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B23215-0D95-425C-806A-3A750712B536}" v="604" dt="2024-11-10T21:08:33.64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203" autoAdjust="0"/>
  </p:normalViewPr>
  <p:slideViewPr>
    <p:cSldViewPr snapToGrid="0">
      <p:cViewPr varScale="1">
        <p:scale>
          <a:sx n="91" d="100"/>
          <a:sy n="91"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itterie ROUDAUT" userId="8543a2adf6973109" providerId="LiveId" clId="{8EB23215-0D95-425C-806A-3A750712B536}"/>
    <pc:docChg chg="undo custSel addSld modSld">
      <pc:chgData name="Quitterie ROUDAUT" userId="8543a2adf6973109" providerId="LiveId" clId="{8EB23215-0D95-425C-806A-3A750712B536}" dt="2024-11-21T13:06:25.752" v="2189" actId="1076"/>
      <pc:docMkLst>
        <pc:docMk/>
      </pc:docMkLst>
      <pc:sldChg chg="addSp modSp mod">
        <pc:chgData name="Quitterie ROUDAUT" userId="8543a2adf6973109" providerId="LiveId" clId="{8EB23215-0D95-425C-806A-3A750712B536}" dt="2024-11-21T13:06:25.752" v="2189" actId="1076"/>
        <pc:sldMkLst>
          <pc:docMk/>
          <pc:sldMk cId="2529321625" sldId="256"/>
        </pc:sldMkLst>
        <pc:spChg chg="mod">
          <ac:chgData name="Quitterie ROUDAUT" userId="8543a2adf6973109" providerId="LiveId" clId="{8EB23215-0D95-425C-806A-3A750712B536}" dt="2024-11-10T20:31:18.934" v="1252" actId="207"/>
          <ac:spMkLst>
            <pc:docMk/>
            <pc:sldMk cId="2529321625" sldId="256"/>
            <ac:spMk id="2" creationId="{1BD65D50-A532-AD1D-0FF4-F00624828D57}"/>
          </ac:spMkLst>
        </pc:spChg>
        <pc:spChg chg="mod">
          <ac:chgData name="Quitterie ROUDAUT" userId="8543a2adf6973109" providerId="LiveId" clId="{8EB23215-0D95-425C-806A-3A750712B536}" dt="2024-11-10T20:34:45.576" v="1271" actId="1076"/>
          <ac:spMkLst>
            <pc:docMk/>
            <pc:sldMk cId="2529321625" sldId="256"/>
            <ac:spMk id="3" creationId="{C440CD80-4D2E-5EA9-9B8E-2A40A205083F}"/>
          </ac:spMkLst>
        </pc:spChg>
        <pc:picChg chg="add mod">
          <ac:chgData name="Quitterie ROUDAUT" userId="8543a2adf6973109" providerId="LiveId" clId="{8EB23215-0D95-425C-806A-3A750712B536}" dt="2024-11-21T13:06:25.752" v="2189" actId="1076"/>
          <ac:picMkLst>
            <pc:docMk/>
            <pc:sldMk cId="2529321625" sldId="256"/>
            <ac:picMk id="5" creationId="{7D5C1B05-4EEA-FCFD-ABD4-E7689734E690}"/>
          </ac:picMkLst>
        </pc:picChg>
      </pc:sldChg>
      <pc:sldChg chg="addSp delSp modSp new mod">
        <pc:chgData name="Quitterie ROUDAUT" userId="8543a2adf6973109" providerId="LiveId" clId="{8EB23215-0D95-425C-806A-3A750712B536}" dt="2024-11-10T20:33:16.026" v="1267" actId="962"/>
        <pc:sldMkLst>
          <pc:docMk/>
          <pc:sldMk cId="2086650632" sldId="257"/>
        </pc:sldMkLst>
        <pc:spChg chg="mod">
          <ac:chgData name="Quitterie ROUDAUT" userId="8543a2adf6973109" providerId="LiveId" clId="{8EB23215-0D95-425C-806A-3A750712B536}" dt="2024-11-08T15:07:01.560" v="854" actId="20577"/>
          <ac:spMkLst>
            <pc:docMk/>
            <pc:sldMk cId="2086650632" sldId="257"/>
            <ac:spMk id="2" creationId="{1539A304-ECC1-4355-E55F-658012CD0CA8}"/>
          </ac:spMkLst>
        </pc:spChg>
        <pc:spChg chg="del mod">
          <ac:chgData name="Quitterie ROUDAUT" userId="8543a2adf6973109" providerId="LiveId" clId="{8EB23215-0D95-425C-806A-3A750712B536}" dt="2024-11-08T14:35:31.130" v="190" actId="478"/>
          <ac:spMkLst>
            <pc:docMk/>
            <pc:sldMk cId="2086650632" sldId="257"/>
            <ac:spMk id="3" creationId="{F5A2A576-1CA0-8F79-C62E-0B39851285A2}"/>
          </ac:spMkLst>
        </pc:spChg>
        <pc:graphicFrameChg chg="add mod modGraphic">
          <ac:chgData name="Quitterie ROUDAUT" userId="8543a2adf6973109" providerId="LiveId" clId="{8EB23215-0D95-425C-806A-3A750712B536}" dt="2024-11-10T20:33:16.026" v="1267" actId="962"/>
          <ac:graphicFrameMkLst>
            <pc:docMk/>
            <pc:sldMk cId="2086650632" sldId="257"/>
            <ac:graphicFrameMk id="5" creationId="{2746588A-CB5F-1F48-B093-1545E975DD2B}"/>
          </ac:graphicFrameMkLst>
        </pc:graphicFrameChg>
        <pc:picChg chg="add mod">
          <ac:chgData name="Quitterie ROUDAUT" userId="8543a2adf6973109" providerId="LiveId" clId="{8EB23215-0D95-425C-806A-3A750712B536}" dt="2024-11-10T20:31:50.188" v="1253" actId="962"/>
          <ac:picMkLst>
            <pc:docMk/>
            <pc:sldMk cId="2086650632" sldId="257"/>
            <ac:picMk id="4" creationId="{82E040ED-0006-A83B-578D-F4CDF56BF13E}"/>
          </ac:picMkLst>
        </pc:picChg>
        <pc:picChg chg="add mod">
          <ac:chgData name="Quitterie ROUDAUT" userId="8543a2adf6973109" providerId="LiveId" clId="{8EB23215-0D95-425C-806A-3A750712B536}" dt="2024-11-08T15:14:44.114" v="1245" actId="1076"/>
          <ac:picMkLst>
            <pc:docMk/>
            <pc:sldMk cId="2086650632" sldId="257"/>
            <ac:picMk id="7" creationId="{D998B025-E8BD-5421-5B40-ED54B10EDD65}"/>
          </ac:picMkLst>
        </pc:picChg>
        <pc:picChg chg="add mod">
          <ac:chgData name="Quitterie ROUDAUT" userId="8543a2adf6973109" providerId="LiveId" clId="{8EB23215-0D95-425C-806A-3A750712B536}" dt="2024-11-08T15:14:48.501" v="1247" actId="1076"/>
          <ac:picMkLst>
            <pc:docMk/>
            <pc:sldMk cId="2086650632" sldId="257"/>
            <ac:picMk id="8" creationId="{6CCA961A-1BF0-57CB-C7E5-F7E5A133DD1A}"/>
          </ac:picMkLst>
        </pc:picChg>
        <pc:picChg chg="add mod">
          <ac:chgData name="Quitterie ROUDAUT" userId="8543a2adf6973109" providerId="LiveId" clId="{8EB23215-0D95-425C-806A-3A750712B536}" dt="2024-11-08T15:15:15.600" v="1249" actId="1076"/>
          <ac:picMkLst>
            <pc:docMk/>
            <pc:sldMk cId="2086650632" sldId="257"/>
            <ac:picMk id="10" creationId="{4EC8CC9D-7FD1-5B9C-85FF-4A5A9C8B267D}"/>
          </ac:picMkLst>
        </pc:picChg>
      </pc:sldChg>
      <pc:sldChg chg="addSp delSp modSp new mod modNotesTx">
        <pc:chgData name="Quitterie ROUDAUT" userId="8543a2adf6973109" providerId="LiveId" clId="{8EB23215-0D95-425C-806A-3A750712B536}" dt="2024-11-10T20:56:56.791" v="1949" actId="1076"/>
        <pc:sldMkLst>
          <pc:docMk/>
          <pc:sldMk cId="666367185" sldId="258"/>
        </pc:sldMkLst>
        <pc:spChg chg="mod">
          <ac:chgData name="Quitterie ROUDAUT" userId="8543a2adf6973109" providerId="LiveId" clId="{8EB23215-0D95-425C-806A-3A750712B536}" dt="2024-11-08T15:01:01.424" v="702" actId="208"/>
          <ac:spMkLst>
            <pc:docMk/>
            <pc:sldMk cId="666367185" sldId="258"/>
            <ac:spMk id="2" creationId="{31804E1A-7D56-5A55-D1BE-F2D6A445F2F6}"/>
          </ac:spMkLst>
        </pc:spChg>
        <pc:spChg chg="del">
          <ac:chgData name="Quitterie ROUDAUT" userId="8543a2adf6973109" providerId="LiveId" clId="{8EB23215-0D95-425C-806A-3A750712B536}" dt="2024-11-08T13:57:33.835" v="121"/>
          <ac:spMkLst>
            <pc:docMk/>
            <pc:sldMk cId="666367185" sldId="258"/>
            <ac:spMk id="3" creationId="{13581D2A-1CAC-05A5-BE89-E77065B998FF}"/>
          </ac:spMkLst>
        </pc:spChg>
        <pc:spChg chg="add del mod">
          <ac:chgData name="Quitterie ROUDAUT" userId="8543a2adf6973109" providerId="LiveId" clId="{8EB23215-0D95-425C-806A-3A750712B536}" dt="2024-11-08T13:58:22.111" v="124"/>
          <ac:spMkLst>
            <pc:docMk/>
            <pc:sldMk cId="666367185" sldId="258"/>
            <ac:spMk id="6" creationId="{9B7CF698-E80E-0A8E-AAEE-6003FAAC35B6}"/>
          </ac:spMkLst>
        </pc:spChg>
        <pc:spChg chg="add del mod">
          <ac:chgData name="Quitterie ROUDAUT" userId="8543a2adf6973109" providerId="LiveId" clId="{8EB23215-0D95-425C-806A-3A750712B536}" dt="2024-11-08T14:02:56.304" v="131" actId="22"/>
          <ac:spMkLst>
            <pc:docMk/>
            <pc:sldMk cId="666367185" sldId="258"/>
            <ac:spMk id="9" creationId="{3A859712-1302-EB03-EFAF-6ADD089ED8C4}"/>
          </ac:spMkLst>
        </pc:spChg>
        <pc:spChg chg="add del">
          <ac:chgData name="Quitterie ROUDAUT" userId="8543a2adf6973109" providerId="LiveId" clId="{8EB23215-0D95-425C-806A-3A750712B536}" dt="2024-11-08T14:04:54.871" v="139" actId="478"/>
          <ac:spMkLst>
            <pc:docMk/>
            <pc:sldMk cId="666367185" sldId="258"/>
            <ac:spMk id="15" creationId="{5BE4F355-A9ED-965B-9EFE-EBBBE8C38405}"/>
          </ac:spMkLst>
        </pc:spChg>
        <pc:spChg chg="add mod">
          <ac:chgData name="Quitterie ROUDAUT" userId="8543a2adf6973109" providerId="LiveId" clId="{8EB23215-0D95-425C-806A-3A750712B536}" dt="2024-11-10T20:35:50.321" v="1276" actId="20577"/>
          <ac:spMkLst>
            <pc:docMk/>
            <pc:sldMk cId="666367185" sldId="258"/>
            <ac:spMk id="18" creationId="{B2FDC360-D76B-127E-2EB8-925C27DC781E}"/>
          </ac:spMkLst>
        </pc:spChg>
        <pc:graphicFrameChg chg="add del mod">
          <ac:chgData name="Quitterie ROUDAUT" userId="8543a2adf6973109" providerId="LiveId" clId="{8EB23215-0D95-425C-806A-3A750712B536}" dt="2024-11-08T13:58:17.946" v="122" actId="478"/>
          <ac:graphicFrameMkLst>
            <pc:docMk/>
            <pc:sldMk cId="666367185" sldId="258"/>
            <ac:graphicFrameMk id="4" creationId="{B9614DFD-A0B0-0519-E8E0-EF6AA6C62038}"/>
          </ac:graphicFrameMkLst>
        </pc:graphicFrameChg>
        <pc:graphicFrameChg chg="add del mod">
          <ac:chgData name="Quitterie ROUDAUT" userId="8543a2adf6973109" providerId="LiveId" clId="{8EB23215-0D95-425C-806A-3A750712B536}" dt="2024-11-08T14:00:49.842" v="130" actId="478"/>
          <ac:graphicFrameMkLst>
            <pc:docMk/>
            <pc:sldMk cId="666367185" sldId="258"/>
            <ac:graphicFrameMk id="7" creationId="{B9614DFD-A0B0-0519-E8E0-EF6AA6C62038}"/>
          </ac:graphicFrameMkLst>
        </pc:graphicFrameChg>
        <pc:graphicFrameChg chg="add mod">
          <ac:chgData name="Quitterie ROUDAUT" userId="8543a2adf6973109" providerId="LiveId" clId="{8EB23215-0D95-425C-806A-3A750712B536}" dt="2024-11-08T14:04:33.078" v="134"/>
          <ac:graphicFrameMkLst>
            <pc:docMk/>
            <pc:sldMk cId="666367185" sldId="258"/>
            <ac:graphicFrameMk id="12" creationId="{EF25510A-3D7F-A1EE-5277-D6A59339BBCC}"/>
          </ac:graphicFrameMkLst>
        </pc:graphicFrameChg>
        <pc:graphicFrameChg chg="add del mod">
          <ac:chgData name="Quitterie ROUDAUT" userId="8543a2adf6973109" providerId="LiveId" clId="{8EB23215-0D95-425C-806A-3A750712B536}" dt="2024-11-08T14:05:03.913" v="141" actId="478"/>
          <ac:graphicFrameMkLst>
            <pc:docMk/>
            <pc:sldMk cId="666367185" sldId="258"/>
            <ac:graphicFrameMk id="13" creationId="{E3E8A2F8-00B3-065E-40C1-2E15541220D1}"/>
          </ac:graphicFrameMkLst>
        </pc:graphicFrameChg>
        <pc:picChg chg="add mod ord">
          <ac:chgData name="Quitterie ROUDAUT" userId="8543a2adf6973109" providerId="LiveId" clId="{8EB23215-0D95-425C-806A-3A750712B536}" dt="2024-11-10T20:56:56.791" v="1949" actId="1076"/>
          <ac:picMkLst>
            <pc:docMk/>
            <pc:sldMk cId="666367185" sldId="258"/>
            <ac:picMk id="11" creationId="{91FA11B3-2871-BF26-07DF-31331E98C94F}"/>
          </ac:picMkLst>
        </pc:picChg>
        <pc:picChg chg="add del mod">
          <ac:chgData name="Quitterie ROUDAUT" userId="8543a2adf6973109" providerId="LiveId" clId="{8EB23215-0D95-425C-806A-3A750712B536}" dt="2024-11-10T20:56:53.504" v="1948" actId="478"/>
          <ac:picMkLst>
            <pc:docMk/>
            <pc:sldMk cId="666367185" sldId="258"/>
            <ac:picMk id="16" creationId="{9A64A318-590B-2240-8A6C-1427272C7DC7}"/>
          </ac:picMkLst>
        </pc:picChg>
        <pc:picChg chg="add mod">
          <ac:chgData name="Quitterie ROUDAUT" userId="8543a2adf6973109" providerId="LiveId" clId="{8EB23215-0D95-425C-806A-3A750712B536}" dt="2024-11-10T20:32:38.174" v="1259" actId="962"/>
          <ac:picMkLst>
            <pc:docMk/>
            <pc:sldMk cId="666367185" sldId="258"/>
            <ac:picMk id="17" creationId="{A47DC45C-A9AC-6228-0B2B-A18CC311B00C}"/>
          </ac:picMkLst>
        </pc:picChg>
      </pc:sldChg>
      <pc:sldChg chg="addSp delSp modSp new mod">
        <pc:chgData name="Quitterie ROUDAUT" userId="8543a2adf6973109" providerId="LiveId" clId="{8EB23215-0D95-425C-806A-3A750712B536}" dt="2024-11-10T20:57:01.095" v="1951" actId="1076"/>
        <pc:sldMkLst>
          <pc:docMk/>
          <pc:sldMk cId="3392906379" sldId="259"/>
        </pc:sldMkLst>
        <pc:spChg chg="mod">
          <ac:chgData name="Quitterie ROUDAUT" userId="8543a2adf6973109" providerId="LiveId" clId="{8EB23215-0D95-425C-806A-3A750712B536}" dt="2024-11-10T20:35:43.449" v="1273" actId="20577"/>
          <ac:spMkLst>
            <pc:docMk/>
            <pc:sldMk cId="3392906379" sldId="259"/>
            <ac:spMk id="2" creationId="{3619F0D2-E503-44AD-896D-33FF9A84265D}"/>
          </ac:spMkLst>
        </pc:spChg>
        <pc:spChg chg="del">
          <ac:chgData name="Quitterie ROUDAUT" userId="8543a2adf6973109" providerId="LiveId" clId="{8EB23215-0D95-425C-806A-3A750712B536}" dt="2024-11-08T14:00:07.009" v="126"/>
          <ac:spMkLst>
            <pc:docMk/>
            <pc:sldMk cId="3392906379" sldId="259"/>
            <ac:spMk id="3" creationId="{B2DEB1F2-0AA3-0919-3383-185A46128B82}"/>
          </ac:spMkLst>
        </pc:spChg>
        <pc:spChg chg="add del mod">
          <ac:chgData name="Quitterie ROUDAUT" userId="8543a2adf6973109" providerId="LiveId" clId="{8EB23215-0D95-425C-806A-3A750712B536}" dt="2024-11-08T14:00:40.214" v="128" actId="22"/>
          <ac:spMkLst>
            <pc:docMk/>
            <pc:sldMk cId="3392906379" sldId="259"/>
            <ac:spMk id="6" creationId="{57287B9E-E2D0-037B-C6DA-1B7ABBB5E872}"/>
          </ac:spMkLst>
        </pc:spChg>
        <pc:spChg chg="add mod">
          <ac:chgData name="Quitterie ROUDAUT" userId="8543a2adf6973109" providerId="LiveId" clId="{8EB23215-0D95-425C-806A-3A750712B536}" dt="2024-11-10T20:35:44.661" v="1274" actId="20577"/>
          <ac:spMkLst>
            <pc:docMk/>
            <pc:sldMk cId="3392906379" sldId="259"/>
            <ac:spMk id="12" creationId="{A10B6B45-1CFF-5935-44C4-BE4FC2738752}"/>
          </ac:spMkLst>
        </pc:spChg>
        <pc:graphicFrameChg chg="add del mod">
          <ac:chgData name="Quitterie ROUDAUT" userId="8543a2adf6973109" providerId="LiveId" clId="{8EB23215-0D95-425C-806A-3A750712B536}" dt="2024-11-08T14:00:11.383" v="127" actId="478"/>
          <ac:graphicFrameMkLst>
            <pc:docMk/>
            <pc:sldMk cId="3392906379" sldId="259"/>
            <ac:graphicFrameMk id="4" creationId="{13F733E2-F666-43BC-B34C-2B8510ECD3A5}"/>
          </ac:graphicFrameMkLst>
        </pc:graphicFrameChg>
        <pc:picChg chg="add mod ord">
          <ac:chgData name="Quitterie ROUDAUT" userId="8543a2adf6973109" providerId="LiveId" clId="{8EB23215-0D95-425C-806A-3A750712B536}" dt="2024-11-10T20:57:01.095" v="1951" actId="1076"/>
          <ac:picMkLst>
            <pc:docMk/>
            <pc:sldMk cId="3392906379" sldId="259"/>
            <ac:picMk id="8" creationId="{4BCB4B06-4B9A-155F-9CFB-C87084F15B22}"/>
          </ac:picMkLst>
        </pc:picChg>
        <pc:picChg chg="add del mod">
          <ac:chgData name="Quitterie ROUDAUT" userId="8543a2adf6973109" providerId="LiveId" clId="{8EB23215-0D95-425C-806A-3A750712B536}" dt="2024-11-08T14:06:00.397" v="145" actId="478"/>
          <ac:picMkLst>
            <pc:docMk/>
            <pc:sldMk cId="3392906379" sldId="259"/>
            <ac:picMk id="9" creationId="{9D49B942-99A5-6782-9741-E4BAE7877DDA}"/>
          </ac:picMkLst>
        </pc:picChg>
        <pc:picChg chg="add del mod">
          <ac:chgData name="Quitterie ROUDAUT" userId="8543a2adf6973109" providerId="LiveId" clId="{8EB23215-0D95-425C-806A-3A750712B536}" dt="2024-11-10T20:56:58.718" v="1950" actId="478"/>
          <ac:picMkLst>
            <pc:docMk/>
            <pc:sldMk cId="3392906379" sldId="259"/>
            <ac:picMk id="10" creationId="{3271D234-D6C9-6503-02C5-0CB628A179E7}"/>
          </ac:picMkLst>
        </pc:picChg>
        <pc:picChg chg="add mod">
          <ac:chgData name="Quitterie ROUDAUT" userId="8543a2adf6973109" providerId="LiveId" clId="{8EB23215-0D95-425C-806A-3A750712B536}" dt="2024-11-10T20:32:58.394" v="1264" actId="962"/>
          <ac:picMkLst>
            <pc:docMk/>
            <pc:sldMk cId="3392906379" sldId="259"/>
            <ac:picMk id="11" creationId="{18617624-0A43-A39A-E560-1BC40E31C500}"/>
          </ac:picMkLst>
        </pc:picChg>
      </pc:sldChg>
      <pc:sldChg chg="addSp delSp modSp new mod modNotesTx">
        <pc:chgData name="Quitterie ROUDAUT" userId="8543a2adf6973109" providerId="LiveId" clId="{8EB23215-0D95-425C-806A-3A750712B536}" dt="2024-11-10T21:09:22.134" v="2188" actId="14100"/>
        <pc:sldMkLst>
          <pc:docMk/>
          <pc:sldMk cId="4021365229" sldId="260"/>
        </pc:sldMkLst>
        <pc:spChg chg="mod">
          <ac:chgData name="Quitterie ROUDAUT" userId="8543a2adf6973109" providerId="LiveId" clId="{8EB23215-0D95-425C-806A-3A750712B536}" dt="2024-11-08T13:47:47.955" v="119" actId="20577"/>
          <ac:spMkLst>
            <pc:docMk/>
            <pc:sldMk cId="4021365229" sldId="260"/>
            <ac:spMk id="2" creationId="{C3A00ACB-0CFA-D2D4-09EA-7F7C220072F4}"/>
          </ac:spMkLst>
        </pc:spChg>
        <pc:spChg chg="del mod">
          <ac:chgData name="Quitterie ROUDAUT" userId="8543a2adf6973109" providerId="LiveId" clId="{8EB23215-0D95-425C-806A-3A750712B536}" dt="2024-11-10T21:01:38.721" v="1952" actId="1032"/>
          <ac:spMkLst>
            <pc:docMk/>
            <pc:sldMk cId="4021365229" sldId="260"/>
            <ac:spMk id="3" creationId="{5428E81A-5834-9574-8CEF-7C4040D4B89D}"/>
          </ac:spMkLst>
        </pc:spChg>
        <pc:spChg chg="add del mod">
          <ac:chgData name="Quitterie ROUDAUT" userId="8543a2adf6973109" providerId="LiveId" clId="{8EB23215-0D95-425C-806A-3A750712B536}" dt="2024-11-10T21:04:42.041" v="2101" actId="1032"/>
          <ac:spMkLst>
            <pc:docMk/>
            <pc:sldMk cId="4021365229" sldId="260"/>
            <ac:spMk id="9" creationId="{664D71A5-0FED-3D19-AD32-F55BC9C7AD57}"/>
          </ac:spMkLst>
        </pc:spChg>
        <pc:spChg chg="add del mod">
          <ac:chgData name="Quitterie ROUDAUT" userId="8543a2adf6973109" providerId="LiveId" clId="{8EB23215-0D95-425C-806A-3A750712B536}" dt="2024-11-10T21:05:08.922" v="2106" actId="478"/>
          <ac:spMkLst>
            <pc:docMk/>
            <pc:sldMk cId="4021365229" sldId="260"/>
            <ac:spMk id="12" creationId="{C7318C53-1DB8-5E2F-38DD-DAC1A106C465}"/>
          </ac:spMkLst>
        </pc:spChg>
        <pc:graphicFrameChg chg="add del mod modGraphic">
          <ac:chgData name="Quitterie ROUDAUT" userId="8543a2adf6973109" providerId="LiveId" clId="{8EB23215-0D95-425C-806A-3A750712B536}" dt="2024-11-10T21:04:01.857" v="2100" actId="478"/>
          <ac:graphicFrameMkLst>
            <pc:docMk/>
            <pc:sldMk cId="4021365229" sldId="260"/>
            <ac:graphicFrameMk id="5" creationId="{1EC82D1A-E274-2215-1CCD-F9A3A74CE13D}"/>
          </ac:graphicFrameMkLst>
        </pc:graphicFrameChg>
        <pc:graphicFrameChg chg="add del mod modGraphic">
          <ac:chgData name="Quitterie ROUDAUT" userId="8543a2adf6973109" providerId="LiveId" clId="{8EB23215-0D95-425C-806A-3A750712B536}" dt="2024-11-10T21:05:06.773" v="2105" actId="478"/>
          <ac:graphicFrameMkLst>
            <pc:docMk/>
            <pc:sldMk cId="4021365229" sldId="260"/>
            <ac:graphicFrameMk id="10" creationId="{7F9D7919-EEC3-4F55-D84A-C4E379DC1527}"/>
          </ac:graphicFrameMkLst>
        </pc:graphicFrameChg>
        <pc:graphicFrameChg chg="add del mod modGraphic">
          <ac:chgData name="Quitterie ROUDAUT" userId="8543a2adf6973109" providerId="LiveId" clId="{8EB23215-0D95-425C-806A-3A750712B536}" dt="2024-11-10T21:07:20.593" v="2127" actId="478"/>
          <ac:graphicFrameMkLst>
            <pc:docMk/>
            <pc:sldMk cId="4021365229" sldId="260"/>
            <ac:graphicFrameMk id="21" creationId="{7AD30A0D-CAF8-EDB5-1241-9543CD1DD028}"/>
          </ac:graphicFrameMkLst>
        </pc:graphicFrameChg>
        <pc:graphicFrameChg chg="add mod modGraphic">
          <ac:chgData name="Quitterie ROUDAUT" userId="8543a2adf6973109" providerId="LiveId" clId="{8EB23215-0D95-425C-806A-3A750712B536}" dt="2024-11-10T21:09:15.874" v="2186" actId="14100"/>
          <ac:graphicFrameMkLst>
            <pc:docMk/>
            <pc:sldMk cId="4021365229" sldId="260"/>
            <ac:graphicFrameMk id="22" creationId="{77D9F106-49DD-9652-8300-E615D15FB59B}"/>
          </ac:graphicFrameMkLst>
        </pc:graphicFrameChg>
        <pc:picChg chg="add mod">
          <ac:chgData name="Quitterie ROUDAUT" userId="8543a2adf6973109" providerId="LiveId" clId="{8EB23215-0D95-425C-806A-3A750712B536}" dt="2024-11-10T20:33:01.362" v="1265" actId="962"/>
          <ac:picMkLst>
            <pc:docMk/>
            <pc:sldMk cId="4021365229" sldId="260"/>
            <ac:picMk id="4" creationId="{8FF235BB-60EF-4AC4-99CF-60008609F2CE}"/>
          </ac:picMkLst>
        </pc:picChg>
        <pc:picChg chg="add del mod">
          <ac:chgData name="Quitterie ROUDAUT" userId="8543a2adf6973109" providerId="LiveId" clId="{8EB23215-0D95-425C-806A-3A750712B536}" dt="2024-11-10T21:03:57.140" v="2099" actId="478"/>
          <ac:picMkLst>
            <pc:docMk/>
            <pc:sldMk cId="4021365229" sldId="260"/>
            <ac:picMk id="7" creationId="{F086B2DD-9E87-8B65-BDCE-451867A45D67}"/>
          </ac:picMkLst>
        </pc:picChg>
        <pc:picChg chg="add del mod">
          <ac:chgData name="Quitterie ROUDAUT" userId="8543a2adf6973109" providerId="LiveId" clId="{8EB23215-0D95-425C-806A-3A750712B536}" dt="2024-11-10T21:06:16.008" v="2115" actId="478"/>
          <ac:picMkLst>
            <pc:docMk/>
            <pc:sldMk cId="4021365229" sldId="260"/>
            <ac:picMk id="14" creationId="{19BDE3B7-669F-CD84-EF3A-62149F04270C}"/>
          </ac:picMkLst>
        </pc:picChg>
        <pc:picChg chg="add del mod">
          <ac:chgData name="Quitterie ROUDAUT" userId="8543a2adf6973109" providerId="LiveId" clId="{8EB23215-0D95-425C-806A-3A750712B536}" dt="2024-11-10T21:06:16.623" v="2116" actId="478"/>
          <ac:picMkLst>
            <pc:docMk/>
            <pc:sldMk cId="4021365229" sldId="260"/>
            <ac:picMk id="16" creationId="{0ECC27F5-6EDC-DC31-4248-956B0C66CA44}"/>
          </ac:picMkLst>
        </pc:picChg>
        <pc:picChg chg="add mod">
          <ac:chgData name="Quitterie ROUDAUT" userId="8543a2adf6973109" providerId="LiveId" clId="{8EB23215-0D95-425C-806A-3A750712B536}" dt="2024-11-10T21:08:56.647" v="2182" actId="1076"/>
          <ac:picMkLst>
            <pc:docMk/>
            <pc:sldMk cId="4021365229" sldId="260"/>
            <ac:picMk id="18" creationId="{DAE2539F-35B7-76FC-DCCB-54435F0949FD}"/>
          </ac:picMkLst>
        </pc:picChg>
        <pc:picChg chg="add mod">
          <ac:chgData name="Quitterie ROUDAUT" userId="8543a2adf6973109" providerId="LiveId" clId="{8EB23215-0D95-425C-806A-3A750712B536}" dt="2024-11-10T21:09:22.134" v="2188" actId="14100"/>
          <ac:picMkLst>
            <pc:docMk/>
            <pc:sldMk cId="4021365229" sldId="260"/>
            <ac:picMk id="20" creationId="{2EB47126-DB69-14BF-69B1-59A20E47C78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DBD50-0484-44A6-B2C2-9653BFF0E7C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4435D5F5-FCD4-4062-A97A-BAF5E6B7EA0C}">
      <dgm:prSet phldrT="[Texte]"/>
      <dgm:spPr/>
      <dgm:t>
        <a:bodyPr/>
        <a:lstStyle/>
        <a:p>
          <a:r>
            <a:rPr lang="fr-FR" dirty="0" err="1"/>
            <a:t>Retaillog</a:t>
          </a:r>
          <a:endParaRPr lang="fr-FR" dirty="0"/>
        </a:p>
      </dgm:t>
    </dgm:pt>
    <dgm:pt modelId="{18A1A3EA-6B68-404D-987F-1F468C8C5941}" type="parTrans" cxnId="{54B095DD-B0B2-4E84-AB69-991ADDFE5998}">
      <dgm:prSet/>
      <dgm:spPr/>
      <dgm:t>
        <a:bodyPr/>
        <a:lstStyle/>
        <a:p>
          <a:endParaRPr lang="fr-FR"/>
        </a:p>
      </dgm:t>
    </dgm:pt>
    <dgm:pt modelId="{16E8D0B6-BF88-47D6-AB90-42499A70DC54}" type="sibTrans" cxnId="{54B095DD-B0B2-4E84-AB69-991ADDFE5998}">
      <dgm:prSet/>
      <dgm:spPr/>
      <dgm:t>
        <a:bodyPr/>
        <a:lstStyle/>
        <a:p>
          <a:endParaRPr lang="fr-FR"/>
        </a:p>
      </dgm:t>
    </dgm:pt>
    <dgm:pt modelId="{DA61AA8B-B9DD-4345-82E7-238BE1E3EF35}">
      <dgm:prSet phldrT="[Texte]"/>
      <dgm:spPr/>
      <dgm:t>
        <a:bodyPr/>
        <a:lstStyle/>
        <a:p>
          <a:r>
            <a:rPr lang="fr-FR" dirty="0"/>
            <a:t>Livraison articles de la vie quotidienne</a:t>
          </a:r>
        </a:p>
      </dgm:t>
    </dgm:pt>
    <dgm:pt modelId="{5C6A2FB5-BB4A-4052-8F8E-908E43C1808A}" type="parTrans" cxnId="{DF4DD56C-D574-4CE2-AD84-6DAF09A2A152}">
      <dgm:prSet/>
      <dgm:spPr/>
      <dgm:t>
        <a:bodyPr/>
        <a:lstStyle/>
        <a:p>
          <a:endParaRPr lang="fr-FR"/>
        </a:p>
      </dgm:t>
    </dgm:pt>
    <dgm:pt modelId="{302E253D-9AD5-4427-93E1-A315874985D3}" type="sibTrans" cxnId="{DF4DD56C-D574-4CE2-AD84-6DAF09A2A152}">
      <dgm:prSet/>
      <dgm:spPr/>
      <dgm:t>
        <a:bodyPr/>
        <a:lstStyle/>
        <a:p>
          <a:endParaRPr lang="fr-FR"/>
        </a:p>
      </dgm:t>
    </dgm:pt>
    <dgm:pt modelId="{D1108EE8-CF18-4B11-B619-7C74C323AB4C}">
      <dgm:prSet phldrT="[Texte]"/>
      <dgm:spPr/>
      <dgm:t>
        <a:bodyPr/>
        <a:lstStyle/>
        <a:p>
          <a:r>
            <a:rPr lang="fr-FR" dirty="0"/>
            <a:t>Suivi des sorties de stocks et des retours</a:t>
          </a:r>
        </a:p>
      </dgm:t>
    </dgm:pt>
    <dgm:pt modelId="{77055704-BF01-43FE-B603-FEC446148E4E}" type="parTrans" cxnId="{B63E5604-E745-4FC3-BF1C-E8069371EEB2}">
      <dgm:prSet/>
      <dgm:spPr/>
      <dgm:t>
        <a:bodyPr/>
        <a:lstStyle/>
        <a:p>
          <a:endParaRPr lang="fr-FR"/>
        </a:p>
      </dgm:t>
    </dgm:pt>
    <dgm:pt modelId="{88AC9679-CB01-452D-BAA8-73A0305B64A6}" type="sibTrans" cxnId="{B63E5604-E745-4FC3-BF1C-E8069371EEB2}">
      <dgm:prSet/>
      <dgm:spPr/>
      <dgm:t>
        <a:bodyPr/>
        <a:lstStyle/>
        <a:p>
          <a:endParaRPr lang="fr-FR"/>
        </a:p>
      </dgm:t>
    </dgm:pt>
    <dgm:pt modelId="{F18ADB01-EFB5-4C42-B6EF-D83365819A9E}">
      <dgm:prSet phldrT="[Texte]"/>
      <dgm:spPr/>
      <dgm:t>
        <a:bodyPr/>
        <a:lstStyle/>
        <a:p>
          <a:endParaRPr lang="fr-FR" dirty="0"/>
        </a:p>
      </dgm:t>
    </dgm:pt>
    <dgm:pt modelId="{4479B36E-D4A3-429E-81F2-4F3623F747DA}" type="parTrans" cxnId="{BAF17DFB-07E8-4C4F-AC9D-DB9A86963AE0}">
      <dgm:prSet/>
      <dgm:spPr/>
      <dgm:t>
        <a:bodyPr/>
        <a:lstStyle/>
        <a:p>
          <a:endParaRPr lang="fr-FR"/>
        </a:p>
      </dgm:t>
    </dgm:pt>
    <dgm:pt modelId="{103C9F97-8E91-49EB-9695-2ACBD316FA16}" type="sibTrans" cxnId="{BAF17DFB-07E8-4C4F-AC9D-DB9A86963AE0}">
      <dgm:prSet/>
      <dgm:spPr/>
      <dgm:t>
        <a:bodyPr/>
        <a:lstStyle/>
        <a:p>
          <a:endParaRPr lang="fr-FR"/>
        </a:p>
      </dgm:t>
    </dgm:pt>
    <dgm:pt modelId="{DFBC006A-9752-4250-AA43-AE15010D19DA}">
      <dgm:prSet/>
      <dgm:spPr/>
      <dgm:t>
        <a:bodyPr/>
        <a:lstStyle/>
        <a:p>
          <a:r>
            <a:rPr lang="fr-FR" dirty="0"/>
            <a:t>Retours en stock important malgré les ventes</a:t>
          </a:r>
        </a:p>
      </dgm:t>
    </dgm:pt>
    <dgm:pt modelId="{09667531-D289-4CF2-85FF-BFBA3CFFE88B}" type="parTrans" cxnId="{222F512A-2A44-4E0C-9857-D08A252653FF}">
      <dgm:prSet/>
      <dgm:spPr/>
      <dgm:t>
        <a:bodyPr/>
        <a:lstStyle/>
        <a:p>
          <a:endParaRPr lang="fr-FR"/>
        </a:p>
      </dgm:t>
    </dgm:pt>
    <dgm:pt modelId="{B5A7CC70-4413-44FF-851B-DB7D45CE0A85}" type="sibTrans" cxnId="{222F512A-2A44-4E0C-9857-D08A252653FF}">
      <dgm:prSet/>
      <dgm:spPr/>
      <dgm:t>
        <a:bodyPr/>
        <a:lstStyle/>
        <a:p>
          <a:endParaRPr lang="fr-FR"/>
        </a:p>
      </dgm:t>
    </dgm:pt>
    <dgm:pt modelId="{9C98AE02-6F22-48CF-9DE6-39F588C33EFA}">
      <dgm:prSet/>
      <dgm:spPr/>
      <dgm:t>
        <a:bodyPr/>
        <a:lstStyle/>
        <a:p>
          <a:endParaRPr lang="fr-FR" dirty="0"/>
        </a:p>
      </dgm:t>
    </dgm:pt>
    <dgm:pt modelId="{91793E97-7B92-4BE1-92B6-D12F2B6A317C}" type="parTrans" cxnId="{59B5F9CB-E8D2-40E4-B32E-39EF29E9DF52}">
      <dgm:prSet/>
      <dgm:spPr/>
      <dgm:t>
        <a:bodyPr/>
        <a:lstStyle/>
        <a:p>
          <a:endParaRPr lang="fr-FR"/>
        </a:p>
      </dgm:t>
    </dgm:pt>
    <dgm:pt modelId="{DD49791B-933D-4BCC-96E1-105FE0BED84C}" type="sibTrans" cxnId="{59B5F9CB-E8D2-40E4-B32E-39EF29E9DF52}">
      <dgm:prSet/>
      <dgm:spPr/>
      <dgm:t>
        <a:bodyPr/>
        <a:lstStyle/>
        <a:p>
          <a:endParaRPr lang="fr-FR"/>
        </a:p>
      </dgm:t>
    </dgm:pt>
    <dgm:pt modelId="{082AD3A5-9C03-4F35-98F3-41ADD0652194}">
      <dgm:prSet/>
      <dgm:spPr/>
      <dgm:t>
        <a:bodyPr/>
        <a:lstStyle/>
        <a:p>
          <a:r>
            <a:rPr lang="fr-FR" dirty="0"/>
            <a:t>Perte de temps pour remettre les articles en stock</a:t>
          </a:r>
        </a:p>
      </dgm:t>
    </dgm:pt>
    <dgm:pt modelId="{8F3DCB8B-5444-4980-9DFA-1EA99688123A}" type="parTrans" cxnId="{1B445917-3287-4B5B-BFC8-4CD685E9BF5D}">
      <dgm:prSet/>
      <dgm:spPr/>
      <dgm:t>
        <a:bodyPr/>
        <a:lstStyle/>
        <a:p>
          <a:endParaRPr lang="fr-FR"/>
        </a:p>
      </dgm:t>
    </dgm:pt>
    <dgm:pt modelId="{C7B151DA-2491-4BDB-B339-DD5B4FDAA13C}" type="sibTrans" cxnId="{1B445917-3287-4B5B-BFC8-4CD685E9BF5D}">
      <dgm:prSet/>
      <dgm:spPr/>
      <dgm:t>
        <a:bodyPr/>
        <a:lstStyle/>
        <a:p>
          <a:endParaRPr lang="fr-FR"/>
        </a:p>
      </dgm:t>
    </dgm:pt>
    <dgm:pt modelId="{BF3D9C0B-D2D8-4579-A79D-D363E7723DE5}">
      <dgm:prSet/>
      <dgm:spPr/>
      <dgm:t>
        <a:bodyPr/>
        <a:lstStyle/>
        <a:p>
          <a:r>
            <a:rPr lang="fr-FR" dirty="0"/>
            <a:t>Trieuse: stock intermédiaire et optimiser les déplacements</a:t>
          </a:r>
        </a:p>
      </dgm:t>
    </dgm:pt>
    <dgm:pt modelId="{15785735-C6B4-4A2B-8BF1-47864C15F11B}" type="parTrans" cxnId="{F983F698-1BC4-4027-9F10-076E8B327307}">
      <dgm:prSet/>
      <dgm:spPr/>
      <dgm:t>
        <a:bodyPr/>
        <a:lstStyle/>
        <a:p>
          <a:endParaRPr lang="fr-FR"/>
        </a:p>
      </dgm:t>
    </dgm:pt>
    <dgm:pt modelId="{A261737D-6926-4DEA-8060-740FC82A5B86}" type="sibTrans" cxnId="{F983F698-1BC4-4027-9F10-076E8B327307}">
      <dgm:prSet/>
      <dgm:spPr/>
      <dgm:t>
        <a:bodyPr/>
        <a:lstStyle/>
        <a:p>
          <a:endParaRPr lang="fr-FR"/>
        </a:p>
      </dgm:t>
    </dgm:pt>
    <dgm:pt modelId="{84797D6A-5BA4-466D-B52A-19C4C216F3F3}">
      <dgm:prSet/>
      <dgm:spPr/>
      <dgm:t>
        <a:bodyPr/>
        <a:lstStyle/>
        <a:p>
          <a:endParaRPr lang="fr-FR" dirty="0"/>
        </a:p>
      </dgm:t>
    </dgm:pt>
    <dgm:pt modelId="{8FBA0E3C-B967-4E05-A108-DBB41A544A9F}" type="parTrans" cxnId="{3B998A36-E10A-43D7-B5C1-39775D1C0CA4}">
      <dgm:prSet/>
      <dgm:spPr/>
      <dgm:t>
        <a:bodyPr/>
        <a:lstStyle/>
        <a:p>
          <a:endParaRPr lang="fr-FR"/>
        </a:p>
      </dgm:t>
    </dgm:pt>
    <dgm:pt modelId="{DD312C30-5F1A-4C26-9AC0-124428DE33F8}" type="sibTrans" cxnId="{3B998A36-E10A-43D7-B5C1-39775D1C0CA4}">
      <dgm:prSet/>
      <dgm:spPr/>
      <dgm:t>
        <a:bodyPr/>
        <a:lstStyle/>
        <a:p>
          <a:endParaRPr lang="fr-FR"/>
        </a:p>
      </dgm:t>
    </dgm:pt>
    <dgm:pt modelId="{D3B69EF3-1FE6-48B7-987F-14D961207652}" type="pres">
      <dgm:prSet presAssocID="{74EDBD50-0484-44A6-B2C2-9653BFF0E7C2}" presName="linearFlow" presStyleCnt="0">
        <dgm:presLayoutVars>
          <dgm:dir/>
          <dgm:animLvl val="lvl"/>
          <dgm:resizeHandles val="exact"/>
        </dgm:presLayoutVars>
      </dgm:prSet>
      <dgm:spPr/>
    </dgm:pt>
    <dgm:pt modelId="{7BDAD574-2EBA-47EB-8D8F-0769BDAEAC4D}" type="pres">
      <dgm:prSet presAssocID="{4435D5F5-FCD4-4062-A97A-BAF5E6B7EA0C}" presName="composite" presStyleCnt="0"/>
      <dgm:spPr/>
    </dgm:pt>
    <dgm:pt modelId="{6FFE04DA-CD87-4A18-B6D5-6EA10FEB5DB4}" type="pres">
      <dgm:prSet presAssocID="{4435D5F5-FCD4-4062-A97A-BAF5E6B7EA0C}" presName="parentText" presStyleLbl="alignNode1" presStyleIdx="0" presStyleCnt="4">
        <dgm:presLayoutVars>
          <dgm:chMax val="1"/>
          <dgm:bulletEnabled val="1"/>
        </dgm:presLayoutVars>
      </dgm:prSet>
      <dgm:spPr/>
    </dgm:pt>
    <dgm:pt modelId="{2F0F75BA-FA33-413B-BD0F-9CF4267EC571}" type="pres">
      <dgm:prSet presAssocID="{4435D5F5-FCD4-4062-A97A-BAF5E6B7EA0C}" presName="descendantText" presStyleLbl="alignAcc1" presStyleIdx="0" presStyleCnt="4">
        <dgm:presLayoutVars>
          <dgm:bulletEnabled val="1"/>
        </dgm:presLayoutVars>
      </dgm:prSet>
      <dgm:spPr/>
    </dgm:pt>
    <dgm:pt modelId="{FA72FFE3-88E1-4FBB-A634-B93989870534}" type="pres">
      <dgm:prSet presAssocID="{16E8D0B6-BF88-47D6-AB90-42499A70DC54}" presName="sp" presStyleCnt="0"/>
      <dgm:spPr/>
    </dgm:pt>
    <dgm:pt modelId="{46A97238-7DEC-4190-AC22-E367EECC8A76}" type="pres">
      <dgm:prSet presAssocID="{F18ADB01-EFB5-4C42-B6EF-D83365819A9E}" presName="composite" presStyleCnt="0"/>
      <dgm:spPr/>
    </dgm:pt>
    <dgm:pt modelId="{DABF7498-857E-41D6-B4C4-9FDC0DAA125F}" type="pres">
      <dgm:prSet presAssocID="{F18ADB01-EFB5-4C42-B6EF-D83365819A9E}" presName="parentText" presStyleLbl="alignNode1" presStyleIdx="1" presStyleCnt="4">
        <dgm:presLayoutVars>
          <dgm:chMax val="1"/>
          <dgm:bulletEnabled val="1"/>
        </dgm:presLayoutVars>
      </dgm:prSet>
      <dgm:spPr/>
    </dgm:pt>
    <dgm:pt modelId="{021BEC56-A9C4-4929-8AFA-FA9B9BC7387E}" type="pres">
      <dgm:prSet presAssocID="{F18ADB01-EFB5-4C42-B6EF-D83365819A9E}" presName="descendantText" presStyleLbl="alignAcc1" presStyleIdx="1" presStyleCnt="4">
        <dgm:presLayoutVars>
          <dgm:bulletEnabled val="1"/>
        </dgm:presLayoutVars>
      </dgm:prSet>
      <dgm:spPr/>
    </dgm:pt>
    <dgm:pt modelId="{F40C2D0A-AD42-44B5-96C4-5F1689E799C4}" type="pres">
      <dgm:prSet presAssocID="{103C9F97-8E91-49EB-9695-2ACBD316FA16}" presName="sp" presStyleCnt="0"/>
      <dgm:spPr/>
    </dgm:pt>
    <dgm:pt modelId="{BA19DFF5-12AF-4ACA-BB62-33A6C3CF2B31}" type="pres">
      <dgm:prSet presAssocID="{9C98AE02-6F22-48CF-9DE6-39F588C33EFA}" presName="composite" presStyleCnt="0"/>
      <dgm:spPr/>
    </dgm:pt>
    <dgm:pt modelId="{186602E4-8047-4836-B1DE-86A28C1BEF40}" type="pres">
      <dgm:prSet presAssocID="{9C98AE02-6F22-48CF-9DE6-39F588C33EFA}" presName="parentText" presStyleLbl="alignNode1" presStyleIdx="2" presStyleCnt="4">
        <dgm:presLayoutVars>
          <dgm:chMax val="1"/>
          <dgm:bulletEnabled val="1"/>
        </dgm:presLayoutVars>
      </dgm:prSet>
      <dgm:spPr/>
    </dgm:pt>
    <dgm:pt modelId="{AD3168D7-B3E7-4940-ADC1-52CA78A2BEC2}" type="pres">
      <dgm:prSet presAssocID="{9C98AE02-6F22-48CF-9DE6-39F588C33EFA}" presName="descendantText" presStyleLbl="alignAcc1" presStyleIdx="2" presStyleCnt="4">
        <dgm:presLayoutVars>
          <dgm:bulletEnabled val="1"/>
        </dgm:presLayoutVars>
      </dgm:prSet>
      <dgm:spPr/>
    </dgm:pt>
    <dgm:pt modelId="{62E6649A-95BB-4261-B6D0-601A685D89E3}" type="pres">
      <dgm:prSet presAssocID="{DD49791B-933D-4BCC-96E1-105FE0BED84C}" presName="sp" presStyleCnt="0"/>
      <dgm:spPr/>
    </dgm:pt>
    <dgm:pt modelId="{DD91713F-772D-43CE-A53D-903805D0D81D}" type="pres">
      <dgm:prSet presAssocID="{84797D6A-5BA4-466D-B52A-19C4C216F3F3}" presName="composite" presStyleCnt="0"/>
      <dgm:spPr/>
    </dgm:pt>
    <dgm:pt modelId="{AF93803D-A9D0-4F32-9398-35CB5F478730}" type="pres">
      <dgm:prSet presAssocID="{84797D6A-5BA4-466D-B52A-19C4C216F3F3}" presName="parentText" presStyleLbl="alignNode1" presStyleIdx="3" presStyleCnt="4">
        <dgm:presLayoutVars>
          <dgm:chMax val="1"/>
          <dgm:bulletEnabled val="1"/>
        </dgm:presLayoutVars>
      </dgm:prSet>
      <dgm:spPr/>
    </dgm:pt>
    <dgm:pt modelId="{067556A0-84EC-4601-AE5D-BA09568893A0}" type="pres">
      <dgm:prSet presAssocID="{84797D6A-5BA4-466D-B52A-19C4C216F3F3}" presName="descendantText" presStyleLbl="alignAcc1" presStyleIdx="3" presStyleCnt="4">
        <dgm:presLayoutVars>
          <dgm:bulletEnabled val="1"/>
        </dgm:presLayoutVars>
      </dgm:prSet>
      <dgm:spPr/>
    </dgm:pt>
  </dgm:ptLst>
  <dgm:cxnLst>
    <dgm:cxn modelId="{B63E5604-E745-4FC3-BF1C-E8069371EEB2}" srcId="{4435D5F5-FCD4-4062-A97A-BAF5E6B7EA0C}" destId="{D1108EE8-CF18-4B11-B619-7C74C323AB4C}" srcOrd="1" destOrd="0" parTransId="{77055704-BF01-43FE-B603-FEC446148E4E}" sibTransId="{88AC9679-CB01-452D-BAA8-73A0305B64A6}"/>
    <dgm:cxn modelId="{1B445917-3287-4B5B-BFC8-4CD685E9BF5D}" srcId="{9C98AE02-6F22-48CF-9DE6-39F588C33EFA}" destId="{082AD3A5-9C03-4F35-98F3-41ADD0652194}" srcOrd="0" destOrd="0" parTransId="{8F3DCB8B-5444-4980-9DFA-1EA99688123A}" sibTransId="{C7B151DA-2491-4BDB-B339-DD5B4FDAA13C}"/>
    <dgm:cxn modelId="{DB480726-4535-4BBA-BC32-B7D21DB25838}" type="presOf" srcId="{082AD3A5-9C03-4F35-98F3-41ADD0652194}" destId="{AD3168D7-B3E7-4940-ADC1-52CA78A2BEC2}" srcOrd="0" destOrd="0" presId="urn:microsoft.com/office/officeart/2005/8/layout/chevron2"/>
    <dgm:cxn modelId="{222F512A-2A44-4E0C-9857-D08A252653FF}" srcId="{F18ADB01-EFB5-4C42-B6EF-D83365819A9E}" destId="{DFBC006A-9752-4250-AA43-AE15010D19DA}" srcOrd="0" destOrd="0" parTransId="{09667531-D289-4CF2-85FF-BFBA3CFFE88B}" sibTransId="{B5A7CC70-4413-44FF-851B-DB7D45CE0A85}"/>
    <dgm:cxn modelId="{13D5492B-3D00-40AE-B094-11DA9EDB7528}" type="presOf" srcId="{DFBC006A-9752-4250-AA43-AE15010D19DA}" destId="{021BEC56-A9C4-4929-8AFA-FA9B9BC7387E}" srcOrd="0" destOrd="0" presId="urn:microsoft.com/office/officeart/2005/8/layout/chevron2"/>
    <dgm:cxn modelId="{3B998A36-E10A-43D7-B5C1-39775D1C0CA4}" srcId="{74EDBD50-0484-44A6-B2C2-9653BFF0E7C2}" destId="{84797D6A-5BA4-466D-B52A-19C4C216F3F3}" srcOrd="3" destOrd="0" parTransId="{8FBA0E3C-B967-4E05-A108-DBB41A544A9F}" sibTransId="{DD312C30-5F1A-4C26-9AC0-124428DE33F8}"/>
    <dgm:cxn modelId="{B4DDE445-914A-4088-8270-EE0950B60379}" type="presOf" srcId="{F18ADB01-EFB5-4C42-B6EF-D83365819A9E}" destId="{DABF7498-857E-41D6-B4C4-9FDC0DAA125F}" srcOrd="0" destOrd="0" presId="urn:microsoft.com/office/officeart/2005/8/layout/chevron2"/>
    <dgm:cxn modelId="{50FA6946-4800-44C9-87DF-702A79863476}" type="presOf" srcId="{DA61AA8B-B9DD-4345-82E7-238BE1E3EF35}" destId="{2F0F75BA-FA33-413B-BD0F-9CF4267EC571}" srcOrd="0" destOrd="0" presId="urn:microsoft.com/office/officeart/2005/8/layout/chevron2"/>
    <dgm:cxn modelId="{DF4DD56C-D574-4CE2-AD84-6DAF09A2A152}" srcId="{4435D5F5-FCD4-4062-A97A-BAF5E6B7EA0C}" destId="{DA61AA8B-B9DD-4345-82E7-238BE1E3EF35}" srcOrd="0" destOrd="0" parTransId="{5C6A2FB5-BB4A-4052-8F8E-908E43C1808A}" sibTransId="{302E253D-9AD5-4427-93E1-A315874985D3}"/>
    <dgm:cxn modelId="{C7142E50-360D-42E8-B325-F3C66C7BEB43}" type="presOf" srcId="{BF3D9C0B-D2D8-4579-A79D-D363E7723DE5}" destId="{067556A0-84EC-4601-AE5D-BA09568893A0}" srcOrd="0" destOrd="0" presId="urn:microsoft.com/office/officeart/2005/8/layout/chevron2"/>
    <dgm:cxn modelId="{CC3DD87C-293C-42AF-8F40-E087FDBE1681}" type="presOf" srcId="{4435D5F5-FCD4-4062-A97A-BAF5E6B7EA0C}" destId="{6FFE04DA-CD87-4A18-B6D5-6EA10FEB5DB4}" srcOrd="0" destOrd="0" presId="urn:microsoft.com/office/officeart/2005/8/layout/chevron2"/>
    <dgm:cxn modelId="{A33D6B8D-3B4F-4B18-BEB4-78CACEB9B404}" type="presOf" srcId="{74EDBD50-0484-44A6-B2C2-9653BFF0E7C2}" destId="{D3B69EF3-1FE6-48B7-987F-14D961207652}" srcOrd="0" destOrd="0" presId="urn:microsoft.com/office/officeart/2005/8/layout/chevron2"/>
    <dgm:cxn modelId="{F983F698-1BC4-4027-9F10-076E8B327307}" srcId="{84797D6A-5BA4-466D-B52A-19C4C216F3F3}" destId="{BF3D9C0B-D2D8-4579-A79D-D363E7723DE5}" srcOrd="0" destOrd="0" parTransId="{15785735-C6B4-4A2B-8BF1-47864C15F11B}" sibTransId="{A261737D-6926-4DEA-8060-740FC82A5B86}"/>
    <dgm:cxn modelId="{F6AE29B8-2739-4872-88DB-0CAF0A557863}" type="presOf" srcId="{84797D6A-5BA4-466D-B52A-19C4C216F3F3}" destId="{AF93803D-A9D0-4F32-9398-35CB5F478730}" srcOrd="0" destOrd="0" presId="urn:microsoft.com/office/officeart/2005/8/layout/chevron2"/>
    <dgm:cxn modelId="{59B5F9CB-E8D2-40E4-B32E-39EF29E9DF52}" srcId="{74EDBD50-0484-44A6-B2C2-9653BFF0E7C2}" destId="{9C98AE02-6F22-48CF-9DE6-39F588C33EFA}" srcOrd="2" destOrd="0" parTransId="{91793E97-7B92-4BE1-92B6-D12F2B6A317C}" sibTransId="{DD49791B-933D-4BCC-96E1-105FE0BED84C}"/>
    <dgm:cxn modelId="{94DC7FD2-7633-4FE3-B335-4144A2F4C975}" type="presOf" srcId="{D1108EE8-CF18-4B11-B619-7C74C323AB4C}" destId="{2F0F75BA-FA33-413B-BD0F-9CF4267EC571}" srcOrd="0" destOrd="1" presId="urn:microsoft.com/office/officeart/2005/8/layout/chevron2"/>
    <dgm:cxn modelId="{54B095DD-B0B2-4E84-AB69-991ADDFE5998}" srcId="{74EDBD50-0484-44A6-B2C2-9653BFF0E7C2}" destId="{4435D5F5-FCD4-4062-A97A-BAF5E6B7EA0C}" srcOrd="0" destOrd="0" parTransId="{18A1A3EA-6B68-404D-987F-1F468C8C5941}" sibTransId="{16E8D0B6-BF88-47D6-AB90-42499A70DC54}"/>
    <dgm:cxn modelId="{728F48FA-06FD-45FE-95B5-6975DADDF920}" type="presOf" srcId="{9C98AE02-6F22-48CF-9DE6-39F588C33EFA}" destId="{186602E4-8047-4836-B1DE-86A28C1BEF40}" srcOrd="0" destOrd="0" presId="urn:microsoft.com/office/officeart/2005/8/layout/chevron2"/>
    <dgm:cxn modelId="{BAF17DFB-07E8-4C4F-AC9D-DB9A86963AE0}" srcId="{74EDBD50-0484-44A6-B2C2-9653BFF0E7C2}" destId="{F18ADB01-EFB5-4C42-B6EF-D83365819A9E}" srcOrd="1" destOrd="0" parTransId="{4479B36E-D4A3-429E-81F2-4F3623F747DA}" sibTransId="{103C9F97-8E91-49EB-9695-2ACBD316FA16}"/>
    <dgm:cxn modelId="{DC7D5E9C-0266-4889-B97A-88DA99D36063}" type="presParOf" srcId="{D3B69EF3-1FE6-48B7-987F-14D961207652}" destId="{7BDAD574-2EBA-47EB-8D8F-0769BDAEAC4D}" srcOrd="0" destOrd="0" presId="urn:microsoft.com/office/officeart/2005/8/layout/chevron2"/>
    <dgm:cxn modelId="{15EE270C-27F2-4D14-B8DE-B6FED650014D}" type="presParOf" srcId="{7BDAD574-2EBA-47EB-8D8F-0769BDAEAC4D}" destId="{6FFE04DA-CD87-4A18-B6D5-6EA10FEB5DB4}" srcOrd="0" destOrd="0" presId="urn:microsoft.com/office/officeart/2005/8/layout/chevron2"/>
    <dgm:cxn modelId="{16D11CAC-22AE-4B0C-AFD0-1D5B3CBAFCE2}" type="presParOf" srcId="{7BDAD574-2EBA-47EB-8D8F-0769BDAEAC4D}" destId="{2F0F75BA-FA33-413B-BD0F-9CF4267EC571}" srcOrd="1" destOrd="0" presId="urn:microsoft.com/office/officeart/2005/8/layout/chevron2"/>
    <dgm:cxn modelId="{B784449A-E58E-4101-9DEE-07F806B2BC47}" type="presParOf" srcId="{D3B69EF3-1FE6-48B7-987F-14D961207652}" destId="{FA72FFE3-88E1-4FBB-A634-B93989870534}" srcOrd="1" destOrd="0" presId="urn:microsoft.com/office/officeart/2005/8/layout/chevron2"/>
    <dgm:cxn modelId="{19FFE714-D932-4CBB-99C2-D11B2F5E6766}" type="presParOf" srcId="{D3B69EF3-1FE6-48B7-987F-14D961207652}" destId="{46A97238-7DEC-4190-AC22-E367EECC8A76}" srcOrd="2" destOrd="0" presId="urn:microsoft.com/office/officeart/2005/8/layout/chevron2"/>
    <dgm:cxn modelId="{36932E72-4D9E-48D3-A59F-54FADF516318}" type="presParOf" srcId="{46A97238-7DEC-4190-AC22-E367EECC8A76}" destId="{DABF7498-857E-41D6-B4C4-9FDC0DAA125F}" srcOrd="0" destOrd="0" presId="urn:microsoft.com/office/officeart/2005/8/layout/chevron2"/>
    <dgm:cxn modelId="{47CDFE88-82C1-468E-923B-FCC8CF3855A3}" type="presParOf" srcId="{46A97238-7DEC-4190-AC22-E367EECC8A76}" destId="{021BEC56-A9C4-4929-8AFA-FA9B9BC7387E}" srcOrd="1" destOrd="0" presId="urn:microsoft.com/office/officeart/2005/8/layout/chevron2"/>
    <dgm:cxn modelId="{0258A1B5-B900-40C8-AD83-F37C4B2913B3}" type="presParOf" srcId="{D3B69EF3-1FE6-48B7-987F-14D961207652}" destId="{F40C2D0A-AD42-44B5-96C4-5F1689E799C4}" srcOrd="3" destOrd="0" presId="urn:microsoft.com/office/officeart/2005/8/layout/chevron2"/>
    <dgm:cxn modelId="{83B96C94-08F5-4B56-AE3D-1D99FC3E49DA}" type="presParOf" srcId="{D3B69EF3-1FE6-48B7-987F-14D961207652}" destId="{BA19DFF5-12AF-4ACA-BB62-33A6C3CF2B31}" srcOrd="4" destOrd="0" presId="urn:microsoft.com/office/officeart/2005/8/layout/chevron2"/>
    <dgm:cxn modelId="{8A0DBD92-BD62-4DF4-9C7A-9D136A9E7304}" type="presParOf" srcId="{BA19DFF5-12AF-4ACA-BB62-33A6C3CF2B31}" destId="{186602E4-8047-4836-B1DE-86A28C1BEF40}" srcOrd="0" destOrd="0" presId="urn:microsoft.com/office/officeart/2005/8/layout/chevron2"/>
    <dgm:cxn modelId="{217594D8-AE16-4223-9687-32F1258274AD}" type="presParOf" srcId="{BA19DFF5-12AF-4ACA-BB62-33A6C3CF2B31}" destId="{AD3168D7-B3E7-4940-ADC1-52CA78A2BEC2}" srcOrd="1" destOrd="0" presId="urn:microsoft.com/office/officeart/2005/8/layout/chevron2"/>
    <dgm:cxn modelId="{042FA991-E817-4C23-88EE-63C4570F2C04}" type="presParOf" srcId="{D3B69EF3-1FE6-48B7-987F-14D961207652}" destId="{62E6649A-95BB-4261-B6D0-601A685D89E3}" srcOrd="5" destOrd="0" presId="urn:microsoft.com/office/officeart/2005/8/layout/chevron2"/>
    <dgm:cxn modelId="{0240BDA5-F9AD-43A3-99DE-9B71A9A48B7F}" type="presParOf" srcId="{D3B69EF3-1FE6-48B7-987F-14D961207652}" destId="{DD91713F-772D-43CE-A53D-903805D0D81D}" srcOrd="6" destOrd="0" presId="urn:microsoft.com/office/officeart/2005/8/layout/chevron2"/>
    <dgm:cxn modelId="{F928A4D3-A9C3-468C-8B81-820C13AC563D}" type="presParOf" srcId="{DD91713F-772D-43CE-A53D-903805D0D81D}" destId="{AF93803D-A9D0-4F32-9398-35CB5F478730}" srcOrd="0" destOrd="0" presId="urn:microsoft.com/office/officeart/2005/8/layout/chevron2"/>
    <dgm:cxn modelId="{3EAB677E-102C-4030-813E-C85B947BA28B}" type="presParOf" srcId="{DD91713F-772D-43CE-A53D-903805D0D81D}" destId="{067556A0-84EC-4601-AE5D-BA09568893A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0B07C7-640B-49FB-9CC4-4DBA1986C373}" type="doc">
      <dgm:prSet loTypeId="urn:microsoft.com/office/officeart/2005/8/layout/process1" loCatId="process" qsTypeId="urn:microsoft.com/office/officeart/2005/8/quickstyle/simple1" qsCatId="simple" csTypeId="urn:microsoft.com/office/officeart/2005/8/colors/accent1_2" csCatId="accent1" phldr="1"/>
      <dgm:spPr/>
    </dgm:pt>
    <dgm:pt modelId="{AAAD011F-22EE-4D25-9D06-1235ACE18EC4}">
      <dgm:prSet phldrT="[Texte]"/>
      <dgm:spPr/>
      <dgm:t>
        <a:bodyPr/>
        <a:lstStyle/>
        <a:p>
          <a:r>
            <a:rPr lang="fr-FR" dirty="0"/>
            <a:t>Top 5 Expéditions</a:t>
          </a:r>
        </a:p>
      </dgm:t>
    </dgm:pt>
    <dgm:pt modelId="{00A4338F-2500-4498-912D-70D916253F55}" type="parTrans" cxnId="{D5E22D0F-D8B5-4C03-8B45-B077461ACF69}">
      <dgm:prSet/>
      <dgm:spPr/>
      <dgm:t>
        <a:bodyPr/>
        <a:lstStyle/>
        <a:p>
          <a:endParaRPr lang="fr-FR"/>
        </a:p>
      </dgm:t>
    </dgm:pt>
    <dgm:pt modelId="{16A143F5-0F00-463A-B885-BC8797CCFDA3}" type="sibTrans" cxnId="{D5E22D0F-D8B5-4C03-8B45-B077461ACF69}">
      <dgm:prSet/>
      <dgm:spPr/>
      <dgm:t>
        <a:bodyPr/>
        <a:lstStyle/>
        <a:p>
          <a:endParaRPr lang="fr-FR"/>
        </a:p>
      </dgm:t>
    </dgm:pt>
    <dgm:pt modelId="{5EC3BC6E-FADE-4B07-8F57-17A7B751A6B8}">
      <dgm:prSet phldrT="[Texte]"/>
      <dgm:spPr/>
      <dgm:t>
        <a:bodyPr/>
        <a:lstStyle/>
        <a:p>
          <a:r>
            <a:rPr lang="fr-FR" dirty="0"/>
            <a:t>Top 5 Retours</a:t>
          </a:r>
        </a:p>
      </dgm:t>
    </dgm:pt>
    <dgm:pt modelId="{3B810F9D-4041-4ADD-83E7-8DF89B6B8F95}" type="parTrans" cxnId="{BAAB4309-D6D6-43E4-B63E-1B60CDCA7571}">
      <dgm:prSet/>
      <dgm:spPr/>
      <dgm:t>
        <a:bodyPr/>
        <a:lstStyle/>
        <a:p>
          <a:endParaRPr lang="fr-FR"/>
        </a:p>
      </dgm:t>
    </dgm:pt>
    <dgm:pt modelId="{17803AC2-235F-4F04-BB55-0AC0D52FC930}" type="sibTrans" cxnId="{BAAB4309-D6D6-43E4-B63E-1B60CDCA7571}">
      <dgm:prSet/>
      <dgm:spPr/>
      <dgm:t>
        <a:bodyPr/>
        <a:lstStyle/>
        <a:p>
          <a:endParaRPr lang="fr-FR"/>
        </a:p>
      </dgm:t>
    </dgm:pt>
    <dgm:pt modelId="{891EFFDC-CF13-44D0-8CC4-5CAA45C54BF6}" type="pres">
      <dgm:prSet presAssocID="{610B07C7-640B-49FB-9CC4-4DBA1986C373}" presName="Name0" presStyleCnt="0">
        <dgm:presLayoutVars>
          <dgm:dir/>
          <dgm:resizeHandles val="exact"/>
        </dgm:presLayoutVars>
      </dgm:prSet>
      <dgm:spPr/>
    </dgm:pt>
    <dgm:pt modelId="{11E397F3-5857-4444-88C2-63D328D4300A}" type="pres">
      <dgm:prSet presAssocID="{AAAD011F-22EE-4D25-9D06-1235ACE18EC4}" presName="node" presStyleLbl="node1" presStyleIdx="0" presStyleCnt="2">
        <dgm:presLayoutVars>
          <dgm:bulletEnabled val="1"/>
        </dgm:presLayoutVars>
      </dgm:prSet>
      <dgm:spPr/>
    </dgm:pt>
    <dgm:pt modelId="{BE95E2FE-C55A-4A1B-8DA3-7428B64C06E8}" type="pres">
      <dgm:prSet presAssocID="{16A143F5-0F00-463A-B885-BC8797CCFDA3}" presName="sibTrans" presStyleLbl="sibTrans2D1" presStyleIdx="0" presStyleCnt="1"/>
      <dgm:spPr/>
    </dgm:pt>
    <dgm:pt modelId="{2978DACA-8AB6-4A2D-8057-7DD72791F0DE}" type="pres">
      <dgm:prSet presAssocID="{16A143F5-0F00-463A-B885-BC8797CCFDA3}" presName="connectorText" presStyleLbl="sibTrans2D1" presStyleIdx="0" presStyleCnt="1"/>
      <dgm:spPr/>
    </dgm:pt>
    <dgm:pt modelId="{AD40A683-5038-48CD-AEDD-F2E268A36B4E}" type="pres">
      <dgm:prSet presAssocID="{5EC3BC6E-FADE-4B07-8F57-17A7B751A6B8}" presName="node" presStyleLbl="node1" presStyleIdx="1" presStyleCnt="2">
        <dgm:presLayoutVars>
          <dgm:bulletEnabled val="1"/>
        </dgm:presLayoutVars>
      </dgm:prSet>
      <dgm:spPr/>
    </dgm:pt>
  </dgm:ptLst>
  <dgm:cxnLst>
    <dgm:cxn modelId="{BAAB4309-D6D6-43E4-B63E-1B60CDCA7571}" srcId="{610B07C7-640B-49FB-9CC4-4DBA1986C373}" destId="{5EC3BC6E-FADE-4B07-8F57-17A7B751A6B8}" srcOrd="1" destOrd="0" parTransId="{3B810F9D-4041-4ADD-83E7-8DF89B6B8F95}" sibTransId="{17803AC2-235F-4F04-BB55-0AC0D52FC930}"/>
    <dgm:cxn modelId="{D5E22D0F-D8B5-4C03-8B45-B077461ACF69}" srcId="{610B07C7-640B-49FB-9CC4-4DBA1986C373}" destId="{AAAD011F-22EE-4D25-9D06-1235ACE18EC4}" srcOrd="0" destOrd="0" parTransId="{00A4338F-2500-4498-912D-70D916253F55}" sibTransId="{16A143F5-0F00-463A-B885-BC8797CCFDA3}"/>
    <dgm:cxn modelId="{B6F41532-4CC3-4B85-AA6A-B6C694FE1DCB}" type="presOf" srcId="{16A143F5-0F00-463A-B885-BC8797CCFDA3}" destId="{2978DACA-8AB6-4A2D-8057-7DD72791F0DE}" srcOrd="1" destOrd="0" presId="urn:microsoft.com/office/officeart/2005/8/layout/process1"/>
    <dgm:cxn modelId="{ADC1EF50-8055-4DF7-B9F4-A5509138B1C2}" type="presOf" srcId="{AAAD011F-22EE-4D25-9D06-1235ACE18EC4}" destId="{11E397F3-5857-4444-88C2-63D328D4300A}" srcOrd="0" destOrd="0" presId="urn:microsoft.com/office/officeart/2005/8/layout/process1"/>
    <dgm:cxn modelId="{0B0E908E-2BBF-460F-B0E0-65928FC708A8}" type="presOf" srcId="{5EC3BC6E-FADE-4B07-8F57-17A7B751A6B8}" destId="{AD40A683-5038-48CD-AEDD-F2E268A36B4E}" srcOrd="0" destOrd="0" presId="urn:microsoft.com/office/officeart/2005/8/layout/process1"/>
    <dgm:cxn modelId="{6E7DA1B3-A684-40AB-AE7A-4D722BFE2158}" type="presOf" srcId="{610B07C7-640B-49FB-9CC4-4DBA1986C373}" destId="{891EFFDC-CF13-44D0-8CC4-5CAA45C54BF6}" srcOrd="0" destOrd="0" presId="urn:microsoft.com/office/officeart/2005/8/layout/process1"/>
    <dgm:cxn modelId="{6AB6C6B8-3D13-48DB-B539-7B4B9BDB63B5}" type="presOf" srcId="{16A143F5-0F00-463A-B885-BC8797CCFDA3}" destId="{BE95E2FE-C55A-4A1B-8DA3-7428B64C06E8}" srcOrd="0" destOrd="0" presId="urn:microsoft.com/office/officeart/2005/8/layout/process1"/>
    <dgm:cxn modelId="{D7B91FEA-18C4-4F21-A080-BB28E48CD136}" type="presParOf" srcId="{891EFFDC-CF13-44D0-8CC4-5CAA45C54BF6}" destId="{11E397F3-5857-4444-88C2-63D328D4300A}" srcOrd="0" destOrd="0" presId="urn:microsoft.com/office/officeart/2005/8/layout/process1"/>
    <dgm:cxn modelId="{1F3618D7-D396-4ED5-869F-A8A3A24453E7}" type="presParOf" srcId="{891EFFDC-CF13-44D0-8CC4-5CAA45C54BF6}" destId="{BE95E2FE-C55A-4A1B-8DA3-7428B64C06E8}" srcOrd="1" destOrd="0" presId="urn:microsoft.com/office/officeart/2005/8/layout/process1"/>
    <dgm:cxn modelId="{DADF0F97-6D46-45F8-A9E8-D8067BE7C05D}" type="presParOf" srcId="{BE95E2FE-C55A-4A1B-8DA3-7428B64C06E8}" destId="{2978DACA-8AB6-4A2D-8057-7DD72791F0DE}" srcOrd="0" destOrd="0" presId="urn:microsoft.com/office/officeart/2005/8/layout/process1"/>
    <dgm:cxn modelId="{0CAD5110-AAEC-4363-9CEA-18025D0C6E7C}" type="presParOf" srcId="{891EFFDC-CF13-44D0-8CC4-5CAA45C54BF6}" destId="{AD40A683-5038-48CD-AEDD-F2E268A36B4E}" srcOrd="2"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E04DA-CD87-4A18-B6D5-6EA10FEB5DB4}">
      <dsp:nvSpPr>
        <dsp:cNvPr id="0" name=""/>
        <dsp:cNvSpPr/>
      </dsp:nvSpPr>
      <dsp:spPr>
        <a:xfrm rot="5400000">
          <a:off x="-190495" y="192498"/>
          <a:ext cx="1269967" cy="88897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fr-FR" sz="1800" kern="1200" dirty="0" err="1"/>
            <a:t>Retaillog</a:t>
          </a:r>
          <a:endParaRPr lang="fr-FR" sz="1800" kern="1200" dirty="0"/>
        </a:p>
      </dsp:txBody>
      <dsp:txXfrm rot="-5400000">
        <a:off x="1" y="446492"/>
        <a:ext cx="888977" cy="380990"/>
      </dsp:txXfrm>
    </dsp:sp>
    <dsp:sp modelId="{2F0F75BA-FA33-413B-BD0F-9CF4267EC571}">
      <dsp:nvSpPr>
        <dsp:cNvPr id="0" name=""/>
        <dsp:cNvSpPr/>
      </dsp:nvSpPr>
      <dsp:spPr>
        <a:xfrm rot="5400000">
          <a:off x="4376024" y="-3485043"/>
          <a:ext cx="825478" cy="779957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fr-FR" sz="2300" kern="1200" dirty="0"/>
            <a:t>Livraison articles de la vie quotidienne</a:t>
          </a:r>
        </a:p>
        <a:p>
          <a:pPr marL="228600" lvl="1" indent="-228600" algn="l" defTabSz="1022350">
            <a:lnSpc>
              <a:spcPct val="90000"/>
            </a:lnSpc>
            <a:spcBef>
              <a:spcPct val="0"/>
            </a:spcBef>
            <a:spcAft>
              <a:spcPct val="15000"/>
            </a:spcAft>
            <a:buChar char="•"/>
          </a:pPr>
          <a:r>
            <a:rPr lang="fr-FR" sz="2300" kern="1200" dirty="0"/>
            <a:t>Suivi des sorties de stocks et des retours</a:t>
          </a:r>
        </a:p>
      </dsp:txBody>
      <dsp:txXfrm rot="-5400000">
        <a:off x="888977" y="42301"/>
        <a:ext cx="7759276" cy="744884"/>
      </dsp:txXfrm>
    </dsp:sp>
    <dsp:sp modelId="{DABF7498-857E-41D6-B4C4-9FDC0DAA125F}">
      <dsp:nvSpPr>
        <dsp:cNvPr id="0" name=""/>
        <dsp:cNvSpPr/>
      </dsp:nvSpPr>
      <dsp:spPr>
        <a:xfrm rot="5400000">
          <a:off x="-190495" y="1315991"/>
          <a:ext cx="1269967" cy="88897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fr-FR" sz="1800" kern="1200" dirty="0"/>
        </a:p>
      </dsp:txBody>
      <dsp:txXfrm rot="-5400000">
        <a:off x="1" y="1569985"/>
        <a:ext cx="888977" cy="380990"/>
      </dsp:txXfrm>
    </dsp:sp>
    <dsp:sp modelId="{021BEC56-A9C4-4929-8AFA-FA9B9BC7387E}">
      <dsp:nvSpPr>
        <dsp:cNvPr id="0" name=""/>
        <dsp:cNvSpPr/>
      </dsp:nvSpPr>
      <dsp:spPr>
        <a:xfrm rot="5400000">
          <a:off x="4376024" y="-2361551"/>
          <a:ext cx="825478" cy="779957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fr-FR" sz="2300" kern="1200" dirty="0"/>
            <a:t>Retours en stock important malgré les ventes</a:t>
          </a:r>
        </a:p>
      </dsp:txBody>
      <dsp:txXfrm rot="-5400000">
        <a:off x="888977" y="1165793"/>
        <a:ext cx="7759276" cy="744884"/>
      </dsp:txXfrm>
    </dsp:sp>
    <dsp:sp modelId="{186602E4-8047-4836-B1DE-86A28C1BEF40}">
      <dsp:nvSpPr>
        <dsp:cNvPr id="0" name=""/>
        <dsp:cNvSpPr/>
      </dsp:nvSpPr>
      <dsp:spPr>
        <a:xfrm rot="5400000">
          <a:off x="-190495" y="2439483"/>
          <a:ext cx="1269967" cy="88897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fr-FR" sz="1800" kern="1200" dirty="0"/>
        </a:p>
      </dsp:txBody>
      <dsp:txXfrm rot="-5400000">
        <a:off x="1" y="2693477"/>
        <a:ext cx="888977" cy="380990"/>
      </dsp:txXfrm>
    </dsp:sp>
    <dsp:sp modelId="{AD3168D7-B3E7-4940-ADC1-52CA78A2BEC2}">
      <dsp:nvSpPr>
        <dsp:cNvPr id="0" name=""/>
        <dsp:cNvSpPr/>
      </dsp:nvSpPr>
      <dsp:spPr>
        <a:xfrm rot="5400000">
          <a:off x="4376024" y="-1238059"/>
          <a:ext cx="825478" cy="779957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fr-FR" sz="2300" kern="1200" dirty="0"/>
            <a:t>Perte de temps pour remettre les articles en stock</a:t>
          </a:r>
        </a:p>
      </dsp:txBody>
      <dsp:txXfrm rot="-5400000">
        <a:off x="888977" y="2289285"/>
        <a:ext cx="7759276" cy="744884"/>
      </dsp:txXfrm>
    </dsp:sp>
    <dsp:sp modelId="{AF93803D-A9D0-4F32-9398-35CB5F478730}">
      <dsp:nvSpPr>
        <dsp:cNvPr id="0" name=""/>
        <dsp:cNvSpPr/>
      </dsp:nvSpPr>
      <dsp:spPr>
        <a:xfrm rot="5400000">
          <a:off x="-190495" y="3562975"/>
          <a:ext cx="1269967" cy="888977"/>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fr-FR" sz="1800" kern="1200" dirty="0"/>
        </a:p>
      </dsp:txBody>
      <dsp:txXfrm rot="-5400000">
        <a:off x="1" y="3816969"/>
        <a:ext cx="888977" cy="380990"/>
      </dsp:txXfrm>
    </dsp:sp>
    <dsp:sp modelId="{067556A0-84EC-4601-AE5D-BA09568893A0}">
      <dsp:nvSpPr>
        <dsp:cNvPr id="0" name=""/>
        <dsp:cNvSpPr/>
      </dsp:nvSpPr>
      <dsp:spPr>
        <a:xfrm rot="5400000">
          <a:off x="4376024" y="-114566"/>
          <a:ext cx="825478" cy="779957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fr-FR" sz="2300" kern="1200" dirty="0"/>
            <a:t>Trieuse: stock intermédiaire et optimiser les déplacements</a:t>
          </a:r>
        </a:p>
      </dsp:txBody>
      <dsp:txXfrm rot="-5400000">
        <a:off x="888977" y="3412778"/>
        <a:ext cx="7759276" cy="7448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397F3-5857-4444-88C2-63D328D4300A}">
      <dsp:nvSpPr>
        <dsp:cNvPr id="0" name=""/>
        <dsp:cNvSpPr/>
      </dsp:nvSpPr>
      <dsp:spPr>
        <a:xfrm>
          <a:off x="2143" y="0"/>
          <a:ext cx="4570214" cy="159774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fr-FR" sz="4300" kern="1200" dirty="0"/>
            <a:t>Top 5 Expéditions</a:t>
          </a:r>
        </a:p>
      </dsp:txBody>
      <dsp:txXfrm>
        <a:off x="48939" y="46796"/>
        <a:ext cx="4476622" cy="1504156"/>
      </dsp:txXfrm>
    </dsp:sp>
    <dsp:sp modelId="{BE95E2FE-C55A-4A1B-8DA3-7428B64C06E8}">
      <dsp:nvSpPr>
        <dsp:cNvPr id="0" name=""/>
        <dsp:cNvSpPr/>
      </dsp:nvSpPr>
      <dsp:spPr>
        <a:xfrm>
          <a:off x="5029378" y="232167"/>
          <a:ext cx="968885" cy="113341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fr-FR" sz="3400" kern="1200"/>
        </a:p>
      </dsp:txBody>
      <dsp:txXfrm>
        <a:off x="5029378" y="458850"/>
        <a:ext cx="678220" cy="680047"/>
      </dsp:txXfrm>
    </dsp:sp>
    <dsp:sp modelId="{AD40A683-5038-48CD-AEDD-F2E268A36B4E}">
      <dsp:nvSpPr>
        <dsp:cNvPr id="0" name=""/>
        <dsp:cNvSpPr/>
      </dsp:nvSpPr>
      <dsp:spPr>
        <a:xfrm>
          <a:off x="6400442" y="0"/>
          <a:ext cx="4570214" cy="159774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fr-FR" sz="4300" kern="1200" dirty="0"/>
            <a:t>Top 5 Retours</a:t>
          </a:r>
        </a:p>
      </dsp:txBody>
      <dsp:txXfrm>
        <a:off x="6447238" y="46796"/>
        <a:ext cx="4476622" cy="15041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17F82-2CDB-4D13-9A81-4654BD0B0E7C}" type="datetimeFigureOut">
              <a:rPr lang="fr-FR" smtClean="0"/>
              <a:t>21/11/2024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BB56E-5201-48F6-89A0-06CD8388AF07}" type="slidenum">
              <a:rPr lang="fr-FR" smtClean="0"/>
              <a:t>‹N°›</a:t>
            </a:fld>
            <a:endParaRPr lang="fr-FR"/>
          </a:p>
        </p:txBody>
      </p:sp>
    </p:spTree>
    <p:extLst>
      <p:ext uri="{BB962C8B-B14F-4D97-AF65-F5344CB8AC3E}">
        <p14:creationId xmlns:p14="http://schemas.microsoft.com/office/powerpoint/2010/main" val="347986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Calcul de Pareto: classer les articles en fonction de leur nombre de sorties, du plus élevé au plus bas. La quantité cumulative permet de voir l’impact progressif des articles en fonction de leur quantité.  Identifier, les articles qui représentent une part importante du total des sorties. =&gt; Articles les + important en termes de sorties.</a:t>
            </a:r>
          </a:p>
        </p:txBody>
      </p:sp>
      <p:sp>
        <p:nvSpPr>
          <p:cNvPr id="4" name="Espace réservé du numéro de diapositive 3"/>
          <p:cNvSpPr>
            <a:spLocks noGrp="1"/>
          </p:cNvSpPr>
          <p:nvPr>
            <p:ph type="sldNum" sz="quarter" idx="5"/>
          </p:nvPr>
        </p:nvSpPr>
        <p:spPr/>
        <p:txBody>
          <a:bodyPr/>
          <a:lstStyle/>
          <a:p>
            <a:fld id="{825BB56E-5201-48F6-89A0-06CD8388AF07}" type="slidenum">
              <a:rPr lang="fr-FR" smtClean="0"/>
              <a:t>3</a:t>
            </a:fld>
            <a:endParaRPr lang="fr-FR"/>
          </a:p>
        </p:txBody>
      </p:sp>
    </p:spTree>
    <p:extLst>
      <p:ext uri="{BB962C8B-B14F-4D97-AF65-F5344CB8AC3E}">
        <p14:creationId xmlns:p14="http://schemas.microsoft.com/office/powerpoint/2010/main" val="114851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Analyse ABC ou de Pareto nous a permis de déterminer quels articles nécessitent une priorisation. Identifier les articles qui représentent une majorité des sorties et des retours selon le principe 80/20. En ciblant les articles les plus critiques, </a:t>
            </a:r>
            <a:r>
              <a:rPr lang="fr-FR" dirty="0" err="1"/>
              <a:t>Retail&amp;Log</a:t>
            </a:r>
            <a:r>
              <a:rPr lang="fr-FR" dirty="0"/>
              <a:t> pourra mieux comprendre où concentrer ses efforts pour maximiser l’efficacité et optimiser les ressources.</a:t>
            </a:r>
          </a:p>
        </p:txBody>
      </p:sp>
      <p:sp>
        <p:nvSpPr>
          <p:cNvPr id="4" name="Espace réservé du numéro de diapositive 3"/>
          <p:cNvSpPr>
            <a:spLocks noGrp="1"/>
          </p:cNvSpPr>
          <p:nvPr>
            <p:ph type="sldNum" sz="quarter" idx="5"/>
          </p:nvPr>
        </p:nvSpPr>
        <p:spPr/>
        <p:txBody>
          <a:bodyPr/>
          <a:lstStyle/>
          <a:p>
            <a:fld id="{825BB56E-5201-48F6-89A0-06CD8388AF07}" type="slidenum">
              <a:rPr lang="fr-FR" smtClean="0"/>
              <a:t>5</a:t>
            </a:fld>
            <a:endParaRPr lang="fr-FR"/>
          </a:p>
        </p:txBody>
      </p:sp>
    </p:spTree>
    <p:extLst>
      <p:ext uri="{BB962C8B-B14F-4D97-AF65-F5344CB8AC3E}">
        <p14:creationId xmlns:p14="http://schemas.microsoft.com/office/powerpoint/2010/main" val="1985405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D69559-7AC5-98DE-C631-7F790DAE05F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29C6ABA-F011-0381-3031-FB8A5AA42A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D0D79B2-CEE4-D215-1C66-DC840D90ED6E}"/>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CECD53A1-C520-0877-3CC0-93AD78252D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500AF7-5702-B64A-5D8A-A3513FC581D2}"/>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121087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A27C0E-5761-14B4-61D4-37628CF47DE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D64FD8E-9909-C34A-7145-E91EEC383BE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5F5ED2-0657-4019-3EE6-BFA40A11EECB}"/>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031322EB-3F54-0C48-6060-A1F28CAD21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FD04EF7-1805-70F3-3695-17EDC0ECB5E9}"/>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160838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44EB2F2-0576-091D-789C-9CDB0AB2E86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7206B57-1208-24FA-7844-028FCB8C7DD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3DC442-34AD-B506-9533-F104642B61BE}"/>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7CB8D439-C695-CEC8-524C-0C9007025F3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FF9772-F83A-53EF-8209-519FAC61854A}"/>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118032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B03DD5-4939-41F3-2266-BE011FD5CF8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A9A49F-B6FA-B6B9-E13A-E26FBE78E19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321D1D-1029-C0D1-723B-2CD9D074439E}"/>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8A2038F6-B906-A52B-33F0-023878D97F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ACEA98-8F52-1FE6-3367-BFCEF1FC43D5}"/>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263159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7D9E2-BD5A-DD79-E0DE-B392626DEDC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DFAA46B-C501-56A3-A4E6-59208B25CF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1037BE-DBED-2D7D-C41E-DBA5B40587E7}"/>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BCF886AF-EA4B-3CC6-7F59-4B8B575D6B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091976-DC5E-22BB-044C-67B90C21DEC2}"/>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277699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7B2B2-69D3-155C-A9DC-4E1BEB8FCCB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92E38D8-E27F-FC47-0816-B1DB45BF6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EB9E10F-DDC4-466F-1884-55C46C32230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E0D8CAF-554C-C7D7-CF13-F851FE7304DE}"/>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6" name="Espace réservé du pied de page 5">
            <a:extLst>
              <a:ext uri="{FF2B5EF4-FFF2-40B4-BE49-F238E27FC236}">
                <a16:creationId xmlns:a16="http://schemas.microsoft.com/office/drawing/2014/main" id="{E1EF1C8E-7541-257D-75BD-166DE264381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6D21234-1F90-5EE4-9CF8-FE8485AED56E}"/>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385620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D63136-F3AC-4BC9-0327-10D5A7D89DA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E3C77DF-A186-8B15-4B39-8F11BA4B8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B5EEBAB-C05D-A19F-B8C5-1402BA1B53D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EEAA9D9-043E-1C01-B64D-550F37242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F666DA0-F79D-8840-601C-22DDC605B7E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68D18A7-DD1D-3ED0-F369-5F334642403B}"/>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8" name="Espace réservé du pied de page 7">
            <a:extLst>
              <a:ext uri="{FF2B5EF4-FFF2-40B4-BE49-F238E27FC236}">
                <a16:creationId xmlns:a16="http://schemas.microsoft.com/office/drawing/2014/main" id="{1BE732AA-23F0-885F-E06A-789D92BFACD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7D79395-3393-9342-9751-569F679724A7}"/>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82520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EF41F-D784-C879-B5F0-DF74A027E62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93DA76A-C734-024E-DF5A-01CF2C67E52F}"/>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4" name="Espace réservé du pied de page 3">
            <a:extLst>
              <a:ext uri="{FF2B5EF4-FFF2-40B4-BE49-F238E27FC236}">
                <a16:creationId xmlns:a16="http://schemas.microsoft.com/office/drawing/2014/main" id="{EE354C5B-D4A1-F78D-D850-83287A70F06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820376B-A7E5-6C92-4B74-8C1C0B1A7775}"/>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146462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3FDA27F-8F72-C8E3-3BC7-F8F140E35284}"/>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3" name="Espace réservé du pied de page 2">
            <a:extLst>
              <a:ext uri="{FF2B5EF4-FFF2-40B4-BE49-F238E27FC236}">
                <a16:creationId xmlns:a16="http://schemas.microsoft.com/office/drawing/2014/main" id="{C59141B2-5659-18A5-9F81-64541CDF76B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0832068-507C-594D-4A3E-E0749F433D63}"/>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13501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B815CD-1675-33E0-7207-E0727B3F71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C465F30-0541-327C-2CE3-C3C08C3D7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DF5B7D9-7F59-2CBE-BAF8-B99D8CDFE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A2D4AE-98ED-0B4E-C904-E5ADF1D8E5A9}"/>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6" name="Espace réservé du pied de page 5">
            <a:extLst>
              <a:ext uri="{FF2B5EF4-FFF2-40B4-BE49-F238E27FC236}">
                <a16:creationId xmlns:a16="http://schemas.microsoft.com/office/drawing/2014/main" id="{313F0B0C-D1AE-DF3F-1E69-04BFF3D30C7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34D360D-48D2-F9BB-886A-ECB063C474D2}"/>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381641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0EC211-8629-310D-A381-ACDC8C39EE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A65FE2B-BB49-44A2-1B8F-2B05EA699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35D7A8B-4548-A6FA-2D51-455611A0B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4F7041E-D8D4-F13E-33B6-AFD1F3BC75FB}"/>
              </a:ext>
            </a:extLst>
          </p:cNvPr>
          <p:cNvSpPr>
            <a:spLocks noGrp="1"/>
          </p:cNvSpPr>
          <p:nvPr>
            <p:ph type="dt" sz="half" idx="10"/>
          </p:nvPr>
        </p:nvSpPr>
        <p:spPr/>
        <p:txBody>
          <a:bodyPr/>
          <a:lstStyle/>
          <a:p>
            <a:fld id="{3820A200-2FC3-48CE-9A24-0A63C05232E8}" type="datetimeFigureOut">
              <a:rPr lang="fr-FR" smtClean="0"/>
              <a:t>21/11/2024</a:t>
            </a:fld>
            <a:endParaRPr lang="fr-FR"/>
          </a:p>
        </p:txBody>
      </p:sp>
      <p:sp>
        <p:nvSpPr>
          <p:cNvPr id="6" name="Espace réservé du pied de page 5">
            <a:extLst>
              <a:ext uri="{FF2B5EF4-FFF2-40B4-BE49-F238E27FC236}">
                <a16:creationId xmlns:a16="http://schemas.microsoft.com/office/drawing/2014/main" id="{3D6D5555-2723-1CC7-BEA5-2B6F7C119B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F89486F-605D-5F60-35C9-6F64E930DFC1}"/>
              </a:ext>
            </a:extLst>
          </p:cNvPr>
          <p:cNvSpPr>
            <a:spLocks noGrp="1"/>
          </p:cNvSpPr>
          <p:nvPr>
            <p:ph type="sldNum" sz="quarter" idx="12"/>
          </p:nvPr>
        </p:nvSpPr>
        <p:spPr/>
        <p:txBody>
          <a:bodyPr/>
          <a:lstStyle/>
          <a:p>
            <a:fld id="{A5F500D7-1697-4A85-B0DF-92B1E6A081A3}" type="slidenum">
              <a:rPr lang="fr-FR" smtClean="0"/>
              <a:t>‹N°›</a:t>
            </a:fld>
            <a:endParaRPr lang="fr-FR"/>
          </a:p>
        </p:txBody>
      </p:sp>
    </p:spTree>
    <p:extLst>
      <p:ext uri="{BB962C8B-B14F-4D97-AF65-F5344CB8AC3E}">
        <p14:creationId xmlns:p14="http://schemas.microsoft.com/office/powerpoint/2010/main" val="197309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7ECF2C-2525-3EAD-F7B2-B165D508A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97FE7B-1CA3-D33B-9481-3CCAD2FA4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547E96-0EDA-68A1-849D-216952D457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0A200-2FC3-48CE-9A24-0A63C05232E8}"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56B5403D-29B8-F6B1-CF25-7F9F04601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924A4A8-98C3-73C5-0F5B-62D48BF94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F500D7-1697-4A85-B0DF-92B1E6A081A3}" type="slidenum">
              <a:rPr lang="fr-FR" smtClean="0"/>
              <a:t>‹N°›</a:t>
            </a:fld>
            <a:endParaRPr lang="fr-FR"/>
          </a:p>
        </p:txBody>
      </p:sp>
    </p:spTree>
    <p:extLst>
      <p:ext uri="{BB962C8B-B14F-4D97-AF65-F5344CB8AC3E}">
        <p14:creationId xmlns:p14="http://schemas.microsoft.com/office/powerpoint/2010/main" val="1141711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svg"/><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pn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9.png"/><Relationship Id="rId10" Type="http://schemas.microsoft.com/office/2007/relationships/diagramDrawing" Target="../diagrams/drawing2.xml"/><Relationship Id="rId4" Type="http://schemas.openxmlformats.org/officeDocument/2006/relationships/image" Target="../media/image8.png"/><Relationship Id="rId9"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D65D50-A532-AD1D-0FF4-F00624828D57}"/>
              </a:ext>
            </a:extLst>
          </p:cNvPr>
          <p:cNvSpPr>
            <a:spLocks noGrp="1"/>
          </p:cNvSpPr>
          <p:nvPr>
            <p:ph type="ctrTitle"/>
          </p:nvPr>
        </p:nvSpPr>
        <p:spPr>
          <a:xfrm>
            <a:off x="1524000" y="1545021"/>
            <a:ext cx="9144000" cy="1964942"/>
          </a:xfrm>
          <a:ln>
            <a:solidFill>
              <a:schemeClr val="accent1"/>
            </a:solidFill>
          </a:ln>
        </p:spPr>
        <p:txBody>
          <a:bodyPr/>
          <a:lstStyle/>
          <a:p>
            <a:r>
              <a:rPr lang="fr-FR" dirty="0">
                <a:solidFill>
                  <a:srgbClr val="002060"/>
                </a:solidFill>
              </a:rPr>
              <a:t>Analyse ABC </a:t>
            </a:r>
            <a:br>
              <a:rPr lang="fr-FR" dirty="0">
                <a:solidFill>
                  <a:srgbClr val="002060"/>
                </a:solidFill>
              </a:rPr>
            </a:br>
            <a:r>
              <a:rPr lang="fr-FR" dirty="0">
                <a:solidFill>
                  <a:srgbClr val="002060"/>
                </a:solidFill>
              </a:rPr>
              <a:t>Expéditions &amp; Retours</a:t>
            </a:r>
          </a:p>
        </p:txBody>
      </p:sp>
      <p:sp>
        <p:nvSpPr>
          <p:cNvPr id="3" name="Sous-titre 2">
            <a:extLst>
              <a:ext uri="{FF2B5EF4-FFF2-40B4-BE49-F238E27FC236}">
                <a16:creationId xmlns:a16="http://schemas.microsoft.com/office/drawing/2014/main" id="{C440CD80-4D2E-5EA9-9B8E-2A40A205083F}"/>
              </a:ext>
            </a:extLst>
          </p:cNvPr>
          <p:cNvSpPr>
            <a:spLocks noGrp="1"/>
          </p:cNvSpPr>
          <p:nvPr>
            <p:ph type="subTitle" idx="1"/>
          </p:nvPr>
        </p:nvSpPr>
        <p:spPr>
          <a:xfrm>
            <a:off x="7552944" y="4477069"/>
            <a:ext cx="3410712" cy="421322"/>
          </a:xfrm>
        </p:spPr>
        <p:txBody>
          <a:bodyPr>
            <a:normAutofit lnSpcReduction="10000"/>
          </a:bodyPr>
          <a:lstStyle/>
          <a:p>
            <a:r>
              <a:rPr lang="fr-FR" dirty="0"/>
              <a:t>ROUDAUT Quitterie</a:t>
            </a:r>
          </a:p>
        </p:txBody>
      </p:sp>
      <p:pic>
        <p:nvPicPr>
          <p:cNvPr id="5" name="Image 4">
            <a:extLst>
              <a:ext uri="{FF2B5EF4-FFF2-40B4-BE49-F238E27FC236}">
                <a16:creationId xmlns:a16="http://schemas.microsoft.com/office/drawing/2014/main" id="{7D5C1B05-4EEA-FCFD-ABD4-E7689734E69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47869" y="5992606"/>
            <a:ext cx="1371670" cy="596931"/>
          </a:xfrm>
          <a:prstGeom prst="rect">
            <a:avLst/>
          </a:prstGeom>
        </p:spPr>
      </p:pic>
    </p:spTree>
    <p:extLst>
      <p:ext uri="{BB962C8B-B14F-4D97-AF65-F5344CB8AC3E}">
        <p14:creationId xmlns:p14="http://schemas.microsoft.com/office/powerpoint/2010/main" val="252932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9A304-ECC1-4355-E55F-658012CD0CA8}"/>
              </a:ext>
            </a:extLst>
          </p:cNvPr>
          <p:cNvSpPr>
            <a:spLocks noGrp="1"/>
          </p:cNvSpPr>
          <p:nvPr>
            <p:ph type="title"/>
          </p:nvPr>
        </p:nvSpPr>
        <p:spPr/>
        <p:txBody>
          <a:bodyPr/>
          <a:lstStyle/>
          <a:p>
            <a:r>
              <a:rPr lang="fr-FR" dirty="0"/>
              <a:t>Introduction</a:t>
            </a:r>
          </a:p>
        </p:txBody>
      </p:sp>
      <p:pic>
        <p:nvPicPr>
          <p:cNvPr id="4" name="Image 3">
            <a:extLst>
              <a:ext uri="{FF2B5EF4-FFF2-40B4-BE49-F238E27FC236}">
                <a16:creationId xmlns:a16="http://schemas.microsoft.com/office/drawing/2014/main" id="{82E040ED-0006-A83B-578D-F4CDF56BF13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16338" y="5992606"/>
            <a:ext cx="1371670" cy="596931"/>
          </a:xfrm>
          <a:prstGeom prst="rect">
            <a:avLst/>
          </a:prstGeom>
        </p:spPr>
      </p:pic>
      <p:graphicFrame>
        <p:nvGraphicFramePr>
          <p:cNvPr id="5" name="Diagramme 4" descr="Introduction de la présentation">
            <a:extLst>
              <a:ext uri="{FF2B5EF4-FFF2-40B4-BE49-F238E27FC236}">
                <a16:creationId xmlns:a16="http://schemas.microsoft.com/office/drawing/2014/main" id="{2746588A-CB5F-1F48-B093-1545E975DD2B}"/>
              </a:ext>
            </a:extLst>
          </p:cNvPr>
          <p:cNvGraphicFramePr/>
          <p:nvPr>
            <p:extLst>
              <p:ext uri="{D42A27DB-BD31-4B8C-83A1-F6EECF244321}">
                <p14:modId xmlns:p14="http://schemas.microsoft.com/office/powerpoint/2010/main" val="2675578032"/>
              </p:ext>
            </p:extLst>
          </p:nvPr>
        </p:nvGraphicFramePr>
        <p:xfrm>
          <a:off x="1588008" y="1646619"/>
          <a:ext cx="8688551" cy="4644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que 6" descr="Badge croix contour">
            <a:extLst>
              <a:ext uri="{FF2B5EF4-FFF2-40B4-BE49-F238E27FC236}">
                <a16:creationId xmlns:a16="http://schemas.microsoft.com/office/drawing/2014/main" id="{D998B025-E8BD-5421-5B40-ED54B10EDD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33829" y="2740572"/>
            <a:ext cx="914400" cy="914400"/>
          </a:xfrm>
          <a:prstGeom prst="rect">
            <a:avLst/>
          </a:prstGeom>
        </p:spPr>
      </p:pic>
      <p:pic>
        <p:nvPicPr>
          <p:cNvPr id="8" name="Graphique 7" descr="Badge croix contour">
            <a:extLst>
              <a:ext uri="{FF2B5EF4-FFF2-40B4-BE49-F238E27FC236}">
                <a16:creationId xmlns:a16="http://schemas.microsoft.com/office/drawing/2014/main" id="{6CCA961A-1BF0-57CB-C7E5-F7E5A133DD1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33829" y="3891455"/>
            <a:ext cx="914400" cy="914400"/>
          </a:xfrm>
          <a:prstGeom prst="rect">
            <a:avLst/>
          </a:prstGeom>
        </p:spPr>
      </p:pic>
      <p:pic>
        <p:nvPicPr>
          <p:cNvPr id="10" name="Graphique 9" descr="Badge point d’interrogation contour">
            <a:extLst>
              <a:ext uri="{FF2B5EF4-FFF2-40B4-BE49-F238E27FC236}">
                <a16:creationId xmlns:a16="http://schemas.microsoft.com/office/drawing/2014/main" id="{4EC8CC9D-7FD1-5B9C-85FF-4A5A9C8B26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33829" y="4947745"/>
            <a:ext cx="914400" cy="914400"/>
          </a:xfrm>
          <a:prstGeom prst="rect">
            <a:avLst/>
          </a:prstGeom>
        </p:spPr>
      </p:pic>
    </p:spTree>
    <p:extLst>
      <p:ext uri="{BB962C8B-B14F-4D97-AF65-F5344CB8AC3E}">
        <p14:creationId xmlns:p14="http://schemas.microsoft.com/office/powerpoint/2010/main" val="208665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804E1A-7D56-5A55-D1BE-F2D6A445F2F6}"/>
              </a:ext>
            </a:extLst>
          </p:cNvPr>
          <p:cNvSpPr>
            <a:spLocks noGrp="1"/>
          </p:cNvSpPr>
          <p:nvPr>
            <p:ph type="title"/>
          </p:nvPr>
        </p:nvSpPr>
        <p:spPr>
          <a:xfrm>
            <a:off x="578069" y="365125"/>
            <a:ext cx="6650667" cy="1248213"/>
          </a:xfrm>
          <a:ln>
            <a:solidFill>
              <a:schemeClr val="accent1"/>
            </a:solidFill>
          </a:ln>
        </p:spPr>
        <p:txBody>
          <a:bodyPr/>
          <a:lstStyle/>
          <a:p>
            <a:r>
              <a:rPr lang="fr-FR" dirty="0"/>
              <a:t>Analyse ABC Expéditions</a:t>
            </a:r>
          </a:p>
        </p:txBody>
      </p:sp>
      <p:pic>
        <p:nvPicPr>
          <p:cNvPr id="11" name="Espace réservé du contenu 10" descr="Graphique de Pareto Expéditions">
            <a:extLst>
              <a:ext uri="{FF2B5EF4-FFF2-40B4-BE49-F238E27FC236}">
                <a16:creationId xmlns:a16="http://schemas.microsoft.com/office/drawing/2014/main" id="{91FA11B3-2871-BF26-07DF-31331E98C94F}"/>
              </a:ext>
            </a:extLst>
          </p:cNvPr>
          <p:cNvPicPr>
            <a:picLocks noGrp="1" noChangeAspect="1"/>
          </p:cNvPicPr>
          <p:nvPr>
            <p:ph idx="1"/>
          </p:nvPr>
        </p:nvPicPr>
        <p:blipFill>
          <a:blip r:embed="rId3"/>
          <a:stretch>
            <a:fillRect/>
          </a:stretch>
        </p:blipFill>
        <p:spPr>
          <a:xfrm>
            <a:off x="7674468" y="1926020"/>
            <a:ext cx="3742394" cy="2711984"/>
          </a:xfrm>
        </p:spPr>
      </p:pic>
      <p:pic>
        <p:nvPicPr>
          <p:cNvPr id="17" name="Image 16">
            <a:extLst>
              <a:ext uri="{FF2B5EF4-FFF2-40B4-BE49-F238E27FC236}">
                <a16:creationId xmlns:a16="http://schemas.microsoft.com/office/drawing/2014/main" id="{A47DC45C-A9AC-6228-0B2B-A18CC311B00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16338" y="5992606"/>
            <a:ext cx="1371670" cy="596931"/>
          </a:xfrm>
          <a:prstGeom prst="rect">
            <a:avLst/>
          </a:prstGeom>
        </p:spPr>
      </p:pic>
      <p:sp>
        <p:nvSpPr>
          <p:cNvPr id="18" name="Rectangle 17">
            <a:extLst>
              <a:ext uri="{FF2B5EF4-FFF2-40B4-BE49-F238E27FC236}">
                <a16:creationId xmlns:a16="http://schemas.microsoft.com/office/drawing/2014/main" id="{B2FDC360-D76B-127E-2EB8-925C27DC781E}"/>
              </a:ext>
            </a:extLst>
          </p:cNvPr>
          <p:cNvSpPr/>
          <p:nvPr/>
        </p:nvSpPr>
        <p:spPr>
          <a:xfrm>
            <a:off x="578069" y="1776669"/>
            <a:ext cx="6650667" cy="34679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fr-FR" dirty="0"/>
              <a:t>Analyse sur le mois Mars </a:t>
            </a:r>
          </a:p>
          <a:p>
            <a:pPr marL="285750" indent="-285750">
              <a:buFont typeface="Arial" panose="020B0604020202020204" pitchFamily="34" charset="0"/>
              <a:buChar char="•"/>
            </a:pPr>
            <a:r>
              <a:rPr lang="fr-FR" dirty="0"/>
              <a:t>Nombre total d’articles expédiés: 24 414</a:t>
            </a:r>
          </a:p>
          <a:p>
            <a:pPr marL="285750" indent="-285750">
              <a:buFont typeface="Arial" panose="020B0604020202020204" pitchFamily="34" charset="0"/>
              <a:buChar char="•"/>
            </a:pPr>
            <a:r>
              <a:rPr lang="fr-FR" dirty="0"/>
              <a:t>Quantité totale d’articles expédiés: 1 619 532</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Classe A &gt; 283 articles qui représentent 80% des expéditions</a:t>
            </a:r>
          </a:p>
          <a:p>
            <a:pPr marL="285750" indent="-285750">
              <a:buFont typeface="Arial" panose="020B0604020202020204" pitchFamily="34" charset="0"/>
              <a:buChar char="•"/>
            </a:pPr>
            <a:r>
              <a:rPr lang="fr-FR" dirty="0"/>
              <a:t>Classe B &gt; 1 483 articles qui représentent 15% des expéditions</a:t>
            </a:r>
          </a:p>
          <a:p>
            <a:pPr marL="285750" indent="-285750">
              <a:buFont typeface="Arial" panose="020B0604020202020204" pitchFamily="34" charset="0"/>
              <a:buChar char="•"/>
            </a:pPr>
            <a:r>
              <a:rPr lang="fr-FR" dirty="0"/>
              <a:t>Classe C&gt; 22 648 articles qui représente 5% des expéditions </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66636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19F0D2-E503-44AD-896D-33FF9A84265D}"/>
              </a:ext>
            </a:extLst>
          </p:cNvPr>
          <p:cNvSpPr>
            <a:spLocks noGrp="1"/>
          </p:cNvSpPr>
          <p:nvPr>
            <p:ph type="title"/>
          </p:nvPr>
        </p:nvSpPr>
        <p:spPr>
          <a:xfrm>
            <a:off x="578069" y="365126"/>
            <a:ext cx="6650667" cy="1106322"/>
          </a:xfrm>
          <a:ln>
            <a:solidFill>
              <a:schemeClr val="accent1"/>
            </a:solidFill>
          </a:ln>
        </p:spPr>
        <p:txBody>
          <a:bodyPr/>
          <a:lstStyle/>
          <a:p>
            <a:r>
              <a:rPr lang="fr-FR" dirty="0"/>
              <a:t>Analyse ABC Retours</a:t>
            </a:r>
          </a:p>
        </p:txBody>
      </p:sp>
      <p:pic>
        <p:nvPicPr>
          <p:cNvPr id="8" name="Espace réservé du contenu 7" descr="Graphique de Pareto Sorties">
            <a:extLst>
              <a:ext uri="{FF2B5EF4-FFF2-40B4-BE49-F238E27FC236}">
                <a16:creationId xmlns:a16="http://schemas.microsoft.com/office/drawing/2014/main" id="{4BCB4B06-4B9A-155F-9CFB-C87084F15B22}"/>
              </a:ext>
            </a:extLst>
          </p:cNvPr>
          <p:cNvPicPr>
            <a:picLocks noGrp="1" noChangeAspect="1"/>
          </p:cNvPicPr>
          <p:nvPr>
            <p:ph idx="1"/>
          </p:nvPr>
        </p:nvPicPr>
        <p:blipFill>
          <a:blip r:embed="rId2"/>
          <a:stretch>
            <a:fillRect/>
          </a:stretch>
        </p:blipFill>
        <p:spPr>
          <a:xfrm>
            <a:off x="7606875" y="1887978"/>
            <a:ext cx="4007056" cy="2914800"/>
          </a:xfrm>
        </p:spPr>
      </p:pic>
      <p:pic>
        <p:nvPicPr>
          <p:cNvPr id="11" name="Image 10">
            <a:extLst>
              <a:ext uri="{FF2B5EF4-FFF2-40B4-BE49-F238E27FC236}">
                <a16:creationId xmlns:a16="http://schemas.microsoft.com/office/drawing/2014/main" id="{18617624-0A43-A39A-E560-1BC40E31C50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16338" y="5992606"/>
            <a:ext cx="1371670" cy="596931"/>
          </a:xfrm>
          <a:prstGeom prst="rect">
            <a:avLst/>
          </a:prstGeom>
        </p:spPr>
      </p:pic>
      <p:sp>
        <p:nvSpPr>
          <p:cNvPr id="12" name="Rectangle 11">
            <a:extLst>
              <a:ext uri="{FF2B5EF4-FFF2-40B4-BE49-F238E27FC236}">
                <a16:creationId xmlns:a16="http://schemas.microsoft.com/office/drawing/2014/main" id="{A10B6B45-1CFF-5935-44C4-BE4FC2738752}"/>
              </a:ext>
            </a:extLst>
          </p:cNvPr>
          <p:cNvSpPr/>
          <p:nvPr/>
        </p:nvSpPr>
        <p:spPr>
          <a:xfrm>
            <a:off x="578069" y="1776670"/>
            <a:ext cx="6650667" cy="32998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fr-FR" dirty="0"/>
              <a:t>Analyse sur le mois Mars </a:t>
            </a:r>
          </a:p>
          <a:p>
            <a:pPr marL="285750" indent="-285750">
              <a:buFont typeface="Arial" panose="020B0604020202020204" pitchFamily="34" charset="0"/>
              <a:buChar char="•"/>
            </a:pPr>
            <a:r>
              <a:rPr lang="fr-FR" dirty="0"/>
              <a:t>Nombre total d’articles retournés: 25 387</a:t>
            </a:r>
          </a:p>
          <a:p>
            <a:pPr marL="285750" indent="-285750">
              <a:buFont typeface="Arial" panose="020B0604020202020204" pitchFamily="34" charset="0"/>
              <a:buChar char="•"/>
            </a:pPr>
            <a:r>
              <a:rPr lang="fr-FR" dirty="0"/>
              <a:t>Quantité totale d’articles retournés:   112 570</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Classe A &gt; 587 articles qui représentent 80% des retours</a:t>
            </a:r>
          </a:p>
          <a:p>
            <a:pPr marL="285750" indent="-285750">
              <a:buFont typeface="Arial" panose="020B0604020202020204" pitchFamily="34" charset="0"/>
              <a:buChar char="•"/>
            </a:pPr>
            <a:r>
              <a:rPr lang="fr-FR" dirty="0"/>
              <a:t>Classe B &gt; 2 662articles qui représentent 15% des retours</a:t>
            </a:r>
          </a:p>
          <a:p>
            <a:pPr marL="285750" indent="-285750">
              <a:buFont typeface="Arial" panose="020B0604020202020204" pitchFamily="34" charset="0"/>
              <a:buChar char="•"/>
            </a:pPr>
            <a:r>
              <a:rPr lang="fr-FR" dirty="0"/>
              <a:t>Classe C&gt; 22 128 articles qui représente 5% des retours </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39290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A00ACB-0CFA-D2D4-09EA-7F7C220072F4}"/>
              </a:ext>
            </a:extLst>
          </p:cNvPr>
          <p:cNvSpPr>
            <a:spLocks noGrp="1"/>
          </p:cNvSpPr>
          <p:nvPr>
            <p:ph type="title"/>
          </p:nvPr>
        </p:nvSpPr>
        <p:spPr/>
        <p:txBody>
          <a:bodyPr/>
          <a:lstStyle/>
          <a:p>
            <a:r>
              <a:rPr lang="fr-FR" dirty="0"/>
              <a:t>Conclusion</a:t>
            </a:r>
          </a:p>
        </p:txBody>
      </p:sp>
      <p:pic>
        <p:nvPicPr>
          <p:cNvPr id="4" name="Image 3">
            <a:extLst>
              <a:ext uri="{FF2B5EF4-FFF2-40B4-BE49-F238E27FC236}">
                <a16:creationId xmlns:a16="http://schemas.microsoft.com/office/drawing/2014/main" id="{8FF235BB-60EF-4AC4-99CF-60008609F2C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16338" y="5992606"/>
            <a:ext cx="1371670" cy="596931"/>
          </a:xfrm>
          <a:prstGeom prst="rect">
            <a:avLst/>
          </a:prstGeom>
        </p:spPr>
      </p:pic>
      <p:pic>
        <p:nvPicPr>
          <p:cNvPr id="18" name="Image 17">
            <a:extLst>
              <a:ext uri="{FF2B5EF4-FFF2-40B4-BE49-F238E27FC236}">
                <a16:creationId xmlns:a16="http://schemas.microsoft.com/office/drawing/2014/main" id="{DAE2539F-35B7-76FC-DCCB-54435F0949FD}"/>
              </a:ext>
            </a:extLst>
          </p:cNvPr>
          <p:cNvPicPr>
            <a:picLocks noChangeAspect="1"/>
          </p:cNvPicPr>
          <p:nvPr/>
        </p:nvPicPr>
        <p:blipFill>
          <a:blip r:embed="rId4"/>
          <a:stretch>
            <a:fillRect/>
          </a:stretch>
        </p:blipFill>
        <p:spPr>
          <a:xfrm>
            <a:off x="752801" y="3313618"/>
            <a:ext cx="4126621" cy="1395248"/>
          </a:xfrm>
          <a:prstGeom prst="rect">
            <a:avLst/>
          </a:prstGeom>
        </p:spPr>
      </p:pic>
      <p:pic>
        <p:nvPicPr>
          <p:cNvPr id="20" name="Image 19">
            <a:extLst>
              <a:ext uri="{FF2B5EF4-FFF2-40B4-BE49-F238E27FC236}">
                <a16:creationId xmlns:a16="http://schemas.microsoft.com/office/drawing/2014/main" id="{2EB47126-DB69-14BF-69B1-59A20E47C784}"/>
              </a:ext>
            </a:extLst>
          </p:cNvPr>
          <p:cNvPicPr>
            <a:picLocks noChangeAspect="1"/>
          </p:cNvPicPr>
          <p:nvPr/>
        </p:nvPicPr>
        <p:blipFill>
          <a:blip r:embed="rId5"/>
          <a:stretch>
            <a:fillRect/>
          </a:stretch>
        </p:blipFill>
        <p:spPr>
          <a:xfrm>
            <a:off x="7189075" y="3265457"/>
            <a:ext cx="4477407" cy="1554471"/>
          </a:xfrm>
          <a:prstGeom prst="rect">
            <a:avLst/>
          </a:prstGeom>
        </p:spPr>
      </p:pic>
      <p:graphicFrame>
        <p:nvGraphicFramePr>
          <p:cNvPr id="22" name="Diagramme 21">
            <a:extLst>
              <a:ext uri="{FF2B5EF4-FFF2-40B4-BE49-F238E27FC236}">
                <a16:creationId xmlns:a16="http://schemas.microsoft.com/office/drawing/2014/main" id="{77D9F106-49DD-9652-8300-E615D15FB59B}"/>
              </a:ext>
            </a:extLst>
          </p:cNvPr>
          <p:cNvGraphicFramePr/>
          <p:nvPr>
            <p:extLst>
              <p:ext uri="{D42A27DB-BD31-4B8C-83A1-F6EECF244321}">
                <p14:modId xmlns:p14="http://schemas.microsoft.com/office/powerpoint/2010/main" val="981303930"/>
              </p:ext>
            </p:extLst>
          </p:nvPr>
        </p:nvGraphicFramePr>
        <p:xfrm>
          <a:off x="693683" y="1376680"/>
          <a:ext cx="10972800" cy="15977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0213652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1490</TotalTime>
  <Words>292</Words>
  <Application>Microsoft Office PowerPoint</Application>
  <PresentationFormat>Grand écran</PresentationFormat>
  <Paragraphs>32</Paragraphs>
  <Slides>5</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Aptos</vt:lpstr>
      <vt:lpstr>Aptos Display</vt:lpstr>
      <vt:lpstr>Arial</vt:lpstr>
      <vt:lpstr>Thème Office</vt:lpstr>
      <vt:lpstr>Analyse ABC  Expéditions &amp; Retours</vt:lpstr>
      <vt:lpstr>Introduction</vt:lpstr>
      <vt:lpstr>Analyse ABC Expéditions</vt:lpstr>
      <vt:lpstr>Analyse ABC Retours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Quitterie ROUDAUT</dc:creator>
  <cp:lastModifiedBy>Quitterie ROUDAUT</cp:lastModifiedBy>
  <cp:revision>1</cp:revision>
  <dcterms:created xsi:type="dcterms:W3CDTF">2024-11-07T15:05:23Z</dcterms:created>
  <dcterms:modified xsi:type="dcterms:W3CDTF">2024-11-21T13:06:34Z</dcterms:modified>
</cp:coreProperties>
</file>