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60" r:id="rId2"/>
    <p:sldId id="261" r:id="rId3"/>
    <p:sldId id="264" r:id="rId4"/>
    <p:sldId id="263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2E05A7-3354-4AAA-BC3D-A1D16914A774}" v="68" dt="2024-11-15T11:33:33.11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474" autoAdjust="0"/>
    <p:restoredTop sz="94377" autoAdjust="0"/>
  </p:normalViewPr>
  <p:slideViewPr>
    <p:cSldViewPr snapToGrid="0">
      <p:cViewPr varScale="1">
        <p:scale>
          <a:sx n="74" d="100"/>
          <a:sy n="74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Quitterie ROUDAUT" userId="8543a2adf6973109" providerId="LiveId" clId="{722E05A7-3354-4AAA-BC3D-A1D16914A774}"/>
    <pc:docChg chg="undo custSel addSld delSld modSld sldOrd">
      <pc:chgData name="Quitterie ROUDAUT" userId="8543a2adf6973109" providerId="LiveId" clId="{722E05A7-3354-4AAA-BC3D-A1D16914A774}" dt="2024-11-21T10:52:48.568" v="1809" actId="20577"/>
      <pc:docMkLst>
        <pc:docMk/>
      </pc:docMkLst>
      <pc:sldChg chg="del">
        <pc:chgData name="Quitterie ROUDAUT" userId="8543a2adf6973109" providerId="LiveId" clId="{722E05A7-3354-4AAA-BC3D-A1D16914A774}" dt="2024-11-12T10:15:32.958" v="1" actId="47"/>
        <pc:sldMkLst>
          <pc:docMk/>
          <pc:sldMk cId="3936247954" sldId="256"/>
        </pc:sldMkLst>
      </pc:sldChg>
      <pc:sldChg chg="new del">
        <pc:chgData name="Quitterie ROUDAUT" userId="8543a2adf6973109" providerId="LiveId" clId="{722E05A7-3354-4AAA-BC3D-A1D16914A774}" dt="2024-11-12T10:23:40.870" v="208" actId="47"/>
        <pc:sldMkLst>
          <pc:docMk/>
          <pc:sldMk cId="2054788874" sldId="257"/>
        </pc:sldMkLst>
      </pc:sldChg>
      <pc:sldChg chg="new del">
        <pc:chgData name="Quitterie ROUDAUT" userId="8543a2adf6973109" providerId="LiveId" clId="{722E05A7-3354-4AAA-BC3D-A1D16914A774}" dt="2024-11-12T11:04:52.893" v="532" actId="47"/>
        <pc:sldMkLst>
          <pc:docMk/>
          <pc:sldMk cId="4157132301" sldId="258"/>
        </pc:sldMkLst>
      </pc:sldChg>
      <pc:sldChg chg="new del">
        <pc:chgData name="Quitterie ROUDAUT" userId="8543a2adf6973109" providerId="LiveId" clId="{722E05A7-3354-4AAA-BC3D-A1D16914A774}" dt="2024-11-12T11:05:40.750" v="550" actId="47"/>
        <pc:sldMkLst>
          <pc:docMk/>
          <pc:sldMk cId="466628108" sldId="259"/>
        </pc:sldMkLst>
      </pc:sldChg>
      <pc:sldChg chg="addSp delSp modSp new mod ord">
        <pc:chgData name="Quitterie ROUDAUT" userId="8543a2adf6973109" providerId="LiveId" clId="{722E05A7-3354-4AAA-BC3D-A1D16914A774}" dt="2024-11-21T10:52:48.568" v="1809" actId="20577"/>
        <pc:sldMkLst>
          <pc:docMk/>
          <pc:sldMk cId="3955889937" sldId="260"/>
        </pc:sldMkLst>
        <pc:spChg chg="add mod">
          <ac:chgData name="Quitterie ROUDAUT" userId="8543a2adf6973109" providerId="LiveId" clId="{722E05A7-3354-4AAA-BC3D-A1D16914A774}" dt="2024-11-12T10:21:47.624" v="156" actId="14100"/>
          <ac:spMkLst>
            <pc:docMk/>
            <pc:sldMk cId="3955889937" sldId="260"/>
            <ac:spMk id="2" creationId="{16D1CC8E-1277-2828-34E7-50923008B464}"/>
          </ac:spMkLst>
        </pc:spChg>
        <pc:spChg chg="add mod">
          <ac:chgData name="Quitterie ROUDAUT" userId="8543a2adf6973109" providerId="LiveId" clId="{722E05A7-3354-4AAA-BC3D-A1D16914A774}" dt="2024-11-12T10:17:26.752" v="18" actId="1076"/>
          <ac:spMkLst>
            <pc:docMk/>
            <pc:sldMk cId="3955889937" sldId="260"/>
            <ac:spMk id="3" creationId="{73C6580F-59D6-0CA9-DB96-C61B23D6A0E1}"/>
          </ac:spMkLst>
        </pc:spChg>
        <pc:spChg chg="add mod">
          <ac:chgData name="Quitterie ROUDAUT" userId="8543a2adf6973109" providerId="LiveId" clId="{722E05A7-3354-4AAA-BC3D-A1D16914A774}" dt="2024-11-12T10:17:45.610" v="20" actId="1076"/>
          <ac:spMkLst>
            <pc:docMk/>
            <pc:sldMk cId="3955889937" sldId="260"/>
            <ac:spMk id="5" creationId="{980F42E9-1969-6567-7934-FAE65E585A88}"/>
          </ac:spMkLst>
        </pc:spChg>
        <pc:spChg chg="add mod">
          <ac:chgData name="Quitterie ROUDAUT" userId="8543a2adf6973109" providerId="LiveId" clId="{722E05A7-3354-4AAA-BC3D-A1D16914A774}" dt="2024-11-12T10:17:49.980" v="22" actId="1076"/>
          <ac:spMkLst>
            <pc:docMk/>
            <pc:sldMk cId="3955889937" sldId="260"/>
            <ac:spMk id="6" creationId="{A5ACF19F-B9C3-00C1-997E-D9EE1D85D2C4}"/>
          </ac:spMkLst>
        </pc:spChg>
        <pc:spChg chg="add mod">
          <ac:chgData name="Quitterie ROUDAUT" userId="8543a2adf6973109" providerId="LiveId" clId="{722E05A7-3354-4AAA-BC3D-A1D16914A774}" dt="2024-11-12T10:17:54.536" v="24" actId="1076"/>
          <ac:spMkLst>
            <pc:docMk/>
            <pc:sldMk cId="3955889937" sldId="260"/>
            <ac:spMk id="7" creationId="{F338EB4A-F320-A867-F127-696254B4F578}"/>
          </ac:spMkLst>
        </pc:spChg>
        <pc:spChg chg="add mod">
          <ac:chgData name="Quitterie ROUDAUT" userId="8543a2adf6973109" providerId="LiveId" clId="{722E05A7-3354-4AAA-BC3D-A1D16914A774}" dt="2024-11-15T11:33:17.159" v="1579" actId="14100"/>
          <ac:spMkLst>
            <pc:docMk/>
            <pc:sldMk cId="3955889937" sldId="260"/>
            <ac:spMk id="8" creationId="{4957820D-D93F-B407-0CC5-64EEC74627A8}"/>
          </ac:spMkLst>
        </pc:spChg>
        <pc:spChg chg="add mod">
          <ac:chgData name="Quitterie ROUDAUT" userId="8543a2adf6973109" providerId="LiveId" clId="{722E05A7-3354-4AAA-BC3D-A1D16914A774}" dt="2024-11-14T19:09:03.880" v="1500" actId="20577"/>
          <ac:spMkLst>
            <pc:docMk/>
            <pc:sldMk cId="3955889937" sldId="260"/>
            <ac:spMk id="10" creationId="{CA2E8A1E-7595-057C-2ED9-ACF08298AB3B}"/>
          </ac:spMkLst>
        </pc:spChg>
        <pc:spChg chg="add mod">
          <ac:chgData name="Quitterie ROUDAUT" userId="8543a2adf6973109" providerId="LiveId" clId="{722E05A7-3354-4AAA-BC3D-A1D16914A774}" dt="2024-11-21T10:52:48.568" v="1809" actId="20577"/>
          <ac:spMkLst>
            <pc:docMk/>
            <pc:sldMk cId="3955889937" sldId="260"/>
            <ac:spMk id="13" creationId="{C82394BA-221F-D98C-042F-DABF8FA52CAA}"/>
          </ac:spMkLst>
        </pc:spChg>
        <pc:spChg chg="add mod">
          <ac:chgData name="Quitterie ROUDAUT" userId="8543a2adf6973109" providerId="LiveId" clId="{722E05A7-3354-4AAA-BC3D-A1D16914A774}" dt="2024-11-12T10:21:25.883" v="154" actId="207"/>
          <ac:spMkLst>
            <pc:docMk/>
            <pc:sldMk cId="3955889937" sldId="260"/>
            <ac:spMk id="14" creationId="{1961EA84-1401-C0F4-856E-FA25D225C956}"/>
          </ac:spMkLst>
        </pc:spChg>
        <pc:spChg chg="add mod">
          <ac:chgData name="Quitterie ROUDAUT" userId="8543a2adf6973109" providerId="LiveId" clId="{722E05A7-3354-4AAA-BC3D-A1D16914A774}" dt="2024-11-15T11:33:11.076" v="1576" actId="1076"/>
          <ac:spMkLst>
            <pc:docMk/>
            <pc:sldMk cId="3955889937" sldId="260"/>
            <ac:spMk id="15" creationId="{543FFA8F-197F-1BC2-467B-C3BA27197A6C}"/>
          </ac:spMkLst>
        </pc:spChg>
        <pc:spChg chg="add mod">
          <ac:chgData name="Quitterie ROUDAUT" userId="8543a2adf6973109" providerId="LiveId" clId="{722E05A7-3354-4AAA-BC3D-A1D16914A774}" dt="2024-11-15T11:33:22.458" v="1581" actId="1076"/>
          <ac:spMkLst>
            <pc:docMk/>
            <pc:sldMk cId="3955889937" sldId="260"/>
            <ac:spMk id="20" creationId="{003DCB57-D9F8-7F3C-D39B-5CF004BDDDE1}"/>
          </ac:spMkLst>
        </pc:spChg>
        <pc:spChg chg="add del mod">
          <ac:chgData name="Quitterie ROUDAUT" userId="8543a2adf6973109" providerId="LiveId" clId="{722E05A7-3354-4AAA-BC3D-A1D16914A774}" dt="2024-11-13T17:52:01.480" v="847" actId="478"/>
          <ac:spMkLst>
            <pc:docMk/>
            <pc:sldMk cId="3955889937" sldId="260"/>
            <ac:spMk id="23" creationId="{03035279-18B2-84F8-61B6-37D52CA4CC97}"/>
          </ac:spMkLst>
        </pc:spChg>
        <pc:picChg chg="add mod">
          <ac:chgData name="Quitterie ROUDAUT" userId="8543a2adf6973109" providerId="LiveId" clId="{722E05A7-3354-4AAA-BC3D-A1D16914A774}" dt="2024-11-12T10:17:16.516" v="17" actId="1076"/>
          <ac:picMkLst>
            <pc:docMk/>
            <pc:sldMk cId="3955889937" sldId="260"/>
            <ac:picMk id="4" creationId="{7ACB3A4B-ECD1-CAC9-96A1-A3D5ED1A0265}"/>
          </ac:picMkLst>
        </pc:picChg>
        <pc:cxnChg chg="add">
          <ac:chgData name="Quitterie ROUDAUT" userId="8543a2adf6973109" providerId="LiveId" clId="{722E05A7-3354-4AAA-BC3D-A1D16914A774}" dt="2024-11-12T10:18:31.825" v="26" actId="11529"/>
          <ac:cxnSpMkLst>
            <pc:docMk/>
            <pc:sldMk cId="3955889937" sldId="260"/>
            <ac:cxnSpMk id="9" creationId="{D70C3D8B-5550-2D5A-1F06-C4A29A890A69}"/>
          </ac:cxnSpMkLst>
        </pc:cxnChg>
        <pc:cxnChg chg="add mod">
          <ac:chgData name="Quitterie ROUDAUT" userId="8543a2adf6973109" providerId="LiveId" clId="{722E05A7-3354-4AAA-BC3D-A1D16914A774}" dt="2024-11-12T10:19:34.509" v="98" actId="1076"/>
          <ac:cxnSpMkLst>
            <pc:docMk/>
            <pc:sldMk cId="3955889937" sldId="260"/>
            <ac:cxnSpMk id="11" creationId="{950B9126-FA90-B853-EAB2-AEBE9A51EB96}"/>
          </ac:cxnSpMkLst>
        </pc:cxnChg>
        <pc:cxnChg chg="add mod">
          <ac:chgData name="Quitterie ROUDAUT" userId="8543a2adf6973109" providerId="LiveId" clId="{722E05A7-3354-4AAA-BC3D-A1D16914A774}" dt="2024-11-15T11:33:44.693" v="1593" actId="14100"/>
          <ac:cxnSpMkLst>
            <pc:docMk/>
            <pc:sldMk cId="3955889937" sldId="260"/>
            <ac:cxnSpMk id="12" creationId="{4064A881-BF4C-A354-F97C-08F601398C35}"/>
          </ac:cxnSpMkLst>
        </pc:cxnChg>
        <pc:cxnChg chg="add mod">
          <ac:chgData name="Quitterie ROUDAUT" userId="8543a2adf6973109" providerId="LiveId" clId="{722E05A7-3354-4AAA-BC3D-A1D16914A774}" dt="2024-11-15T11:33:19.313" v="1580" actId="1076"/>
          <ac:cxnSpMkLst>
            <pc:docMk/>
            <pc:sldMk cId="3955889937" sldId="260"/>
            <ac:cxnSpMk id="16" creationId="{B6FEEA9E-F570-7CF2-0C0C-CDEC6921E311}"/>
          </ac:cxnSpMkLst>
        </pc:cxnChg>
        <pc:cxnChg chg="add del mod">
          <ac:chgData name="Quitterie ROUDAUT" userId="8543a2adf6973109" providerId="LiveId" clId="{722E05A7-3354-4AAA-BC3D-A1D16914A774}" dt="2024-11-13T17:52:03.559" v="848" actId="478"/>
          <ac:cxnSpMkLst>
            <pc:docMk/>
            <pc:sldMk cId="3955889937" sldId="260"/>
            <ac:cxnSpMk id="21" creationId="{AA7F1691-99D7-BECA-FF6F-AE37B2CE865F}"/>
          </ac:cxnSpMkLst>
        </pc:cxnChg>
      </pc:sldChg>
      <pc:sldChg chg="addSp delSp modSp add mod ord">
        <pc:chgData name="Quitterie ROUDAUT" userId="8543a2adf6973109" providerId="LiveId" clId="{722E05A7-3354-4AAA-BC3D-A1D16914A774}" dt="2024-11-21T10:52:26.944" v="1801" actId="20577"/>
        <pc:sldMkLst>
          <pc:docMk/>
          <pc:sldMk cId="3999273208" sldId="261"/>
        </pc:sldMkLst>
        <pc:spChg chg="del">
          <ac:chgData name="Quitterie ROUDAUT" userId="8543a2adf6973109" providerId="LiveId" clId="{722E05A7-3354-4AAA-BC3D-A1D16914A774}" dt="2024-11-12T10:23:55.323" v="215" actId="478"/>
          <ac:spMkLst>
            <pc:docMk/>
            <pc:sldMk cId="3999273208" sldId="261"/>
            <ac:spMk id="2" creationId="{46859D25-347F-7FF9-BA8D-E0AF664AAE79}"/>
          </ac:spMkLst>
        </pc:spChg>
        <pc:spChg chg="add del mod">
          <ac:chgData name="Quitterie ROUDAUT" userId="8543a2adf6973109" providerId="LiveId" clId="{722E05A7-3354-4AAA-BC3D-A1D16914A774}" dt="2024-11-12T10:24:27.308" v="241" actId="1076"/>
          <ac:spMkLst>
            <pc:docMk/>
            <pc:sldMk cId="3999273208" sldId="261"/>
            <ac:spMk id="8" creationId="{44D6B363-CFA3-482A-783F-2E34522A5046}"/>
          </ac:spMkLst>
        </pc:spChg>
        <pc:spChg chg="del mod">
          <ac:chgData name="Quitterie ROUDAUT" userId="8543a2adf6973109" providerId="LiveId" clId="{722E05A7-3354-4AAA-BC3D-A1D16914A774}" dt="2024-11-12T10:23:48.146" v="211" actId="478"/>
          <ac:spMkLst>
            <pc:docMk/>
            <pc:sldMk cId="3999273208" sldId="261"/>
            <ac:spMk id="10" creationId="{D94E499C-D7D2-131C-7B6C-3A93D31EAAB2}"/>
          </ac:spMkLst>
        </pc:spChg>
        <pc:spChg chg="add mod">
          <ac:chgData name="Quitterie ROUDAUT" userId="8543a2adf6973109" providerId="LiveId" clId="{722E05A7-3354-4AAA-BC3D-A1D16914A774}" dt="2024-11-12T10:24:42.891" v="253" actId="20577"/>
          <ac:spMkLst>
            <pc:docMk/>
            <pc:sldMk cId="3999273208" sldId="261"/>
            <ac:spMk id="12" creationId="{DBE52BB3-88C0-4723-3A88-E7B6C27FE50C}"/>
          </ac:spMkLst>
        </pc:spChg>
        <pc:spChg chg="add del mod">
          <ac:chgData name="Quitterie ROUDAUT" userId="8543a2adf6973109" providerId="LiveId" clId="{722E05A7-3354-4AAA-BC3D-A1D16914A774}" dt="2024-11-13T21:09:41.345" v="894" actId="478"/>
          <ac:spMkLst>
            <pc:docMk/>
            <pc:sldMk cId="3999273208" sldId="261"/>
            <ac:spMk id="13" creationId="{E5F05C86-AF9C-8BAB-1D12-005945014171}"/>
          </ac:spMkLst>
        </pc:spChg>
        <pc:spChg chg="del">
          <ac:chgData name="Quitterie ROUDAUT" userId="8543a2adf6973109" providerId="LiveId" clId="{722E05A7-3354-4AAA-BC3D-A1D16914A774}" dt="2024-11-12T10:23:57.565" v="217" actId="478"/>
          <ac:spMkLst>
            <pc:docMk/>
            <pc:sldMk cId="3999273208" sldId="261"/>
            <ac:spMk id="14" creationId="{5C53D6EF-A0C4-244E-1CD7-87C2964036E2}"/>
          </ac:spMkLst>
        </pc:spChg>
        <pc:spChg chg="del">
          <ac:chgData name="Quitterie ROUDAUT" userId="8543a2adf6973109" providerId="LiveId" clId="{722E05A7-3354-4AAA-BC3D-A1D16914A774}" dt="2024-11-12T10:23:53.385" v="213" actId="478"/>
          <ac:spMkLst>
            <pc:docMk/>
            <pc:sldMk cId="3999273208" sldId="261"/>
            <ac:spMk id="15" creationId="{7C93CECC-8F47-31E1-ADB2-DF25F9FF48EA}"/>
          </ac:spMkLst>
        </pc:spChg>
        <pc:spChg chg="add mod">
          <ac:chgData name="Quitterie ROUDAUT" userId="8543a2adf6973109" providerId="LiveId" clId="{722E05A7-3354-4AAA-BC3D-A1D16914A774}" dt="2024-11-12T10:40:34.575" v="284" actId="14100"/>
          <ac:spMkLst>
            <pc:docMk/>
            <pc:sldMk cId="3999273208" sldId="261"/>
            <ac:spMk id="17" creationId="{F90EBAD9-3EA3-C1D1-B7D1-AF97E2531C23}"/>
          </ac:spMkLst>
        </pc:spChg>
        <pc:spChg chg="del">
          <ac:chgData name="Quitterie ROUDAUT" userId="8543a2adf6973109" providerId="LiveId" clId="{722E05A7-3354-4AAA-BC3D-A1D16914A774}" dt="2024-11-12T10:23:50.996" v="212" actId="478"/>
          <ac:spMkLst>
            <pc:docMk/>
            <pc:sldMk cId="3999273208" sldId="261"/>
            <ac:spMk id="20" creationId="{FDF92692-8436-DE6C-4766-DDC343CE3681}"/>
          </ac:spMkLst>
        </pc:spChg>
        <pc:spChg chg="add mod">
          <ac:chgData name="Quitterie ROUDAUT" userId="8543a2adf6973109" providerId="LiveId" clId="{722E05A7-3354-4AAA-BC3D-A1D16914A774}" dt="2024-11-12T10:58:32.757" v="453" actId="1076"/>
          <ac:spMkLst>
            <pc:docMk/>
            <pc:sldMk cId="3999273208" sldId="261"/>
            <ac:spMk id="21" creationId="{4A293411-3949-4E5F-BF74-38AFD4A1A629}"/>
          </ac:spMkLst>
        </pc:spChg>
        <pc:spChg chg="add mod">
          <ac:chgData name="Quitterie ROUDAUT" userId="8543a2adf6973109" providerId="LiveId" clId="{722E05A7-3354-4AAA-BC3D-A1D16914A774}" dt="2024-11-12T10:55:16.348" v="327" actId="207"/>
          <ac:spMkLst>
            <pc:docMk/>
            <pc:sldMk cId="3999273208" sldId="261"/>
            <ac:spMk id="22" creationId="{0438A7B8-FA2B-3495-087D-C6C3288F1172}"/>
          </ac:spMkLst>
        </pc:spChg>
        <pc:spChg chg="add mod">
          <ac:chgData name="Quitterie ROUDAUT" userId="8543a2adf6973109" providerId="LiveId" clId="{722E05A7-3354-4AAA-BC3D-A1D16914A774}" dt="2024-11-15T15:51:12.065" v="1635" actId="20577"/>
          <ac:spMkLst>
            <pc:docMk/>
            <pc:sldMk cId="3999273208" sldId="261"/>
            <ac:spMk id="24" creationId="{897D001C-7783-1735-00AA-55EC778A744D}"/>
          </ac:spMkLst>
        </pc:spChg>
        <pc:spChg chg="add mod">
          <ac:chgData name="Quitterie ROUDAUT" userId="8543a2adf6973109" providerId="LiveId" clId="{722E05A7-3354-4AAA-BC3D-A1D16914A774}" dt="2024-11-15T15:53:33.335" v="1744" actId="14100"/>
          <ac:spMkLst>
            <pc:docMk/>
            <pc:sldMk cId="3999273208" sldId="261"/>
            <ac:spMk id="25" creationId="{0F9EA747-3F0F-AE70-12A7-559ECFEB68D9}"/>
          </ac:spMkLst>
        </pc:spChg>
        <pc:spChg chg="add mod">
          <ac:chgData name="Quitterie ROUDAUT" userId="8543a2adf6973109" providerId="LiveId" clId="{722E05A7-3354-4AAA-BC3D-A1D16914A774}" dt="2024-11-21T10:52:26.944" v="1801" actId="20577"/>
          <ac:spMkLst>
            <pc:docMk/>
            <pc:sldMk cId="3999273208" sldId="261"/>
            <ac:spMk id="27" creationId="{6DB0FF57-2E02-71F6-A1FA-02E6C1A5E9AB}"/>
          </ac:spMkLst>
        </pc:spChg>
        <pc:spChg chg="add mod">
          <ac:chgData name="Quitterie ROUDAUT" userId="8543a2adf6973109" providerId="LiveId" clId="{722E05A7-3354-4AAA-BC3D-A1D16914A774}" dt="2024-11-13T17:50:49.211" v="769" actId="20577"/>
          <ac:spMkLst>
            <pc:docMk/>
            <pc:sldMk cId="3999273208" sldId="261"/>
            <ac:spMk id="30" creationId="{E5905CC3-16BF-C1DE-16DE-A21FB2C3F96D}"/>
          </ac:spMkLst>
        </pc:spChg>
        <pc:spChg chg="add mod">
          <ac:chgData name="Quitterie ROUDAUT" userId="8543a2adf6973109" providerId="LiveId" clId="{722E05A7-3354-4AAA-BC3D-A1D16914A774}" dt="2024-11-15T15:53:05.776" v="1738" actId="1076"/>
          <ac:spMkLst>
            <pc:docMk/>
            <pc:sldMk cId="3999273208" sldId="261"/>
            <ac:spMk id="31" creationId="{AC9555B6-0450-4C35-83DB-2DD51CFA8761}"/>
          </ac:spMkLst>
        </pc:spChg>
        <pc:spChg chg="add mod">
          <ac:chgData name="Quitterie ROUDAUT" userId="8543a2adf6973109" providerId="LiveId" clId="{722E05A7-3354-4AAA-BC3D-A1D16914A774}" dt="2024-11-15T15:53:21.197" v="1743" actId="1076"/>
          <ac:spMkLst>
            <pc:docMk/>
            <pc:sldMk cId="3999273208" sldId="261"/>
            <ac:spMk id="34" creationId="{8FDC3FAB-E08F-A808-56A4-8947B268D21F}"/>
          </ac:spMkLst>
        </pc:spChg>
        <pc:spChg chg="add mod">
          <ac:chgData name="Quitterie ROUDAUT" userId="8543a2adf6973109" providerId="LiveId" clId="{722E05A7-3354-4AAA-BC3D-A1D16914A774}" dt="2024-11-15T15:53:35.627" v="1745" actId="14100"/>
          <ac:spMkLst>
            <pc:docMk/>
            <pc:sldMk cId="3999273208" sldId="261"/>
            <ac:spMk id="37" creationId="{00FCDBD6-8EE1-DB71-F55C-3679EDFF6A08}"/>
          </ac:spMkLst>
        </pc:spChg>
        <pc:spChg chg="add mod">
          <ac:chgData name="Quitterie ROUDAUT" userId="8543a2adf6973109" providerId="LiveId" clId="{722E05A7-3354-4AAA-BC3D-A1D16914A774}" dt="2024-11-15T15:52:21.506" v="1729" actId="1076"/>
          <ac:spMkLst>
            <pc:docMk/>
            <pc:sldMk cId="3999273208" sldId="261"/>
            <ac:spMk id="38" creationId="{A5F14B40-35D2-0647-DCDF-222936054865}"/>
          </ac:spMkLst>
        </pc:spChg>
        <pc:graphicFrameChg chg="add mod modGraphic">
          <ac:chgData name="Quitterie ROUDAUT" userId="8543a2adf6973109" providerId="LiveId" clId="{722E05A7-3354-4AAA-BC3D-A1D16914A774}" dt="2024-11-12T10:58:19.270" v="449" actId="1076"/>
          <ac:graphicFrameMkLst>
            <pc:docMk/>
            <pc:sldMk cId="3999273208" sldId="261"/>
            <ac:graphicFrameMk id="28" creationId="{6C388C0C-FC61-00FF-59AE-4D76B7865957}"/>
          </ac:graphicFrameMkLst>
        </pc:graphicFrameChg>
        <pc:cxnChg chg="del">
          <ac:chgData name="Quitterie ROUDAUT" userId="8543a2adf6973109" providerId="LiveId" clId="{722E05A7-3354-4AAA-BC3D-A1D16914A774}" dt="2024-11-12T10:23:44.429" v="209" actId="478"/>
          <ac:cxnSpMkLst>
            <pc:docMk/>
            <pc:sldMk cId="3999273208" sldId="261"/>
            <ac:cxnSpMk id="9" creationId="{F3DAA039-64FA-0169-7C34-D486F30A8895}"/>
          </ac:cxnSpMkLst>
        </pc:cxnChg>
        <pc:cxnChg chg="del">
          <ac:chgData name="Quitterie ROUDAUT" userId="8543a2adf6973109" providerId="LiveId" clId="{722E05A7-3354-4AAA-BC3D-A1D16914A774}" dt="2024-11-12T10:23:56.218" v="216" actId="478"/>
          <ac:cxnSpMkLst>
            <pc:docMk/>
            <pc:sldMk cId="3999273208" sldId="261"/>
            <ac:cxnSpMk id="11" creationId="{4D627F0B-1F54-BBCD-15B1-09D9EE1D6389}"/>
          </ac:cxnSpMkLst>
        </pc:cxnChg>
        <pc:cxnChg chg="del">
          <ac:chgData name="Quitterie ROUDAUT" userId="8543a2adf6973109" providerId="LiveId" clId="{722E05A7-3354-4AAA-BC3D-A1D16914A774}" dt="2024-11-12T10:23:54.377" v="214" actId="478"/>
          <ac:cxnSpMkLst>
            <pc:docMk/>
            <pc:sldMk cId="3999273208" sldId="261"/>
            <ac:cxnSpMk id="16" creationId="{1D965807-367B-E240-006C-DFC1C4D489F0}"/>
          </ac:cxnSpMkLst>
        </pc:cxnChg>
        <pc:cxnChg chg="add mod">
          <ac:chgData name="Quitterie ROUDAUT" userId="8543a2adf6973109" providerId="LiveId" clId="{722E05A7-3354-4AAA-BC3D-A1D16914A774}" dt="2024-11-12T10:40:48.351" v="289" actId="14100"/>
          <ac:cxnSpMkLst>
            <pc:docMk/>
            <pc:sldMk cId="3999273208" sldId="261"/>
            <ac:cxnSpMk id="18" creationId="{C93DBDC6-21F4-AD15-F64D-3D9E8E858226}"/>
          </ac:cxnSpMkLst>
        </pc:cxnChg>
        <pc:cxnChg chg="add mod">
          <ac:chgData name="Quitterie ROUDAUT" userId="8543a2adf6973109" providerId="LiveId" clId="{722E05A7-3354-4AAA-BC3D-A1D16914A774}" dt="2024-11-12T10:56:07.095" v="368" actId="1076"/>
          <ac:cxnSpMkLst>
            <pc:docMk/>
            <pc:sldMk cId="3999273208" sldId="261"/>
            <ac:cxnSpMk id="23" creationId="{6FC6BE09-7AA5-36E0-82CA-AE96BFDF0088}"/>
          </ac:cxnSpMkLst>
        </pc:cxnChg>
        <pc:cxnChg chg="add mod">
          <ac:chgData name="Quitterie ROUDAUT" userId="8543a2adf6973109" providerId="LiveId" clId="{722E05A7-3354-4AAA-BC3D-A1D16914A774}" dt="2024-11-15T15:53:33.335" v="1744" actId="14100"/>
          <ac:cxnSpMkLst>
            <pc:docMk/>
            <pc:sldMk cId="3999273208" sldId="261"/>
            <ac:cxnSpMk id="26" creationId="{D26B4697-362F-AA82-75DC-189F111DA62C}"/>
          </ac:cxnSpMkLst>
        </pc:cxnChg>
        <pc:cxnChg chg="add mod">
          <ac:chgData name="Quitterie ROUDAUT" userId="8543a2adf6973109" providerId="LiveId" clId="{722E05A7-3354-4AAA-BC3D-A1D16914A774}" dt="2024-11-12T10:58:29.175" v="451" actId="1076"/>
          <ac:cxnSpMkLst>
            <pc:docMk/>
            <pc:sldMk cId="3999273208" sldId="261"/>
            <ac:cxnSpMk id="29" creationId="{12052573-C041-5F66-F803-66C568AAAEDB}"/>
          </ac:cxnSpMkLst>
        </pc:cxnChg>
        <pc:cxnChg chg="add mod">
          <ac:chgData name="Quitterie ROUDAUT" userId="8543a2adf6973109" providerId="LiveId" clId="{722E05A7-3354-4AAA-BC3D-A1D16914A774}" dt="2024-11-15T15:53:09.790" v="1739" actId="1076"/>
          <ac:cxnSpMkLst>
            <pc:docMk/>
            <pc:sldMk cId="3999273208" sldId="261"/>
            <ac:cxnSpMk id="32" creationId="{D7B5A9AB-834D-9B44-8029-ED9D6CC298C7}"/>
          </ac:cxnSpMkLst>
        </pc:cxnChg>
        <pc:cxnChg chg="add mod">
          <ac:chgData name="Quitterie ROUDAUT" userId="8543a2adf6973109" providerId="LiveId" clId="{722E05A7-3354-4AAA-BC3D-A1D16914A774}" dt="2024-11-15T15:52:39.093" v="1733" actId="14100"/>
          <ac:cxnSpMkLst>
            <pc:docMk/>
            <pc:sldMk cId="3999273208" sldId="261"/>
            <ac:cxnSpMk id="39" creationId="{4A9DA869-48EC-4DFF-A72F-DCD0F9E52D0A}"/>
          </ac:cxnSpMkLst>
        </pc:cxnChg>
      </pc:sldChg>
      <pc:sldChg chg="addSp delSp modSp add del mod">
        <pc:chgData name="Quitterie ROUDAUT" userId="8543a2adf6973109" providerId="LiveId" clId="{722E05A7-3354-4AAA-BC3D-A1D16914A774}" dt="2024-11-15T15:53:42.678" v="1747" actId="47"/>
        <pc:sldMkLst>
          <pc:docMk/>
          <pc:sldMk cId="3216720932" sldId="262"/>
        </pc:sldMkLst>
        <pc:spChg chg="add mod">
          <ac:chgData name="Quitterie ROUDAUT" userId="8543a2adf6973109" providerId="LiveId" clId="{722E05A7-3354-4AAA-BC3D-A1D16914A774}" dt="2024-11-12T11:05:04.899" v="541" actId="20577"/>
          <ac:spMkLst>
            <pc:docMk/>
            <pc:sldMk cId="3216720932" sldId="262"/>
            <ac:spMk id="2" creationId="{7FE92D15-F964-E8BA-2DA7-2C46E9C9B7C9}"/>
          </ac:spMkLst>
        </pc:spChg>
        <pc:spChg chg="del">
          <ac:chgData name="Quitterie ROUDAUT" userId="8543a2adf6973109" providerId="LiveId" clId="{722E05A7-3354-4AAA-BC3D-A1D16914A774}" dt="2024-11-13T21:09:39.147" v="893" actId="478"/>
          <ac:spMkLst>
            <pc:docMk/>
            <pc:sldMk cId="3216720932" sldId="262"/>
            <ac:spMk id="13" creationId="{803A76B4-1246-D8E5-173E-20B4FFDA8692}"/>
          </ac:spMkLst>
        </pc:spChg>
        <pc:spChg chg="mod">
          <ac:chgData name="Quitterie ROUDAUT" userId="8543a2adf6973109" providerId="LiveId" clId="{722E05A7-3354-4AAA-BC3D-A1D16914A774}" dt="2024-11-15T15:51:27.463" v="1636" actId="20577"/>
          <ac:spMkLst>
            <pc:docMk/>
            <pc:sldMk cId="3216720932" sldId="262"/>
            <ac:spMk id="24" creationId="{5B62DE1B-5B0C-A70E-EAB8-10394BB33CD1}"/>
          </ac:spMkLst>
        </pc:spChg>
        <pc:spChg chg="mod">
          <ac:chgData name="Quitterie ROUDAUT" userId="8543a2adf6973109" providerId="LiveId" clId="{722E05A7-3354-4AAA-BC3D-A1D16914A774}" dt="2024-11-12T11:05:11.425" v="548" actId="20577"/>
          <ac:spMkLst>
            <pc:docMk/>
            <pc:sldMk cId="3216720932" sldId="262"/>
            <ac:spMk id="27" creationId="{E2B0127B-0960-29E4-6730-07880415D04A}"/>
          </ac:spMkLst>
        </pc:spChg>
        <pc:spChg chg="mod">
          <ac:chgData name="Quitterie ROUDAUT" userId="8543a2adf6973109" providerId="LiveId" clId="{722E05A7-3354-4AAA-BC3D-A1D16914A774}" dt="2024-11-15T15:52:04.399" v="1728" actId="20577"/>
          <ac:spMkLst>
            <pc:docMk/>
            <pc:sldMk cId="3216720932" sldId="262"/>
            <ac:spMk id="34" creationId="{8F4F09AF-5D8F-C579-F45C-71DAE5549A65}"/>
          </ac:spMkLst>
        </pc:spChg>
        <pc:cxnChg chg="del mod">
          <ac:chgData name="Quitterie ROUDAUT" userId="8543a2adf6973109" providerId="LiveId" clId="{722E05A7-3354-4AAA-BC3D-A1D16914A774}" dt="2024-11-14T16:02:00.736" v="1452" actId="478"/>
          <ac:cxnSpMkLst>
            <pc:docMk/>
            <pc:sldMk cId="3216720932" sldId="262"/>
            <ac:cxnSpMk id="29" creationId="{31AB3592-298C-512A-D073-32C44A0344E7}"/>
          </ac:cxnSpMkLst>
        </pc:cxnChg>
      </pc:sldChg>
      <pc:sldChg chg="addSp delSp modSp add mod">
        <pc:chgData name="Quitterie ROUDAUT" userId="8543a2adf6973109" providerId="LiveId" clId="{722E05A7-3354-4AAA-BC3D-A1D16914A774}" dt="2024-11-21T10:51:42.079" v="1758" actId="20577"/>
        <pc:sldMkLst>
          <pc:docMk/>
          <pc:sldMk cId="4021458616" sldId="263"/>
        </pc:sldMkLst>
        <pc:spChg chg="mod">
          <ac:chgData name="Quitterie ROUDAUT" userId="8543a2adf6973109" providerId="LiveId" clId="{722E05A7-3354-4AAA-BC3D-A1D16914A774}" dt="2024-11-12T11:06:25.429" v="568" actId="14100"/>
          <ac:spMkLst>
            <pc:docMk/>
            <pc:sldMk cId="4021458616" sldId="263"/>
            <ac:spMk id="7" creationId="{302DFAC7-AB21-0398-319D-F4E4C03BE871}"/>
          </ac:spMkLst>
        </pc:spChg>
        <pc:spChg chg="add mod">
          <ac:chgData name="Quitterie ROUDAUT" userId="8543a2adf6973109" providerId="LiveId" clId="{722E05A7-3354-4AAA-BC3D-A1D16914A774}" dt="2024-11-12T11:06:17.653" v="567" actId="1076"/>
          <ac:spMkLst>
            <pc:docMk/>
            <pc:sldMk cId="4021458616" sldId="263"/>
            <ac:spMk id="9" creationId="{2C40E012-B7C8-FF37-B782-A4527E2F5AE8}"/>
          </ac:spMkLst>
        </pc:spChg>
        <pc:spChg chg="del">
          <ac:chgData name="Quitterie ROUDAUT" userId="8543a2adf6973109" providerId="LiveId" clId="{722E05A7-3354-4AAA-BC3D-A1D16914A774}" dt="2024-11-13T21:09:34.528" v="892" actId="478"/>
          <ac:spMkLst>
            <pc:docMk/>
            <pc:sldMk cId="4021458616" sldId="263"/>
            <ac:spMk id="13" creationId="{2D8A605A-884F-B27B-4F47-7FFBD2CC7882}"/>
          </ac:spMkLst>
        </pc:spChg>
        <pc:spChg chg="add mod">
          <ac:chgData name="Quitterie ROUDAUT" userId="8543a2adf6973109" providerId="LiveId" clId="{722E05A7-3354-4AAA-BC3D-A1D16914A774}" dt="2024-11-14T15:55:54.232" v="1193" actId="313"/>
          <ac:spMkLst>
            <pc:docMk/>
            <pc:sldMk cId="4021458616" sldId="263"/>
            <ac:spMk id="14" creationId="{1E5519EB-6770-459F-0D1B-92D6D74C1F8E}"/>
          </ac:spMkLst>
        </pc:spChg>
        <pc:spChg chg="add del mod">
          <ac:chgData name="Quitterie ROUDAUT" userId="8543a2adf6973109" providerId="LiveId" clId="{722E05A7-3354-4AAA-BC3D-A1D16914A774}" dt="2024-11-14T15:52:25.045" v="899" actId="478"/>
          <ac:spMkLst>
            <pc:docMk/>
            <pc:sldMk cId="4021458616" sldId="263"/>
            <ac:spMk id="15" creationId="{28C5F6F1-3276-7F05-A148-B93979A49220}"/>
          </ac:spMkLst>
        </pc:spChg>
        <pc:spChg chg="add mod">
          <ac:chgData name="Quitterie ROUDAUT" userId="8543a2adf6973109" providerId="LiveId" clId="{722E05A7-3354-4AAA-BC3D-A1D16914A774}" dt="2024-11-14T15:55:23.753" v="1103" actId="1076"/>
          <ac:spMkLst>
            <pc:docMk/>
            <pc:sldMk cId="4021458616" sldId="263"/>
            <ac:spMk id="16" creationId="{260BF8D9-BE31-47A0-D6F0-65B10DE12905}"/>
          </ac:spMkLst>
        </pc:spChg>
        <pc:spChg chg="del">
          <ac:chgData name="Quitterie ROUDAUT" userId="8543a2adf6973109" providerId="LiveId" clId="{722E05A7-3354-4AAA-BC3D-A1D16914A774}" dt="2024-11-14T15:52:22.478" v="897" actId="478"/>
          <ac:spMkLst>
            <pc:docMk/>
            <pc:sldMk cId="4021458616" sldId="263"/>
            <ac:spMk id="17" creationId="{E3D62FE5-7766-B66B-3195-730D8580960D}"/>
          </ac:spMkLst>
        </pc:spChg>
        <pc:spChg chg="add del mod">
          <ac:chgData name="Quitterie ROUDAUT" userId="8543a2adf6973109" providerId="LiveId" clId="{722E05A7-3354-4AAA-BC3D-A1D16914A774}" dt="2024-11-14T15:52:23.924" v="898" actId="478"/>
          <ac:spMkLst>
            <pc:docMk/>
            <pc:sldMk cId="4021458616" sldId="263"/>
            <ac:spMk id="20" creationId="{CE60B0CB-C8B1-FB81-FB46-DB074AFB3224}"/>
          </ac:spMkLst>
        </pc:spChg>
        <pc:spChg chg="del">
          <ac:chgData name="Quitterie ROUDAUT" userId="8543a2adf6973109" providerId="LiveId" clId="{722E05A7-3354-4AAA-BC3D-A1D16914A774}" dt="2024-11-14T15:52:19.992" v="895" actId="478"/>
          <ac:spMkLst>
            <pc:docMk/>
            <pc:sldMk cId="4021458616" sldId="263"/>
            <ac:spMk id="21" creationId="{5FFA0833-8A79-2FBB-26A9-1EAAF1C55C9D}"/>
          </ac:spMkLst>
        </pc:spChg>
        <pc:spChg chg="del">
          <ac:chgData name="Quitterie ROUDAUT" userId="8543a2adf6973109" providerId="LiveId" clId="{722E05A7-3354-4AAA-BC3D-A1D16914A774}" dt="2024-11-12T11:06:49.969" v="572" actId="478"/>
          <ac:spMkLst>
            <pc:docMk/>
            <pc:sldMk cId="4021458616" sldId="263"/>
            <ac:spMk id="22" creationId="{A1A93762-A4FA-5DB9-884E-CDE81942FB9A}"/>
          </ac:spMkLst>
        </pc:spChg>
        <pc:spChg chg="del">
          <ac:chgData name="Quitterie ROUDAUT" userId="8543a2adf6973109" providerId="LiveId" clId="{722E05A7-3354-4AAA-BC3D-A1D16914A774}" dt="2024-11-12T11:06:59.283" v="577" actId="478"/>
          <ac:spMkLst>
            <pc:docMk/>
            <pc:sldMk cId="4021458616" sldId="263"/>
            <ac:spMk id="24" creationId="{74F00CEA-C70B-14A6-3D6D-7AD0D4C43B63}"/>
          </ac:spMkLst>
        </pc:spChg>
        <pc:spChg chg="add mod">
          <ac:chgData name="Quitterie ROUDAUT" userId="8543a2adf6973109" providerId="LiveId" clId="{722E05A7-3354-4AAA-BC3D-A1D16914A774}" dt="2024-11-14T15:56:14.429" v="1199" actId="1076"/>
          <ac:spMkLst>
            <pc:docMk/>
            <pc:sldMk cId="4021458616" sldId="263"/>
            <ac:spMk id="24" creationId="{A30E3245-29E0-8A58-A2E1-95C15F368265}"/>
          </ac:spMkLst>
        </pc:spChg>
        <pc:spChg chg="mod">
          <ac:chgData name="Quitterie ROUDAUT" userId="8543a2adf6973109" providerId="LiveId" clId="{722E05A7-3354-4AAA-BC3D-A1D16914A774}" dt="2024-11-14T15:54:47.866" v="999" actId="1076"/>
          <ac:spMkLst>
            <pc:docMk/>
            <pc:sldMk cId="4021458616" sldId="263"/>
            <ac:spMk id="25" creationId="{D2F6FE0A-8717-585F-F881-D54F2054F1C0}"/>
          </ac:spMkLst>
        </pc:spChg>
        <pc:spChg chg="add mod">
          <ac:chgData name="Quitterie ROUDAUT" userId="8543a2adf6973109" providerId="LiveId" clId="{722E05A7-3354-4AAA-BC3D-A1D16914A774}" dt="2024-11-14T15:56:16.311" v="1200" actId="1076"/>
          <ac:spMkLst>
            <pc:docMk/>
            <pc:sldMk cId="4021458616" sldId="263"/>
            <ac:spMk id="27" creationId="{E4588F96-E8D9-A1DB-4D2E-DD9881CD58FA}"/>
          </ac:spMkLst>
        </pc:spChg>
        <pc:spChg chg="del mod">
          <ac:chgData name="Quitterie ROUDAUT" userId="8543a2adf6973109" providerId="LiveId" clId="{722E05A7-3354-4AAA-BC3D-A1D16914A774}" dt="2024-11-12T11:12:59.997" v="676" actId="478"/>
          <ac:spMkLst>
            <pc:docMk/>
            <pc:sldMk cId="4021458616" sldId="263"/>
            <ac:spMk id="27" creationId="{F678AF08-5DD0-6C2C-D65D-8BDD29C68343}"/>
          </ac:spMkLst>
        </pc:spChg>
        <pc:spChg chg="add mod">
          <ac:chgData name="Quitterie ROUDAUT" userId="8543a2adf6973109" providerId="LiveId" clId="{722E05A7-3354-4AAA-BC3D-A1D16914A774}" dt="2024-11-14T15:56:00.786" v="1195" actId="1076"/>
          <ac:spMkLst>
            <pc:docMk/>
            <pc:sldMk cId="4021458616" sldId="263"/>
            <ac:spMk id="28" creationId="{F7EDFB88-4A82-71F3-5F50-9C58FF38932B}"/>
          </ac:spMkLst>
        </pc:spChg>
        <pc:spChg chg="del">
          <ac:chgData name="Quitterie ROUDAUT" userId="8543a2adf6973109" providerId="LiveId" clId="{722E05A7-3354-4AAA-BC3D-A1D16914A774}" dt="2024-11-12T11:06:46.101" v="569" actId="478"/>
          <ac:spMkLst>
            <pc:docMk/>
            <pc:sldMk cId="4021458616" sldId="263"/>
            <ac:spMk id="30" creationId="{100795A6-72D0-156F-9EC8-6C8F8118B245}"/>
          </ac:spMkLst>
        </pc:spChg>
        <pc:spChg chg="del">
          <ac:chgData name="Quitterie ROUDAUT" userId="8543a2adf6973109" providerId="LiveId" clId="{722E05A7-3354-4AAA-BC3D-A1D16914A774}" dt="2024-11-12T11:06:52.336" v="573" actId="478"/>
          <ac:spMkLst>
            <pc:docMk/>
            <pc:sldMk cId="4021458616" sldId="263"/>
            <ac:spMk id="31" creationId="{82609695-8429-B918-1DA6-4B184099139F}"/>
          </ac:spMkLst>
        </pc:spChg>
        <pc:spChg chg="add mod">
          <ac:chgData name="Quitterie ROUDAUT" userId="8543a2adf6973109" providerId="LiveId" clId="{722E05A7-3354-4AAA-BC3D-A1D16914A774}" dt="2024-11-21T10:51:30.765" v="1756" actId="20577"/>
          <ac:spMkLst>
            <pc:docMk/>
            <pc:sldMk cId="4021458616" sldId="263"/>
            <ac:spMk id="32" creationId="{649EB104-5086-FC4C-6E21-0167B3948CBB}"/>
          </ac:spMkLst>
        </pc:spChg>
        <pc:spChg chg="add mod">
          <ac:chgData name="Quitterie ROUDAUT" userId="8543a2adf6973109" providerId="LiveId" clId="{722E05A7-3354-4AAA-BC3D-A1D16914A774}" dt="2024-11-14T15:56:18.104" v="1201" actId="1076"/>
          <ac:spMkLst>
            <pc:docMk/>
            <pc:sldMk cId="4021458616" sldId="263"/>
            <ac:spMk id="33" creationId="{1E8FF62E-3589-2F0C-951E-0FB5FBAF0383}"/>
          </ac:spMkLst>
        </pc:spChg>
        <pc:spChg chg="del">
          <ac:chgData name="Quitterie ROUDAUT" userId="8543a2adf6973109" providerId="LiveId" clId="{722E05A7-3354-4AAA-BC3D-A1D16914A774}" dt="2024-11-12T11:06:53.755" v="574" actId="478"/>
          <ac:spMkLst>
            <pc:docMk/>
            <pc:sldMk cId="4021458616" sldId="263"/>
            <ac:spMk id="34" creationId="{CC7DE1E4-C835-AA21-C499-1D7C44E10990}"/>
          </ac:spMkLst>
        </pc:spChg>
        <pc:spChg chg="add mod">
          <ac:chgData name="Quitterie ROUDAUT" userId="8543a2adf6973109" providerId="LiveId" clId="{722E05A7-3354-4AAA-BC3D-A1D16914A774}" dt="2024-11-14T15:54:07.708" v="984" actId="313"/>
          <ac:spMkLst>
            <pc:docMk/>
            <pc:sldMk cId="4021458616" sldId="263"/>
            <ac:spMk id="35" creationId="{A7BFC974-43A1-55C1-4296-87EDD62FC6BF}"/>
          </ac:spMkLst>
        </pc:spChg>
        <pc:spChg chg="add mod">
          <ac:chgData name="Quitterie ROUDAUT" userId="8543a2adf6973109" providerId="LiveId" clId="{722E05A7-3354-4AAA-BC3D-A1D16914A774}" dt="2024-11-21T10:51:42.079" v="1758" actId="20577"/>
          <ac:spMkLst>
            <pc:docMk/>
            <pc:sldMk cId="4021458616" sldId="263"/>
            <ac:spMk id="39" creationId="{9058D7FB-9C43-9218-F706-D621DCB67184}"/>
          </ac:spMkLst>
        </pc:spChg>
        <pc:spChg chg="add mod">
          <ac:chgData name="Quitterie ROUDAUT" userId="8543a2adf6973109" providerId="LiveId" clId="{722E05A7-3354-4AAA-BC3D-A1D16914A774}" dt="2024-11-14T16:01:12.963" v="1445" actId="1076"/>
          <ac:spMkLst>
            <pc:docMk/>
            <pc:sldMk cId="4021458616" sldId="263"/>
            <ac:spMk id="40" creationId="{7F268736-12B8-163B-855F-BA4EF3F8BC7A}"/>
          </ac:spMkLst>
        </pc:spChg>
        <pc:graphicFrameChg chg="add mod modGraphic">
          <ac:chgData name="Quitterie ROUDAUT" userId="8543a2adf6973109" providerId="LiveId" clId="{722E05A7-3354-4AAA-BC3D-A1D16914A774}" dt="2024-11-14T15:53:37.063" v="916" actId="14100"/>
          <ac:graphicFrameMkLst>
            <pc:docMk/>
            <pc:sldMk cId="4021458616" sldId="263"/>
            <ac:graphicFrameMk id="10" creationId="{3BDE189F-7746-B699-5FC2-062384E39E8D}"/>
          </ac:graphicFrameMkLst>
        </pc:graphicFrameChg>
        <pc:graphicFrameChg chg="del">
          <ac:chgData name="Quitterie ROUDAUT" userId="8543a2adf6973109" providerId="LiveId" clId="{722E05A7-3354-4AAA-BC3D-A1D16914A774}" dt="2024-11-12T11:06:47.037" v="570" actId="478"/>
          <ac:graphicFrameMkLst>
            <pc:docMk/>
            <pc:sldMk cId="4021458616" sldId="263"/>
            <ac:graphicFrameMk id="28" creationId="{B1A68699-DD67-D1AD-4E5C-EEA44E84A857}"/>
          </ac:graphicFrameMkLst>
        </pc:graphicFrameChg>
        <pc:cxnChg chg="add mod ord">
          <ac:chgData name="Quitterie ROUDAUT" userId="8543a2adf6973109" providerId="LiveId" clId="{722E05A7-3354-4AAA-BC3D-A1D16914A774}" dt="2024-11-14T15:56:09.261" v="1198" actId="166"/>
          <ac:cxnSpMkLst>
            <pc:docMk/>
            <pc:sldMk cId="4021458616" sldId="263"/>
            <ac:cxnSpMk id="11" creationId="{9F87D612-43AF-FDB7-37AB-D13B664CA281}"/>
          </ac:cxnSpMkLst>
        </pc:cxnChg>
        <pc:cxnChg chg="del">
          <ac:chgData name="Quitterie ROUDAUT" userId="8543a2adf6973109" providerId="LiveId" clId="{722E05A7-3354-4AAA-BC3D-A1D16914A774}" dt="2024-11-14T15:52:21.990" v="896" actId="478"/>
          <ac:cxnSpMkLst>
            <pc:docMk/>
            <pc:sldMk cId="4021458616" sldId="263"/>
            <ac:cxnSpMk id="18" creationId="{C41574C7-0EA8-DDB4-25BF-22D0E39B3922}"/>
          </ac:cxnSpMkLst>
        </pc:cxnChg>
        <pc:cxnChg chg="add del mod">
          <ac:chgData name="Quitterie ROUDAUT" userId="8543a2adf6973109" providerId="LiveId" clId="{722E05A7-3354-4AAA-BC3D-A1D16914A774}" dt="2024-11-14T15:52:26.012" v="900" actId="478"/>
          <ac:cxnSpMkLst>
            <pc:docMk/>
            <pc:sldMk cId="4021458616" sldId="263"/>
            <ac:cxnSpMk id="19" creationId="{A38C2DA3-59A4-CF2A-F28F-D5333448E1D6}"/>
          </ac:cxnSpMkLst>
        </pc:cxnChg>
        <pc:cxnChg chg="del">
          <ac:chgData name="Quitterie ROUDAUT" userId="8543a2adf6973109" providerId="LiveId" clId="{722E05A7-3354-4AAA-BC3D-A1D16914A774}" dt="2024-11-12T11:06:56.599" v="576" actId="478"/>
          <ac:cxnSpMkLst>
            <pc:docMk/>
            <pc:sldMk cId="4021458616" sldId="263"/>
            <ac:cxnSpMk id="23" creationId="{53DBEED8-EAC0-815B-6C77-13EDE97DE3B2}"/>
          </ac:cxnSpMkLst>
        </pc:cxnChg>
        <pc:cxnChg chg="mod">
          <ac:chgData name="Quitterie ROUDAUT" userId="8543a2adf6973109" providerId="LiveId" clId="{722E05A7-3354-4AAA-BC3D-A1D16914A774}" dt="2024-11-14T15:55:26.252" v="1104" actId="14100"/>
          <ac:cxnSpMkLst>
            <pc:docMk/>
            <pc:sldMk cId="4021458616" sldId="263"/>
            <ac:cxnSpMk id="26" creationId="{A4825D12-A3BA-6498-42C0-AD6908B72A00}"/>
          </ac:cxnSpMkLst>
        </pc:cxnChg>
        <pc:cxnChg chg="del">
          <ac:chgData name="Quitterie ROUDAUT" userId="8543a2adf6973109" providerId="LiveId" clId="{722E05A7-3354-4AAA-BC3D-A1D16914A774}" dt="2024-11-12T11:06:48.234" v="571" actId="478"/>
          <ac:cxnSpMkLst>
            <pc:docMk/>
            <pc:sldMk cId="4021458616" sldId="263"/>
            <ac:cxnSpMk id="29" creationId="{A9D421F5-CEFC-9480-84FA-2BA48B19FCE7}"/>
          </ac:cxnSpMkLst>
        </pc:cxnChg>
        <pc:cxnChg chg="del">
          <ac:chgData name="Quitterie ROUDAUT" userId="8543a2adf6973109" providerId="LiveId" clId="{722E05A7-3354-4AAA-BC3D-A1D16914A774}" dt="2024-11-12T11:06:54.416" v="575" actId="478"/>
          <ac:cxnSpMkLst>
            <pc:docMk/>
            <pc:sldMk cId="4021458616" sldId="263"/>
            <ac:cxnSpMk id="32" creationId="{7214BCE1-871F-A5EC-5396-3A2ECD26BD4A}"/>
          </ac:cxnSpMkLst>
        </pc:cxnChg>
        <pc:cxnChg chg="add mod">
          <ac:chgData name="Quitterie ROUDAUT" userId="8543a2adf6973109" providerId="LiveId" clId="{722E05A7-3354-4AAA-BC3D-A1D16914A774}" dt="2024-11-21T10:51:27.632" v="1755" actId="20577"/>
          <ac:cxnSpMkLst>
            <pc:docMk/>
            <pc:sldMk cId="4021458616" sldId="263"/>
            <ac:cxnSpMk id="34" creationId="{E7701429-565C-1B7A-7140-02744E0ED537}"/>
          </ac:cxnSpMkLst>
        </pc:cxnChg>
        <pc:cxnChg chg="add mod">
          <ac:chgData name="Quitterie ROUDAUT" userId="8543a2adf6973109" providerId="LiveId" clId="{722E05A7-3354-4AAA-BC3D-A1D16914A774}" dt="2024-11-14T15:54:19.890" v="988" actId="1076"/>
          <ac:cxnSpMkLst>
            <pc:docMk/>
            <pc:sldMk cId="4021458616" sldId="263"/>
            <ac:cxnSpMk id="36" creationId="{F5146114-E1D1-17ED-30BE-9F6DFAE3300B}"/>
          </ac:cxnSpMkLst>
        </pc:cxnChg>
        <pc:cxnChg chg="add mod">
          <ac:chgData name="Quitterie ROUDAUT" userId="8543a2adf6973109" providerId="LiveId" clId="{722E05A7-3354-4AAA-BC3D-A1D16914A774}" dt="2024-11-21T10:51:42.079" v="1758" actId="20577"/>
          <ac:cxnSpMkLst>
            <pc:docMk/>
            <pc:sldMk cId="4021458616" sldId="263"/>
            <ac:cxnSpMk id="41" creationId="{56A12D6A-0C2D-96AF-FC5D-56FB976EE797}"/>
          </ac:cxnSpMkLst>
        </pc:cxnChg>
        <pc:cxnChg chg="add mod">
          <ac:chgData name="Quitterie ROUDAUT" userId="8543a2adf6973109" providerId="LiveId" clId="{722E05A7-3354-4AAA-BC3D-A1D16914A774}" dt="2024-11-14T16:01:34.163" v="1451" actId="14100"/>
          <ac:cxnSpMkLst>
            <pc:docMk/>
            <pc:sldMk cId="4021458616" sldId="263"/>
            <ac:cxnSpMk id="43" creationId="{94D013D4-1AED-D392-C300-479C2DA30D1C}"/>
          </ac:cxnSpMkLst>
        </pc:cxnChg>
      </pc:sldChg>
      <pc:sldChg chg="modSp add mod">
        <pc:chgData name="Quitterie ROUDAUT" userId="8543a2adf6973109" providerId="LiveId" clId="{722E05A7-3354-4AAA-BC3D-A1D16914A774}" dt="2024-11-21T10:52:16.249" v="1786" actId="20577"/>
        <pc:sldMkLst>
          <pc:docMk/>
          <pc:sldMk cId="589000615" sldId="264"/>
        </pc:sldMkLst>
        <pc:spChg chg="mod">
          <ac:chgData name="Quitterie ROUDAUT" userId="8543a2adf6973109" providerId="LiveId" clId="{722E05A7-3354-4AAA-BC3D-A1D16914A774}" dt="2024-11-21T10:52:16.249" v="1786" actId="20577"/>
          <ac:spMkLst>
            <pc:docMk/>
            <pc:sldMk cId="589000615" sldId="264"/>
            <ac:spMk id="27" creationId="{043C9B55-18AB-9FE5-BC25-41484803BC5A}"/>
          </ac:spMkLst>
        </pc:spChg>
      </pc:sldChg>
      <pc:sldChg chg="addSp delSp modSp new del mod">
        <pc:chgData name="Quitterie ROUDAUT" userId="8543a2adf6973109" providerId="LiveId" clId="{722E05A7-3354-4AAA-BC3D-A1D16914A774}" dt="2024-11-14T19:11:13.681" v="1520" actId="47"/>
        <pc:sldMkLst>
          <pc:docMk/>
          <pc:sldMk cId="2226006682" sldId="264"/>
        </pc:sldMkLst>
        <pc:graphicFrameChg chg="add del mod modGraphic">
          <ac:chgData name="Quitterie ROUDAUT" userId="8543a2adf6973109" providerId="LiveId" clId="{722E05A7-3354-4AAA-BC3D-A1D16914A774}" dt="2024-11-14T19:11:08.274" v="1519" actId="478"/>
          <ac:graphicFrameMkLst>
            <pc:docMk/>
            <pc:sldMk cId="2226006682" sldId="264"/>
            <ac:graphicFrameMk id="2" creationId="{2A17E67C-737F-D090-703D-1D77C42CF015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578228-0DB8-41D7-9079-D967F5422BBB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43ACB5-4D90-4456-AB28-83A5B349112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4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43ACB5-4D90-4456-AB28-83A5B3491121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95056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3321C3-A777-DF6D-9CF6-46D8071E6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7F99F7C-E83D-23D9-375B-FB3CED14FE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DE7D64-EC2E-37E8-B3A3-239EE9F9C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80BB3B0-8B72-D08B-7AF1-20FCF8DA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20247-D3B0-029B-BB1C-D2B933975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5041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D9AF38-88A2-EAF3-2F50-0C989C63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1B82BF3-44C0-06C1-4AA3-29482DEF8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FDCB69F-F4CA-CEA2-AEE8-C451D7C67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1A83321-136C-7D20-96DC-18C5BBC4D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FF74836-5CEB-5E22-8DBF-8FF1A2C49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5379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02858411-1FC3-BBB7-EE58-CF303985E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21A0E04-0AE1-9BD0-E691-6BFFBE9B3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532BC5-96DD-B882-C7F7-183174D22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8F37D4-7A9E-BDC2-8A1A-426B5819B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1F37CD-F803-ADDA-4520-12AA9720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8221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D34988D-3A53-0467-082F-948FED24C6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4CF54-CFAD-F923-56C0-F02BAA86F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D51494F-7969-7E73-F13F-98934403C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32E59-64C4-38B3-1637-26C0D45B1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5A42F-DFA6-653A-4C09-139DB026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6715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DB9415-BC38-C1F2-329C-3C599FA2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73D366-58E2-DD5B-8FFF-C1E42B8BBD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2CDD08-67E3-62E5-DDA0-688813AC0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3BA12A9-58B0-CA10-8C7B-20383F46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9E259B-B10C-ACCB-6301-EB234F904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1235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995934-414D-E8C3-94E7-F0CA477126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A205EBA-468C-9D06-F5CA-D84FA7B64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17F89F1-4F12-C094-8D41-0A4DE2988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E3CEA3-B099-30ED-6F5E-5CC9FA1BA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B2B3C26-9924-709A-2AD9-DC61AF6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A7C51E-CA6F-0070-2AB9-EDBD3B03F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9094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66701DC-2BBF-35FA-D9B1-14EDE11E3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74D272-8B68-1CEE-9814-6AF44CDD1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6CC5504-DFB5-ACE9-3016-4A2C8B6B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7409F1B5-415B-97BC-BBAC-E187F4250E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89F4ED13-C863-7F63-DA6E-7BFAAFBFFC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B797D09-D30D-D7DE-8667-1A5B8FE5D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BC40D65C-5FFB-C8B8-445B-81B33E0C7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471F62A-7E8A-148F-7C53-634BC6F4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13479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BA03078-C8B8-ED85-5914-72E09D4FD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1EDCC07-8C4B-188B-DB68-E3D4D9D36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A01E090-5BD0-B1DF-6036-7F65B7204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737C861-8796-B3C6-B043-EBBADF5E1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5728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01EDD695-CEEF-338C-F28A-4FDAFFC7C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3BE31CC-6F9E-A1D0-D59F-4B4B1A8E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43A35BA-F6B0-723F-F86F-AFA21D185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91231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69E652-3897-A61C-B11A-D92E7D635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E3941B5-5D3F-AC93-8AD4-67721F844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01A326E-2441-B31C-A6B0-7BD3DE533F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FC9898A-B063-7DE0-803F-138EB5EC1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FBD09A7-8221-2B04-5516-CCC3C6625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BD600BA-C2A8-F733-1B59-ACF09940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85595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5CAF92E-8B99-96D4-6DF7-AF8C2CFE2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243173E-172F-4E11-8356-3D2AAC13A0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6205515-B825-5A3C-6C18-DEA898653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46B7784-DA8E-CB32-0AD7-F6FF462E19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E7D76BD-87DB-C1F9-F759-2260EA4DF3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97BE88D-3339-CD66-9E2E-07523261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7230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F30D91C-A6C7-C107-C1FE-CAB580950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E88971A-D5B8-C80A-3F52-4299D8155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60DDDE9-8015-4FEA-5E07-8C0EED5488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E9B71B-84B9-4335-ACB4-1E4E057FBB10}" type="datetimeFigureOut">
              <a:rPr lang="fr-FR" smtClean="0"/>
              <a:t>18/11/2024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A5EC791-173F-442B-6C37-478171FC16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0103F4E-52EE-A0AC-C93E-34CBA7DCED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2ADDA3-6993-4F6B-AB8B-FAC1EF97B03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0635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D1CC8E-1277-2828-34E7-50923008B464}"/>
              </a:ext>
            </a:extLst>
          </p:cNvPr>
          <p:cNvSpPr/>
          <p:nvPr/>
        </p:nvSpPr>
        <p:spPr>
          <a:xfrm>
            <a:off x="731520" y="932688"/>
            <a:ext cx="8183880" cy="501091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Cadre 2">
            <a:extLst>
              <a:ext uri="{FF2B5EF4-FFF2-40B4-BE49-F238E27FC236}">
                <a16:creationId xmlns:a16="http://schemas.microsoft.com/office/drawing/2014/main" id="{73C6580F-59D6-0CA9-DB96-C61B23D6A0E1}"/>
              </a:ext>
            </a:extLst>
          </p:cNvPr>
          <p:cNvSpPr/>
          <p:nvPr/>
        </p:nvSpPr>
        <p:spPr>
          <a:xfrm>
            <a:off x="5513832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7ACB3A4B-ECD1-CAC9-96A1-A3D5ED1A02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685" y="143733"/>
            <a:ext cx="1371670" cy="596931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980F42E9-1969-6567-7934-FAE65E585A88}"/>
              </a:ext>
            </a:extLst>
          </p:cNvPr>
          <p:cNvSpPr/>
          <p:nvPr/>
        </p:nvSpPr>
        <p:spPr>
          <a:xfrm>
            <a:off x="7065264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A5ACF19F-B9C3-00C1-997E-D9EE1D85D2C4}"/>
              </a:ext>
            </a:extLst>
          </p:cNvPr>
          <p:cNvSpPr/>
          <p:nvPr/>
        </p:nvSpPr>
        <p:spPr>
          <a:xfrm>
            <a:off x="8595360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F338EB4A-F320-A867-F127-696254B4F578}"/>
              </a:ext>
            </a:extLst>
          </p:cNvPr>
          <p:cNvSpPr/>
          <p:nvPr/>
        </p:nvSpPr>
        <p:spPr>
          <a:xfrm>
            <a:off x="10171176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cxnSp>
        <p:nvCxnSpPr>
          <p:cNvPr id="9" name="Connecteur : en arc 8">
            <a:extLst>
              <a:ext uri="{FF2B5EF4-FFF2-40B4-BE49-F238E27FC236}">
                <a16:creationId xmlns:a16="http://schemas.microsoft.com/office/drawing/2014/main" id="{D70C3D8B-5550-2D5A-1F06-C4A29A890A69}"/>
              </a:ext>
            </a:extLst>
          </p:cNvPr>
          <p:cNvCxnSpPr/>
          <p:nvPr/>
        </p:nvCxnSpPr>
        <p:spPr>
          <a:xfrm>
            <a:off x="1536192" y="5650992"/>
            <a:ext cx="1005840" cy="694944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ZoneTexte 9">
            <a:extLst>
              <a:ext uri="{FF2B5EF4-FFF2-40B4-BE49-F238E27FC236}">
                <a16:creationId xmlns:a16="http://schemas.microsoft.com/office/drawing/2014/main" id="{CA2E8A1E-7595-057C-2ED9-ACF08298AB3B}"/>
              </a:ext>
            </a:extLst>
          </p:cNvPr>
          <p:cNvSpPr txBox="1"/>
          <p:nvPr/>
        </p:nvSpPr>
        <p:spPr>
          <a:xfrm>
            <a:off x="2633472" y="6108193"/>
            <a:ext cx="41239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Page d’accueil: comment utiliser le </a:t>
            </a:r>
            <a:r>
              <a:rPr lang="fr-FR" sz="1600" dirty="0" err="1">
                <a:solidFill>
                  <a:srgbClr val="FFC000"/>
                </a:solidFill>
              </a:rPr>
              <a:t>dashboard</a:t>
            </a:r>
            <a:r>
              <a:rPr lang="fr-FR" sz="1600" dirty="0">
                <a:solidFill>
                  <a:srgbClr val="FFC000"/>
                </a:solidFill>
              </a:rPr>
              <a:t> et les indicateurs</a:t>
            </a:r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950B9126-FA90-B853-EAB2-AEBE9A51EB96}"/>
              </a:ext>
            </a:extLst>
          </p:cNvPr>
          <p:cNvCxnSpPr>
            <a:cxnSpLocks/>
          </p:cNvCxnSpPr>
          <p:nvPr/>
        </p:nvCxnSpPr>
        <p:spPr>
          <a:xfrm rot="10800000">
            <a:off x="4671060" y="265279"/>
            <a:ext cx="740664" cy="353837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1961EA84-1401-C0F4-856E-FA25D225C956}"/>
              </a:ext>
            </a:extLst>
          </p:cNvPr>
          <p:cNvSpPr txBox="1"/>
          <p:nvPr/>
        </p:nvSpPr>
        <p:spPr>
          <a:xfrm>
            <a:off x="2112264" y="143733"/>
            <a:ext cx="23545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Système de navigation entre les vues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43FFA8F-197F-1BC2-467B-C3BA27197A6C}"/>
              </a:ext>
            </a:extLst>
          </p:cNvPr>
          <p:cNvSpPr/>
          <p:nvPr/>
        </p:nvSpPr>
        <p:spPr>
          <a:xfrm>
            <a:off x="9022081" y="5250197"/>
            <a:ext cx="1633727" cy="53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6" name="Connecteur : en arc 15">
            <a:extLst>
              <a:ext uri="{FF2B5EF4-FFF2-40B4-BE49-F238E27FC236}">
                <a16:creationId xmlns:a16="http://schemas.microsoft.com/office/drawing/2014/main" id="{B6FEEA9E-F570-7CF2-0C0C-CDEC6921E311}"/>
              </a:ext>
            </a:extLst>
          </p:cNvPr>
          <p:cNvCxnSpPr>
            <a:cxnSpLocks/>
          </p:cNvCxnSpPr>
          <p:nvPr/>
        </p:nvCxnSpPr>
        <p:spPr>
          <a:xfrm rot="16200000" flipV="1">
            <a:off x="10646939" y="4380388"/>
            <a:ext cx="930376" cy="8092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ZoneTexte 19">
            <a:extLst>
              <a:ext uri="{FF2B5EF4-FFF2-40B4-BE49-F238E27FC236}">
                <a16:creationId xmlns:a16="http://schemas.microsoft.com/office/drawing/2014/main" id="{003DCB57-D9F8-7F3C-D39B-5CF004BDDDE1}"/>
              </a:ext>
            </a:extLst>
          </p:cNvPr>
          <p:cNvSpPr txBox="1"/>
          <p:nvPr/>
        </p:nvSpPr>
        <p:spPr>
          <a:xfrm>
            <a:off x="9047757" y="3429000"/>
            <a:ext cx="224683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Critère/ Score d’accessibilité avec bouton qui permet d’aller sur le site </a:t>
            </a:r>
            <a:r>
              <a:rPr lang="fr-FR" sz="1600" dirty="0" err="1">
                <a:solidFill>
                  <a:srgbClr val="FFC000"/>
                </a:solidFill>
              </a:rPr>
              <a:t>WebAIM</a:t>
            </a:r>
            <a:endParaRPr lang="fr-FR" sz="1600" dirty="0">
              <a:solidFill>
                <a:srgbClr val="FFC000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957820D-D93F-B407-0CC5-64EEC74627A8}"/>
              </a:ext>
            </a:extLst>
          </p:cNvPr>
          <p:cNvSpPr/>
          <p:nvPr/>
        </p:nvSpPr>
        <p:spPr>
          <a:xfrm>
            <a:off x="10839236" y="5250197"/>
            <a:ext cx="1262847" cy="53035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" name="Connecteur : en arc 11">
            <a:extLst>
              <a:ext uri="{FF2B5EF4-FFF2-40B4-BE49-F238E27FC236}">
                <a16:creationId xmlns:a16="http://schemas.microsoft.com/office/drawing/2014/main" id="{4064A881-BF4C-A354-F97C-08F601398C35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10077710" y="5943702"/>
            <a:ext cx="489031" cy="232957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C82394BA-221F-D98C-042F-DABF8FA52CAA}"/>
              </a:ext>
            </a:extLst>
          </p:cNvPr>
          <p:cNvSpPr txBox="1"/>
          <p:nvPr/>
        </p:nvSpPr>
        <p:spPr>
          <a:xfrm>
            <a:off x="9443322" y="6176659"/>
            <a:ext cx="22468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rgbClr val="FFC000"/>
                </a:solidFill>
              </a:rPr>
              <a:t>Logo WEBAIM via URL</a:t>
            </a:r>
            <a:endParaRPr lang="fr-FR" sz="16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58899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2BC13-3B7C-3184-CAA5-9FE69F5F8B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dre 2">
            <a:extLst>
              <a:ext uri="{FF2B5EF4-FFF2-40B4-BE49-F238E27FC236}">
                <a16:creationId xmlns:a16="http://schemas.microsoft.com/office/drawing/2014/main" id="{E1AB4FB4-6964-E783-8034-16F77B759C87}"/>
              </a:ext>
            </a:extLst>
          </p:cNvPr>
          <p:cNvSpPr/>
          <p:nvPr/>
        </p:nvSpPr>
        <p:spPr>
          <a:xfrm>
            <a:off x="5513832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DCA7EC6-50B4-CB4B-8F02-F79A028A1A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" y="143733"/>
            <a:ext cx="1371670" cy="596931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E24B20B0-4ADF-1C1B-39F4-2704364C34EA}"/>
              </a:ext>
            </a:extLst>
          </p:cNvPr>
          <p:cNvSpPr/>
          <p:nvPr/>
        </p:nvSpPr>
        <p:spPr>
          <a:xfrm>
            <a:off x="7065264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E2BE5F53-E9FC-C651-1CBA-BC9897C35672}"/>
              </a:ext>
            </a:extLst>
          </p:cNvPr>
          <p:cNvSpPr/>
          <p:nvPr/>
        </p:nvSpPr>
        <p:spPr>
          <a:xfrm>
            <a:off x="8595360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3F95A355-1BCD-A42D-347C-8B44D2688C4B}"/>
              </a:ext>
            </a:extLst>
          </p:cNvPr>
          <p:cNvSpPr/>
          <p:nvPr/>
        </p:nvSpPr>
        <p:spPr>
          <a:xfrm>
            <a:off x="10171176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44D6B363-CFA3-482A-783F-2E34522A5046}"/>
              </a:ext>
            </a:extLst>
          </p:cNvPr>
          <p:cNvSpPr txBox="1"/>
          <p:nvPr/>
        </p:nvSpPr>
        <p:spPr>
          <a:xfrm>
            <a:off x="7296912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BE52BB3-88C0-4723-3A88-E7B6C27FE50C}"/>
              </a:ext>
            </a:extLst>
          </p:cNvPr>
          <p:cNvSpPr txBox="1"/>
          <p:nvPr/>
        </p:nvSpPr>
        <p:spPr>
          <a:xfrm>
            <a:off x="5718048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Accueil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F90EBAD9-3EA3-C1D1-B7D1-AF97E2531C23}"/>
              </a:ext>
            </a:extLst>
          </p:cNvPr>
          <p:cNvSpPr/>
          <p:nvPr/>
        </p:nvSpPr>
        <p:spPr>
          <a:xfrm>
            <a:off x="420624" y="1609344"/>
            <a:ext cx="1975104" cy="198424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C93DBDC6-21F4-AD15-F64D-3D9E8E858226}"/>
              </a:ext>
            </a:extLst>
          </p:cNvPr>
          <p:cNvCxnSpPr>
            <a:cxnSpLocks/>
          </p:cNvCxnSpPr>
          <p:nvPr/>
        </p:nvCxnSpPr>
        <p:spPr>
          <a:xfrm flipV="1">
            <a:off x="1417355" y="1453896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A293411-3949-4E5F-BF74-38AFD4A1A629}"/>
              </a:ext>
            </a:extLst>
          </p:cNvPr>
          <p:cNvSpPr txBox="1"/>
          <p:nvPr/>
        </p:nvSpPr>
        <p:spPr>
          <a:xfrm>
            <a:off x="731520" y="1037618"/>
            <a:ext cx="25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Secteur avec 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438A7B8-FA2B-3495-087D-C6C3288F1172}"/>
              </a:ext>
            </a:extLst>
          </p:cNvPr>
          <p:cNvSpPr/>
          <p:nvPr/>
        </p:nvSpPr>
        <p:spPr>
          <a:xfrm>
            <a:off x="3447288" y="1691640"/>
            <a:ext cx="3995928" cy="173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6FC6BE09-7AA5-36E0-82CA-AE96BFDF0088}"/>
              </a:ext>
            </a:extLst>
          </p:cNvPr>
          <p:cNvCxnSpPr>
            <a:cxnSpLocks/>
          </p:cNvCxnSpPr>
          <p:nvPr/>
        </p:nvCxnSpPr>
        <p:spPr>
          <a:xfrm flipV="1">
            <a:off x="3773459" y="1432334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897D001C-7783-1735-00AA-55EC778A744D}"/>
              </a:ext>
            </a:extLst>
          </p:cNvPr>
          <p:cNvSpPr txBox="1"/>
          <p:nvPr/>
        </p:nvSpPr>
        <p:spPr>
          <a:xfrm>
            <a:off x="3567701" y="1008585"/>
            <a:ext cx="38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Histogramme Pareto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F9EA747-3F0F-AE70-12A7-559ECFEB68D9}"/>
              </a:ext>
            </a:extLst>
          </p:cNvPr>
          <p:cNvSpPr/>
          <p:nvPr/>
        </p:nvSpPr>
        <p:spPr>
          <a:xfrm>
            <a:off x="5363110" y="3778337"/>
            <a:ext cx="6729573" cy="1703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D26B4697-362F-AA82-75DC-189F111DA62C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>
            <a:off x="5363109" y="3254024"/>
            <a:ext cx="3725251" cy="1375950"/>
          </a:xfrm>
          <a:prstGeom prst="curvedConnector3">
            <a:avLst>
              <a:gd name="adj1" fmla="val -61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6DB0FF57-2E02-71F6-A1FA-02E6C1A5E9AB}"/>
              </a:ext>
            </a:extLst>
          </p:cNvPr>
          <p:cNvSpPr txBox="1"/>
          <p:nvPr/>
        </p:nvSpPr>
        <p:spPr>
          <a:xfrm>
            <a:off x="9026477" y="3042142"/>
            <a:ext cx="326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Evolution sorties de stock histogramme/jours/ infos bulles</a:t>
            </a: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6C388C0C-FC61-00FF-59AE-4D76B78659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140340"/>
              </p:ext>
            </p:extLst>
          </p:nvPr>
        </p:nvGraphicFramePr>
        <p:xfrm>
          <a:off x="265684" y="4326994"/>
          <a:ext cx="3729735" cy="215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47">
                  <a:extLst>
                    <a:ext uri="{9D8B030D-6E8A-4147-A177-3AD203B41FA5}">
                      <a16:colId xmlns:a16="http://schemas.microsoft.com/office/drawing/2014/main" val="718220332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511602013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1534644601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1561755461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3426866939"/>
                    </a:ext>
                  </a:extLst>
                </a:gridCol>
              </a:tblGrid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27490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55332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1870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81583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1549"/>
                  </a:ext>
                </a:extLst>
              </a:tr>
            </a:tbl>
          </a:graphicData>
        </a:graphic>
      </p:graphicFrame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12052573-C041-5F66-F803-66C568AAAEDB}"/>
              </a:ext>
            </a:extLst>
          </p:cNvPr>
          <p:cNvCxnSpPr>
            <a:cxnSpLocks/>
          </p:cNvCxnSpPr>
          <p:nvPr/>
        </p:nvCxnSpPr>
        <p:spPr>
          <a:xfrm flipV="1">
            <a:off x="374921" y="4100680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E5905CC3-16BF-C1DE-16DE-A21FB2C3F96D}"/>
              </a:ext>
            </a:extLst>
          </p:cNvPr>
          <p:cNvSpPr txBox="1"/>
          <p:nvPr/>
        </p:nvSpPr>
        <p:spPr>
          <a:xfrm>
            <a:off x="1016525" y="3710244"/>
            <a:ext cx="25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Tableau Top 10 Articles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C9555B6-0450-4C35-83DB-2DD51CFA8761}"/>
              </a:ext>
            </a:extLst>
          </p:cNvPr>
          <p:cNvSpPr/>
          <p:nvPr/>
        </p:nvSpPr>
        <p:spPr>
          <a:xfrm>
            <a:off x="8947047" y="956857"/>
            <a:ext cx="2255024" cy="1933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D7B5A9AB-834D-9B44-8029-ED9D6CC298C7}"/>
              </a:ext>
            </a:extLst>
          </p:cNvPr>
          <p:cNvCxnSpPr>
            <a:cxnSpLocks/>
          </p:cNvCxnSpPr>
          <p:nvPr/>
        </p:nvCxnSpPr>
        <p:spPr>
          <a:xfrm flipV="1">
            <a:off x="8322442" y="1492834"/>
            <a:ext cx="599053" cy="50450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8FDC3FAB-E08F-A808-56A4-8947B268D21F}"/>
              </a:ext>
            </a:extLst>
          </p:cNvPr>
          <p:cNvSpPr txBox="1"/>
          <p:nvPr/>
        </p:nvSpPr>
        <p:spPr>
          <a:xfrm>
            <a:off x="7771011" y="2070865"/>
            <a:ext cx="110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% D’article par Classe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0FCDBD6-8EE1-DB71-F55C-3679EDFF6A08}"/>
              </a:ext>
            </a:extLst>
          </p:cNvPr>
          <p:cNvSpPr/>
          <p:nvPr/>
        </p:nvSpPr>
        <p:spPr>
          <a:xfrm>
            <a:off x="5387735" y="5738972"/>
            <a:ext cx="6729572" cy="353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A5F14B40-35D2-0647-DCDF-222936054865}"/>
              </a:ext>
            </a:extLst>
          </p:cNvPr>
          <p:cNvSpPr txBox="1"/>
          <p:nvPr/>
        </p:nvSpPr>
        <p:spPr>
          <a:xfrm>
            <a:off x="9172288" y="6290442"/>
            <a:ext cx="38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Filtre par jours/semaine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4A9DA869-48EC-4DFF-A72F-DCD0F9E52D0A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>
            <a:off x="9172288" y="6191603"/>
            <a:ext cx="875838" cy="268117"/>
          </a:xfrm>
          <a:prstGeom prst="curvedConnector3">
            <a:avLst>
              <a:gd name="adj1" fmla="val -26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9273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609C6-DCDF-881C-1C0F-66E7F218C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dre 2">
            <a:extLst>
              <a:ext uri="{FF2B5EF4-FFF2-40B4-BE49-F238E27FC236}">
                <a16:creationId xmlns:a16="http://schemas.microsoft.com/office/drawing/2014/main" id="{F88A160A-DB72-6B30-0FF2-5F14DA22A3BA}"/>
              </a:ext>
            </a:extLst>
          </p:cNvPr>
          <p:cNvSpPr/>
          <p:nvPr/>
        </p:nvSpPr>
        <p:spPr>
          <a:xfrm>
            <a:off x="5513832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0962E0C-B501-AB9E-86C4-6EC57CD65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" y="143733"/>
            <a:ext cx="1371670" cy="596931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58D3B6F4-E469-76D5-8C37-92487AC0E146}"/>
              </a:ext>
            </a:extLst>
          </p:cNvPr>
          <p:cNvSpPr/>
          <p:nvPr/>
        </p:nvSpPr>
        <p:spPr>
          <a:xfrm>
            <a:off x="7065264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7EE60D16-A669-20FC-F06E-F3E224A761A3}"/>
              </a:ext>
            </a:extLst>
          </p:cNvPr>
          <p:cNvSpPr/>
          <p:nvPr/>
        </p:nvSpPr>
        <p:spPr>
          <a:xfrm>
            <a:off x="8595360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A9D0B9DB-E118-08C5-B425-8077927CEE2D}"/>
              </a:ext>
            </a:extLst>
          </p:cNvPr>
          <p:cNvSpPr/>
          <p:nvPr/>
        </p:nvSpPr>
        <p:spPr>
          <a:xfrm>
            <a:off x="10171176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C49F152-D658-285B-2615-B20C0ED5B20E}"/>
              </a:ext>
            </a:extLst>
          </p:cNvPr>
          <p:cNvSpPr txBox="1"/>
          <p:nvPr/>
        </p:nvSpPr>
        <p:spPr>
          <a:xfrm>
            <a:off x="7296912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1E299E86-0882-A778-9FFB-B0A691A973DE}"/>
              </a:ext>
            </a:extLst>
          </p:cNvPr>
          <p:cNvSpPr txBox="1"/>
          <p:nvPr/>
        </p:nvSpPr>
        <p:spPr>
          <a:xfrm>
            <a:off x="5718048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Accueil</a:t>
            </a:r>
          </a:p>
        </p:txBody>
      </p:sp>
      <p:sp>
        <p:nvSpPr>
          <p:cNvPr id="17" name="Organigramme : Connecteur 16">
            <a:extLst>
              <a:ext uri="{FF2B5EF4-FFF2-40B4-BE49-F238E27FC236}">
                <a16:creationId xmlns:a16="http://schemas.microsoft.com/office/drawing/2014/main" id="{33344F06-E91C-D9C5-8F71-0FD025C94096}"/>
              </a:ext>
            </a:extLst>
          </p:cNvPr>
          <p:cNvSpPr/>
          <p:nvPr/>
        </p:nvSpPr>
        <p:spPr>
          <a:xfrm>
            <a:off x="420624" y="1609344"/>
            <a:ext cx="1975104" cy="1984248"/>
          </a:xfrm>
          <a:prstGeom prst="flowChartConnector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8" name="Connecteur : en arc 17">
            <a:extLst>
              <a:ext uri="{FF2B5EF4-FFF2-40B4-BE49-F238E27FC236}">
                <a16:creationId xmlns:a16="http://schemas.microsoft.com/office/drawing/2014/main" id="{3BE827BE-6A1C-59D6-FEC6-A68842DB4153}"/>
              </a:ext>
            </a:extLst>
          </p:cNvPr>
          <p:cNvCxnSpPr>
            <a:cxnSpLocks/>
          </p:cNvCxnSpPr>
          <p:nvPr/>
        </p:nvCxnSpPr>
        <p:spPr>
          <a:xfrm flipV="1">
            <a:off x="1417355" y="1453896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6CF22EEF-321F-5BCA-5FD8-AF1210B03A31}"/>
              </a:ext>
            </a:extLst>
          </p:cNvPr>
          <p:cNvSpPr txBox="1"/>
          <p:nvPr/>
        </p:nvSpPr>
        <p:spPr>
          <a:xfrm>
            <a:off x="731520" y="1037618"/>
            <a:ext cx="25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Secteur avec classification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C651398-1004-CCEE-3E65-831F68A9D961}"/>
              </a:ext>
            </a:extLst>
          </p:cNvPr>
          <p:cNvSpPr/>
          <p:nvPr/>
        </p:nvSpPr>
        <p:spPr>
          <a:xfrm>
            <a:off x="3447288" y="1691640"/>
            <a:ext cx="3995928" cy="173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3" name="Connecteur : en arc 22">
            <a:extLst>
              <a:ext uri="{FF2B5EF4-FFF2-40B4-BE49-F238E27FC236}">
                <a16:creationId xmlns:a16="http://schemas.microsoft.com/office/drawing/2014/main" id="{4DE6B873-9EF6-5420-83F5-B79067143806}"/>
              </a:ext>
            </a:extLst>
          </p:cNvPr>
          <p:cNvCxnSpPr>
            <a:cxnSpLocks/>
          </p:cNvCxnSpPr>
          <p:nvPr/>
        </p:nvCxnSpPr>
        <p:spPr>
          <a:xfrm flipV="1">
            <a:off x="3773459" y="1432334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ZoneTexte 23">
            <a:extLst>
              <a:ext uri="{FF2B5EF4-FFF2-40B4-BE49-F238E27FC236}">
                <a16:creationId xmlns:a16="http://schemas.microsoft.com/office/drawing/2014/main" id="{D4660218-CC1B-3080-EB8E-F5AD9791981E}"/>
              </a:ext>
            </a:extLst>
          </p:cNvPr>
          <p:cNvSpPr txBox="1"/>
          <p:nvPr/>
        </p:nvSpPr>
        <p:spPr>
          <a:xfrm>
            <a:off x="3567701" y="1008585"/>
            <a:ext cx="38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Histogramme Pareto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8F490A4-5CCB-3C64-9A5B-7CECD484E370}"/>
              </a:ext>
            </a:extLst>
          </p:cNvPr>
          <p:cNvSpPr/>
          <p:nvPr/>
        </p:nvSpPr>
        <p:spPr>
          <a:xfrm>
            <a:off x="5363110" y="3778337"/>
            <a:ext cx="6729573" cy="170327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49E69C40-C3C5-EFC1-5AC9-FE85FEDA9C21}"/>
              </a:ext>
            </a:extLst>
          </p:cNvPr>
          <p:cNvCxnSpPr>
            <a:cxnSpLocks/>
            <a:stCxn id="25" idx="1"/>
          </p:cNvCxnSpPr>
          <p:nvPr/>
        </p:nvCxnSpPr>
        <p:spPr>
          <a:xfrm rot="10800000" flipH="1">
            <a:off x="5363109" y="3254024"/>
            <a:ext cx="3725251" cy="1375950"/>
          </a:xfrm>
          <a:prstGeom prst="curvedConnector3">
            <a:avLst>
              <a:gd name="adj1" fmla="val -613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ZoneTexte 26">
            <a:extLst>
              <a:ext uri="{FF2B5EF4-FFF2-40B4-BE49-F238E27FC236}">
                <a16:creationId xmlns:a16="http://schemas.microsoft.com/office/drawing/2014/main" id="{043C9B55-18AB-9FE5-BC25-41484803BC5A}"/>
              </a:ext>
            </a:extLst>
          </p:cNvPr>
          <p:cNvSpPr txBox="1"/>
          <p:nvPr/>
        </p:nvSpPr>
        <p:spPr>
          <a:xfrm>
            <a:off x="9026477" y="3042142"/>
            <a:ext cx="32641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Evolution retours de stock histogramme/ infos bulles</a:t>
            </a:r>
          </a:p>
        </p:txBody>
      </p:sp>
      <p:graphicFrame>
        <p:nvGraphicFramePr>
          <p:cNvPr id="28" name="Tableau 27">
            <a:extLst>
              <a:ext uri="{FF2B5EF4-FFF2-40B4-BE49-F238E27FC236}">
                <a16:creationId xmlns:a16="http://schemas.microsoft.com/office/drawing/2014/main" id="{24FAC10B-F557-0D79-1CBC-D71A27C57E48}"/>
              </a:ext>
            </a:extLst>
          </p:cNvPr>
          <p:cNvGraphicFramePr>
            <a:graphicFrameLocks noGrp="1"/>
          </p:cNvGraphicFramePr>
          <p:nvPr/>
        </p:nvGraphicFramePr>
        <p:xfrm>
          <a:off x="265684" y="4326994"/>
          <a:ext cx="3729735" cy="21542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5947">
                  <a:extLst>
                    <a:ext uri="{9D8B030D-6E8A-4147-A177-3AD203B41FA5}">
                      <a16:colId xmlns:a16="http://schemas.microsoft.com/office/drawing/2014/main" val="718220332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511602013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1534644601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1561755461"/>
                    </a:ext>
                  </a:extLst>
                </a:gridCol>
                <a:gridCol w="745947">
                  <a:extLst>
                    <a:ext uri="{9D8B030D-6E8A-4147-A177-3AD203B41FA5}">
                      <a16:colId xmlns:a16="http://schemas.microsoft.com/office/drawing/2014/main" val="3426866939"/>
                    </a:ext>
                  </a:extLst>
                </a:gridCol>
              </a:tblGrid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9327490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5455332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841870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181583"/>
                  </a:ext>
                </a:extLst>
              </a:tr>
              <a:tr h="430844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9071549"/>
                  </a:ext>
                </a:extLst>
              </a:tr>
            </a:tbl>
          </a:graphicData>
        </a:graphic>
      </p:graphicFrame>
      <p:cxnSp>
        <p:nvCxnSpPr>
          <p:cNvPr id="29" name="Connecteur : en arc 28">
            <a:extLst>
              <a:ext uri="{FF2B5EF4-FFF2-40B4-BE49-F238E27FC236}">
                <a16:creationId xmlns:a16="http://schemas.microsoft.com/office/drawing/2014/main" id="{97008297-DD8E-5351-29F2-E5C74CCA4A48}"/>
              </a:ext>
            </a:extLst>
          </p:cNvPr>
          <p:cNvCxnSpPr>
            <a:cxnSpLocks/>
          </p:cNvCxnSpPr>
          <p:nvPr/>
        </p:nvCxnSpPr>
        <p:spPr>
          <a:xfrm flipV="1">
            <a:off x="374921" y="4100680"/>
            <a:ext cx="713197" cy="452628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02C78522-D3D3-78A7-CB87-214D27403A36}"/>
              </a:ext>
            </a:extLst>
          </p:cNvPr>
          <p:cNvSpPr txBox="1"/>
          <p:nvPr/>
        </p:nvSpPr>
        <p:spPr>
          <a:xfrm>
            <a:off x="1016525" y="3710244"/>
            <a:ext cx="25511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Tableau Top 10 Articles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BF0947-FA38-6733-E4A9-16657EE381ED}"/>
              </a:ext>
            </a:extLst>
          </p:cNvPr>
          <p:cNvSpPr/>
          <p:nvPr/>
        </p:nvSpPr>
        <p:spPr>
          <a:xfrm>
            <a:off x="8947047" y="956857"/>
            <a:ext cx="2255024" cy="19338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2" name="Connecteur : en arc 31">
            <a:extLst>
              <a:ext uri="{FF2B5EF4-FFF2-40B4-BE49-F238E27FC236}">
                <a16:creationId xmlns:a16="http://schemas.microsoft.com/office/drawing/2014/main" id="{97EB746E-C13B-7529-EC10-B5BB0DA22F63}"/>
              </a:ext>
            </a:extLst>
          </p:cNvPr>
          <p:cNvCxnSpPr>
            <a:cxnSpLocks/>
          </p:cNvCxnSpPr>
          <p:nvPr/>
        </p:nvCxnSpPr>
        <p:spPr>
          <a:xfrm flipV="1">
            <a:off x="8322442" y="1492834"/>
            <a:ext cx="599053" cy="50450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ZoneTexte 33">
            <a:extLst>
              <a:ext uri="{FF2B5EF4-FFF2-40B4-BE49-F238E27FC236}">
                <a16:creationId xmlns:a16="http://schemas.microsoft.com/office/drawing/2014/main" id="{4566D64F-5AC6-4A2C-66B4-B64268125F49}"/>
              </a:ext>
            </a:extLst>
          </p:cNvPr>
          <p:cNvSpPr txBox="1"/>
          <p:nvPr/>
        </p:nvSpPr>
        <p:spPr>
          <a:xfrm>
            <a:off x="7771011" y="2070865"/>
            <a:ext cx="110286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% D’article par Classe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B773BE3-D862-B27E-BA0D-237929F10199}"/>
              </a:ext>
            </a:extLst>
          </p:cNvPr>
          <p:cNvSpPr/>
          <p:nvPr/>
        </p:nvSpPr>
        <p:spPr>
          <a:xfrm>
            <a:off x="5387735" y="5738972"/>
            <a:ext cx="6729572" cy="35355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3393EAF7-1D46-85F7-F575-5B89D3BB2F1F}"/>
              </a:ext>
            </a:extLst>
          </p:cNvPr>
          <p:cNvSpPr txBox="1"/>
          <p:nvPr/>
        </p:nvSpPr>
        <p:spPr>
          <a:xfrm>
            <a:off x="9172288" y="6290442"/>
            <a:ext cx="389226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Filtre par jours/semaine</a:t>
            </a:r>
          </a:p>
        </p:txBody>
      </p:sp>
      <p:cxnSp>
        <p:nvCxnSpPr>
          <p:cNvPr id="39" name="Connecteur : en arc 38">
            <a:extLst>
              <a:ext uri="{FF2B5EF4-FFF2-40B4-BE49-F238E27FC236}">
                <a16:creationId xmlns:a16="http://schemas.microsoft.com/office/drawing/2014/main" id="{599A3C74-C1BC-7A4F-77ED-7894B7366BFA}"/>
              </a:ext>
            </a:extLst>
          </p:cNvPr>
          <p:cNvCxnSpPr>
            <a:cxnSpLocks/>
            <a:stCxn id="38" idx="1"/>
          </p:cNvCxnSpPr>
          <p:nvPr/>
        </p:nvCxnSpPr>
        <p:spPr>
          <a:xfrm rot="10800000" flipH="1">
            <a:off x="9172288" y="6191603"/>
            <a:ext cx="875838" cy="268117"/>
          </a:xfrm>
          <a:prstGeom prst="curvedConnector3">
            <a:avLst>
              <a:gd name="adj1" fmla="val -261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9000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9B668-EBB9-8358-7930-36B1832FE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dre 2">
            <a:extLst>
              <a:ext uri="{FF2B5EF4-FFF2-40B4-BE49-F238E27FC236}">
                <a16:creationId xmlns:a16="http://schemas.microsoft.com/office/drawing/2014/main" id="{D945E0F7-050A-C718-0B00-1D40C087B130}"/>
              </a:ext>
            </a:extLst>
          </p:cNvPr>
          <p:cNvSpPr/>
          <p:nvPr/>
        </p:nvSpPr>
        <p:spPr>
          <a:xfrm>
            <a:off x="5513832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31EAF658-064D-100E-95ED-CCA8FFF6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685" y="143733"/>
            <a:ext cx="1371670" cy="596931"/>
          </a:xfrm>
          <a:prstGeom prst="rect">
            <a:avLst/>
          </a:prstGeom>
        </p:spPr>
      </p:pic>
      <p:sp>
        <p:nvSpPr>
          <p:cNvPr id="5" name="Cadre 4">
            <a:extLst>
              <a:ext uri="{FF2B5EF4-FFF2-40B4-BE49-F238E27FC236}">
                <a16:creationId xmlns:a16="http://schemas.microsoft.com/office/drawing/2014/main" id="{BADB742A-E992-A930-EEEE-578E1EB7C89D}"/>
              </a:ext>
            </a:extLst>
          </p:cNvPr>
          <p:cNvSpPr/>
          <p:nvPr/>
        </p:nvSpPr>
        <p:spPr>
          <a:xfrm>
            <a:off x="7065264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6" name="Cadre 5">
            <a:extLst>
              <a:ext uri="{FF2B5EF4-FFF2-40B4-BE49-F238E27FC236}">
                <a16:creationId xmlns:a16="http://schemas.microsoft.com/office/drawing/2014/main" id="{EA403D08-57D3-CF03-4E90-EF56956B4F9E}"/>
              </a:ext>
            </a:extLst>
          </p:cNvPr>
          <p:cNvSpPr/>
          <p:nvPr/>
        </p:nvSpPr>
        <p:spPr>
          <a:xfrm>
            <a:off x="8595360" y="210312"/>
            <a:ext cx="1371600" cy="530352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" name="Cadre 6">
            <a:extLst>
              <a:ext uri="{FF2B5EF4-FFF2-40B4-BE49-F238E27FC236}">
                <a16:creationId xmlns:a16="http://schemas.microsoft.com/office/drawing/2014/main" id="{302DFAC7-AB21-0398-319D-F4E4C03BE871}"/>
              </a:ext>
            </a:extLst>
          </p:cNvPr>
          <p:cNvSpPr/>
          <p:nvPr/>
        </p:nvSpPr>
        <p:spPr>
          <a:xfrm>
            <a:off x="10171176" y="225587"/>
            <a:ext cx="1609362" cy="515077"/>
          </a:xfrm>
          <a:prstGeom prst="fram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0583883-065E-7CC9-D199-2968B6BFFBEE}"/>
              </a:ext>
            </a:extLst>
          </p:cNvPr>
          <p:cNvSpPr txBox="1"/>
          <p:nvPr/>
        </p:nvSpPr>
        <p:spPr>
          <a:xfrm>
            <a:off x="7296912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Sorties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974B3AA8-8CFE-E536-F6B1-EBB5A488E8CB}"/>
              </a:ext>
            </a:extLst>
          </p:cNvPr>
          <p:cNvSpPr txBox="1"/>
          <p:nvPr/>
        </p:nvSpPr>
        <p:spPr>
          <a:xfrm>
            <a:off x="5718048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Accueil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2F6FE0A-8717-585F-F881-D54F2054F1C0}"/>
              </a:ext>
            </a:extLst>
          </p:cNvPr>
          <p:cNvSpPr/>
          <p:nvPr/>
        </p:nvSpPr>
        <p:spPr>
          <a:xfrm>
            <a:off x="413269" y="3654563"/>
            <a:ext cx="3995928" cy="17373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6" name="Connecteur : en arc 25">
            <a:extLst>
              <a:ext uri="{FF2B5EF4-FFF2-40B4-BE49-F238E27FC236}">
                <a16:creationId xmlns:a16="http://schemas.microsoft.com/office/drawing/2014/main" id="{A4825D12-A3BA-6498-42C0-AD6908B72A00}"/>
              </a:ext>
            </a:extLst>
          </p:cNvPr>
          <p:cNvCxnSpPr>
            <a:cxnSpLocks/>
            <a:endCxn id="16" idx="0"/>
          </p:cNvCxnSpPr>
          <p:nvPr/>
        </p:nvCxnSpPr>
        <p:spPr>
          <a:xfrm>
            <a:off x="3294116" y="5273257"/>
            <a:ext cx="855754" cy="453735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ZoneTexte 1">
            <a:extLst>
              <a:ext uri="{FF2B5EF4-FFF2-40B4-BE49-F238E27FC236}">
                <a16:creationId xmlns:a16="http://schemas.microsoft.com/office/drawing/2014/main" id="{3D32DEA0-8D88-E318-50EE-CE97030A4ECF}"/>
              </a:ext>
            </a:extLst>
          </p:cNvPr>
          <p:cNvSpPr txBox="1"/>
          <p:nvPr/>
        </p:nvSpPr>
        <p:spPr>
          <a:xfrm>
            <a:off x="8827008" y="290822"/>
            <a:ext cx="113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rgbClr val="FFC000"/>
                </a:solidFill>
              </a:rPr>
              <a:t>Retours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2C40E012-B7C8-FF37-B782-A4527E2F5AE8}"/>
              </a:ext>
            </a:extLst>
          </p:cNvPr>
          <p:cNvSpPr txBox="1"/>
          <p:nvPr/>
        </p:nvSpPr>
        <p:spPr>
          <a:xfrm>
            <a:off x="10198608" y="298275"/>
            <a:ext cx="1581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FFC000"/>
                </a:solidFill>
              </a:rPr>
              <a:t>Sorties &amp; Retours</a:t>
            </a:r>
          </a:p>
        </p:txBody>
      </p:sp>
      <p:graphicFrame>
        <p:nvGraphicFramePr>
          <p:cNvPr id="10" name="Tableau 9">
            <a:extLst>
              <a:ext uri="{FF2B5EF4-FFF2-40B4-BE49-F238E27FC236}">
                <a16:creationId xmlns:a16="http://schemas.microsoft.com/office/drawing/2014/main" id="{3BDE189F-7746-B699-5FC2-062384E39E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3747482"/>
              </p:ext>
            </p:extLst>
          </p:nvPr>
        </p:nvGraphicFramePr>
        <p:xfrm>
          <a:off x="8595360" y="2252805"/>
          <a:ext cx="3394581" cy="372020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1527">
                  <a:extLst>
                    <a:ext uri="{9D8B030D-6E8A-4147-A177-3AD203B41FA5}">
                      <a16:colId xmlns:a16="http://schemas.microsoft.com/office/drawing/2014/main" val="2884336708"/>
                    </a:ext>
                  </a:extLst>
                </a:gridCol>
                <a:gridCol w="1131527">
                  <a:extLst>
                    <a:ext uri="{9D8B030D-6E8A-4147-A177-3AD203B41FA5}">
                      <a16:colId xmlns:a16="http://schemas.microsoft.com/office/drawing/2014/main" val="892641746"/>
                    </a:ext>
                  </a:extLst>
                </a:gridCol>
                <a:gridCol w="1131527">
                  <a:extLst>
                    <a:ext uri="{9D8B030D-6E8A-4147-A177-3AD203B41FA5}">
                      <a16:colId xmlns:a16="http://schemas.microsoft.com/office/drawing/2014/main" val="3446088112"/>
                    </a:ext>
                  </a:extLst>
                </a:gridCol>
              </a:tblGrid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515594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4475213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2769806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3523484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2678876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5209475"/>
                  </a:ext>
                </a:extLst>
              </a:tr>
              <a:tr h="531458"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2022341"/>
                  </a:ext>
                </a:extLst>
              </a:tr>
            </a:tbl>
          </a:graphicData>
        </a:graphic>
      </p:graphicFrame>
      <p:sp>
        <p:nvSpPr>
          <p:cNvPr id="14" name="ZoneTexte 13">
            <a:extLst>
              <a:ext uri="{FF2B5EF4-FFF2-40B4-BE49-F238E27FC236}">
                <a16:creationId xmlns:a16="http://schemas.microsoft.com/office/drawing/2014/main" id="{1E5519EB-6770-459F-0D1B-92D6D74C1F8E}"/>
              </a:ext>
            </a:extLst>
          </p:cNvPr>
          <p:cNvSpPr txBox="1"/>
          <p:nvPr/>
        </p:nvSpPr>
        <p:spPr>
          <a:xfrm>
            <a:off x="597134" y="1409639"/>
            <a:ext cx="29016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Filtre sur les facteurs de rotations avec possibilité de filtrer de manière dynamique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60BF8D9-BE31-47A0-D6F0-65B10DE12905}"/>
              </a:ext>
            </a:extLst>
          </p:cNvPr>
          <p:cNvSpPr txBox="1"/>
          <p:nvPr/>
        </p:nvSpPr>
        <p:spPr>
          <a:xfrm>
            <a:off x="2203739" y="5726992"/>
            <a:ext cx="389226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Segment qui regroupe les classifications avec possibilité de filtrer de manière dynamique</a:t>
            </a:r>
          </a:p>
        </p:txBody>
      </p:sp>
      <p:sp>
        <p:nvSpPr>
          <p:cNvPr id="33" name="Rectangle : coins arrondis 32">
            <a:extLst>
              <a:ext uri="{FF2B5EF4-FFF2-40B4-BE49-F238E27FC236}">
                <a16:creationId xmlns:a16="http://schemas.microsoft.com/office/drawing/2014/main" id="{1E8FF62E-3589-2F0C-951E-0FB5FBAF0383}"/>
              </a:ext>
            </a:extLst>
          </p:cNvPr>
          <p:cNvSpPr/>
          <p:nvPr/>
        </p:nvSpPr>
        <p:spPr>
          <a:xfrm>
            <a:off x="5614004" y="2225709"/>
            <a:ext cx="1889007" cy="7464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A7BFC974-43A1-55C1-4296-87EDD62FC6BF}"/>
              </a:ext>
            </a:extLst>
          </p:cNvPr>
          <p:cNvSpPr txBox="1"/>
          <p:nvPr/>
        </p:nvSpPr>
        <p:spPr>
          <a:xfrm>
            <a:off x="8511540" y="1440067"/>
            <a:ext cx="38922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Tableau avec les articles Moyen Sortie et Moyenne retour</a:t>
            </a:r>
          </a:p>
        </p:txBody>
      </p:sp>
      <p:cxnSp>
        <p:nvCxnSpPr>
          <p:cNvPr id="36" name="Connecteur : en arc 35">
            <a:extLst>
              <a:ext uri="{FF2B5EF4-FFF2-40B4-BE49-F238E27FC236}">
                <a16:creationId xmlns:a16="http://schemas.microsoft.com/office/drawing/2014/main" id="{F5146114-E1D1-17ED-30BE-9F6DFAE3300B}"/>
              </a:ext>
            </a:extLst>
          </p:cNvPr>
          <p:cNvCxnSpPr>
            <a:cxnSpLocks/>
          </p:cNvCxnSpPr>
          <p:nvPr/>
        </p:nvCxnSpPr>
        <p:spPr>
          <a:xfrm rot="16200000" flipV="1">
            <a:off x="7912160" y="2305590"/>
            <a:ext cx="1154583" cy="438879"/>
          </a:xfrm>
          <a:prstGeom prst="curvedConnector4">
            <a:avLst>
              <a:gd name="adj1" fmla="val 37338"/>
              <a:gd name="adj2" fmla="val 15208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A30E3245-29E0-8A58-A2E1-95C15F368265}"/>
              </a:ext>
            </a:extLst>
          </p:cNvPr>
          <p:cNvSpPr/>
          <p:nvPr/>
        </p:nvSpPr>
        <p:spPr>
          <a:xfrm>
            <a:off x="5640512" y="4700061"/>
            <a:ext cx="1889007" cy="7464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E4588F96-E8D9-A1DB-4D2E-DD9881CD58FA}"/>
              </a:ext>
            </a:extLst>
          </p:cNvPr>
          <p:cNvSpPr/>
          <p:nvPr/>
        </p:nvSpPr>
        <p:spPr>
          <a:xfrm>
            <a:off x="5640511" y="3485583"/>
            <a:ext cx="1889007" cy="746409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F7EDFB88-4A82-71F3-5F50-9C58FF38932B}"/>
              </a:ext>
            </a:extLst>
          </p:cNvPr>
          <p:cNvSpPr/>
          <p:nvPr/>
        </p:nvSpPr>
        <p:spPr>
          <a:xfrm>
            <a:off x="302250" y="2382757"/>
            <a:ext cx="4217972" cy="74640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 : en arc 10">
            <a:extLst>
              <a:ext uri="{FF2B5EF4-FFF2-40B4-BE49-F238E27FC236}">
                <a16:creationId xmlns:a16="http://schemas.microsoft.com/office/drawing/2014/main" id="{9F87D612-43AF-FDB7-37AB-D13B664CA281}"/>
              </a:ext>
            </a:extLst>
          </p:cNvPr>
          <p:cNvCxnSpPr>
            <a:cxnSpLocks/>
          </p:cNvCxnSpPr>
          <p:nvPr/>
        </p:nvCxnSpPr>
        <p:spPr>
          <a:xfrm rot="16200000" flipV="1">
            <a:off x="3288603" y="1922370"/>
            <a:ext cx="930823" cy="736359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649EB104-5086-FC4C-6E21-0167B3948CBB}"/>
              </a:ext>
            </a:extLst>
          </p:cNvPr>
          <p:cNvSpPr txBox="1"/>
          <p:nvPr/>
        </p:nvSpPr>
        <p:spPr>
          <a:xfrm>
            <a:off x="5201085" y="1254129"/>
            <a:ext cx="2714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Indication Nombres d’articles en fonction des filtres utilisés</a:t>
            </a:r>
          </a:p>
        </p:txBody>
      </p:sp>
      <p:cxnSp>
        <p:nvCxnSpPr>
          <p:cNvPr id="34" name="Connecteur : en arc 33">
            <a:extLst>
              <a:ext uri="{FF2B5EF4-FFF2-40B4-BE49-F238E27FC236}">
                <a16:creationId xmlns:a16="http://schemas.microsoft.com/office/drawing/2014/main" id="{E7701429-565C-1B7A-7140-02744E0ED537}"/>
              </a:ext>
            </a:extLst>
          </p:cNvPr>
          <p:cNvCxnSpPr>
            <a:cxnSpLocks/>
            <a:stCxn id="33" idx="1"/>
            <a:endCxn id="32" idx="2"/>
          </p:cNvCxnSpPr>
          <p:nvPr/>
        </p:nvCxnSpPr>
        <p:spPr>
          <a:xfrm rot="10800000" flipH="1">
            <a:off x="5614003" y="2085126"/>
            <a:ext cx="944503" cy="513788"/>
          </a:xfrm>
          <a:prstGeom prst="curvedConnector4">
            <a:avLst>
              <a:gd name="adj1" fmla="val -24203"/>
              <a:gd name="adj2" fmla="val 8631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ZoneTexte 38">
            <a:extLst>
              <a:ext uri="{FF2B5EF4-FFF2-40B4-BE49-F238E27FC236}">
                <a16:creationId xmlns:a16="http://schemas.microsoft.com/office/drawing/2014/main" id="{9058D7FB-9C43-9218-F706-D621DCB67184}"/>
              </a:ext>
            </a:extLst>
          </p:cNvPr>
          <p:cNvSpPr txBox="1"/>
          <p:nvPr/>
        </p:nvSpPr>
        <p:spPr>
          <a:xfrm>
            <a:off x="4354737" y="3142755"/>
            <a:ext cx="1159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Moyenne Sorties</a:t>
            </a:r>
          </a:p>
        </p:txBody>
      </p:sp>
      <p:sp>
        <p:nvSpPr>
          <p:cNvPr id="40" name="ZoneTexte 39">
            <a:extLst>
              <a:ext uri="{FF2B5EF4-FFF2-40B4-BE49-F238E27FC236}">
                <a16:creationId xmlns:a16="http://schemas.microsoft.com/office/drawing/2014/main" id="{7F268736-12B8-163B-855F-BA4EF3F8BC7A}"/>
              </a:ext>
            </a:extLst>
          </p:cNvPr>
          <p:cNvSpPr txBox="1"/>
          <p:nvPr/>
        </p:nvSpPr>
        <p:spPr>
          <a:xfrm>
            <a:off x="5906786" y="5643293"/>
            <a:ext cx="27148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FFC000"/>
                </a:solidFill>
              </a:rPr>
              <a:t>Moyenne Retours avec mise en forme conditionnelle. Si + 10k en rouge (max de la trieuse) </a:t>
            </a:r>
          </a:p>
        </p:txBody>
      </p:sp>
      <p:cxnSp>
        <p:nvCxnSpPr>
          <p:cNvPr id="41" name="Connecteur : en arc 40">
            <a:extLst>
              <a:ext uri="{FF2B5EF4-FFF2-40B4-BE49-F238E27FC236}">
                <a16:creationId xmlns:a16="http://schemas.microsoft.com/office/drawing/2014/main" id="{56A12D6A-0C2D-96AF-FC5D-56FB976EE797}"/>
              </a:ext>
            </a:extLst>
          </p:cNvPr>
          <p:cNvCxnSpPr>
            <a:cxnSpLocks/>
            <a:endCxn id="39" idx="2"/>
          </p:cNvCxnSpPr>
          <p:nvPr/>
        </p:nvCxnSpPr>
        <p:spPr>
          <a:xfrm rot="10800000">
            <a:off x="4934285" y="3727530"/>
            <a:ext cx="1711398" cy="504462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 : en arc 42">
            <a:extLst>
              <a:ext uri="{FF2B5EF4-FFF2-40B4-BE49-F238E27FC236}">
                <a16:creationId xmlns:a16="http://schemas.microsoft.com/office/drawing/2014/main" id="{94D013D4-1AED-D392-C300-479C2DA30D1C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6445943" y="5024913"/>
            <a:ext cx="818264" cy="618380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145861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8170</TotalTime>
  <Words>161</Words>
  <Application>Microsoft Office PowerPoint</Application>
  <PresentationFormat>Grand écran</PresentationFormat>
  <Paragraphs>31</Paragraphs>
  <Slides>4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Quitterie ROUDAUT</dc:creator>
  <cp:lastModifiedBy>Quitterie ROUDAUT</cp:lastModifiedBy>
  <cp:revision>1</cp:revision>
  <dcterms:created xsi:type="dcterms:W3CDTF">2024-11-12T10:14:53Z</dcterms:created>
  <dcterms:modified xsi:type="dcterms:W3CDTF">2024-11-21T10:52:51Z</dcterms:modified>
</cp:coreProperties>
</file>