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7336DD-F994-4540-8A97-F2DF681FEADC}" v="433" dt="2024-11-21T13:40:37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tterie ROUDAUT" userId="8543a2adf6973109" providerId="LiveId" clId="{C27336DD-F994-4540-8A97-F2DF681FEADC}"/>
    <pc:docChg chg="custSel addSld modSld">
      <pc:chgData name="Quitterie ROUDAUT" userId="8543a2adf6973109" providerId="LiveId" clId="{C27336DD-F994-4540-8A97-F2DF681FEADC}" dt="2024-11-25T14:22:11.359" v="520" actId="14100"/>
      <pc:docMkLst>
        <pc:docMk/>
      </pc:docMkLst>
      <pc:sldChg chg="addSp delSp modSp mod">
        <pc:chgData name="Quitterie ROUDAUT" userId="8543a2adf6973109" providerId="LiveId" clId="{C27336DD-F994-4540-8A97-F2DF681FEADC}" dt="2024-11-25T14:22:01.809" v="518" actId="14100"/>
        <pc:sldMkLst>
          <pc:docMk/>
          <pc:sldMk cId="103921102" sldId="257"/>
        </pc:sldMkLst>
        <pc:spChg chg="mod">
          <ac:chgData name="Quitterie ROUDAUT" userId="8543a2adf6973109" providerId="LiveId" clId="{C27336DD-F994-4540-8A97-F2DF681FEADC}" dt="2024-11-25T14:22:01.809" v="518" actId="14100"/>
          <ac:spMkLst>
            <pc:docMk/>
            <pc:sldMk cId="103921102" sldId="257"/>
            <ac:spMk id="2" creationId="{8716000C-B6CC-2DBE-2302-54ECAF46BAAC}"/>
          </ac:spMkLst>
        </pc:spChg>
        <pc:spChg chg="del">
          <ac:chgData name="Quitterie ROUDAUT" userId="8543a2adf6973109" providerId="LiveId" clId="{C27336DD-F994-4540-8A97-F2DF681FEADC}" dt="2024-11-21T13:13:11.606" v="0"/>
          <ac:spMkLst>
            <pc:docMk/>
            <pc:sldMk cId="103921102" sldId="257"/>
            <ac:spMk id="3" creationId="{AC6AD425-61FA-BAA1-FFFE-D584301DC7C6}"/>
          </ac:spMkLst>
        </pc:spChg>
        <pc:graphicFrameChg chg="add mod">
          <ac:chgData name="Quitterie ROUDAUT" userId="8543a2adf6973109" providerId="LiveId" clId="{C27336DD-F994-4540-8A97-F2DF681FEADC}" dt="2024-11-21T13:15:09.847" v="11"/>
          <ac:graphicFrameMkLst>
            <pc:docMk/>
            <pc:sldMk cId="103921102" sldId="257"/>
            <ac:graphicFrameMk id="4" creationId="{376BF296-34E7-4B29-13D7-6E3D104D20F8}"/>
          </ac:graphicFrameMkLst>
        </pc:graphicFrameChg>
        <pc:picChg chg="add mod">
          <ac:chgData name="Quitterie ROUDAUT" userId="8543a2adf6973109" providerId="LiveId" clId="{C27336DD-F994-4540-8A97-F2DF681FEADC}" dt="2024-11-25T14:21:05.820" v="507" actId="207"/>
          <ac:picMkLst>
            <pc:docMk/>
            <pc:sldMk cId="103921102" sldId="257"/>
            <ac:picMk id="5" creationId="{242E5182-B2D4-2DDC-D578-818E49CABBBF}"/>
          </ac:picMkLst>
        </pc:picChg>
        <pc:picChg chg="add mod">
          <ac:chgData name="Quitterie ROUDAUT" userId="8543a2adf6973109" providerId="LiveId" clId="{C27336DD-F994-4540-8A97-F2DF681FEADC}" dt="2024-11-25T14:21:09.327" v="508" actId="207"/>
          <ac:picMkLst>
            <pc:docMk/>
            <pc:sldMk cId="103921102" sldId="257"/>
            <ac:picMk id="6" creationId="{89CCC414-6F9F-A09C-5029-5AD5504BF62B}"/>
          </ac:picMkLst>
        </pc:picChg>
        <pc:picChg chg="add mod">
          <ac:chgData name="Quitterie ROUDAUT" userId="8543a2adf6973109" providerId="LiveId" clId="{C27336DD-F994-4540-8A97-F2DF681FEADC}" dt="2024-11-25T14:21:13.873" v="509" actId="207"/>
          <ac:picMkLst>
            <pc:docMk/>
            <pc:sldMk cId="103921102" sldId="257"/>
            <ac:picMk id="7" creationId="{4A1CB56E-BE9B-A823-9AD1-A2C6400D420E}"/>
          </ac:picMkLst>
        </pc:picChg>
        <pc:picChg chg="add mod">
          <ac:chgData name="Quitterie ROUDAUT" userId="8543a2adf6973109" providerId="LiveId" clId="{C27336DD-F994-4540-8A97-F2DF681FEADC}" dt="2024-11-21T13:16:29.653" v="12"/>
          <ac:picMkLst>
            <pc:docMk/>
            <pc:sldMk cId="103921102" sldId="257"/>
            <ac:picMk id="8" creationId="{D116E4FF-93BC-9AC3-173D-19387D23F57D}"/>
          </ac:picMkLst>
        </pc:picChg>
      </pc:sldChg>
      <pc:sldChg chg="addSp delSp modSp new mod">
        <pc:chgData name="Quitterie ROUDAUT" userId="8543a2adf6973109" providerId="LiveId" clId="{C27336DD-F994-4540-8A97-F2DF681FEADC}" dt="2024-11-25T14:21:56.967" v="516" actId="1076"/>
        <pc:sldMkLst>
          <pc:docMk/>
          <pc:sldMk cId="2127808497" sldId="258"/>
        </pc:sldMkLst>
        <pc:spChg chg="mod">
          <ac:chgData name="Quitterie ROUDAUT" userId="8543a2adf6973109" providerId="LiveId" clId="{C27336DD-F994-4540-8A97-F2DF681FEADC}" dt="2024-11-25T14:21:55.399" v="515" actId="14100"/>
          <ac:spMkLst>
            <pc:docMk/>
            <pc:sldMk cId="2127808497" sldId="258"/>
            <ac:spMk id="2" creationId="{13327930-41FD-4C8C-BEBE-CDCC97544664}"/>
          </ac:spMkLst>
        </pc:spChg>
        <pc:spChg chg="del">
          <ac:chgData name="Quitterie ROUDAUT" userId="8543a2adf6973109" providerId="LiveId" clId="{C27336DD-F994-4540-8A97-F2DF681FEADC}" dt="2024-11-21T13:17:59.538" v="16" actId="22"/>
          <ac:spMkLst>
            <pc:docMk/>
            <pc:sldMk cId="2127808497" sldId="258"/>
            <ac:spMk id="3" creationId="{C9133F03-7425-F414-045F-101F5D53B6C4}"/>
          </ac:spMkLst>
        </pc:spChg>
        <pc:picChg chg="add mod">
          <ac:chgData name="Quitterie ROUDAUT" userId="8543a2adf6973109" providerId="LiveId" clId="{C27336DD-F994-4540-8A97-F2DF681FEADC}" dt="2024-11-21T13:16:42.156" v="15" actId="1076"/>
          <ac:picMkLst>
            <pc:docMk/>
            <pc:sldMk cId="2127808497" sldId="258"/>
            <ac:picMk id="4" creationId="{3D013595-088F-FA36-8E28-FD7505C1123B}"/>
          </ac:picMkLst>
        </pc:picChg>
        <pc:picChg chg="add mod ord">
          <ac:chgData name="Quitterie ROUDAUT" userId="8543a2adf6973109" providerId="LiveId" clId="{C27336DD-F994-4540-8A97-F2DF681FEADC}" dt="2024-11-25T14:21:56.967" v="516" actId="1076"/>
          <ac:picMkLst>
            <pc:docMk/>
            <pc:sldMk cId="2127808497" sldId="258"/>
            <ac:picMk id="6" creationId="{D6960DC8-7164-CD78-643D-592BC1A12036}"/>
          </ac:picMkLst>
        </pc:picChg>
      </pc:sldChg>
      <pc:sldChg chg="addSp delSp modSp new mod">
        <pc:chgData name="Quitterie ROUDAUT" userId="8543a2adf6973109" providerId="LiveId" clId="{C27336DD-F994-4540-8A97-F2DF681FEADC}" dt="2024-11-25T14:22:11.359" v="520" actId="14100"/>
        <pc:sldMkLst>
          <pc:docMk/>
          <pc:sldMk cId="3756398179" sldId="259"/>
        </pc:sldMkLst>
        <pc:spChg chg="mod">
          <ac:chgData name="Quitterie ROUDAUT" userId="8543a2adf6973109" providerId="LiveId" clId="{C27336DD-F994-4540-8A97-F2DF681FEADC}" dt="2024-11-25T14:22:11.359" v="520" actId="14100"/>
          <ac:spMkLst>
            <pc:docMk/>
            <pc:sldMk cId="3756398179" sldId="259"/>
            <ac:spMk id="2" creationId="{6CF9E9F3-CC04-7058-88E0-138250C6A684}"/>
          </ac:spMkLst>
        </pc:spChg>
        <pc:spChg chg="del">
          <ac:chgData name="Quitterie ROUDAUT" userId="8543a2adf6973109" providerId="LiveId" clId="{C27336DD-F994-4540-8A97-F2DF681FEADC}" dt="2024-11-21T13:29:31.951" v="80" actId="1032"/>
          <ac:spMkLst>
            <pc:docMk/>
            <pc:sldMk cId="3756398179" sldId="259"/>
            <ac:spMk id="3" creationId="{68DE2223-D8A1-4242-758E-CA5B36240CA9}"/>
          </ac:spMkLst>
        </pc:spChg>
        <pc:graphicFrameChg chg="add mod modGraphic">
          <ac:chgData name="Quitterie ROUDAUT" userId="8543a2adf6973109" providerId="LiveId" clId="{C27336DD-F994-4540-8A97-F2DF681FEADC}" dt="2024-11-21T13:40:37.885" v="503" actId="20577"/>
          <ac:graphicFrameMkLst>
            <pc:docMk/>
            <pc:sldMk cId="3756398179" sldId="259"/>
            <ac:graphicFrameMk id="4" creationId="{C2F26B87-C91B-7ADC-C536-088D6ACA173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EDBD50-0484-44A6-B2C2-9653BFF0E7C2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4435D5F5-FCD4-4062-A97A-BAF5E6B7EA0C}">
      <dgm:prSet phldrT="[Texte]"/>
      <dgm:spPr/>
      <dgm:t>
        <a:bodyPr/>
        <a:lstStyle/>
        <a:p>
          <a:r>
            <a:rPr lang="fr-FR" dirty="0" err="1"/>
            <a:t>Retaillog</a:t>
          </a:r>
          <a:endParaRPr lang="fr-FR" dirty="0"/>
        </a:p>
      </dgm:t>
    </dgm:pt>
    <dgm:pt modelId="{18A1A3EA-6B68-404D-987F-1F468C8C5941}" type="parTrans" cxnId="{54B095DD-B0B2-4E84-AB69-991ADDFE5998}">
      <dgm:prSet/>
      <dgm:spPr/>
      <dgm:t>
        <a:bodyPr/>
        <a:lstStyle/>
        <a:p>
          <a:endParaRPr lang="fr-FR"/>
        </a:p>
      </dgm:t>
    </dgm:pt>
    <dgm:pt modelId="{16E8D0B6-BF88-47D6-AB90-42499A70DC54}" type="sibTrans" cxnId="{54B095DD-B0B2-4E84-AB69-991ADDFE5998}">
      <dgm:prSet/>
      <dgm:spPr/>
      <dgm:t>
        <a:bodyPr/>
        <a:lstStyle/>
        <a:p>
          <a:endParaRPr lang="fr-FR"/>
        </a:p>
      </dgm:t>
    </dgm:pt>
    <dgm:pt modelId="{DA61AA8B-B9DD-4345-82E7-238BE1E3EF35}">
      <dgm:prSet phldrT="[Texte]"/>
      <dgm:spPr/>
      <dgm:t>
        <a:bodyPr/>
        <a:lstStyle/>
        <a:p>
          <a:r>
            <a:rPr lang="fr-FR" dirty="0"/>
            <a:t>Livraison articles de la vie quotidienne</a:t>
          </a:r>
        </a:p>
      </dgm:t>
    </dgm:pt>
    <dgm:pt modelId="{5C6A2FB5-BB4A-4052-8F8E-908E43C1808A}" type="parTrans" cxnId="{DF4DD56C-D574-4CE2-AD84-6DAF09A2A152}">
      <dgm:prSet/>
      <dgm:spPr/>
      <dgm:t>
        <a:bodyPr/>
        <a:lstStyle/>
        <a:p>
          <a:endParaRPr lang="fr-FR"/>
        </a:p>
      </dgm:t>
    </dgm:pt>
    <dgm:pt modelId="{302E253D-9AD5-4427-93E1-A315874985D3}" type="sibTrans" cxnId="{DF4DD56C-D574-4CE2-AD84-6DAF09A2A152}">
      <dgm:prSet/>
      <dgm:spPr/>
      <dgm:t>
        <a:bodyPr/>
        <a:lstStyle/>
        <a:p>
          <a:endParaRPr lang="fr-FR"/>
        </a:p>
      </dgm:t>
    </dgm:pt>
    <dgm:pt modelId="{D1108EE8-CF18-4B11-B619-7C74C323AB4C}">
      <dgm:prSet phldrT="[Texte]"/>
      <dgm:spPr/>
      <dgm:t>
        <a:bodyPr/>
        <a:lstStyle/>
        <a:p>
          <a:r>
            <a:rPr lang="fr-FR" dirty="0"/>
            <a:t>Suivi des sorties de stocks et des retours</a:t>
          </a:r>
        </a:p>
      </dgm:t>
    </dgm:pt>
    <dgm:pt modelId="{77055704-BF01-43FE-B603-FEC446148E4E}" type="parTrans" cxnId="{B63E5604-E745-4FC3-BF1C-E8069371EEB2}">
      <dgm:prSet/>
      <dgm:spPr/>
      <dgm:t>
        <a:bodyPr/>
        <a:lstStyle/>
        <a:p>
          <a:endParaRPr lang="fr-FR"/>
        </a:p>
      </dgm:t>
    </dgm:pt>
    <dgm:pt modelId="{88AC9679-CB01-452D-BAA8-73A0305B64A6}" type="sibTrans" cxnId="{B63E5604-E745-4FC3-BF1C-E8069371EEB2}">
      <dgm:prSet/>
      <dgm:spPr/>
      <dgm:t>
        <a:bodyPr/>
        <a:lstStyle/>
        <a:p>
          <a:endParaRPr lang="fr-FR"/>
        </a:p>
      </dgm:t>
    </dgm:pt>
    <dgm:pt modelId="{F18ADB01-EFB5-4C42-B6EF-D83365819A9E}">
      <dgm:prSet phldrT="[Texte]"/>
      <dgm:spPr/>
      <dgm:t>
        <a:bodyPr/>
        <a:lstStyle/>
        <a:p>
          <a:endParaRPr lang="fr-FR" dirty="0"/>
        </a:p>
      </dgm:t>
    </dgm:pt>
    <dgm:pt modelId="{4479B36E-D4A3-429E-81F2-4F3623F747DA}" type="parTrans" cxnId="{BAF17DFB-07E8-4C4F-AC9D-DB9A86963AE0}">
      <dgm:prSet/>
      <dgm:spPr/>
      <dgm:t>
        <a:bodyPr/>
        <a:lstStyle/>
        <a:p>
          <a:endParaRPr lang="fr-FR"/>
        </a:p>
      </dgm:t>
    </dgm:pt>
    <dgm:pt modelId="{103C9F97-8E91-49EB-9695-2ACBD316FA16}" type="sibTrans" cxnId="{BAF17DFB-07E8-4C4F-AC9D-DB9A86963AE0}">
      <dgm:prSet/>
      <dgm:spPr/>
      <dgm:t>
        <a:bodyPr/>
        <a:lstStyle/>
        <a:p>
          <a:endParaRPr lang="fr-FR"/>
        </a:p>
      </dgm:t>
    </dgm:pt>
    <dgm:pt modelId="{DFBC006A-9752-4250-AA43-AE15010D19DA}">
      <dgm:prSet/>
      <dgm:spPr/>
      <dgm:t>
        <a:bodyPr/>
        <a:lstStyle/>
        <a:p>
          <a:r>
            <a:rPr lang="fr-FR" dirty="0"/>
            <a:t>Retours en stock important malgré les ventes</a:t>
          </a:r>
        </a:p>
      </dgm:t>
    </dgm:pt>
    <dgm:pt modelId="{09667531-D289-4CF2-85FF-BFBA3CFFE88B}" type="parTrans" cxnId="{222F512A-2A44-4E0C-9857-D08A252653FF}">
      <dgm:prSet/>
      <dgm:spPr/>
      <dgm:t>
        <a:bodyPr/>
        <a:lstStyle/>
        <a:p>
          <a:endParaRPr lang="fr-FR"/>
        </a:p>
      </dgm:t>
    </dgm:pt>
    <dgm:pt modelId="{B5A7CC70-4413-44FF-851B-DB7D45CE0A85}" type="sibTrans" cxnId="{222F512A-2A44-4E0C-9857-D08A252653FF}">
      <dgm:prSet/>
      <dgm:spPr/>
      <dgm:t>
        <a:bodyPr/>
        <a:lstStyle/>
        <a:p>
          <a:endParaRPr lang="fr-FR"/>
        </a:p>
      </dgm:t>
    </dgm:pt>
    <dgm:pt modelId="{9C98AE02-6F22-48CF-9DE6-39F588C33EFA}">
      <dgm:prSet/>
      <dgm:spPr/>
      <dgm:t>
        <a:bodyPr/>
        <a:lstStyle/>
        <a:p>
          <a:endParaRPr lang="fr-FR" dirty="0"/>
        </a:p>
      </dgm:t>
    </dgm:pt>
    <dgm:pt modelId="{91793E97-7B92-4BE1-92B6-D12F2B6A317C}" type="parTrans" cxnId="{59B5F9CB-E8D2-40E4-B32E-39EF29E9DF52}">
      <dgm:prSet/>
      <dgm:spPr/>
      <dgm:t>
        <a:bodyPr/>
        <a:lstStyle/>
        <a:p>
          <a:endParaRPr lang="fr-FR"/>
        </a:p>
      </dgm:t>
    </dgm:pt>
    <dgm:pt modelId="{DD49791B-933D-4BCC-96E1-105FE0BED84C}" type="sibTrans" cxnId="{59B5F9CB-E8D2-40E4-B32E-39EF29E9DF52}">
      <dgm:prSet/>
      <dgm:spPr/>
      <dgm:t>
        <a:bodyPr/>
        <a:lstStyle/>
        <a:p>
          <a:endParaRPr lang="fr-FR"/>
        </a:p>
      </dgm:t>
    </dgm:pt>
    <dgm:pt modelId="{082AD3A5-9C03-4F35-98F3-41ADD0652194}">
      <dgm:prSet/>
      <dgm:spPr/>
      <dgm:t>
        <a:bodyPr/>
        <a:lstStyle/>
        <a:p>
          <a:r>
            <a:rPr lang="fr-FR" dirty="0"/>
            <a:t>Perte de temps pour remettre les articles en stock</a:t>
          </a:r>
        </a:p>
      </dgm:t>
    </dgm:pt>
    <dgm:pt modelId="{8F3DCB8B-5444-4980-9DFA-1EA99688123A}" type="parTrans" cxnId="{1B445917-3287-4B5B-BFC8-4CD685E9BF5D}">
      <dgm:prSet/>
      <dgm:spPr/>
      <dgm:t>
        <a:bodyPr/>
        <a:lstStyle/>
        <a:p>
          <a:endParaRPr lang="fr-FR"/>
        </a:p>
      </dgm:t>
    </dgm:pt>
    <dgm:pt modelId="{C7B151DA-2491-4BDB-B339-DD5B4FDAA13C}" type="sibTrans" cxnId="{1B445917-3287-4B5B-BFC8-4CD685E9BF5D}">
      <dgm:prSet/>
      <dgm:spPr/>
      <dgm:t>
        <a:bodyPr/>
        <a:lstStyle/>
        <a:p>
          <a:endParaRPr lang="fr-FR"/>
        </a:p>
      </dgm:t>
    </dgm:pt>
    <dgm:pt modelId="{BF3D9C0B-D2D8-4579-A79D-D363E7723DE5}">
      <dgm:prSet/>
      <dgm:spPr/>
      <dgm:t>
        <a:bodyPr/>
        <a:lstStyle/>
        <a:p>
          <a:r>
            <a:rPr lang="fr-FR" dirty="0"/>
            <a:t>Trieuse: stock intermédiaire et optimiser les déplacements</a:t>
          </a:r>
        </a:p>
      </dgm:t>
    </dgm:pt>
    <dgm:pt modelId="{15785735-C6B4-4A2B-8BF1-47864C15F11B}" type="parTrans" cxnId="{F983F698-1BC4-4027-9F10-076E8B327307}">
      <dgm:prSet/>
      <dgm:spPr/>
      <dgm:t>
        <a:bodyPr/>
        <a:lstStyle/>
        <a:p>
          <a:endParaRPr lang="fr-FR"/>
        </a:p>
      </dgm:t>
    </dgm:pt>
    <dgm:pt modelId="{A261737D-6926-4DEA-8060-740FC82A5B86}" type="sibTrans" cxnId="{F983F698-1BC4-4027-9F10-076E8B327307}">
      <dgm:prSet/>
      <dgm:spPr/>
      <dgm:t>
        <a:bodyPr/>
        <a:lstStyle/>
        <a:p>
          <a:endParaRPr lang="fr-FR"/>
        </a:p>
      </dgm:t>
    </dgm:pt>
    <dgm:pt modelId="{84797D6A-5BA4-466D-B52A-19C4C216F3F3}">
      <dgm:prSet/>
      <dgm:spPr/>
      <dgm:t>
        <a:bodyPr/>
        <a:lstStyle/>
        <a:p>
          <a:endParaRPr lang="fr-FR" dirty="0"/>
        </a:p>
      </dgm:t>
    </dgm:pt>
    <dgm:pt modelId="{8FBA0E3C-B967-4E05-A108-DBB41A544A9F}" type="parTrans" cxnId="{3B998A36-E10A-43D7-B5C1-39775D1C0CA4}">
      <dgm:prSet/>
      <dgm:spPr/>
      <dgm:t>
        <a:bodyPr/>
        <a:lstStyle/>
        <a:p>
          <a:endParaRPr lang="fr-FR"/>
        </a:p>
      </dgm:t>
    </dgm:pt>
    <dgm:pt modelId="{DD312C30-5F1A-4C26-9AC0-124428DE33F8}" type="sibTrans" cxnId="{3B998A36-E10A-43D7-B5C1-39775D1C0CA4}">
      <dgm:prSet/>
      <dgm:spPr/>
      <dgm:t>
        <a:bodyPr/>
        <a:lstStyle/>
        <a:p>
          <a:endParaRPr lang="fr-FR"/>
        </a:p>
      </dgm:t>
    </dgm:pt>
    <dgm:pt modelId="{D3B69EF3-1FE6-48B7-987F-14D961207652}" type="pres">
      <dgm:prSet presAssocID="{74EDBD50-0484-44A6-B2C2-9653BFF0E7C2}" presName="linearFlow" presStyleCnt="0">
        <dgm:presLayoutVars>
          <dgm:dir/>
          <dgm:animLvl val="lvl"/>
          <dgm:resizeHandles val="exact"/>
        </dgm:presLayoutVars>
      </dgm:prSet>
      <dgm:spPr/>
    </dgm:pt>
    <dgm:pt modelId="{7BDAD574-2EBA-47EB-8D8F-0769BDAEAC4D}" type="pres">
      <dgm:prSet presAssocID="{4435D5F5-FCD4-4062-A97A-BAF5E6B7EA0C}" presName="composite" presStyleCnt="0"/>
      <dgm:spPr/>
    </dgm:pt>
    <dgm:pt modelId="{6FFE04DA-CD87-4A18-B6D5-6EA10FEB5DB4}" type="pres">
      <dgm:prSet presAssocID="{4435D5F5-FCD4-4062-A97A-BAF5E6B7EA0C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2F0F75BA-FA33-413B-BD0F-9CF4267EC571}" type="pres">
      <dgm:prSet presAssocID="{4435D5F5-FCD4-4062-A97A-BAF5E6B7EA0C}" presName="descendantText" presStyleLbl="alignAcc1" presStyleIdx="0" presStyleCnt="4">
        <dgm:presLayoutVars>
          <dgm:bulletEnabled val="1"/>
        </dgm:presLayoutVars>
      </dgm:prSet>
      <dgm:spPr/>
    </dgm:pt>
    <dgm:pt modelId="{FA72FFE3-88E1-4FBB-A634-B93989870534}" type="pres">
      <dgm:prSet presAssocID="{16E8D0B6-BF88-47D6-AB90-42499A70DC54}" presName="sp" presStyleCnt="0"/>
      <dgm:spPr/>
    </dgm:pt>
    <dgm:pt modelId="{46A97238-7DEC-4190-AC22-E367EECC8A76}" type="pres">
      <dgm:prSet presAssocID="{F18ADB01-EFB5-4C42-B6EF-D83365819A9E}" presName="composite" presStyleCnt="0"/>
      <dgm:spPr/>
    </dgm:pt>
    <dgm:pt modelId="{DABF7498-857E-41D6-B4C4-9FDC0DAA125F}" type="pres">
      <dgm:prSet presAssocID="{F18ADB01-EFB5-4C42-B6EF-D83365819A9E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21BEC56-A9C4-4929-8AFA-FA9B9BC7387E}" type="pres">
      <dgm:prSet presAssocID="{F18ADB01-EFB5-4C42-B6EF-D83365819A9E}" presName="descendantText" presStyleLbl="alignAcc1" presStyleIdx="1" presStyleCnt="4">
        <dgm:presLayoutVars>
          <dgm:bulletEnabled val="1"/>
        </dgm:presLayoutVars>
      </dgm:prSet>
      <dgm:spPr/>
    </dgm:pt>
    <dgm:pt modelId="{F40C2D0A-AD42-44B5-96C4-5F1689E799C4}" type="pres">
      <dgm:prSet presAssocID="{103C9F97-8E91-49EB-9695-2ACBD316FA16}" presName="sp" presStyleCnt="0"/>
      <dgm:spPr/>
    </dgm:pt>
    <dgm:pt modelId="{BA19DFF5-12AF-4ACA-BB62-33A6C3CF2B31}" type="pres">
      <dgm:prSet presAssocID="{9C98AE02-6F22-48CF-9DE6-39F588C33EFA}" presName="composite" presStyleCnt="0"/>
      <dgm:spPr/>
    </dgm:pt>
    <dgm:pt modelId="{186602E4-8047-4836-B1DE-86A28C1BEF40}" type="pres">
      <dgm:prSet presAssocID="{9C98AE02-6F22-48CF-9DE6-39F588C33E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AD3168D7-B3E7-4940-ADC1-52CA78A2BEC2}" type="pres">
      <dgm:prSet presAssocID="{9C98AE02-6F22-48CF-9DE6-39F588C33EFA}" presName="descendantText" presStyleLbl="alignAcc1" presStyleIdx="2" presStyleCnt="4">
        <dgm:presLayoutVars>
          <dgm:bulletEnabled val="1"/>
        </dgm:presLayoutVars>
      </dgm:prSet>
      <dgm:spPr/>
    </dgm:pt>
    <dgm:pt modelId="{62E6649A-95BB-4261-B6D0-601A685D89E3}" type="pres">
      <dgm:prSet presAssocID="{DD49791B-933D-4BCC-96E1-105FE0BED84C}" presName="sp" presStyleCnt="0"/>
      <dgm:spPr/>
    </dgm:pt>
    <dgm:pt modelId="{DD91713F-772D-43CE-A53D-903805D0D81D}" type="pres">
      <dgm:prSet presAssocID="{84797D6A-5BA4-466D-B52A-19C4C216F3F3}" presName="composite" presStyleCnt="0"/>
      <dgm:spPr/>
    </dgm:pt>
    <dgm:pt modelId="{AF93803D-A9D0-4F32-9398-35CB5F478730}" type="pres">
      <dgm:prSet presAssocID="{84797D6A-5BA4-466D-B52A-19C4C216F3F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067556A0-84EC-4601-AE5D-BA09568893A0}" type="pres">
      <dgm:prSet presAssocID="{84797D6A-5BA4-466D-B52A-19C4C216F3F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63E5604-E745-4FC3-BF1C-E8069371EEB2}" srcId="{4435D5F5-FCD4-4062-A97A-BAF5E6B7EA0C}" destId="{D1108EE8-CF18-4B11-B619-7C74C323AB4C}" srcOrd="1" destOrd="0" parTransId="{77055704-BF01-43FE-B603-FEC446148E4E}" sibTransId="{88AC9679-CB01-452D-BAA8-73A0305B64A6}"/>
    <dgm:cxn modelId="{1B445917-3287-4B5B-BFC8-4CD685E9BF5D}" srcId="{9C98AE02-6F22-48CF-9DE6-39F588C33EFA}" destId="{082AD3A5-9C03-4F35-98F3-41ADD0652194}" srcOrd="0" destOrd="0" parTransId="{8F3DCB8B-5444-4980-9DFA-1EA99688123A}" sibTransId="{C7B151DA-2491-4BDB-B339-DD5B4FDAA13C}"/>
    <dgm:cxn modelId="{DB480726-4535-4BBA-BC32-B7D21DB25838}" type="presOf" srcId="{082AD3A5-9C03-4F35-98F3-41ADD0652194}" destId="{AD3168D7-B3E7-4940-ADC1-52CA78A2BEC2}" srcOrd="0" destOrd="0" presId="urn:microsoft.com/office/officeart/2005/8/layout/chevron2"/>
    <dgm:cxn modelId="{222F512A-2A44-4E0C-9857-D08A252653FF}" srcId="{F18ADB01-EFB5-4C42-B6EF-D83365819A9E}" destId="{DFBC006A-9752-4250-AA43-AE15010D19DA}" srcOrd="0" destOrd="0" parTransId="{09667531-D289-4CF2-85FF-BFBA3CFFE88B}" sibTransId="{B5A7CC70-4413-44FF-851B-DB7D45CE0A85}"/>
    <dgm:cxn modelId="{13D5492B-3D00-40AE-B094-11DA9EDB7528}" type="presOf" srcId="{DFBC006A-9752-4250-AA43-AE15010D19DA}" destId="{021BEC56-A9C4-4929-8AFA-FA9B9BC7387E}" srcOrd="0" destOrd="0" presId="urn:microsoft.com/office/officeart/2005/8/layout/chevron2"/>
    <dgm:cxn modelId="{3B998A36-E10A-43D7-B5C1-39775D1C0CA4}" srcId="{74EDBD50-0484-44A6-B2C2-9653BFF0E7C2}" destId="{84797D6A-5BA4-466D-B52A-19C4C216F3F3}" srcOrd="3" destOrd="0" parTransId="{8FBA0E3C-B967-4E05-A108-DBB41A544A9F}" sibTransId="{DD312C30-5F1A-4C26-9AC0-124428DE33F8}"/>
    <dgm:cxn modelId="{B4DDE445-914A-4088-8270-EE0950B60379}" type="presOf" srcId="{F18ADB01-EFB5-4C42-B6EF-D83365819A9E}" destId="{DABF7498-857E-41D6-B4C4-9FDC0DAA125F}" srcOrd="0" destOrd="0" presId="urn:microsoft.com/office/officeart/2005/8/layout/chevron2"/>
    <dgm:cxn modelId="{50FA6946-4800-44C9-87DF-702A79863476}" type="presOf" srcId="{DA61AA8B-B9DD-4345-82E7-238BE1E3EF35}" destId="{2F0F75BA-FA33-413B-BD0F-9CF4267EC571}" srcOrd="0" destOrd="0" presId="urn:microsoft.com/office/officeart/2005/8/layout/chevron2"/>
    <dgm:cxn modelId="{DF4DD56C-D574-4CE2-AD84-6DAF09A2A152}" srcId="{4435D5F5-FCD4-4062-A97A-BAF5E6B7EA0C}" destId="{DA61AA8B-B9DD-4345-82E7-238BE1E3EF35}" srcOrd="0" destOrd="0" parTransId="{5C6A2FB5-BB4A-4052-8F8E-908E43C1808A}" sibTransId="{302E253D-9AD5-4427-93E1-A315874985D3}"/>
    <dgm:cxn modelId="{C7142E50-360D-42E8-B325-F3C66C7BEB43}" type="presOf" srcId="{BF3D9C0B-D2D8-4579-A79D-D363E7723DE5}" destId="{067556A0-84EC-4601-AE5D-BA09568893A0}" srcOrd="0" destOrd="0" presId="urn:microsoft.com/office/officeart/2005/8/layout/chevron2"/>
    <dgm:cxn modelId="{CC3DD87C-293C-42AF-8F40-E087FDBE1681}" type="presOf" srcId="{4435D5F5-FCD4-4062-A97A-BAF5E6B7EA0C}" destId="{6FFE04DA-CD87-4A18-B6D5-6EA10FEB5DB4}" srcOrd="0" destOrd="0" presId="urn:microsoft.com/office/officeart/2005/8/layout/chevron2"/>
    <dgm:cxn modelId="{A33D6B8D-3B4F-4B18-BEB4-78CACEB9B404}" type="presOf" srcId="{74EDBD50-0484-44A6-B2C2-9653BFF0E7C2}" destId="{D3B69EF3-1FE6-48B7-987F-14D961207652}" srcOrd="0" destOrd="0" presId="urn:microsoft.com/office/officeart/2005/8/layout/chevron2"/>
    <dgm:cxn modelId="{F983F698-1BC4-4027-9F10-076E8B327307}" srcId="{84797D6A-5BA4-466D-B52A-19C4C216F3F3}" destId="{BF3D9C0B-D2D8-4579-A79D-D363E7723DE5}" srcOrd="0" destOrd="0" parTransId="{15785735-C6B4-4A2B-8BF1-47864C15F11B}" sibTransId="{A261737D-6926-4DEA-8060-740FC82A5B86}"/>
    <dgm:cxn modelId="{F6AE29B8-2739-4872-88DB-0CAF0A557863}" type="presOf" srcId="{84797D6A-5BA4-466D-B52A-19C4C216F3F3}" destId="{AF93803D-A9D0-4F32-9398-35CB5F478730}" srcOrd="0" destOrd="0" presId="urn:microsoft.com/office/officeart/2005/8/layout/chevron2"/>
    <dgm:cxn modelId="{59B5F9CB-E8D2-40E4-B32E-39EF29E9DF52}" srcId="{74EDBD50-0484-44A6-B2C2-9653BFF0E7C2}" destId="{9C98AE02-6F22-48CF-9DE6-39F588C33EFA}" srcOrd="2" destOrd="0" parTransId="{91793E97-7B92-4BE1-92B6-D12F2B6A317C}" sibTransId="{DD49791B-933D-4BCC-96E1-105FE0BED84C}"/>
    <dgm:cxn modelId="{94DC7FD2-7633-4FE3-B335-4144A2F4C975}" type="presOf" srcId="{D1108EE8-CF18-4B11-B619-7C74C323AB4C}" destId="{2F0F75BA-FA33-413B-BD0F-9CF4267EC571}" srcOrd="0" destOrd="1" presId="urn:microsoft.com/office/officeart/2005/8/layout/chevron2"/>
    <dgm:cxn modelId="{54B095DD-B0B2-4E84-AB69-991ADDFE5998}" srcId="{74EDBD50-0484-44A6-B2C2-9653BFF0E7C2}" destId="{4435D5F5-FCD4-4062-A97A-BAF5E6B7EA0C}" srcOrd="0" destOrd="0" parTransId="{18A1A3EA-6B68-404D-987F-1F468C8C5941}" sibTransId="{16E8D0B6-BF88-47D6-AB90-42499A70DC54}"/>
    <dgm:cxn modelId="{728F48FA-06FD-45FE-95B5-6975DADDF920}" type="presOf" srcId="{9C98AE02-6F22-48CF-9DE6-39F588C33EFA}" destId="{186602E4-8047-4836-B1DE-86A28C1BEF40}" srcOrd="0" destOrd="0" presId="urn:microsoft.com/office/officeart/2005/8/layout/chevron2"/>
    <dgm:cxn modelId="{BAF17DFB-07E8-4C4F-AC9D-DB9A86963AE0}" srcId="{74EDBD50-0484-44A6-B2C2-9653BFF0E7C2}" destId="{F18ADB01-EFB5-4C42-B6EF-D83365819A9E}" srcOrd="1" destOrd="0" parTransId="{4479B36E-D4A3-429E-81F2-4F3623F747DA}" sibTransId="{103C9F97-8E91-49EB-9695-2ACBD316FA16}"/>
    <dgm:cxn modelId="{DC7D5E9C-0266-4889-B97A-88DA99D36063}" type="presParOf" srcId="{D3B69EF3-1FE6-48B7-987F-14D961207652}" destId="{7BDAD574-2EBA-47EB-8D8F-0769BDAEAC4D}" srcOrd="0" destOrd="0" presId="urn:microsoft.com/office/officeart/2005/8/layout/chevron2"/>
    <dgm:cxn modelId="{15EE270C-27F2-4D14-B8DE-B6FED650014D}" type="presParOf" srcId="{7BDAD574-2EBA-47EB-8D8F-0769BDAEAC4D}" destId="{6FFE04DA-CD87-4A18-B6D5-6EA10FEB5DB4}" srcOrd="0" destOrd="0" presId="urn:microsoft.com/office/officeart/2005/8/layout/chevron2"/>
    <dgm:cxn modelId="{16D11CAC-22AE-4B0C-AFD0-1D5B3CBAFCE2}" type="presParOf" srcId="{7BDAD574-2EBA-47EB-8D8F-0769BDAEAC4D}" destId="{2F0F75BA-FA33-413B-BD0F-9CF4267EC571}" srcOrd="1" destOrd="0" presId="urn:microsoft.com/office/officeart/2005/8/layout/chevron2"/>
    <dgm:cxn modelId="{B784449A-E58E-4101-9DEE-07F806B2BC47}" type="presParOf" srcId="{D3B69EF3-1FE6-48B7-987F-14D961207652}" destId="{FA72FFE3-88E1-4FBB-A634-B93989870534}" srcOrd="1" destOrd="0" presId="urn:microsoft.com/office/officeart/2005/8/layout/chevron2"/>
    <dgm:cxn modelId="{19FFE714-D932-4CBB-99C2-D11B2F5E6766}" type="presParOf" srcId="{D3B69EF3-1FE6-48B7-987F-14D961207652}" destId="{46A97238-7DEC-4190-AC22-E367EECC8A76}" srcOrd="2" destOrd="0" presId="urn:microsoft.com/office/officeart/2005/8/layout/chevron2"/>
    <dgm:cxn modelId="{36932E72-4D9E-48D3-A59F-54FADF516318}" type="presParOf" srcId="{46A97238-7DEC-4190-AC22-E367EECC8A76}" destId="{DABF7498-857E-41D6-B4C4-9FDC0DAA125F}" srcOrd="0" destOrd="0" presId="urn:microsoft.com/office/officeart/2005/8/layout/chevron2"/>
    <dgm:cxn modelId="{47CDFE88-82C1-468E-923B-FCC8CF3855A3}" type="presParOf" srcId="{46A97238-7DEC-4190-AC22-E367EECC8A76}" destId="{021BEC56-A9C4-4929-8AFA-FA9B9BC7387E}" srcOrd="1" destOrd="0" presId="urn:microsoft.com/office/officeart/2005/8/layout/chevron2"/>
    <dgm:cxn modelId="{0258A1B5-B900-40C8-AD83-F37C4B2913B3}" type="presParOf" srcId="{D3B69EF3-1FE6-48B7-987F-14D961207652}" destId="{F40C2D0A-AD42-44B5-96C4-5F1689E799C4}" srcOrd="3" destOrd="0" presId="urn:microsoft.com/office/officeart/2005/8/layout/chevron2"/>
    <dgm:cxn modelId="{83B96C94-08F5-4B56-AE3D-1D99FC3E49DA}" type="presParOf" srcId="{D3B69EF3-1FE6-48B7-987F-14D961207652}" destId="{BA19DFF5-12AF-4ACA-BB62-33A6C3CF2B31}" srcOrd="4" destOrd="0" presId="urn:microsoft.com/office/officeart/2005/8/layout/chevron2"/>
    <dgm:cxn modelId="{8A0DBD92-BD62-4DF4-9C7A-9D136A9E7304}" type="presParOf" srcId="{BA19DFF5-12AF-4ACA-BB62-33A6C3CF2B31}" destId="{186602E4-8047-4836-B1DE-86A28C1BEF40}" srcOrd="0" destOrd="0" presId="urn:microsoft.com/office/officeart/2005/8/layout/chevron2"/>
    <dgm:cxn modelId="{217594D8-AE16-4223-9687-32F1258274AD}" type="presParOf" srcId="{BA19DFF5-12AF-4ACA-BB62-33A6C3CF2B31}" destId="{AD3168D7-B3E7-4940-ADC1-52CA78A2BEC2}" srcOrd="1" destOrd="0" presId="urn:microsoft.com/office/officeart/2005/8/layout/chevron2"/>
    <dgm:cxn modelId="{042FA991-E817-4C23-88EE-63C4570F2C04}" type="presParOf" srcId="{D3B69EF3-1FE6-48B7-987F-14D961207652}" destId="{62E6649A-95BB-4261-B6D0-601A685D89E3}" srcOrd="5" destOrd="0" presId="urn:microsoft.com/office/officeart/2005/8/layout/chevron2"/>
    <dgm:cxn modelId="{0240BDA5-F9AD-43A3-99DE-9B71A9A48B7F}" type="presParOf" srcId="{D3B69EF3-1FE6-48B7-987F-14D961207652}" destId="{DD91713F-772D-43CE-A53D-903805D0D81D}" srcOrd="6" destOrd="0" presId="urn:microsoft.com/office/officeart/2005/8/layout/chevron2"/>
    <dgm:cxn modelId="{F928A4D3-A9C3-468C-8B81-820C13AC563D}" type="presParOf" srcId="{DD91713F-772D-43CE-A53D-903805D0D81D}" destId="{AF93803D-A9D0-4F32-9398-35CB5F478730}" srcOrd="0" destOrd="0" presId="urn:microsoft.com/office/officeart/2005/8/layout/chevron2"/>
    <dgm:cxn modelId="{3EAB677E-102C-4030-813E-C85B947BA28B}" type="presParOf" srcId="{DD91713F-772D-43CE-A53D-903805D0D81D}" destId="{067556A0-84EC-4601-AE5D-BA09568893A0}" srcOrd="1" destOrd="0" presId="urn:microsoft.com/office/officeart/2005/8/layout/chevr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1C54FC-A1AE-4FFD-814C-0FC2622C8BE9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0AB90B0F-782B-480B-B567-6ADFF5FE0DD3}">
      <dgm:prSet phldrT="[Texte]"/>
      <dgm:spPr/>
      <dgm:t>
        <a:bodyPr/>
        <a:lstStyle/>
        <a:p>
          <a:r>
            <a:rPr lang="fr-FR" dirty="0"/>
            <a:t>Trieuse</a:t>
          </a:r>
        </a:p>
      </dgm:t>
    </dgm:pt>
    <dgm:pt modelId="{2171A6C8-6D2E-40EE-9337-794CE79D4AD8}" type="parTrans" cxnId="{9541A118-1AFF-4150-8541-8529E748166F}">
      <dgm:prSet/>
      <dgm:spPr/>
      <dgm:t>
        <a:bodyPr/>
        <a:lstStyle/>
        <a:p>
          <a:endParaRPr lang="fr-FR"/>
        </a:p>
      </dgm:t>
    </dgm:pt>
    <dgm:pt modelId="{47331107-BEF8-4DD9-90CB-EF1F55A7080B}" type="sibTrans" cxnId="{9541A118-1AFF-4150-8541-8529E748166F}">
      <dgm:prSet/>
      <dgm:spPr/>
      <dgm:t>
        <a:bodyPr/>
        <a:lstStyle/>
        <a:p>
          <a:endParaRPr lang="fr-FR"/>
        </a:p>
      </dgm:t>
    </dgm:pt>
    <dgm:pt modelId="{E12BABC7-DD6C-49C8-811F-D58E57E02AC0}">
      <dgm:prSet phldrT="[Texte]"/>
      <dgm:spPr/>
      <dgm:t>
        <a:bodyPr/>
        <a:lstStyle/>
        <a:p>
          <a:r>
            <a:rPr lang="fr-FR" dirty="0"/>
            <a:t> Capa 10 000 emplacements/ jrs</a:t>
          </a:r>
        </a:p>
      </dgm:t>
    </dgm:pt>
    <dgm:pt modelId="{BACB0C5C-3E7A-4267-BE5B-9A4488CC3F61}" type="parTrans" cxnId="{ACCCED27-2CB8-4DDD-A699-B2EF3FD6B357}">
      <dgm:prSet/>
      <dgm:spPr/>
      <dgm:t>
        <a:bodyPr/>
        <a:lstStyle/>
        <a:p>
          <a:endParaRPr lang="fr-FR"/>
        </a:p>
      </dgm:t>
    </dgm:pt>
    <dgm:pt modelId="{D9AFF827-1156-4859-BE6A-85D07A73A7E5}" type="sibTrans" cxnId="{ACCCED27-2CB8-4DDD-A699-B2EF3FD6B357}">
      <dgm:prSet/>
      <dgm:spPr/>
      <dgm:t>
        <a:bodyPr/>
        <a:lstStyle/>
        <a:p>
          <a:endParaRPr lang="fr-FR"/>
        </a:p>
      </dgm:t>
    </dgm:pt>
    <dgm:pt modelId="{089B6F31-1BF0-411F-8B83-77DFEECA0CCB}">
      <dgm:prSet phldrT="[Texte]"/>
      <dgm:spPr/>
      <dgm:t>
        <a:bodyPr/>
        <a:lstStyle/>
        <a:p>
          <a:r>
            <a:rPr lang="fr-FR" dirty="0"/>
            <a:t>Mise en ligne du tableau de bord</a:t>
          </a:r>
        </a:p>
      </dgm:t>
    </dgm:pt>
    <dgm:pt modelId="{1D6F86B9-06C5-49B1-9C58-42CDBCE7B2A6}" type="parTrans" cxnId="{3D0E3968-99B6-4178-9253-117095E7B440}">
      <dgm:prSet/>
      <dgm:spPr/>
      <dgm:t>
        <a:bodyPr/>
        <a:lstStyle/>
        <a:p>
          <a:endParaRPr lang="fr-FR"/>
        </a:p>
      </dgm:t>
    </dgm:pt>
    <dgm:pt modelId="{16AABE9B-AADA-4663-AB2F-C435497974A9}" type="sibTrans" cxnId="{3D0E3968-99B6-4178-9253-117095E7B440}">
      <dgm:prSet/>
      <dgm:spPr/>
      <dgm:t>
        <a:bodyPr/>
        <a:lstStyle/>
        <a:p>
          <a:endParaRPr lang="fr-FR"/>
        </a:p>
      </dgm:t>
    </dgm:pt>
    <dgm:pt modelId="{9473AC34-5171-49C7-87E5-094844F9FCCD}">
      <dgm:prSet phldrT="[Texte]"/>
      <dgm:spPr/>
      <dgm:t>
        <a:bodyPr/>
        <a:lstStyle/>
        <a:p>
          <a:r>
            <a:rPr lang="fr-FR" dirty="0"/>
            <a:t>Power BI Service</a:t>
          </a:r>
        </a:p>
      </dgm:t>
    </dgm:pt>
    <dgm:pt modelId="{535149EE-80B3-45E2-A14F-6F8B87A6E652}" type="parTrans" cxnId="{BEF891A6-2313-43D3-BD38-15424B63FE05}">
      <dgm:prSet/>
      <dgm:spPr/>
      <dgm:t>
        <a:bodyPr/>
        <a:lstStyle/>
        <a:p>
          <a:endParaRPr lang="fr-FR"/>
        </a:p>
      </dgm:t>
    </dgm:pt>
    <dgm:pt modelId="{5FBF53AF-6E66-4461-8580-DAB8A1610409}" type="sibTrans" cxnId="{BEF891A6-2313-43D3-BD38-15424B63FE05}">
      <dgm:prSet/>
      <dgm:spPr/>
      <dgm:t>
        <a:bodyPr/>
        <a:lstStyle/>
        <a:p>
          <a:endParaRPr lang="fr-FR"/>
        </a:p>
      </dgm:t>
    </dgm:pt>
    <dgm:pt modelId="{D0A5240E-BA5F-4E1C-BF75-8DA6B41479B7}">
      <dgm:prSet/>
      <dgm:spPr/>
      <dgm:t>
        <a:bodyPr/>
        <a:lstStyle/>
        <a:p>
          <a:r>
            <a:rPr lang="fr-FR"/>
            <a:t>Espace de travail en ligne</a:t>
          </a:r>
          <a:endParaRPr lang="fr-FR" dirty="0"/>
        </a:p>
      </dgm:t>
    </dgm:pt>
    <dgm:pt modelId="{3A8BBC5A-1464-40B8-9587-D31ACDB76B24}" type="parTrans" cxnId="{94A7099C-ECE7-4225-8794-3CE4CBB16F65}">
      <dgm:prSet/>
      <dgm:spPr/>
      <dgm:t>
        <a:bodyPr/>
        <a:lstStyle/>
        <a:p>
          <a:endParaRPr lang="fr-FR"/>
        </a:p>
      </dgm:t>
    </dgm:pt>
    <dgm:pt modelId="{A955A38F-EBF6-4481-83B2-BFEDF6414A96}" type="sibTrans" cxnId="{94A7099C-ECE7-4225-8794-3CE4CBB16F65}">
      <dgm:prSet/>
      <dgm:spPr/>
      <dgm:t>
        <a:bodyPr/>
        <a:lstStyle/>
        <a:p>
          <a:endParaRPr lang="fr-FR"/>
        </a:p>
      </dgm:t>
    </dgm:pt>
    <dgm:pt modelId="{1C3D37D2-33D0-4EFB-BFAC-B867B5992F93}">
      <dgm:prSet/>
      <dgm:spPr/>
      <dgm:t>
        <a:bodyPr/>
        <a:lstStyle/>
        <a:p>
          <a:r>
            <a:rPr lang="fr-FR"/>
            <a:t>Partager le rapport avec les collaborateurs</a:t>
          </a:r>
          <a:endParaRPr lang="fr-FR" dirty="0"/>
        </a:p>
      </dgm:t>
    </dgm:pt>
    <dgm:pt modelId="{A6FE87CD-F63D-459F-8B15-76B4EA5C6E66}" type="parTrans" cxnId="{4F0043E3-33FF-4A37-A5A8-0ACE76F7AE3A}">
      <dgm:prSet/>
      <dgm:spPr/>
      <dgm:t>
        <a:bodyPr/>
        <a:lstStyle/>
        <a:p>
          <a:endParaRPr lang="fr-FR"/>
        </a:p>
      </dgm:t>
    </dgm:pt>
    <dgm:pt modelId="{1596C0E5-22A5-4219-84CB-95D7195E0A88}" type="sibTrans" cxnId="{4F0043E3-33FF-4A37-A5A8-0ACE76F7AE3A}">
      <dgm:prSet/>
      <dgm:spPr/>
      <dgm:t>
        <a:bodyPr/>
        <a:lstStyle/>
        <a:p>
          <a:endParaRPr lang="fr-FR"/>
        </a:p>
      </dgm:t>
    </dgm:pt>
    <dgm:pt modelId="{3D30F2BB-9BCA-4153-A821-BDC2E47D6573}">
      <dgm:prSet/>
      <dgm:spPr/>
      <dgm:t>
        <a:bodyPr/>
        <a:lstStyle/>
        <a:p>
          <a:r>
            <a:rPr lang="fr-FR" dirty="0"/>
            <a:t>Rapport dynamique</a:t>
          </a:r>
        </a:p>
      </dgm:t>
    </dgm:pt>
    <dgm:pt modelId="{545F1F29-CF0B-4B17-8929-F2343793DD03}" type="parTrans" cxnId="{1D2043EB-1445-4156-8D39-44C0A07D0184}">
      <dgm:prSet/>
      <dgm:spPr/>
      <dgm:t>
        <a:bodyPr/>
        <a:lstStyle/>
        <a:p>
          <a:endParaRPr lang="fr-FR"/>
        </a:p>
      </dgm:t>
    </dgm:pt>
    <dgm:pt modelId="{2B6C5497-BF17-4737-B5F1-40882E6BA060}" type="sibTrans" cxnId="{1D2043EB-1445-4156-8D39-44C0A07D0184}">
      <dgm:prSet/>
      <dgm:spPr/>
      <dgm:t>
        <a:bodyPr/>
        <a:lstStyle/>
        <a:p>
          <a:endParaRPr lang="fr-FR"/>
        </a:p>
      </dgm:t>
    </dgm:pt>
    <dgm:pt modelId="{AC633D7B-96A7-42A0-91EF-547E49283B53}">
      <dgm:prSet phldrT="[Texte]"/>
      <dgm:spPr/>
      <dgm:t>
        <a:bodyPr/>
        <a:lstStyle/>
        <a:p>
          <a:r>
            <a:rPr lang="fr-FR" dirty="0"/>
            <a:t>Facteur de rotation élevé: 6 à 9</a:t>
          </a:r>
        </a:p>
      </dgm:t>
    </dgm:pt>
    <dgm:pt modelId="{14E2960F-6AF1-4C4C-B05C-8766A388C0E2}" type="parTrans" cxnId="{6EEC7460-49F3-4F29-98B9-288116BD1F46}">
      <dgm:prSet/>
      <dgm:spPr/>
      <dgm:t>
        <a:bodyPr/>
        <a:lstStyle/>
        <a:p>
          <a:endParaRPr lang="fr-FR"/>
        </a:p>
      </dgm:t>
    </dgm:pt>
    <dgm:pt modelId="{BB3A3D83-07C5-465B-A7F5-E5C546A63BD4}" type="sibTrans" cxnId="{6EEC7460-49F3-4F29-98B9-288116BD1F46}">
      <dgm:prSet/>
      <dgm:spPr/>
      <dgm:t>
        <a:bodyPr/>
        <a:lstStyle/>
        <a:p>
          <a:endParaRPr lang="fr-FR"/>
        </a:p>
      </dgm:t>
    </dgm:pt>
    <dgm:pt modelId="{6B1F2FB6-7806-48E0-8BCF-24AE524610D5}">
      <dgm:prSet phldrT="[Texte]"/>
      <dgm:spPr/>
      <dgm:t>
        <a:bodyPr/>
        <a:lstStyle/>
        <a:p>
          <a:r>
            <a:rPr lang="fr-FR" dirty="0"/>
            <a:t>Produits: AA/ AB / BA</a:t>
          </a:r>
        </a:p>
      </dgm:t>
    </dgm:pt>
    <dgm:pt modelId="{66A3B144-575B-42AD-9696-F2F64CD23675}" type="parTrans" cxnId="{8F66AB81-90FD-491A-89F5-D1AF6587B435}">
      <dgm:prSet/>
      <dgm:spPr/>
      <dgm:t>
        <a:bodyPr/>
        <a:lstStyle/>
        <a:p>
          <a:endParaRPr lang="fr-FR"/>
        </a:p>
      </dgm:t>
    </dgm:pt>
    <dgm:pt modelId="{CC8BF340-9D6C-40F9-AAA9-628A09B2E522}" type="sibTrans" cxnId="{8F66AB81-90FD-491A-89F5-D1AF6587B435}">
      <dgm:prSet/>
      <dgm:spPr/>
      <dgm:t>
        <a:bodyPr/>
        <a:lstStyle/>
        <a:p>
          <a:endParaRPr lang="fr-FR"/>
        </a:p>
      </dgm:t>
    </dgm:pt>
    <dgm:pt modelId="{D7907353-F943-4FF4-9AEE-B6624D00A32B}">
      <dgm:prSet phldrT="[Texte]"/>
      <dgm:spPr/>
      <dgm:t>
        <a:bodyPr/>
        <a:lstStyle/>
        <a:p>
          <a:r>
            <a:rPr lang="fr-FR" dirty="0"/>
            <a:t>9 062 Retours Moyen/jours</a:t>
          </a:r>
        </a:p>
      </dgm:t>
    </dgm:pt>
    <dgm:pt modelId="{DC5DB8C7-CD40-4987-A214-EF7BEEB2DD33}" type="parTrans" cxnId="{9DA730A7-B481-4D03-93E0-D083C160C2B7}">
      <dgm:prSet/>
      <dgm:spPr/>
      <dgm:t>
        <a:bodyPr/>
        <a:lstStyle/>
        <a:p>
          <a:endParaRPr lang="fr-FR"/>
        </a:p>
      </dgm:t>
    </dgm:pt>
    <dgm:pt modelId="{1FA6FC43-22D0-4A5D-86AA-83704AF305F5}" type="sibTrans" cxnId="{9DA730A7-B481-4D03-93E0-D083C160C2B7}">
      <dgm:prSet/>
      <dgm:spPr/>
      <dgm:t>
        <a:bodyPr/>
        <a:lstStyle/>
        <a:p>
          <a:endParaRPr lang="fr-FR"/>
        </a:p>
      </dgm:t>
    </dgm:pt>
    <dgm:pt modelId="{3D572D9C-25C9-4B7C-867B-31593CECFCD5}" type="pres">
      <dgm:prSet presAssocID="{8A1C54FC-A1AE-4FFD-814C-0FC2622C8BE9}" presName="Name0" presStyleCnt="0">
        <dgm:presLayoutVars>
          <dgm:dir/>
          <dgm:animLvl val="lvl"/>
          <dgm:resizeHandles val="exact"/>
        </dgm:presLayoutVars>
      </dgm:prSet>
      <dgm:spPr/>
    </dgm:pt>
    <dgm:pt modelId="{1ADB6BF3-9F49-434F-ABAC-8C9BF184CA61}" type="pres">
      <dgm:prSet presAssocID="{0AB90B0F-782B-480B-B567-6ADFF5FE0DD3}" presName="composite" presStyleCnt="0"/>
      <dgm:spPr/>
    </dgm:pt>
    <dgm:pt modelId="{7FA5C538-EAE0-41CA-A7E0-59251C185F76}" type="pres">
      <dgm:prSet presAssocID="{0AB90B0F-782B-480B-B567-6ADFF5FE0DD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7C398AD-C0C5-4F1D-93B8-2E47F874F32A}" type="pres">
      <dgm:prSet presAssocID="{0AB90B0F-782B-480B-B567-6ADFF5FE0DD3}" presName="desTx" presStyleLbl="alignAccFollowNode1" presStyleIdx="0" presStyleCnt="2">
        <dgm:presLayoutVars>
          <dgm:bulletEnabled val="1"/>
        </dgm:presLayoutVars>
      </dgm:prSet>
      <dgm:spPr/>
    </dgm:pt>
    <dgm:pt modelId="{F57C67AD-7FB9-4222-A365-2073735A0757}" type="pres">
      <dgm:prSet presAssocID="{47331107-BEF8-4DD9-90CB-EF1F55A7080B}" presName="space" presStyleCnt="0"/>
      <dgm:spPr/>
    </dgm:pt>
    <dgm:pt modelId="{83AE840E-21D5-41AE-844C-29E9F84A7E58}" type="pres">
      <dgm:prSet presAssocID="{089B6F31-1BF0-411F-8B83-77DFEECA0CCB}" presName="composite" presStyleCnt="0"/>
      <dgm:spPr/>
    </dgm:pt>
    <dgm:pt modelId="{A3772E8B-2FD3-447F-843B-35BD4AE455C3}" type="pres">
      <dgm:prSet presAssocID="{089B6F31-1BF0-411F-8B83-77DFEECA0CC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0B9F7F7-E182-4E37-A158-AEC4CD86A407}" type="pres">
      <dgm:prSet presAssocID="{089B6F31-1BF0-411F-8B83-77DFEECA0CC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CA72F01-5B52-4FA3-A452-431ED1CFEEDB}" type="presOf" srcId="{E12BABC7-DD6C-49C8-811F-D58E57E02AC0}" destId="{07C398AD-C0C5-4F1D-93B8-2E47F874F32A}" srcOrd="0" destOrd="0" presId="urn:microsoft.com/office/officeart/2005/8/layout/hList1"/>
    <dgm:cxn modelId="{4F52200F-BCFA-46D2-82F7-8416C05664D8}" type="presOf" srcId="{1C3D37D2-33D0-4EFB-BFAC-B867B5992F93}" destId="{50B9F7F7-E182-4E37-A158-AEC4CD86A407}" srcOrd="0" destOrd="2" presId="urn:microsoft.com/office/officeart/2005/8/layout/hList1"/>
    <dgm:cxn modelId="{9541A118-1AFF-4150-8541-8529E748166F}" srcId="{8A1C54FC-A1AE-4FFD-814C-0FC2622C8BE9}" destId="{0AB90B0F-782B-480B-B567-6ADFF5FE0DD3}" srcOrd="0" destOrd="0" parTransId="{2171A6C8-6D2E-40EE-9337-794CE79D4AD8}" sibTransId="{47331107-BEF8-4DD9-90CB-EF1F55A7080B}"/>
    <dgm:cxn modelId="{ACCCED27-2CB8-4DDD-A699-B2EF3FD6B357}" srcId="{0AB90B0F-782B-480B-B567-6ADFF5FE0DD3}" destId="{E12BABC7-DD6C-49C8-811F-D58E57E02AC0}" srcOrd="0" destOrd="0" parTransId="{BACB0C5C-3E7A-4267-BE5B-9A4488CC3F61}" sibTransId="{D9AFF827-1156-4859-BE6A-85D07A73A7E5}"/>
    <dgm:cxn modelId="{4C6E155F-8AAD-4368-890A-8AD9583CC34D}" type="presOf" srcId="{D0A5240E-BA5F-4E1C-BF75-8DA6B41479B7}" destId="{50B9F7F7-E182-4E37-A158-AEC4CD86A407}" srcOrd="0" destOrd="1" presId="urn:microsoft.com/office/officeart/2005/8/layout/hList1"/>
    <dgm:cxn modelId="{6EEC7460-49F3-4F29-98B9-288116BD1F46}" srcId="{0AB90B0F-782B-480B-B567-6ADFF5FE0DD3}" destId="{AC633D7B-96A7-42A0-91EF-547E49283B53}" srcOrd="1" destOrd="0" parTransId="{14E2960F-6AF1-4C4C-B05C-8766A388C0E2}" sibTransId="{BB3A3D83-07C5-465B-A7F5-E5C546A63BD4}"/>
    <dgm:cxn modelId="{95499A42-5B2B-4429-8866-DC771F1435D4}" type="presOf" srcId="{8A1C54FC-A1AE-4FFD-814C-0FC2622C8BE9}" destId="{3D572D9C-25C9-4B7C-867B-31593CECFCD5}" srcOrd="0" destOrd="0" presId="urn:microsoft.com/office/officeart/2005/8/layout/hList1"/>
    <dgm:cxn modelId="{92BC2246-A363-40FE-BF11-C11CC5926DBF}" type="presOf" srcId="{3D30F2BB-9BCA-4153-A821-BDC2E47D6573}" destId="{50B9F7F7-E182-4E37-A158-AEC4CD86A407}" srcOrd="0" destOrd="3" presId="urn:microsoft.com/office/officeart/2005/8/layout/hList1"/>
    <dgm:cxn modelId="{3D0E3968-99B6-4178-9253-117095E7B440}" srcId="{8A1C54FC-A1AE-4FFD-814C-0FC2622C8BE9}" destId="{089B6F31-1BF0-411F-8B83-77DFEECA0CCB}" srcOrd="1" destOrd="0" parTransId="{1D6F86B9-06C5-49B1-9C58-42CDBCE7B2A6}" sibTransId="{16AABE9B-AADA-4663-AB2F-C435497974A9}"/>
    <dgm:cxn modelId="{8F66AB81-90FD-491A-89F5-D1AF6587B435}" srcId="{0AB90B0F-782B-480B-B567-6ADFF5FE0DD3}" destId="{6B1F2FB6-7806-48E0-8BCF-24AE524610D5}" srcOrd="2" destOrd="0" parTransId="{66A3B144-575B-42AD-9696-F2F64CD23675}" sibTransId="{CC8BF340-9D6C-40F9-AAA9-628A09B2E522}"/>
    <dgm:cxn modelId="{42859885-40A0-4809-876D-90F3D2CA82F2}" type="presOf" srcId="{089B6F31-1BF0-411F-8B83-77DFEECA0CCB}" destId="{A3772E8B-2FD3-447F-843B-35BD4AE455C3}" srcOrd="0" destOrd="0" presId="urn:microsoft.com/office/officeart/2005/8/layout/hList1"/>
    <dgm:cxn modelId="{EE3B8888-F8B4-47F2-BFC1-A0001A1707F6}" type="presOf" srcId="{D7907353-F943-4FF4-9AEE-B6624D00A32B}" destId="{07C398AD-C0C5-4F1D-93B8-2E47F874F32A}" srcOrd="0" destOrd="3" presId="urn:microsoft.com/office/officeart/2005/8/layout/hList1"/>
    <dgm:cxn modelId="{94A7099C-ECE7-4225-8794-3CE4CBB16F65}" srcId="{089B6F31-1BF0-411F-8B83-77DFEECA0CCB}" destId="{D0A5240E-BA5F-4E1C-BF75-8DA6B41479B7}" srcOrd="1" destOrd="0" parTransId="{3A8BBC5A-1464-40B8-9587-D31ACDB76B24}" sibTransId="{A955A38F-EBF6-4481-83B2-BFEDF6414A96}"/>
    <dgm:cxn modelId="{BEF891A6-2313-43D3-BD38-15424B63FE05}" srcId="{089B6F31-1BF0-411F-8B83-77DFEECA0CCB}" destId="{9473AC34-5171-49C7-87E5-094844F9FCCD}" srcOrd="0" destOrd="0" parTransId="{535149EE-80B3-45E2-A14F-6F8B87A6E652}" sibTransId="{5FBF53AF-6E66-4461-8580-DAB8A1610409}"/>
    <dgm:cxn modelId="{9DA730A7-B481-4D03-93E0-D083C160C2B7}" srcId="{0AB90B0F-782B-480B-B567-6ADFF5FE0DD3}" destId="{D7907353-F943-4FF4-9AEE-B6624D00A32B}" srcOrd="3" destOrd="0" parTransId="{DC5DB8C7-CD40-4987-A214-EF7BEEB2DD33}" sibTransId="{1FA6FC43-22D0-4A5D-86AA-83704AF305F5}"/>
    <dgm:cxn modelId="{6F98ADAA-91AD-4D29-89C7-E4E5834F8366}" type="presOf" srcId="{9473AC34-5171-49C7-87E5-094844F9FCCD}" destId="{50B9F7F7-E182-4E37-A158-AEC4CD86A407}" srcOrd="0" destOrd="0" presId="urn:microsoft.com/office/officeart/2005/8/layout/hList1"/>
    <dgm:cxn modelId="{F5650DDF-DBDB-42DD-A7C7-BF8C9FD9E6DA}" type="presOf" srcId="{0AB90B0F-782B-480B-B567-6ADFF5FE0DD3}" destId="{7FA5C538-EAE0-41CA-A7E0-59251C185F76}" srcOrd="0" destOrd="0" presId="urn:microsoft.com/office/officeart/2005/8/layout/hList1"/>
    <dgm:cxn modelId="{6D45F1E0-CFA0-44BD-B6E7-099361D8BB06}" type="presOf" srcId="{AC633D7B-96A7-42A0-91EF-547E49283B53}" destId="{07C398AD-C0C5-4F1D-93B8-2E47F874F32A}" srcOrd="0" destOrd="1" presId="urn:microsoft.com/office/officeart/2005/8/layout/hList1"/>
    <dgm:cxn modelId="{4F0043E3-33FF-4A37-A5A8-0ACE76F7AE3A}" srcId="{089B6F31-1BF0-411F-8B83-77DFEECA0CCB}" destId="{1C3D37D2-33D0-4EFB-BFAC-B867B5992F93}" srcOrd="2" destOrd="0" parTransId="{A6FE87CD-F63D-459F-8B15-76B4EA5C6E66}" sibTransId="{1596C0E5-22A5-4219-84CB-95D7195E0A88}"/>
    <dgm:cxn modelId="{1D2043EB-1445-4156-8D39-44C0A07D0184}" srcId="{089B6F31-1BF0-411F-8B83-77DFEECA0CCB}" destId="{3D30F2BB-9BCA-4153-A821-BDC2E47D6573}" srcOrd="3" destOrd="0" parTransId="{545F1F29-CF0B-4B17-8929-F2343793DD03}" sibTransId="{2B6C5497-BF17-4737-B5F1-40882E6BA060}"/>
    <dgm:cxn modelId="{437BD7EF-B4D4-4DCE-A49C-AC298DB66ECF}" type="presOf" srcId="{6B1F2FB6-7806-48E0-8BCF-24AE524610D5}" destId="{07C398AD-C0C5-4F1D-93B8-2E47F874F32A}" srcOrd="0" destOrd="2" presId="urn:microsoft.com/office/officeart/2005/8/layout/hList1"/>
    <dgm:cxn modelId="{F78625E7-9A73-4540-AEDA-C970AE2AADE0}" type="presParOf" srcId="{3D572D9C-25C9-4B7C-867B-31593CECFCD5}" destId="{1ADB6BF3-9F49-434F-ABAC-8C9BF184CA61}" srcOrd="0" destOrd="0" presId="urn:microsoft.com/office/officeart/2005/8/layout/hList1"/>
    <dgm:cxn modelId="{B6028631-10A1-4258-AC38-B3B5291FB03A}" type="presParOf" srcId="{1ADB6BF3-9F49-434F-ABAC-8C9BF184CA61}" destId="{7FA5C538-EAE0-41CA-A7E0-59251C185F76}" srcOrd="0" destOrd="0" presId="urn:microsoft.com/office/officeart/2005/8/layout/hList1"/>
    <dgm:cxn modelId="{12D4B14D-343B-43B8-93CE-B8274925C4E0}" type="presParOf" srcId="{1ADB6BF3-9F49-434F-ABAC-8C9BF184CA61}" destId="{07C398AD-C0C5-4F1D-93B8-2E47F874F32A}" srcOrd="1" destOrd="0" presId="urn:microsoft.com/office/officeart/2005/8/layout/hList1"/>
    <dgm:cxn modelId="{C1716499-2BF6-4847-BD0E-576A77372437}" type="presParOf" srcId="{3D572D9C-25C9-4B7C-867B-31593CECFCD5}" destId="{F57C67AD-7FB9-4222-A365-2073735A0757}" srcOrd="1" destOrd="0" presId="urn:microsoft.com/office/officeart/2005/8/layout/hList1"/>
    <dgm:cxn modelId="{F44968FC-2C8E-454E-8DCC-28993AB3BDA5}" type="presParOf" srcId="{3D572D9C-25C9-4B7C-867B-31593CECFCD5}" destId="{83AE840E-21D5-41AE-844C-29E9F84A7E58}" srcOrd="2" destOrd="0" presId="urn:microsoft.com/office/officeart/2005/8/layout/hList1"/>
    <dgm:cxn modelId="{D52269F5-0BA7-46B4-B100-0C7F22D4635C}" type="presParOf" srcId="{83AE840E-21D5-41AE-844C-29E9F84A7E58}" destId="{A3772E8B-2FD3-447F-843B-35BD4AE455C3}" srcOrd="0" destOrd="0" presId="urn:microsoft.com/office/officeart/2005/8/layout/hList1"/>
    <dgm:cxn modelId="{8E6916B1-5E28-42AF-B5DA-999C2B1F368B}" type="presParOf" srcId="{83AE840E-21D5-41AE-844C-29E9F84A7E58}" destId="{50B9F7F7-E182-4E37-A158-AEC4CD86A4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E04DA-CD87-4A18-B6D5-6EA10FEB5DB4}">
      <dsp:nvSpPr>
        <dsp:cNvPr id="0" name=""/>
        <dsp:cNvSpPr/>
      </dsp:nvSpPr>
      <dsp:spPr>
        <a:xfrm rot="5400000">
          <a:off x="-170632" y="172402"/>
          <a:ext cx="1137552" cy="79628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Retaillog</a:t>
          </a:r>
          <a:endParaRPr lang="fr-FR" sz="1600" kern="1200" dirty="0"/>
        </a:p>
      </dsp:txBody>
      <dsp:txXfrm rot="-5400000">
        <a:off x="1" y="399912"/>
        <a:ext cx="796286" cy="341266"/>
      </dsp:txXfrm>
    </dsp:sp>
    <dsp:sp modelId="{2F0F75BA-FA33-413B-BD0F-9CF4267EC571}">
      <dsp:nvSpPr>
        <dsp:cNvPr id="0" name=""/>
        <dsp:cNvSpPr/>
      </dsp:nvSpPr>
      <dsp:spPr>
        <a:xfrm rot="5400000">
          <a:off x="4181338" y="-3383282"/>
          <a:ext cx="739409" cy="750951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Livraison articles de la vie quotidienne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Suivi des sorties de stocks et des retours</a:t>
          </a:r>
        </a:p>
      </dsp:txBody>
      <dsp:txXfrm rot="-5400000">
        <a:off x="796287" y="37864"/>
        <a:ext cx="7473418" cy="667219"/>
      </dsp:txXfrm>
    </dsp:sp>
    <dsp:sp modelId="{DABF7498-857E-41D6-B4C4-9FDC0DAA125F}">
      <dsp:nvSpPr>
        <dsp:cNvPr id="0" name=""/>
        <dsp:cNvSpPr/>
      </dsp:nvSpPr>
      <dsp:spPr>
        <a:xfrm rot="5400000">
          <a:off x="-170632" y="1161648"/>
          <a:ext cx="1137552" cy="79628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dirty="0"/>
        </a:p>
      </dsp:txBody>
      <dsp:txXfrm rot="-5400000">
        <a:off x="1" y="1389158"/>
        <a:ext cx="796286" cy="341266"/>
      </dsp:txXfrm>
    </dsp:sp>
    <dsp:sp modelId="{021BEC56-A9C4-4929-8AFA-FA9B9BC7387E}">
      <dsp:nvSpPr>
        <dsp:cNvPr id="0" name=""/>
        <dsp:cNvSpPr/>
      </dsp:nvSpPr>
      <dsp:spPr>
        <a:xfrm rot="5400000">
          <a:off x="4181338" y="-2394036"/>
          <a:ext cx="739409" cy="750951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Retours en stock important malgré les ventes</a:t>
          </a:r>
        </a:p>
      </dsp:txBody>
      <dsp:txXfrm rot="-5400000">
        <a:off x="796287" y="1027110"/>
        <a:ext cx="7473418" cy="667219"/>
      </dsp:txXfrm>
    </dsp:sp>
    <dsp:sp modelId="{186602E4-8047-4836-B1DE-86A28C1BEF40}">
      <dsp:nvSpPr>
        <dsp:cNvPr id="0" name=""/>
        <dsp:cNvSpPr/>
      </dsp:nvSpPr>
      <dsp:spPr>
        <a:xfrm rot="5400000">
          <a:off x="-170632" y="2150895"/>
          <a:ext cx="1137552" cy="79628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dirty="0"/>
        </a:p>
      </dsp:txBody>
      <dsp:txXfrm rot="-5400000">
        <a:off x="1" y="2378405"/>
        <a:ext cx="796286" cy="341266"/>
      </dsp:txXfrm>
    </dsp:sp>
    <dsp:sp modelId="{AD3168D7-B3E7-4940-ADC1-52CA78A2BEC2}">
      <dsp:nvSpPr>
        <dsp:cNvPr id="0" name=""/>
        <dsp:cNvSpPr/>
      </dsp:nvSpPr>
      <dsp:spPr>
        <a:xfrm rot="5400000">
          <a:off x="4181338" y="-1404789"/>
          <a:ext cx="739409" cy="750951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Perte de temps pour remettre les articles en stock</a:t>
          </a:r>
        </a:p>
      </dsp:txBody>
      <dsp:txXfrm rot="-5400000">
        <a:off x="796287" y="2016357"/>
        <a:ext cx="7473418" cy="667219"/>
      </dsp:txXfrm>
    </dsp:sp>
    <dsp:sp modelId="{AF93803D-A9D0-4F32-9398-35CB5F478730}">
      <dsp:nvSpPr>
        <dsp:cNvPr id="0" name=""/>
        <dsp:cNvSpPr/>
      </dsp:nvSpPr>
      <dsp:spPr>
        <a:xfrm rot="5400000">
          <a:off x="-170632" y="3140141"/>
          <a:ext cx="1137552" cy="79628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 dirty="0"/>
        </a:p>
      </dsp:txBody>
      <dsp:txXfrm rot="-5400000">
        <a:off x="1" y="3367651"/>
        <a:ext cx="796286" cy="341266"/>
      </dsp:txXfrm>
    </dsp:sp>
    <dsp:sp modelId="{067556A0-84EC-4601-AE5D-BA09568893A0}">
      <dsp:nvSpPr>
        <dsp:cNvPr id="0" name=""/>
        <dsp:cNvSpPr/>
      </dsp:nvSpPr>
      <dsp:spPr>
        <a:xfrm rot="5400000">
          <a:off x="4181338" y="-415543"/>
          <a:ext cx="739409" cy="750951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Trieuse: stock intermédiaire et optimiser les déplacements</a:t>
          </a:r>
        </a:p>
      </dsp:txBody>
      <dsp:txXfrm rot="-5400000">
        <a:off x="796287" y="3005603"/>
        <a:ext cx="7473418" cy="6672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5C538-EAE0-41CA-A7E0-59251C185F76}">
      <dsp:nvSpPr>
        <dsp:cNvPr id="0" name=""/>
        <dsp:cNvSpPr/>
      </dsp:nvSpPr>
      <dsp:spPr>
        <a:xfrm>
          <a:off x="51" y="121945"/>
          <a:ext cx="4913783" cy="10824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Trieuse</a:t>
          </a:r>
        </a:p>
      </dsp:txBody>
      <dsp:txXfrm>
        <a:off x="51" y="121945"/>
        <a:ext cx="4913783" cy="1082456"/>
      </dsp:txXfrm>
    </dsp:sp>
    <dsp:sp modelId="{07C398AD-C0C5-4F1D-93B8-2E47F874F32A}">
      <dsp:nvSpPr>
        <dsp:cNvPr id="0" name=""/>
        <dsp:cNvSpPr/>
      </dsp:nvSpPr>
      <dsp:spPr>
        <a:xfrm>
          <a:off x="51" y="1204402"/>
          <a:ext cx="4913783" cy="302499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 Capa 10 000 emplacements/ jrs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Facteur de rotation élevé: 6 à 9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Produits: AA/ AB / BA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9 062 Retours Moyen/jours</a:t>
          </a:r>
        </a:p>
      </dsp:txBody>
      <dsp:txXfrm>
        <a:off x="51" y="1204402"/>
        <a:ext cx="4913783" cy="3024990"/>
      </dsp:txXfrm>
    </dsp:sp>
    <dsp:sp modelId="{A3772E8B-2FD3-447F-843B-35BD4AE455C3}">
      <dsp:nvSpPr>
        <dsp:cNvPr id="0" name=""/>
        <dsp:cNvSpPr/>
      </dsp:nvSpPr>
      <dsp:spPr>
        <a:xfrm>
          <a:off x="5601764" y="121945"/>
          <a:ext cx="4913783" cy="10824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Mise en ligne du tableau de bord</a:t>
          </a:r>
        </a:p>
      </dsp:txBody>
      <dsp:txXfrm>
        <a:off x="5601764" y="121945"/>
        <a:ext cx="4913783" cy="1082456"/>
      </dsp:txXfrm>
    </dsp:sp>
    <dsp:sp modelId="{50B9F7F7-E182-4E37-A158-AEC4CD86A407}">
      <dsp:nvSpPr>
        <dsp:cNvPr id="0" name=""/>
        <dsp:cNvSpPr/>
      </dsp:nvSpPr>
      <dsp:spPr>
        <a:xfrm>
          <a:off x="5601764" y="1204402"/>
          <a:ext cx="4913783" cy="302499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Power BI Service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/>
            <a:t>Espace de travail en ligne</a:t>
          </a:r>
          <a:endParaRPr lang="fr-FR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/>
            <a:t>Partager le rapport avec les collaborateurs</a:t>
          </a:r>
          <a:endParaRPr lang="fr-FR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Rapport dynamique</a:t>
          </a:r>
        </a:p>
      </dsp:txBody>
      <dsp:txXfrm>
        <a:off x="5601764" y="1204402"/>
        <a:ext cx="4913783" cy="3024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5C42-7349-4D18-8A57-F6E52B91A8C5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815D-AB96-4590-8CF3-44F27E9801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68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5C42-7349-4D18-8A57-F6E52B91A8C5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815D-AB96-4590-8CF3-44F27E9801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24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5C42-7349-4D18-8A57-F6E52B91A8C5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815D-AB96-4590-8CF3-44F27E9801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70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5C42-7349-4D18-8A57-F6E52B91A8C5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815D-AB96-4590-8CF3-44F27E9801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5C42-7349-4D18-8A57-F6E52B91A8C5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815D-AB96-4590-8CF3-44F27E9801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42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5C42-7349-4D18-8A57-F6E52B91A8C5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815D-AB96-4590-8CF3-44F27E9801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8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5C42-7349-4D18-8A57-F6E52B91A8C5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815D-AB96-4590-8CF3-44F27E9801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0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5C42-7349-4D18-8A57-F6E52B91A8C5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815D-AB96-4590-8CF3-44F27E9801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52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5C42-7349-4D18-8A57-F6E52B91A8C5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815D-AB96-4590-8CF3-44F27E9801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87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5C42-7349-4D18-8A57-F6E52B91A8C5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815D-AB96-4590-8CF3-44F27E9801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13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5C42-7349-4D18-8A57-F6E52B91A8C5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815D-AB96-4590-8CF3-44F27E9801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61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225C42-7349-4D18-8A57-F6E52B91A8C5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7C815D-AB96-4590-8CF3-44F27E9801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47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E4366-B466-8232-53AB-CDC6B7995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504" y="2885598"/>
            <a:ext cx="8894064" cy="108680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Retail</a:t>
            </a:r>
            <a:r>
              <a:rPr lang="fr-F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&amp; Log 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782F67B4-E888-4FE1-6C14-85FEDB102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600" y="4650804"/>
            <a:ext cx="3867912" cy="808163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ROUDAUT Quitterie</a:t>
            </a:r>
          </a:p>
          <a:p>
            <a:r>
              <a:rPr lang="fr-FR" dirty="0"/>
              <a:t>112024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748C54-59E1-FC76-37A1-754E89A9E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7" y="6184630"/>
            <a:ext cx="1371670" cy="5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7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6000C-B6CC-2DBE-2302-54ECAF46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693"/>
            <a:ext cx="10380261" cy="1161923"/>
          </a:xfrm>
          <a:ln>
            <a:solidFill>
              <a:srgbClr val="002060"/>
            </a:solidFill>
          </a:ln>
        </p:spPr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Contexte</a:t>
            </a:r>
          </a:p>
        </p:txBody>
      </p:sp>
      <p:graphicFrame>
        <p:nvGraphicFramePr>
          <p:cNvPr id="4" name="Espace réservé du contenu 3" descr="Introduction de la présentation">
            <a:extLst>
              <a:ext uri="{FF2B5EF4-FFF2-40B4-BE49-F238E27FC236}">
                <a16:creationId xmlns:a16="http://schemas.microsoft.com/office/drawing/2014/main" id="{376BF296-34E7-4B29-13D7-6E3D104D2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275015"/>
              </p:ext>
            </p:extLst>
          </p:nvPr>
        </p:nvGraphicFramePr>
        <p:xfrm>
          <a:off x="838200" y="1825625"/>
          <a:ext cx="8305800" cy="4108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que 4" descr="Badge croix contour">
            <a:extLst>
              <a:ext uri="{FF2B5EF4-FFF2-40B4-BE49-F238E27FC236}">
                <a16:creationId xmlns:a16="http://schemas.microsoft.com/office/drawing/2014/main" id="{242E5182-B2D4-2DDC-D578-818E49CABB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04061" y="2685708"/>
            <a:ext cx="914400" cy="914400"/>
          </a:xfrm>
          <a:prstGeom prst="rect">
            <a:avLst/>
          </a:prstGeom>
        </p:spPr>
      </p:pic>
      <p:pic>
        <p:nvPicPr>
          <p:cNvPr id="6" name="Graphique 5" descr="Badge croix contour">
            <a:extLst>
              <a:ext uri="{FF2B5EF4-FFF2-40B4-BE49-F238E27FC236}">
                <a16:creationId xmlns:a16="http://schemas.microsoft.com/office/drawing/2014/main" id="{89CCC414-6F9F-A09C-5029-5AD5504BF6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04061" y="3680728"/>
            <a:ext cx="914400" cy="914400"/>
          </a:xfrm>
          <a:prstGeom prst="rect">
            <a:avLst/>
          </a:prstGeom>
        </p:spPr>
      </p:pic>
      <p:pic>
        <p:nvPicPr>
          <p:cNvPr id="7" name="Graphique 6" descr="Badge point d’interrogation contour">
            <a:extLst>
              <a:ext uri="{FF2B5EF4-FFF2-40B4-BE49-F238E27FC236}">
                <a16:creationId xmlns:a16="http://schemas.microsoft.com/office/drawing/2014/main" id="{4A1CB56E-BE9B-A823-9AD1-A2C6400D42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04061" y="4675748"/>
            <a:ext cx="914400" cy="9144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116E4FF-93BC-9AC3-173D-19387D23F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277" y="6184630"/>
            <a:ext cx="1371670" cy="5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327930-41FD-4C8C-BEBE-CDCC9754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72928" cy="1061339"/>
          </a:xfrm>
          <a:ln>
            <a:solidFill>
              <a:srgbClr val="002060"/>
            </a:solidFill>
          </a:ln>
        </p:spPr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Visualisation Power BI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6960DC8-7164-CD78-643D-592BC1A12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409" y="1512761"/>
            <a:ext cx="8165592" cy="4980114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D013595-088F-FA36-8E28-FD7505C1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5" y="6261069"/>
            <a:ext cx="1371670" cy="5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0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9E9F3-CC04-7058-88E0-138250C6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9776" cy="1052195"/>
          </a:xfrm>
          <a:ln>
            <a:solidFill>
              <a:srgbClr val="002060"/>
            </a:solidFill>
          </a:ln>
        </p:spPr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Recommandations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2F26B87-C91B-7ADC-C536-088D6ACA17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3119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639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102</Words>
  <Application>Microsoft Office PowerPoint</Application>
  <PresentationFormat>Grand écran</PresentationFormat>
  <Paragraphs>22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Retail &amp; Log </vt:lpstr>
      <vt:lpstr>Contexte</vt:lpstr>
      <vt:lpstr>Visualisation Power BI</vt:lpstr>
      <vt:lpstr>Recommandations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Quitterie ROUDAUT</dc:creator>
  <cp:lastModifiedBy>Quitterie ROUDAUT</cp:lastModifiedBy>
  <cp:revision>1</cp:revision>
  <dcterms:created xsi:type="dcterms:W3CDTF">2024-11-21T13:06:29Z</dcterms:created>
  <dcterms:modified xsi:type="dcterms:W3CDTF">2024-11-25T14:22:12Z</dcterms:modified>
</cp:coreProperties>
</file>