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3" r:id="rId4"/>
    <p:sldId id="266" r:id="rId5"/>
    <p:sldId id="264" r:id="rId6"/>
    <p:sldId id="267" r:id="rId7"/>
    <p:sldId id="258" r:id="rId8"/>
    <p:sldId id="259" r:id="rId9"/>
    <p:sldId id="268" r:id="rId10"/>
    <p:sldId id="260" r:id="rId11"/>
    <p:sldId id="269" r:id="rId12"/>
    <p:sldId id="271" r:id="rId13"/>
    <p:sldId id="272" r:id="rId14"/>
    <p:sldId id="273" r:id="rId15"/>
    <p:sldId id="275" r:id="rId16"/>
    <p:sldId id="274" r:id="rId17"/>
    <p:sldId id="261" r:id="rId18"/>
    <p:sldId id="262" r:id="rId19"/>
  </p:sldIdLst>
  <p:sldSz cx="9144000" cy="5143500" type="screen16x9"/>
  <p:notesSz cx="6858000" cy="9144000"/>
  <p:embeddedFontLst>
    <p:embeddedFont>
      <p:font typeface="Montserrat"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093484-FFC4-400C-89E8-5D8207051001}" v="3" dt="2025-02-09T14:13:37.9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58596" autoAdjust="0"/>
  </p:normalViewPr>
  <p:slideViewPr>
    <p:cSldViewPr snapToGrid="0">
      <p:cViewPr varScale="1">
        <p:scale>
          <a:sx n="75" d="100"/>
          <a:sy n="75" d="100"/>
        </p:scale>
        <p:origin x="2952" y="294"/>
      </p:cViewPr>
      <p:guideLst>
        <p:guide orient="horz" pos="1077"/>
        <p:guide pos="2721"/>
        <p:guide pos="2438"/>
        <p:guide pos="416"/>
        <p:guide pos="1191"/>
        <p:guide pos="63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itterie ROUDAUT" userId="8543a2adf6973109" providerId="LiveId" clId="{981E4694-3E83-4379-9CD8-074A1200315E}"/>
    <pc:docChg chg="undo custSel addSld delSld modSld sldOrd addSection delSection">
      <pc:chgData name="Quitterie ROUDAUT" userId="8543a2adf6973109" providerId="LiveId" clId="{981E4694-3E83-4379-9CD8-074A1200315E}" dt="2025-02-07T10:17:48.023" v="12499" actId="20577"/>
      <pc:docMkLst>
        <pc:docMk/>
      </pc:docMkLst>
      <pc:sldChg chg="modSp mod">
        <pc:chgData name="Quitterie ROUDAUT" userId="8543a2adf6973109" providerId="LiveId" clId="{981E4694-3E83-4379-9CD8-074A1200315E}" dt="2025-02-03T10:58:54.004" v="11465" actId="20577"/>
        <pc:sldMkLst>
          <pc:docMk/>
          <pc:sldMk cId="0" sldId="256"/>
        </pc:sldMkLst>
        <pc:spChg chg="mod">
          <ac:chgData name="Quitterie ROUDAUT" userId="8543a2adf6973109" providerId="LiveId" clId="{981E4694-3E83-4379-9CD8-074A1200315E}" dt="2025-01-26T14:18:58.367" v="169" actId="20577"/>
          <ac:spMkLst>
            <pc:docMk/>
            <pc:sldMk cId="0" sldId="256"/>
            <ac:spMk id="55" creationId="{00000000-0000-0000-0000-000000000000}"/>
          </ac:spMkLst>
        </pc:spChg>
        <pc:spChg chg="mod">
          <ac:chgData name="Quitterie ROUDAUT" userId="8543a2adf6973109" providerId="LiveId" clId="{981E4694-3E83-4379-9CD8-074A1200315E}" dt="2025-01-23T15:13:40.986" v="130" actId="20577"/>
          <ac:spMkLst>
            <pc:docMk/>
            <pc:sldMk cId="0" sldId="256"/>
            <ac:spMk id="56" creationId="{00000000-0000-0000-0000-000000000000}"/>
          </ac:spMkLst>
        </pc:spChg>
        <pc:spChg chg="mod">
          <ac:chgData name="Quitterie ROUDAUT" userId="8543a2adf6973109" providerId="LiveId" clId="{981E4694-3E83-4379-9CD8-074A1200315E}" dt="2025-01-23T15:13:59.837" v="154" actId="20577"/>
          <ac:spMkLst>
            <pc:docMk/>
            <pc:sldMk cId="0" sldId="256"/>
            <ac:spMk id="57" creationId="{00000000-0000-0000-0000-000000000000}"/>
          </ac:spMkLst>
        </pc:spChg>
        <pc:spChg chg="mod">
          <ac:chgData name="Quitterie ROUDAUT" userId="8543a2adf6973109" providerId="LiveId" clId="{981E4694-3E83-4379-9CD8-074A1200315E}" dt="2025-02-03T10:58:54.004" v="11465" actId="20577"/>
          <ac:spMkLst>
            <pc:docMk/>
            <pc:sldMk cId="0" sldId="256"/>
            <ac:spMk id="58" creationId="{00000000-0000-0000-0000-000000000000}"/>
          </ac:spMkLst>
        </pc:spChg>
      </pc:sldChg>
      <pc:sldChg chg="addSp delSp modSp mod modClrScheme chgLayout modNotesTx">
        <pc:chgData name="Quitterie ROUDAUT" userId="8543a2adf6973109" providerId="LiveId" clId="{981E4694-3E83-4379-9CD8-074A1200315E}" dt="2025-02-06T14:13:56.098" v="11468" actId="20577"/>
        <pc:sldMkLst>
          <pc:docMk/>
          <pc:sldMk cId="0" sldId="257"/>
        </pc:sldMkLst>
        <pc:spChg chg="mod ord">
          <ac:chgData name="Quitterie ROUDAUT" userId="8543a2adf6973109" providerId="LiveId" clId="{981E4694-3E83-4379-9CD8-074A1200315E}" dt="2025-01-26T14:29:38.561" v="327" actId="700"/>
          <ac:spMkLst>
            <pc:docMk/>
            <pc:sldMk cId="0" sldId="257"/>
            <ac:spMk id="2" creationId="{5AFA0BF8-07F3-1300-9534-A50123D30A93}"/>
          </ac:spMkLst>
        </pc:spChg>
        <pc:spChg chg="add mod ord">
          <ac:chgData name="Quitterie ROUDAUT" userId="8543a2adf6973109" providerId="LiveId" clId="{981E4694-3E83-4379-9CD8-074A1200315E}" dt="2025-01-26T14:29:38.595" v="328" actId="27636"/>
          <ac:spMkLst>
            <pc:docMk/>
            <pc:sldMk cId="0" sldId="257"/>
            <ac:spMk id="5" creationId="{D6A25092-5991-88C5-F11B-E4AC241692BB}"/>
          </ac:spMkLst>
        </pc:spChg>
        <pc:spChg chg="add mod">
          <ac:chgData name="Quitterie ROUDAUT" userId="8543a2adf6973109" providerId="LiveId" clId="{981E4694-3E83-4379-9CD8-074A1200315E}" dt="2025-01-26T14:49:12.378" v="813" actId="1076"/>
          <ac:spMkLst>
            <pc:docMk/>
            <pc:sldMk cId="0" sldId="257"/>
            <ac:spMk id="11" creationId="{AD14F403-646E-6856-1A80-E16FEBA7AD9C}"/>
          </ac:spMkLst>
        </pc:spChg>
        <pc:spChg chg="add mod">
          <ac:chgData name="Quitterie ROUDAUT" userId="8543a2adf6973109" providerId="LiveId" clId="{981E4694-3E83-4379-9CD8-074A1200315E}" dt="2025-01-26T14:58:27.708" v="905" actId="20577"/>
          <ac:spMkLst>
            <pc:docMk/>
            <pc:sldMk cId="0" sldId="257"/>
            <ac:spMk id="12" creationId="{5154E8E1-A555-3386-4B18-CD297AA3A9A6}"/>
          </ac:spMkLst>
        </pc:spChg>
        <pc:spChg chg="mod">
          <ac:chgData name="Quitterie ROUDAUT" userId="8543a2adf6973109" providerId="LiveId" clId="{981E4694-3E83-4379-9CD8-074A1200315E}" dt="2025-01-26T14:58:50.151" v="923" actId="20577"/>
          <ac:spMkLst>
            <pc:docMk/>
            <pc:sldMk cId="0" sldId="257"/>
            <ac:spMk id="65" creationId="{00000000-0000-0000-0000-000000000000}"/>
          </ac:spMkLst>
        </pc:spChg>
        <pc:graphicFrameChg chg="add mod modGraphic">
          <ac:chgData name="Quitterie ROUDAUT" userId="8543a2adf6973109" providerId="LiveId" clId="{981E4694-3E83-4379-9CD8-074A1200315E}" dt="2025-02-06T14:13:56.098" v="11468" actId="20577"/>
          <ac:graphicFrameMkLst>
            <pc:docMk/>
            <pc:sldMk cId="0" sldId="257"/>
            <ac:graphicFrameMk id="10" creationId="{525B8D50-0B19-547E-90A8-EF014BC0810D}"/>
          </ac:graphicFrameMkLst>
        </pc:graphicFrameChg>
      </pc:sldChg>
      <pc:sldChg chg="addSp delSp modSp mod modClrScheme chgLayout modNotesTx">
        <pc:chgData name="Quitterie ROUDAUT" userId="8543a2adf6973109" providerId="LiveId" clId="{981E4694-3E83-4379-9CD8-074A1200315E}" dt="2025-01-29T10:09:10.501" v="7837" actId="313"/>
        <pc:sldMkLst>
          <pc:docMk/>
          <pc:sldMk cId="0" sldId="258"/>
        </pc:sldMkLst>
        <pc:spChg chg="mod ord">
          <ac:chgData name="Quitterie ROUDAUT" userId="8543a2adf6973109" providerId="LiveId" clId="{981E4694-3E83-4379-9CD8-074A1200315E}" dt="2025-01-26T17:56:13.561" v="5517" actId="700"/>
          <ac:spMkLst>
            <pc:docMk/>
            <pc:sldMk cId="0" sldId="258"/>
            <ac:spMk id="2" creationId="{4E0B6042-67D9-1DE6-45B0-618D177FA6F4}"/>
          </ac:spMkLst>
        </pc:spChg>
        <pc:spChg chg="add mod ord">
          <ac:chgData name="Quitterie ROUDAUT" userId="8543a2adf6973109" providerId="LiveId" clId="{981E4694-3E83-4379-9CD8-074A1200315E}" dt="2025-01-27T09:50:07.006" v="6954" actId="20577"/>
          <ac:spMkLst>
            <pc:docMk/>
            <pc:sldMk cId="0" sldId="258"/>
            <ac:spMk id="6" creationId="{FF81BD7F-DB1A-E3DD-A312-26F012757E4E}"/>
          </ac:spMkLst>
        </pc:spChg>
        <pc:spChg chg="add mod">
          <ac:chgData name="Quitterie ROUDAUT" userId="8543a2adf6973109" providerId="LiveId" clId="{981E4694-3E83-4379-9CD8-074A1200315E}" dt="2025-01-26T18:10:44.886" v="5984" actId="1076"/>
          <ac:spMkLst>
            <pc:docMk/>
            <pc:sldMk cId="0" sldId="258"/>
            <ac:spMk id="8" creationId="{662F667B-D3EF-46D5-AB2C-502E9028D7AA}"/>
          </ac:spMkLst>
        </pc:spChg>
        <pc:spChg chg="add mod">
          <ac:chgData name="Quitterie ROUDAUT" userId="8543a2adf6973109" providerId="LiveId" clId="{981E4694-3E83-4379-9CD8-074A1200315E}" dt="2025-01-29T10:00:39.779" v="7833" actId="14100"/>
          <ac:spMkLst>
            <pc:docMk/>
            <pc:sldMk cId="0" sldId="258"/>
            <ac:spMk id="10" creationId="{A8213361-912F-692A-4C95-24F84AE79BF7}"/>
          </ac:spMkLst>
        </pc:spChg>
        <pc:spChg chg="add mod">
          <ac:chgData name="Quitterie ROUDAUT" userId="8543a2adf6973109" providerId="LiveId" clId="{981E4694-3E83-4379-9CD8-074A1200315E}" dt="2025-01-26T18:10:44.886" v="5984" actId="1076"/>
          <ac:spMkLst>
            <pc:docMk/>
            <pc:sldMk cId="0" sldId="258"/>
            <ac:spMk id="11" creationId="{8D293016-8235-342C-B93A-144EE7F89FE0}"/>
          </ac:spMkLst>
        </pc:spChg>
        <pc:spChg chg="add mod">
          <ac:chgData name="Quitterie ROUDAUT" userId="8543a2adf6973109" providerId="LiveId" clId="{981E4694-3E83-4379-9CD8-074A1200315E}" dt="2025-01-26T18:10:44.886" v="5984" actId="1076"/>
          <ac:spMkLst>
            <pc:docMk/>
            <pc:sldMk cId="0" sldId="258"/>
            <ac:spMk id="12" creationId="{CCBD49B6-E916-85A1-3ACE-42BEBAC9AD24}"/>
          </ac:spMkLst>
        </pc:spChg>
        <pc:spChg chg="add mod">
          <ac:chgData name="Quitterie ROUDAUT" userId="8543a2adf6973109" providerId="LiveId" clId="{981E4694-3E83-4379-9CD8-074A1200315E}" dt="2025-01-26T18:10:44.886" v="5984" actId="1076"/>
          <ac:spMkLst>
            <pc:docMk/>
            <pc:sldMk cId="0" sldId="258"/>
            <ac:spMk id="13" creationId="{EA2B7486-C181-BA57-15DE-8C93DC55458A}"/>
          </ac:spMkLst>
        </pc:spChg>
        <pc:spChg chg="add mod">
          <ac:chgData name="Quitterie ROUDAUT" userId="8543a2adf6973109" providerId="LiveId" clId="{981E4694-3E83-4379-9CD8-074A1200315E}" dt="2025-01-26T18:10:44.886" v="5984" actId="1076"/>
          <ac:spMkLst>
            <pc:docMk/>
            <pc:sldMk cId="0" sldId="258"/>
            <ac:spMk id="14" creationId="{19D3F112-2795-F458-B34D-7BB7ACF01B85}"/>
          </ac:spMkLst>
        </pc:spChg>
        <pc:spChg chg="add mod">
          <ac:chgData name="Quitterie ROUDAUT" userId="8543a2adf6973109" providerId="LiveId" clId="{981E4694-3E83-4379-9CD8-074A1200315E}" dt="2025-01-26T18:04:52.388" v="5896" actId="14100"/>
          <ac:spMkLst>
            <pc:docMk/>
            <pc:sldMk cId="0" sldId="258"/>
            <ac:spMk id="15" creationId="{F710AA6D-C1C1-E6D1-3C9B-0B5191FAA3C3}"/>
          </ac:spMkLst>
        </pc:spChg>
        <pc:spChg chg="add mod">
          <ac:chgData name="Quitterie ROUDAUT" userId="8543a2adf6973109" providerId="LiveId" clId="{981E4694-3E83-4379-9CD8-074A1200315E}" dt="2025-01-26T18:10:44.886" v="5984" actId="1076"/>
          <ac:spMkLst>
            <pc:docMk/>
            <pc:sldMk cId="0" sldId="258"/>
            <ac:spMk id="16" creationId="{E2448AA3-3E8E-47E9-EDA3-97A78A672307}"/>
          </ac:spMkLst>
        </pc:spChg>
        <pc:spChg chg="add mod">
          <ac:chgData name="Quitterie ROUDAUT" userId="8543a2adf6973109" providerId="LiveId" clId="{981E4694-3E83-4379-9CD8-074A1200315E}" dt="2025-01-26T18:05:23.176" v="5905" actId="1076"/>
          <ac:spMkLst>
            <pc:docMk/>
            <pc:sldMk cId="0" sldId="258"/>
            <ac:spMk id="17" creationId="{409D7CFF-0541-D658-E257-837A66DFDE06}"/>
          </ac:spMkLst>
        </pc:spChg>
        <pc:spChg chg="add mod">
          <ac:chgData name="Quitterie ROUDAUT" userId="8543a2adf6973109" providerId="LiveId" clId="{981E4694-3E83-4379-9CD8-074A1200315E}" dt="2025-01-26T18:10:44.886" v="5984" actId="1076"/>
          <ac:spMkLst>
            <pc:docMk/>
            <pc:sldMk cId="0" sldId="258"/>
            <ac:spMk id="18" creationId="{F14E6BF2-2749-0F79-F252-357506CABD42}"/>
          </ac:spMkLst>
        </pc:spChg>
        <pc:spChg chg="add mod">
          <ac:chgData name="Quitterie ROUDAUT" userId="8543a2adf6973109" providerId="LiveId" clId="{981E4694-3E83-4379-9CD8-074A1200315E}" dt="2025-01-26T18:10:44.886" v="5984" actId="1076"/>
          <ac:spMkLst>
            <pc:docMk/>
            <pc:sldMk cId="0" sldId="258"/>
            <ac:spMk id="23" creationId="{0EFD8609-67B6-A470-3C01-B50F9786B7F5}"/>
          </ac:spMkLst>
        </pc:spChg>
        <pc:spChg chg="add mod">
          <ac:chgData name="Quitterie ROUDAUT" userId="8543a2adf6973109" providerId="LiveId" clId="{981E4694-3E83-4379-9CD8-074A1200315E}" dt="2025-01-26T18:10:44.886" v="5984" actId="1076"/>
          <ac:spMkLst>
            <pc:docMk/>
            <pc:sldMk cId="0" sldId="258"/>
            <ac:spMk id="24" creationId="{4339444E-BC99-EF20-8128-3FE1B08688B6}"/>
          </ac:spMkLst>
        </pc:spChg>
        <pc:spChg chg="mod">
          <ac:chgData name="Quitterie ROUDAUT" userId="8543a2adf6973109" providerId="LiveId" clId="{981E4694-3E83-4379-9CD8-074A1200315E}" dt="2025-01-29T10:00:53.069" v="7834" actId="20577"/>
          <ac:spMkLst>
            <pc:docMk/>
            <pc:sldMk cId="0" sldId="258"/>
            <ac:spMk id="73" creationId="{00000000-0000-0000-0000-000000000000}"/>
          </ac:spMkLst>
        </pc:spChg>
        <pc:picChg chg="add mod">
          <ac:chgData name="Quitterie ROUDAUT" userId="8543a2adf6973109" providerId="LiveId" clId="{981E4694-3E83-4379-9CD8-074A1200315E}" dt="2025-01-26T18:07:02.885" v="5917" actId="1076"/>
          <ac:picMkLst>
            <pc:docMk/>
            <pc:sldMk cId="0" sldId="258"/>
            <ac:picMk id="20" creationId="{ADBAE464-DB34-2131-8993-9F43173F6507}"/>
          </ac:picMkLst>
        </pc:picChg>
        <pc:picChg chg="add mod">
          <ac:chgData name="Quitterie ROUDAUT" userId="8543a2adf6973109" providerId="LiveId" clId="{981E4694-3E83-4379-9CD8-074A1200315E}" dt="2025-01-26T18:06:59.902" v="5916" actId="1076"/>
          <ac:picMkLst>
            <pc:docMk/>
            <pc:sldMk cId="0" sldId="258"/>
            <ac:picMk id="21" creationId="{28ADD270-2FA7-2816-130C-3E9A08E0EE7B}"/>
          </ac:picMkLst>
        </pc:picChg>
        <pc:picChg chg="add mod">
          <ac:chgData name="Quitterie ROUDAUT" userId="8543a2adf6973109" providerId="LiveId" clId="{981E4694-3E83-4379-9CD8-074A1200315E}" dt="2025-01-27T10:19:29.312" v="6970" actId="208"/>
          <ac:picMkLst>
            <pc:docMk/>
            <pc:sldMk cId="0" sldId="258"/>
            <ac:picMk id="28" creationId="{80EE6AD1-2104-8D65-A290-8245C8F65A68}"/>
          </ac:picMkLst>
        </pc:picChg>
        <pc:picChg chg="add mod">
          <ac:chgData name="Quitterie ROUDAUT" userId="8543a2adf6973109" providerId="LiveId" clId="{981E4694-3E83-4379-9CD8-074A1200315E}" dt="2025-01-27T10:19:26.731" v="6968" actId="207"/>
          <ac:picMkLst>
            <pc:docMk/>
            <pc:sldMk cId="0" sldId="258"/>
            <ac:picMk id="30" creationId="{050C9583-2028-4DC6-73D2-966D883A7A32}"/>
          </ac:picMkLst>
        </pc:picChg>
        <pc:cxnChg chg="add">
          <ac:chgData name="Quitterie ROUDAUT" userId="8543a2adf6973109" providerId="LiveId" clId="{981E4694-3E83-4379-9CD8-074A1200315E}" dt="2025-01-26T18:10:04.077" v="5982" actId="11529"/>
          <ac:cxnSpMkLst>
            <pc:docMk/>
            <pc:sldMk cId="0" sldId="258"/>
            <ac:cxnSpMk id="26" creationId="{9CF95658-3D58-4682-1E4F-088005472768}"/>
          </ac:cxnSpMkLst>
        </pc:cxnChg>
      </pc:sldChg>
      <pc:sldChg chg="addSp delSp modSp mod modClrScheme chgLayout modNotesTx">
        <pc:chgData name="Quitterie ROUDAUT" userId="8543a2adf6973109" providerId="LiveId" clId="{981E4694-3E83-4379-9CD8-074A1200315E}" dt="2025-02-06T14:55:28.856" v="11800" actId="20577"/>
        <pc:sldMkLst>
          <pc:docMk/>
          <pc:sldMk cId="0" sldId="259"/>
        </pc:sldMkLst>
        <pc:spChg chg="mod ord">
          <ac:chgData name="Quitterie ROUDAUT" userId="8543a2adf6973109" providerId="LiveId" clId="{981E4694-3E83-4379-9CD8-074A1200315E}" dt="2025-01-27T10:33:53.062" v="7176" actId="700"/>
          <ac:spMkLst>
            <pc:docMk/>
            <pc:sldMk cId="0" sldId="259"/>
            <ac:spMk id="2" creationId="{663C6F00-64F8-1B72-6A93-8F33659AD208}"/>
          </ac:spMkLst>
        </pc:spChg>
        <pc:spChg chg="add mod ord">
          <ac:chgData name="Quitterie ROUDAUT" userId="8543a2adf6973109" providerId="LiveId" clId="{981E4694-3E83-4379-9CD8-074A1200315E}" dt="2025-01-27T10:52:10.730" v="7706" actId="122"/>
          <ac:spMkLst>
            <pc:docMk/>
            <pc:sldMk cId="0" sldId="259"/>
            <ac:spMk id="5" creationId="{8B63022E-341F-DEC4-A242-2345DEE11B1B}"/>
          </ac:spMkLst>
        </pc:spChg>
        <pc:spChg chg="add mod ord">
          <ac:chgData name="Quitterie ROUDAUT" userId="8543a2adf6973109" providerId="LiveId" clId="{981E4694-3E83-4379-9CD8-074A1200315E}" dt="2025-01-29T19:17:22.841" v="10636" actId="255"/>
          <ac:spMkLst>
            <pc:docMk/>
            <pc:sldMk cId="0" sldId="259"/>
            <ac:spMk id="6" creationId="{9927E79F-ACBE-8010-F915-CEAEB48EA19E}"/>
          </ac:spMkLst>
        </pc:spChg>
        <pc:spChg chg="mod">
          <ac:chgData name="Quitterie ROUDAUT" userId="8543a2adf6973109" providerId="LiveId" clId="{981E4694-3E83-4379-9CD8-074A1200315E}" dt="2025-01-27T10:34:04.147" v="7179" actId="1076"/>
          <ac:spMkLst>
            <pc:docMk/>
            <pc:sldMk cId="0" sldId="259"/>
            <ac:spMk id="80" creationId="{00000000-0000-0000-0000-000000000000}"/>
          </ac:spMkLst>
        </pc:spChg>
        <pc:picChg chg="add mod">
          <ac:chgData name="Quitterie ROUDAUT" userId="8543a2adf6973109" providerId="LiveId" clId="{981E4694-3E83-4379-9CD8-074A1200315E}" dt="2025-01-29T10:10:24.668" v="7854" actId="1076"/>
          <ac:picMkLst>
            <pc:docMk/>
            <pc:sldMk cId="0" sldId="259"/>
            <ac:picMk id="10" creationId="{4695F086-58DC-6683-11C3-8CA5E04B2D81}"/>
          </ac:picMkLst>
        </pc:picChg>
      </pc:sldChg>
      <pc:sldChg chg="addSp delSp modSp mod modNotesTx">
        <pc:chgData name="Quitterie ROUDAUT" userId="8543a2adf6973109" providerId="LiveId" clId="{981E4694-3E83-4379-9CD8-074A1200315E}" dt="2025-02-07T10:17:07.488" v="12492" actId="20577"/>
        <pc:sldMkLst>
          <pc:docMk/>
          <pc:sldMk cId="0" sldId="260"/>
        </pc:sldMkLst>
        <pc:spChg chg="add mod">
          <ac:chgData name="Quitterie ROUDAUT" userId="8543a2adf6973109" providerId="LiveId" clId="{981E4694-3E83-4379-9CD8-074A1200315E}" dt="2025-02-07T10:17:07.488" v="12492" actId="20577"/>
          <ac:spMkLst>
            <pc:docMk/>
            <pc:sldMk cId="0" sldId="260"/>
            <ac:spMk id="7" creationId="{27F8C446-E9D7-F574-89CA-B2B13CF82768}"/>
          </ac:spMkLst>
        </pc:spChg>
        <pc:spChg chg="mod">
          <ac:chgData name="Quitterie ROUDAUT" userId="8543a2adf6973109" providerId="LiveId" clId="{981E4694-3E83-4379-9CD8-074A1200315E}" dt="2025-01-29T10:49:09.497" v="8487" actId="27636"/>
          <ac:spMkLst>
            <pc:docMk/>
            <pc:sldMk cId="0" sldId="260"/>
            <ac:spMk id="88" creationId="{00000000-0000-0000-0000-000000000000}"/>
          </ac:spMkLst>
        </pc:spChg>
        <pc:picChg chg="add mod">
          <ac:chgData name="Quitterie ROUDAUT" userId="8543a2adf6973109" providerId="LiveId" clId="{981E4694-3E83-4379-9CD8-074A1200315E}" dt="2025-01-29T18:16:39.739" v="9366" actId="1076"/>
          <ac:picMkLst>
            <pc:docMk/>
            <pc:sldMk cId="0" sldId="260"/>
            <ac:picMk id="6" creationId="{346F876C-238A-8F18-0E28-736E50FEB3A3}"/>
          </ac:picMkLst>
        </pc:picChg>
      </pc:sldChg>
      <pc:sldChg chg="addSp delSp modSp mod modNotesTx">
        <pc:chgData name="Quitterie ROUDAUT" userId="8543a2adf6973109" providerId="LiveId" clId="{981E4694-3E83-4379-9CD8-074A1200315E}" dt="2025-02-06T15:24:24.953" v="12475" actId="20577"/>
        <pc:sldMkLst>
          <pc:docMk/>
          <pc:sldMk cId="0" sldId="261"/>
        </pc:sldMkLst>
        <pc:graphicFrameChg chg="add mod modGraphic">
          <ac:chgData name="Quitterie ROUDAUT" userId="8543a2adf6973109" providerId="LiveId" clId="{981E4694-3E83-4379-9CD8-074A1200315E}" dt="2025-02-06T15:23:24.026" v="12442" actId="14100"/>
          <ac:graphicFrameMkLst>
            <pc:docMk/>
            <pc:sldMk cId="0" sldId="261"/>
            <ac:graphicFrameMk id="8" creationId="{B3A0EAB1-8C3F-D1E7-4331-DFEFCEDA1BF7}"/>
          </ac:graphicFrameMkLst>
        </pc:graphicFrameChg>
        <pc:graphicFrameChg chg="add mod">
          <ac:chgData name="Quitterie ROUDAUT" userId="8543a2adf6973109" providerId="LiveId" clId="{981E4694-3E83-4379-9CD8-074A1200315E}" dt="2025-02-06T15:24:24.953" v="12475" actId="20577"/>
          <ac:graphicFrameMkLst>
            <pc:docMk/>
            <pc:sldMk cId="0" sldId="261"/>
            <ac:graphicFrameMk id="9" creationId="{B34ADF4E-C9A2-5047-3832-2A22B9BC1865}"/>
          </ac:graphicFrameMkLst>
        </pc:graphicFrameChg>
        <pc:picChg chg="add mod">
          <ac:chgData name="Quitterie ROUDAUT" userId="8543a2adf6973109" providerId="LiveId" clId="{981E4694-3E83-4379-9CD8-074A1200315E}" dt="2025-02-06T15:15:29.723" v="12285" actId="1076"/>
          <ac:picMkLst>
            <pc:docMk/>
            <pc:sldMk cId="0" sldId="261"/>
            <ac:picMk id="10" creationId="{0711BCF5-DBBB-0DA9-3B73-0864E7E14DC3}"/>
          </ac:picMkLst>
        </pc:picChg>
      </pc:sldChg>
      <pc:sldChg chg="modSp mod">
        <pc:chgData name="Quitterie ROUDAUT" userId="8543a2adf6973109" providerId="LiveId" clId="{981E4694-3E83-4379-9CD8-074A1200315E}" dt="2025-02-06T15:01:52.057" v="11963" actId="20577"/>
        <pc:sldMkLst>
          <pc:docMk/>
          <pc:sldMk cId="0" sldId="262"/>
        </pc:sldMkLst>
        <pc:spChg chg="mod">
          <ac:chgData name="Quitterie ROUDAUT" userId="8543a2adf6973109" providerId="LiveId" clId="{981E4694-3E83-4379-9CD8-074A1200315E}" dt="2025-02-06T15:01:52.057" v="11963" actId="20577"/>
          <ac:spMkLst>
            <pc:docMk/>
            <pc:sldMk cId="0" sldId="262"/>
            <ac:spMk id="106" creationId="{00000000-0000-0000-0000-000000000000}"/>
          </ac:spMkLst>
        </pc:spChg>
      </pc:sldChg>
      <pc:sldChg chg="new del">
        <pc:chgData name="Quitterie ROUDAUT" userId="8543a2adf6973109" providerId="LiveId" clId="{981E4694-3E83-4379-9CD8-074A1200315E}" dt="2025-01-26T14:29:50.674" v="330" actId="47"/>
        <pc:sldMkLst>
          <pc:docMk/>
          <pc:sldMk cId="1303753898" sldId="263"/>
        </pc:sldMkLst>
      </pc:sldChg>
      <pc:sldChg chg="addSp delSp modSp add mod modNotesTx">
        <pc:chgData name="Quitterie ROUDAUT" userId="8543a2adf6973109" providerId="LiveId" clId="{981E4694-3E83-4379-9CD8-074A1200315E}" dt="2025-02-06T14:41:32.587" v="11485" actId="20577"/>
        <pc:sldMkLst>
          <pc:docMk/>
          <pc:sldMk cId="3755941987" sldId="263"/>
        </pc:sldMkLst>
        <pc:spChg chg="mod">
          <ac:chgData name="Quitterie ROUDAUT" userId="8543a2adf6973109" providerId="LiveId" clId="{981E4694-3E83-4379-9CD8-074A1200315E}" dt="2025-01-26T14:50:37.417" v="900" actId="6549"/>
          <ac:spMkLst>
            <pc:docMk/>
            <pc:sldMk cId="3755941987" sldId="263"/>
            <ac:spMk id="4" creationId="{40140590-0579-4A54-B18F-2CEBFB956BD8}"/>
          </ac:spMkLst>
        </pc:spChg>
        <pc:spChg chg="mod">
          <ac:chgData name="Quitterie ROUDAUT" userId="8543a2adf6973109" providerId="LiveId" clId="{981E4694-3E83-4379-9CD8-074A1200315E}" dt="2025-01-26T14:34:17.557" v="342" actId="20577"/>
          <ac:spMkLst>
            <pc:docMk/>
            <pc:sldMk cId="3755941987" sldId="263"/>
            <ac:spMk id="65" creationId="{E59E603E-E2E5-50C1-C442-7459E3FD6CF9}"/>
          </ac:spMkLst>
        </pc:spChg>
        <pc:graphicFrameChg chg="add mod modGraphic">
          <ac:chgData name="Quitterie ROUDAUT" userId="8543a2adf6973109" providerId="LiveId" clId="{981E4694-3E83-4379-9CD8-074A1200315E}" dt="2025-01-26T17:21:15.959" v="3720" actId="20577"/>
          <ac:graphicFrameMkLst>
            <pc:docMk/>
            <pc:sldMk cId="3755941987" sldId="263"/>
            <ac:graphicFrameMk id="3" creationId="{BEE71739-60AB-DCC2-B4CB-4172F62F24DA}"/>
          </ac:graphicFrameMkLst>
        </pc:graphicFrameChg>
      </pc:sldChg>
      <pc:sldChg chg="addSp delSp modSp add mod modNotesTx">
        <pc:chgData name="Quitterie ROUDAUT" userId="8543a2adf6973109" providerId="LiveId" clId="{981E4694-3E83-4379-9CD8-074A1200315E}" dt="2025-02-07T10:15:29.930" v="12487" actId="20577"/>
        <pc:sldMkLst>
          <pc:docMk/>
          <pc:sldMk cId="2736748526" sldId="264"/>
        </pc:sldMkLst>
        <pc:spChg chg="mod">
          <ac:chgData name="Quitterie ROUDAUT" userId="8543a2adf6973109" providerId="LiveId" clId="{981E4694-3E83-4379-9CD8-074A1200315E}" dt="2025-01-26T17:23:52.023" v="3927" actId="20577"/>
          <ac:spMkLst>
            <pc:docMk/>
            <pc:sldMk cId="2736748526" sldId="264"/>
            <ac:spMk id="65" creationId="{900C8FE3-436B-7F93-BA9A-B6307EBCE96B}"/>
          </ac:spMkLst>
        </pc:spChg>
        <pc:graphicFrameChg chg="add mod modGraphic">
          <ac:chgData name="Quitterie ROUDAUT" userId="8543a2adf6973109" providerId="LiveId" clId="{981E4694-3E83-4379-9CD8-074A1200315E}" dt="2025-02-07T10:15:29.930" v="12487" actId="20577"/>
          <ac:graphicFrameMkLst>
            <pc:docMk/>
            <pc:sldMk cId="2736748526" sldId="264"/>
            <ac:graphicFrameMk id="9" creationId="{411D8E6D-E5BA-C30E-0EC5-F0DC5FB121C0}"/>
          </ac:graphicFrameMkLst>
        </pc:graphicFrameChg>
      </pc:sldChg>
      <pc:sldChg chg="modSp add del mod modNotesTx">
        <pc:chgData name="Quitterie ROUDAUT" userId="8543a2adf6973109" providerId="LiveId" clId="{981E4694-3E83-4379-9CD8-074A1200315E}" dt="2025-01-26T17:34:42.185" v="4541" actId="47"/>
        <pc:sldMkLst>
          <pc:docMk/>
          <pc:sldMk cId="2669579970" sldId="265"/>
        </pc:sldMkLst>
      </pc:sldChg>
      <pc:sldChg chg="modSp add mod modNotesTx">
        <pc:chgData name="Quitterie ROUDAUT" userId="8543a2adf6973109" providerId="LiveId" clId="{981E4694-3E83-4379-9CD8-074A1200315E}" dt="2025-02-06T14:43:54.638" v="11567" actId="20577"/>
        <pc:sldMkLst>
          <pc:docMk/>
          <pc:sldMk cId="593037569" sldId="266"/>
        </pc:sldMkLst>
        <pc:spChg chg="mod">
          <ac:chgData name="Quitterie ROUDAUT" userId="8543a2adf6973109" providerId="LiveId" clId="{981E4694-3E83-4379-9CD8-074A1200315E}" dt="2025-01-26T17:23:43.481" v="3919" actId="20577"/>
          <ac:spMkLst>
            <pc:docMk/>
            <pc:sldMk cId="593037569" sldId="266"/>
            <ac:spMk id="65" creationId="{2296DCA1-0E92-7C58-D5F2-C0FC0577E371}"/>
          </ac:spMkLst>
        </pc:spChg>
        <pc:graphicFrameChg chg="mod modGraphic">
          <ac:chgData name="Quitterie ROUDAUT" userId="8543a2adf6973109" providerId="LiveId" clId="{981E4694-3E83-4379-9CD8-074A1200315E}" dt="2025-02-06T14:43:54.638" v="11567" actId="20577"/>
          <ac:graphicFrameMkLst>
            <pc:docMk/>
            <pc:sldMk cId="593037569" sldId="266"/>
            <ac:graphicFrameMk id="3" creationId="{A8085472-1D3B-F361-2DDC-EB6058E0FFC0}"/>
          </ac:graphicFrameMkLst>
        </pc:graphicFrameChg>
      </pc:sldChg>
      <pc:sldChg chg="addSp delSp modSp add mod ord modClrScheme chgLayout modNotesTx">
        <pc:chgData name="Quitterie ROUDAUT" userId="8543a2adf6973109" providerId="LiveId" clId="{981E4694-3E83-4379-9CD8-074A1200315E}" dt="2025-02-07T10:15:50.826" v="12488" actId="20577"/>
        <pc:sldMkLst>
          <pc:docMk/>
          <pc:sldMk cId="2506893151" sldId="267"/>
        </pc:sldMkLst>
        <pc:spChg chg="mod ord">
          <ac:chgData name="Quitterie ROUDAUT" userId="8543a2adf6973109" providerId="LiveId" clId="{981E4694-3E83-4379-9CD8-074A1200315E}" dt="2025-01-26T18:20:48.034" v="6044" actId="700"/>
          <ac:spMkLst>
            <pc:docMk/>
            <pc:sldMk cId="2506893151" sldId="267"/>
            <ac:spMk id="2" creationId="{CC67C889-2DC6-01FE-17E7-F5A09AD387A0}"/>
          </ac:spMkLst>
        </pc:spChg>
        <pc:spChg chg="add mod ord">
          <ac:chgData name="Quitterie ROUDAUT" userId="8543a2adf6973109" providerId="LiveId" clId="{981E4694-3E83-4379-9CD8-074A1200315E}" dt="2025-01-27T09:47:57.364" v="6902" actId="313"/>
          <ac:spMkLst>
            <pc:docMk/>
            <pc:sldMk cId="2506893151" sldId="267"/>
            <ac:spMk id="7" creationId="{8D396947-B0BE-380E-4A5F-2B74D442CF36}"/>
          </ac:spMkLst>
        </pc:spChg>
        <pc:spChg chg="add mod">
          <ac:chgData name="Quitterie ROUDAUT" userId="8543a2adf6973109" providerId="LiveId" clId="{981E4694-3E83-4379-9CD8-074A1200315E}" dt="2025-01-27T09:22:30.650" v="6309" actId="6549"/>
          <ac:spMkLst>
            <pc:docMk/>
            <pc:sldMk cId="2506893151" sldId="267"/>
            <ac:spMk id="9" creationId="{20ED0CC7-3655-4806-5FD0-B624C74A38DB}"/>
          </ac:spMkLst>
        </pc:spChg>
        <pc:spChg chg="add mod">
          <ac:chgData name="Quitterie ROUDAUT" userId="8543a2adf6973109" providerId="LiveId" clId="{981E4694-3E83-4379-9CD8-074A1200315E}" dt="2025-02-07T10:15:50.826" v="12488" actId="20577"/>
          <ac:spMkLst>
            <pc:docMk/>
            <pc:sldMk cId="2506893151" sldId="267"/>
            <ac:spMk id="11" creationId="{2AD17CAF-DF2D-1A68-5795-0665A3D9F728}"/>
          </ac:spMkLst>
        </pc:spChg>
        <pc:spChg chg="add mod">
          <ac:chgData name="Quitterie ROUDAUT" userId="8543a2adf6973109" providerId="LiveId" clId="{981E4694-3E83-4379-9CD8-074A1200315E}" dt="2025-01-27T09:49:11.221" v="6941" actId="1076"/>
          <ac:spMkLst>
            <pc:docMk/>
            <pc:sldMk cId="2506893151" sldId="267"/>
            <ac:spMk id="12" creationId="{5C06919A-414E-27F2-6A5F-9614C9E0E44A}"/>
          </ac:spMkLst>
        </pc:spChg>
        <pc:spChg chg="add mod">
          <ac:chgData name="Quitterie ROUDAUT" userId="8543a2adf6973109" providerId="LiveId" clId="{981E4694-3E83-4379-9CD8-074A1200315E}" dt="2025-02-06T14:47:41.716" v="11798" actId="20577"/>
          <ac:spMkLst>
            <pc:docMk/>
            <pc:sldMk cId="2506893151" sldId="267"/>
            <ac:spMk id="13" creationId="{6CE153E0-0D7D-E8CD-89BF-3E44ED828917}"/>
          </ac:spMkLst>
        </pc:spChg>
        <pc:spChg chg="add del mod">
          <ac:chgData name="Quitterie ROUDAUT" userId="8543a2adf6973109" providerId="LiveId" clId="{981E4694-3E83-4379-9CD8-074A1200315E}" dt="2025-01-26T18:24:23.180" v="6077" actId="1076"/>
          <ac:spMkLst>
            <pc:docMk/>
            <pc:sldMk cId="2506893151" sldId="267"/>
            <ac:spMk id="80" creationId="{5BA4CE06-84F2-0D25-F7ED-64508A1971F9}"/>
          </ac:spMkLst>
        </pc:spChg>
        <pc:spChg chg="mod">
          <ac:chgData name="Quitterie ROUDAUT" userId="8543a2adf6973109" providerId="LiveId" clId="{981E4694-3E83-4379-9CD8-074A1200315E}" dt="2025-01-26T18:13:26.367" v="6029" actId="20577"/>
          <ac:spMkLst>
            <pc:docMk/>
            <pc:sldMk cId="2506893151" sldId="267"/>
            <ac:spMk id="81" creationId="{DA77A442-C4A2-5CB0-50E2-5E7309BE68E8}"/>
          </ac:spMkLst>
        </pc:spChg>
      </pc:sldChg>
      <pc:sldChg chg="addSp delSp modSp add mod modClrScheme chgLayout modNotesTx">
        <pc:chgData name="Quitterie ROUDAUT" userId="8543a2adf6973109" providerId="LiveId" clId="{981E4694-3E83-4379-9CD8-074A1200315E}" dt="2025-02-06T15:15:05.728" v="12279" actId="1076"/>
        <pc:sldMkLst>
          <pc:docMk/>
          <pc:sldMk cId="82657412" sldId="268"/>
        </pc:sldMkLst>
        <pc:spChg chg="mod ord">
          <ac:chgData name="Quitterie ROUDAUT" userId="8543a2adf6973109" providerId="LiveId" clId="{981E4694-3E83-4379-9CD8-074A1200315E}" dt="2025-01-27T10:52:25.061" v="7707" actId="700"/>
          <ac:spMkLst>
            <pc:docMk/>
            <pc:sldMk cId="82657412" sldId="268"/>
            <ac:spMk id="2" creationId="{267312BD-273F-C00B-DD71-D9EC9139FB3A}"/>
          </ac:spMkLst>
        </pc:spChg>
        <pc:spChg chg="add mod ord">
          <ac:chgData name="Quitterie ROUDAUT" userId="8543a2adf6973109" providerId="LiveId" clId="{981E4694-3E83-4379-9CD8-074A1200315E}" dt="2025-01-27T10:53:11.059" v="7737" actId="207"/>
          <ac:spMkLst>
            <pc:docMk/>
            <pc:sldMk cId="82657412" sldId="268"/>
            <ac:spMk id="5" creationId="{3B022EAE-D9DB-8C65-E330-F680F73E388F}"/>
          </ac:spMkLst>
        </pc:spChg>
        <pc:spChg chg="add mod">
          <ac:chgData name="Quitterie ROUDAUT" userId="8543a2adf6973109" providerId="LiveId" clId="{981E4694-3E83-4379-9CD8-074A1200315E}" dt="2025-01-29T16:16:17.673" v="8545" actId="1076"/>
          <ac:spMkLst>
            <pc:docMk/>
            <pc:sldMk cId="82657412" sldId="268"/>
            <ac:spMk id="8" creationId="{81A66371-8840-8A19-77C7-45E67B3E9870}"/>
          </ac:spMkLst>
        </pc:spChg>
        <pc:graphicFrameChg chg="add mod modGraphic">
          <ac:chgData name="Quitterie ROUDAUT" userId="8543a2adf6973109" providerId="LiveId" clId="{981E4694-3E83-4379-9CD8-074A1200315E}" dt="2025-01-29T10:40:40.367" v="8279" actId="122"/>
          <ac:graphicFrameMkLst>
            <pc:docMk/>
            <pc:sldMk cId="82657412" sldId="268"/>
            <ac:graphicFrameMk id="7" creationId="{15CCAFEF-DB81-7443-7495-1CE9E24123DC}"/>
          </ac:graphicFrameMkLst>
        </pc:graphicFrameChg>
        <pc:picChg chg="add mod">
          <ac:chgData name="Quitterie ROUDAUT" userId="8543a2adf6973109" providerId="LiveId" clId="{981E4694-3E83-4379-9CD8-074A1200315E}" dt="2025-02-06T15:15:05.728" v="12279" actId="1076"/>
          <ac:picMkLst>
            <pc:docMk/>
            <pc:sldMk cId="82657412" sldId="268"/>
            <ac:picMk id="10" creationId="{1D60BEB5-1DE9-5472-E752-BE00C81321D2}"/>
          </ac:picMkLst>
        </pc:picChg>
      </pc:sldChg>
      <pc:sldChg chg="new del">
        <pc:chgData name="Quitterie ROUDAUT" userId="8543a2adf6973109" providerId="LiveId" clId="{981E4694-3E83-4379-9CD8-074A1200315E}" dt="2025-01-26T18:20:03.259" v="6033" actId="47"/>
        <pc:sldMkLst>
          <pc:docMk/>
          <pc:sldMk cId="3172461087" sldId="268"/>
        </pc:sldMkLst>
      </pc:sldChg>
      <pc:sldChg chg="new del">
        <pc:chgData name="Quitterie ROUDAUT" userId="8543a2adf6973109" providerId="LiveId" clId="{981E4694-3E83-4379-9CD8-074A1200315E}" dt="2025-01-27T10:33:49.943" v="7175" actId="680"/>
        <pc:sldMkLst>
          <pc:docMk/>
          <pc:sldMk cId="13379276" sldId="269"/>
        </pc:sldMkLst>
      </pc:sldChg>
      <pc:sldChg chg="addSp delSp modSp add mod modNotesTx">
        <pc:chgData name="Quitterie ROUDAUT" userId="8543a2adf6973109" providerId="LiveId" clId="{981E4694-3E83-4379-9CD8-074A1200315E}" dt="2025-02-07T10:17:20.753" v="12493" actId="20577"/>
        <pc:sldMkLst>
          <pc:docMk/>
          <pc:sldMk cId="2975670236" sldId="269"/>
        </pc:sldMkLst>
        <pc:spChg chg="add mod">
          <ac:chgData name="Quitterie ROUDAUT" userId="8543a2adf6973109" providerId="LiveId" clId="{981E4694-3E83-4379-9CD8-074A1200315E}" dt="2025-02-07T10:17:20.753" v="12493" actId="20577"/>
          <ac:spMkLst>
            <pc:docMk/>
            <pc:sldMk cId="2975670236" sldId="269"/>
            <ac:spMk id="7" creationId="{A3AC57CD-9E5F-7536-CF11-C33FECAD9C86}"/>
          </ac:spMkLst>
        </pc:spChg>
        <pc:picChg chg="add mod">
          <ac:chgData name="Quitterie ROUDAUT" userId="8543a2adf6973109" providerId="LiveId" clId="{981E4694-3E83-4379-9CD8-074A1200315E}" dt="2025-01-29T18:17:31.487" v="9375" actId="1076"/>
          <ac:picMkLst>
            <pc:docMk/>
            <pc:sldMk cId="2975670236" sldId="269"/>
            <ac:picMk id="6" creationId="{FA87C898-64B7-68F9-FE32-2F803989D773}"/>
          </ac:picMkLst>
        </pc:picChg>
      </pc:sldChg>
      <pc:sldChg chg="addSp delSp modSp add del mod">
        <pc:chgData name="Quitterie ROUDAUT" userId="8543a2adf6973109" providerId="LiveId" clId="{981E4694-3E83-4379-9CD8-074A1200315E}" dt="2025-01-29T18:24:02.977" v="9487" actId="47"/>
        <pc:sldMkLst>
          <pc:docMk/>
          <pc:sldMk cId="4229247140" sldId="270"/>
        </pc:sldMkLst>
      </pc:sldChg>
      <pc:sldChg chg="addSp delSp modSp add mod modNotesTx">
        <pc:chgData name="Quitterie ROUDAUT" userId="8543a2adf6973109" providerId="LiveId" clId="{981E4694-3E83-4379-9CD8-074A1200315E}" dt="2025-01-29T19:17:04.355" v="10633" actId="207"/>
        <pc:sldMkLst>
          <pc:docMk/>
          <pc:sldMk cId="2108014832" sldId="271"/>
        </pc:sldMkLst>
        <pc:spChg chg="add mod">
          <ac:chgData name="Quitterie ROUDAUT" userId="8543a2adf6973109" providerId="LiveId" clId="{981E4694-3E83-4379-9CD8-074A1200315E}" dt="2025-01-29T19:17:00.963" v="10632" actId="207"/>
          <ac:spMkLst>
            <pc:docMk/>
            <pc:sldMk cId="2108014832" sldId="271"/>
            <ac:spMk id="6" creationId="{F28E862D-A164-8902-6672-3680CF457E7B}"/>
          </ac:spMkLst>
        </pc:spChg>
        <pc:spChg chg="add mod">
          <ac:chgData name="Quitterie ROUDAUT" userId="8543a2adf6973109" providerId="LiveId" clId="{981E4694-3E83-4379-9CD8-074A1200315E}" dt="2025-01-29T19:17:04.355" v="10633" actId="207"/>
          <ac:spMkLst>
            <pc:docMk/>
            <pc:sldMk cId="2108014832" sldId="271"/>
            <ac:spMk id="10" creationId="{98E11E5C-026E-C1AD-1D78-4973857DF181}"/>
          </ac:spMkLst>
        </pc:spChg>
        <pc:spChg chg="mod">
          <ac:chgData name="Quitterie ROUDAUT" userId="8543a2adf6973109" providerId="LiveId" clId="{981E4694-3E83-4379-9CD8-074A1200315E}" dt="2025-01-29T10:49:32.345" v="8501" actId="20577"/>
          <ac:spMkLst>
            <pc:docMk/>
            <pc:sldMk cId="2108014832" sldId="271"/>
            <ac:spMk id="88" creationId="{44CB989C-39CF-6DED-F67C-0E5AEDC466C2}"/>
          </ac:spMkLst>
        </pc:spChg>
        <pc:graphicFrameChg chg="add mod">
          <ac:chgData name="Quitterie ROUDAUT" userId="8543a2adf6973109" providerId="LiveId" clId="{981E4694-3E83-4379-9CD8-074A1200315E}" dt="2025-01-29T18:34:48.765" v="9755" actId="14100"/>
          <ac:graphicFrameMkLst>
            <pc:docMk/>
            <pc:sldMk cId="2108014832" sldId="271"/>
            <ac:graphicFrameMk id="5" creationId="{7FB281EC-3594-F574-7DCF-FC9F93EB732D}"/>
          </ac:graphicFrameMkLst>
        </pc:graphicFrameChg>
        <pc:cxnChg chg="add mod">
          <ac:chgData name="Quitterie ROUDAUT" userId="8543a2adf6973109" providerId="LiveId" clId="{981E4694-3E83-4379-9CD8-074A1200315E}" dt="2025-01-29T18:39:12.640" v="9871" actId="17032"/>
          <ac:cxnSpMkLst>
            <pc:docMk/>
            <pc:sldMk cId="2108014832" sldId="271"/>
            <ac:cxnSpMk id="8" creationId="{B878141A-FE87-4B61-2ADD-E4BA1FAA599D}"/>
          </ac:cxnSpMkLst>
        </pc:cxnChg>
      </pc:sldChg>
      <pc:sldChg chg="addSp delSp modSp add mod modNotesTx">
        <pc:chgData name="Quitterie ROUDAUT" userId="8543a2adf6973109" providerId="LiveId" clId="{981E4694-3E83-4379-9CD8-074A1200315E}" dt="2025-02-07T10:17:48.023" v="12499" actId="20577"/>
        <pc:sldMkLst>
          <pc:docMk/>
          <pc:sldMk cId="3457149207" sldId="272"/>
        </pc:sldMkLst>
        <pc:spChg chg="add mod">
          <ac:chgData name="Quitterie ROUDAUT" userId="8543a2adf6973109" providerId="LiveId" clId="{981E4694-3E83-4379-9CD8-074A1200315E}" dt="2025-02-07T10:17:48.023" v="12499" actId="20577"/>
          <ac:spMkLst>
            <pc:docMk/>
            <pc:sldMk cId="3457149207" sldId="272"/>
            <ac:spMk id="7" creationId="{6D6FDF2D-E137-9041-BE16-85D216871DF2}"/>
          </ac:spMkLst>
        </pc:spChg>
        <pc:spChg chg="mod">
          <ac:chgData name="Quitterie ROUDAUT" userId="8543a2adf6973109" providerId="LiveId" clId="{981E4694-3E83-4379-9CD8-074A1200315E}" dt="2025-01-29T10:49:43.046" v="8511" actId="20577"/>
          <ac:spMkLst>
            <pc:docMk/>
            <pc:sldMk cId="3457149207" sldId="272"/>
            <ac:spMk id="88" creationId="{D8CC859B-1C7F-DD96-01DF-AAA90939492E}"/>
          </ac:spMkLst>
        </pc:spChg>
        <pc:picChg chg="add mod">
          <ac:chgData name="Quitterie ROUDAUT" userId="8543a2adf6973109" providerId="LiveId" clId="{981E4694-3E83-4379-9CD8-074A1200315E}" dt="2025-01-29T18:42:33.501" v="9970" actId="1076"/>
          <ac:picMkLst>
            <pc:docMk/>
            <pc:sldMk cId="3457149207" sldId="272"/>
            <ac:picMk id="6" creationId="{ACA80CB2-1CE1-ABBD-B328-9770FB2E3EBB}"/>
          </ac:picMkLst>
        </pc:picChg>
      </pc:sldChg>
      <pc:sldChg chg="addSp delSp modSp add mod modClrScheme chgLayout modNotesTx">
        <pc:chgData name="Quitterie ROUDAUT" userId="8543a2adf6973109" providerId="LiveId" clId="{981E4694-3E83-4379-9CD8-074A1200315E}" dt="2025-02-06T15:27:37.768" v="12485" actId="33524"/>
        <pc:sldMkLst>
          <pc:docMk/>
          <pc:sldMk cId="3849844295" sldId="273"/>
        </pc:sldMkLst>
        <pc:spChg chg="mod ord">
          <ac:chgData name="Quitterie ROUDAUT" userId="8543a2adf6973109" providerId="LiveId" clId="{981E4694-3E83-4379-9CD8-074A1200315E}" dt="2025-01-29T19:08:10.698" v="10264" actId="700"/>
          <ac:spMkLst>
            <pc:docMk/>
            <pc:sldMk cId="3849844295" sldId="273"/>
            <ac:spMk id="2" creationId="{43687B74-44DE-828D-0C16-05386E50FF29}"/>
          </ac:spMkLst>
        </pc:spChg>
        <pc:spChg chg="add mod ord">
          <ac:chgData name="Quitterie ROUDAUT" userId="8543a2adf6973109" providerId="LiveId" clId="{981E4694-3E83-4379-9CD8-074A1200315E}" dt="2025-02-06T15:26:37.759" v="12477" actId="20577"/>
          <ac:spMkLst>
            <pc:docMk/>
            <pc:sldMk cId="3849844295" sldId="273"/>
            <ac:spMk id="6" creationId="{BFB2F409-797B-683D-896B-35AC2482C27F}"/>
          </ac:spMkLst>
        </pc:spChg>
        <pc:spChg chg="add mod">
          <ac:chgData name="Quitterie ROUDAUT" userId="8543a2adf6973109" providerId="LiveId" clId="{981E4694-3E83-4379-9CD8-074A1200315E}" dt="2025-02-06T14:58:41.938" v="11807" actId="207"/>
          <ac:spMkLst>
            <pc:docMk/>
            <pc:sldMk cId="3849844295" sldId="273"/>
            <ac:spMk id="9" creationId="{93EE5A04-9F62-06DE-E097-C7CFD8DEC953}"/>
          </ac:spMkLst>
        </pc:spChg>
        <pc:spChg chg="mod">
          <ac:chgData name="Quitterie ROUDAUT" userId="8543a2adf6973109" providerId="LiveId" clId="{981E4694-3E83-4379-9CD8-074A1200315E}" dt="2025-01-29T10:50:08.053" v="8528" actId="20577"/>
          <ac:spMkLst>
            <pc:docMk/>
            <pc:sldMk cId="3849844295" sldId="273"/>
            <ac:spMk id="88" creationId="{896BF6F2-B33D-82A3-9066-731F2686B843}"/>
          </ac:spMkLst>
        </pc:spChg>
        <pc:picChg chg="add mod">
          <ac:chgData name="Quitterie ROUDAUT" userId="8543a2adf6973109" providerId="LiveId" clId="{981E4694-3E83-4379-9CD8-074A1200315E}" dt="2025-01-29T19:17:30.311" v="10640" actId="1076"/>
          <ac:picMkLst>
            <pc:docMk/>
            <pc:sldMk cId="3849844295" sldId="273"/>
            <ac:picMk id="8" creationId="{C7F5FD83-77FF-44F6-BC89-8FC169BBA0CF}"/>
          </ac:picMkLst>
        </pc:picChg>
      </pc:sldChg>
      <pc:sldChg chg="addSp delSp modSp add mod ord modNotesTx">
        <pc:chgData name="Quitterie ROUDAUT" userId="8543a2adf6973109" providerId="LiveId" clId="{981E4694-3E83-4379-9CD8-074A1200315E}" dt="2025-02-06T14:59:02.510" v="11809" actId="1076"/>
        <pc:sldMkLst>
          <pc:docMk/>
          <pc:sldMk cId="141001877" sldId="274"/>
        </pc:sldMkLst>
        <pc:spChg chg="add mod">
          <ac:chgData name="Quitterie ROUDAUT" userId="8543a2adf6973109" providerId="LiveId" clId="{981E4694-3E83-4379-9CD8-074A1200315E}" dt="2025-02-06T14:59:02.510" v="11809" actId="1076"/>
          <ac:spMkLst>
            <pc:docMk/>
            <pc:sldMk cId="141001877" sldId="274"/>
            <ac:spMk id="7" creationId="{BD5033FC-191B-34C8-2A6B-D56444896BE4}"/>
          </ac:spMkLst>
        </pc:spChg>
        <pc:picChg chg="add mod">
          <ac:chgData name="Quitterie ROUDAUT" userId="8543a2adf6973109" providerId="LiveId" clId="{981E4694-3E83-4379-9CD8-074A1200315E}" dt="2025-01-29T19:30:03.734" v="10900" actId="1076"/>
          <ac:picMkLst>
            <pc:docMk/>
            <pc:sldMk cId="141001877" sldId="274"/>
            <ac:picMk id="6" creationId="{319973EF-6E74-134C-6328-E69149F2E2CA}"/>
          </ac:picMkLst>
        </pc:picChg>
      </pc:sldChg>
      <pc:sldChg chg="addSp delSp modSp add mod modNotesTx">
        <pc:chgData name="Quitterie ROUDAUT" userId="8543a2adf6973109" providerId="LiveId" clId="{981E4694-3E83-4379-9CD8-074A1200315E}" dt="2025-01-29T19:29:33.639" v="10896" actId="20577"/>
        <pc:sldMkLst>
          <pc:docMk/>
          <pc:sldMk cId="1098751525" sldId="275"/>
        </pc:sldMkLst>
        <pc:spChg chg="add mod">
          <ac:chgData name="Quitterie ROUDAUT" userId="8543a2adf6973109" providerId="LiveId" clId="{981E4694-3E83-4379-9CD8-074A1200315E}" dt="2025-01-29T19:24:49.174" v="10753" actId="122"/>
          <ac:spMkLst>
            <pc:docMk/>
            <pc:sldMk cId="1098751525" sldId="275"/>
            <ac:spMk id="5" creationId="{6B1DC6CC-6346-C50C-524E-B6666CDA5B79}"/>
          </ac:spMkLst>
        </pc:spChg>
        <pc:spChg chg="add mod">
          <ac:chgData name="Quitterie ROUDAUT" userId="8543a2adf6973109" providerId="LiveId" clId="{981E4694-3E83-4379-9CD8-074A1200315E}" dt="2025-01-29T19:29:24.963" v="10893" actId="1076"/>
          <ac:spMkLst>
            <pc:docMk/>
            <pc:sldMk cId="1098751525" sldId="275"/>
            <ac:spMk id="10" creationId="{3EE00380-F140-E073-A376-E29E3DF3712D}"/>
          </ac:spMkLst>
        </pc:spChg>
        <pc:spChg chg="mod">
          <ac:chgData name="Quitterie ROUDAUT" userId="8543a2adf6973109" providerId="LiveId" clId="{981E4694-3E83-4379-9CD8-074A1200315E}" dt="2025-01-29T19:19:17.704" v="10673" actId="27636"/>
          <ac:spMkLst>
            <pc:docMk/>
            <pc:sldMk cId="1098751525" sldId="275"/>
            <ac:spMk id="88" creationId="{1FF58529-DC89-C000-0098-E60335C76B77}"/>
          </ac:spMkLst>
        </pc:spChg>
        <pc:picChg chg="add mod">
          <ac:chgData name="Quitterie ROUDAUT" userId="8543a2adf6973109" providerId="LiveId" clId="{981E4694-3E83-4379-9CD8-074A1200315E}" dt="2025-01-29T19:26:54.448" v="10766" actId="1076"/>
          <ac:picMkLst>
            <pc:docMk/>
            <pc:sldMk cId="1098751525" sldId="275"/>
            <ac:picMk id="9" creationId="{C9C41331-0A7F-16FE-67FC-F47C4FE32AC5}"/>
          </ac:picMkLst>
        </pc:picChg>
      </pc:sldChg>
      <pc:sldChg chg="add del">
        <pc:chgData name="Quitterie ROUDAUT" userId="8543a2adf6973109" providerId="LiveId" clId="{981E4694-3E83-4379-9CD8-074A1200315E}" dt="2025-01-29T19:32:22.769" v="10986" actId="47"/>
        <pc:sldMkLst>
          <pc:docMk/>
          <pc:sldMk cId="300098526" sldId="276"/>
        </pc:sldMkLst>
      </pc:sldChg>
    </pc:docChg>
  </pc:docChgLst>
  <pc:docChgLst>
    <pc:chgData name="Quitterie ROUDAUT" userId="8543a2adf6973109" providerId="LiveId" clId="{9F093484-FFC4-400C-89E8-5D8207051001}"/>
    <pc:docChg chg="undo custSel modSld">
      <pc:chgData name="Quitterie ROUDAUT" userId="8543a2adf6973109" providerId="LiveId" clId="{9F093484-FFC4-400C-89E8-5D8207051001}" dt="2025-02-09T14:24:12.060" v="1038" actId="33524"/>
      <pc:docMkLst>
        <pc:docMk/>
      </pc:docMkLst>
      <pc:sldChg chg="modNotesTx">
        <pc:chgData name="Quitterie ROUDAUT" userId="8543a2adf6973109" providerId="LiveId" clId="{9F093484-FFC4-400C-89E8-5D8207051001}" dt="2025-02-09T14:24:12.060" v="1038" actId="33524"/>
        <pc:sldMkLst>
          <pc:docMk/>
          <pc:sldMk cId="0" sldId="256"/>
        </pc:sldMkLst>
      </pc:sldChg>
      <pc:sldChg chg="modNotesTx">
        <pc:chgData name="Quitterie ROUDAUT" userId="8543a2adf6973109" providerId="LiveId" clId="{9F093484-FFC4-400C-89E8-5D8207051001}" dt="2025-02-09T14:01:43.797" v="86" actId="6549"/>
        <pc:sldMkLst>
          <pc:docMk/>
          <pc:sldMk cId="0" sldId="257"/>
        </pc:sldMkLst>
      </pc:sldChg>
      <pc:sldChg chg="modNotesTx">
        <pc:chgData name="Quitterie ROUDAUT" userId="8543a2adf6973109" providerId="LiveId" clId="{9F093484-FFC4-400C-89E8-5D8207051001}" dt="2025-02-09T14:13:27.958" v="901" actId="5793"/>
        <pc:sldMkLst>
          <pc:docMk/>
          <pc:sldMk cId="0" sldId="258"/>
        </pc:sldMkLst>
      </pc:sldChg>
      <pc:sldChg chg="modNotesTx">
        <pc:chgData name="Quitterie ROUDAUT" userId="8543a2adf6973109" providerId="LiveId" clId="{9F093484-FFC4-400C-89E8-5D8207051001}" dt="2025-02-09T14:14:07.474" v="904" actId="20577"/>
        <pc:sldMkLst>
          <pc:docMk/>
          <pc:sldMk cId="0" sldId="259"/>
        </pc:sldMkLst>
      </pc:sldChg>
      <pc:sldChg chg="modNotesTx">
        <pc:chgData name="Quitterie ROUDAUT" userId="8543a2adf6973109" providerId="LiveId" clId="{9F093484-FFC4-400C-89E8-5D8207051001}" dt="2025-02-09T14:03:53.173" v="248" actId="20577"/>
        <pc:sldMkLst>
          <pc:docMk/>
          <pc:sldMk cId="3755941987" sldId="263"/>
        </pc:sldMkLst>
      </pc:sldChg>
      <pc:sldChg chg="modNotesTx">
        <pc:chgData name="Quitterie ROUDAUT" userId="8543a2adf6973109" providerId="LiveId" clId="{9F093484-FFC4-400C-89E8-5D8207051001}" dt="2025-02-09T14:06:08.464" v="440" actId="20577"/>
        <pc:sldMkLst>
          <pc:docMk/>
          <pc:sldMk cId="2736748526" sldId="264"/>
        </pc:sldMkLst>
      </pc:sldChg>
      <pc:sldChg chg="modNotesTx">
        <pc:chgData name="Quitterie ROUDAUT" userId="8543a2adf6973109" providerId="LiveId" clId="{9F093484-FFC4-400C-89E8-5D8207051001}" dt="2025-02-09T14:05:50.202" v="435" actId="20577"/>
        <pc:sldMkLst>
          <pc:docMk/>
          <pc:sldMk cId="593037569" sldId="266"/>
        </pc:sldMkLst>
      </pc:sldChg>
      <pc:sldChg chg="modSp mod modNotesTx">
        <pc:chgData name="Quitterie ROUDAUT" userId="8543a2adf6973109" providerId="LiveId" clId="{9F093484-FFC4-400C-89E8-5D8207051001}" dt="2025-02-09T14:12:50.672" v="887" actId="20577"/>
        <pc:sldMkLst>
          <pc:docMk/>
          <pc:sldMk cId="2506893151" sldId="267"/>
        </pc:sldMkLst>
        <pc:spChg chg="mod">
          <ac:chgData name="Quitterie ROUDAUT" userId="8543a2adf6973109" providerId="LiveId" clId="{9F093484-FFC4-400C-89E8-5D8207051001}" dt="2025-02-09T13:46:29.606" v="45" actId="20577"/>
          <ac:spMkLst>
            <pc:docMk/>
            <pc:sldMk cId="2506893151" sldId="267"/>
            <ac:spMk id="11" creationId="{2AD17CAF-DF2D-1A68-5795-0665A3D9F728}"/>
          </ac:spMkLst>
        </pc:spChg>
      </pc:sldChg>
      <pc:sldChg chg="modNotesTx">
        <pc:chgData name="Quitterie ROUDAUT" userId="8543a2adf6973109" providerId="LiveId" clId="{9F093484-FFC4-400C-89E8-5D8207051001}" dt="2025-02-09T14:19:29.230" v="1026" actId="20577"/>
        <pc:sldMkLst>
          <pc:docMk/>
          <pc:sldMk cId="82657412" sldId="268"/>
        </pc:sldMkLst>
      </pc:sldChg>
      <pc:sldChg chg="modNotesTx">
        <pc:chgData name="Quitterie ROUDAUT" userId="8543a2adf6973109" providerId="LiveId" clId="{9F093484-FFC4-400C-89E8-5D8207051001}" dt="2025-02-07T15:37:35.068" v="8" actId="20577"/>
        <pc:sldMkLst>
          <pc:docMk/>
          <pc:sldMk cId="3849844295" sldId="273"/>
        </pc:sldMkLst>
      </pc:sldChg>
      <pc:sldChg chg="modSp mod">
        <pc:chgData name="Quitterie ROUDAUT" userId="8543a2adf6973109" providerId="LiveId" clId="{9F093484-FFC4-400C-89E8-5D8207051001}" dt="2025-02-08T16:17:33.760" v="37" actId="20577"/>
        <pc:sldMkLst>
          <pc:docMk/>
          <pc:sldMk cId="141001877" sldId="274"/>
        </pc:sldMkLst>
        <pc:spChg chg="mod">
          <ac:chgData name="Quitterie ROUDAUT" userId="8543a2adf6973109" providerId="LiveId" clId="{9F093484-FFC4-400C-89E8-5D8207051001}" dt="2025-02-08T16:17:33.760" v="37" actId="20577"/>
          <ac:spMkLst>
            <pc:docMk/>
            <pc:sldMk cId="141001877" sldId="274"/>
            <ac:spMk id="7" creationId="{BD5033FC-191B-34C8-2A6B-D56444896BE4}"/>
          </ac:spMkLst>
        </pc:spChg>
      </pc:sldChg>
      <pc:sldChg chg="modNotesTx">
        <pc:chgData name="Quitterie ROUDAUT" userId="8543a2adf6973109" providerId="LiveId" clId="{9F093484-FFC4-400C-89E8-5D8207051001}" dt="2025-02-09T14:22:35.581" v="1031" actId="20577"/>
        <pc:sldMkLst>
          <pc:docMk/>
          <pc:sldMk cId="1098751525"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2208599-99BE-4613-AD15-3B31D0B04D68}" type="doc">
      <dgm:prSet loTypeId="urn:microsoft.com/office/officeart/2005/8/layout/chevron2" loCatId="list" qsTypeId="urn:microsoft.com/office/officeart/2005/8/quickstyle/simple1" qsCatId="simple" csTypeId="urn:microsoft.com/office/officeart/2005/8/colors/accent0_3" csCatId="mainScheme" phldr="1"/>
      <dgm:spPr/>
      <dgm:t>
        <a:bodyPr/>
        <a:lstStyle/>
        <a:p>
          <a:endParaRPr lang="fr-FR"/>
        </a:p>
      </dgm:t>
    </dgm:pt>
    <dgm:pt modelId="{FE587B67-8CBB-432B-A3EB-CE4DA3CE1F07}">
      <dgm:prSet phldrT="[Texte]"/>
      <dgm:spPr/>
      <dgm:t>
        <a:bodyPr/>
        <a:lstStyle/>
        <a:p>
          <a:r>
            <a:rPr lang="fr-FR" dirty="0"/>
            <a:t>Extraction ERP</a:t>
          </a:r>
        </a:p>
      </dgm:t>
    </dgm:pt>
    <dgm:pt modelId="{12D6A2BB-B630-49DC-A7FA-F270FF44ED98}" type="parTrans" cxnId="{BFC500B2-C6C8-434F-A082-EC66EBE23E24}">
      <dgm:prSet/>
      <dgm:spPr/>
      <dgm:t>
        <a:bodyPr/>
        <a:lstStyle/>
        <a:p>
          <a:endParaRPr lang="fr-FR"/>
        </a:p>
      </dgm:t>
    </dgm:pt>
    <dgm:pt modelId="{E2E297B4-DB1F-4FE7-9126-AA2FBA87F784}" type="sibTrans" cxnId="{BFC500B2-C6C8-434F-A082-EC66EBE23E24}">
      <dgm:prSet/>
      <dgm:spPr/>
      <dgm:t>
        <a:bodyPr/>
        <a:lstStyle/>
        <a:p>
          <a:endParaRPr lang="fr-FR"/>
        </a:p>
      </dgm:t>
    </dgm:pt>
    <dgm:pt modelId="{7D48CF55-9886-420C-A586-2ADB73D0DAD9}">
      <dgm:prSet phldrT="[Texte]"/>
      <dgm:spPr/>
      <dgm:t>
        <a:bodyPr/>
        <a:lstStyle/>
        <a:p>
          <a:r>
            <a:rPr lang="fr-FR" dirty="0"/>
            <a:t>Données Produits</a:t>
          </a:r>
        </a:p>
      </dgm:t>
    </dgm:pt>
    <dgm:pt modelId="{A8ED10F7-F980-4943-B252-1CA8CB56A4E8}" type="parTrans" cxnId="{5FB74DB2-C347-42F4-9CB8-31725C63F0F1}">
      <dgm:prSet/>
      <dgm:spPr/>
      <dgm:t>
        <a:bodyPr/>
        <a:lstStyle/>
        <a:p>
          <a:endParaRPr lang="fr-FR"/>
        </a:p>
      </dgm:t>
    </dgm:pt>
    <dgm:pt modelId="{A9ECA153-A638-489A-88E7-D54E6AD9D7CF}" type="sibTrans" cxnId="{5FB74DB2-C347-42F4-9CB8-31725C63F0F1}">
      <dgm:prSet/>
      <dgm:spPr/>
      <dgm:t>
        <a:bodyPr/>
        <a:lstStyle/>
        <a:p>
          <a:endParaRPr lang="fr-FR"/>
        </a:p>
      </dgm:t>
    </dgm:pt>
    <dgm:pt modelId="{45BF7DFF-BD31-49D2-8E1F-E7CA006B8247}">
      <dgm:prSet phldrT="[Texte]"/>
      <dgm:spPr/>
      <dgm:t>
        <a:bodyPr/>
        <a:lstStyle/>
        <a:p>
          <a:r>
            <a:rPr lang="fr-FR" dirty="0"/>
            <a:t>Extraction Site Web</a:t>
          </a:r>
        </a:p>
      </dgm:t>
    </dgm:pt>
    <dgm:pt modelId="{DA4D91DD-62A3-4F1D-80CE-B637DF385EBE}" type="parTrans" cxnId="{3C16C3DC-E380-4CC5-B739-F327CF0834DD}">
      <dgm:prSet/>
      <dgm:spPr/>
      <dgm:t>
        <a:bodyPr/>
        <a:lstStyle/>
        <a:p>
          <a:endParaRPr lang="fr-FR"/>
        </a:p>
      </dgm:t>
    </dgm:pt>
    <dgm:pt modelId="{38C11DAF-BEEE-4E9E-95F1-F38FE1C0593E}" type="sibTrans" cxnId="{3C16C3DC-E380-4CC5-B739-F327CF0834DD}">
      <dgm:prSet/>
      <dgm:spPr/>
      <dgm:t>
        <a:bodyPr/>
        <a:lstStyle/>
        <a:p>
          <a:endParaRPr lang="fr-FR"/>
        </a:p>
      </dgm:t>
    </dgm:pt>
    <dgm:pt modelId="{D2E78CA2-E937-45C6-A09B-8A5F212FCC9D}">
      <dgm:prSet phldrT="[Texte]"/>
      <dgm:spPr/>
      <dgm:t>
        <a:bodyPr/>
        <a:lstStyle/>
        <a:p>
          <a:r>
            <a:rPr lang="fr-FR" dirty="0"/>
            <a:t>SKU, </a:t>
          </a:r>
          <a:r>
            <a:rPr lang="fr-FR" b="0" i="0" dirty="0"/>
            <a:t>quantités vendues, description des produits…</a:t>
          </a:r>
          <a:endParaRPr lang="fr-FR" dirty="0"/>
        </a:p>
      </dgm:t>
    </dgm:pt>
    <dgm:pt modelId="{31F169CE-8870-45E8-9BFD-7FD0A51B4D95}" type="parTrans" cxnId="{5ABB74C0-FB9F-4EC3-BBEA-BF92E9958DC1}">
      <dgm:prSet/>
      <dgm:spPr/>
      <dgm:t>
        <a:bodyPr/>
        <a:lstStyle/>
        <a:p>
          <a:endParaRPr lang="fr-FR"/>
        </a:p>
      </dgm:t>
    </dgm:pt>
    <dgm:pt modelId="{8B755390-91A8-427C-AF76-765CF1873423}" type="sibTrans" cxnId="{5ABB74C0-FB9F-4EC3-BBEA-BF92E9958DC1}">
      <dgm:prSet/>
      <dgm:spPr/>
      <dgm:t>
        <a:bodyPr/>
        <a:lstStyle/>
        <a:p>
          <a:endParaRPr lang="fr-FR"/>
        </a:p>
      </dgm:t>
    </dgm:pt>
    <dgm:pt modelId="{1D748715-5091-410D-97AC-3E07E3898763}">
      <dgm:prSet phldrT="[Texte]"/>
      <dgm:spPr/>
      <dgm:t>
        <a:bodyPr/>
        <a:lstStyle/>
        <a:p>
          <a:r>
            <a:rPr lang="fr-FR" dirty="0"/>
            <a:t>Fichier Excel</a:t>
          </a:r>
        </a:p>
      </dgm:t>
    </dgm:pt>
    <dgm:pt modelId="{F5EA0F21-6B2F-4ED8-81CB-2DD07E0E7555}" type="parTrans" cxnId="{E95A95BB-4CEC-462A-AD4F-827F35D3BD16}">
      <dgm:prSet/>
      <dgm:spPr/>
      <dgm:t>
        <a:bodyPr/>
        <a:lstStyle/>
        <a:p>
          <a:endParaRPr lang="fr-FR"/>
        </a:p>
      </dgm:t>
    </dgm:pt>
    <dgm:pt modelId="{1899DD68-260A-45C5-8651-D5F91C52FAD2}" type="sibTrans" cxnId="{E95A95BB-4CEC-462A-AD4F-827F35D3BD16}">
      <dgm:prSet/>
      <dgm:spPr/>
      <dgm:t>
        <a:bodyPr/>
        <a:lstStyle/>
        <a:p>
          <a:endParaRPr lang="fr-FR"/>
        </a:p>
      </dgm:t>
    </dgm:pt>
    <dgm:pt modelId="{7B0C35E6-BB17-44B7-A830-4C1AA18EEF16}">
      <dgm:prSet phldrT="[Texte]"/>
      <dgm:spPr/>
      <dgm:t>
        <a:bodyPr/>
        <a:lstStyle/>
        <a:p>
          <a:r>
            <a:rPr lang="fr-FR" dirty="0"/>
            <a:t>Table Liaison</a:t>
          </a:r>
        </a:p>
      </dgm:t>
    </dgm:pt>
    <dgm:pt modelId="{2B7D3774-D5E2-47EB-B51C-96FBF23E5353}" type="parTrans" cxnId="{2066DAFF-9D22-4086-9046-3C904247E1A6}">
      <dgm:prSet/>
      <dgm:spPr/>
      <dgm:t>
        <a:bodyPr/>
        <a:lstStyle/>
        <a:p>
          <a:endParaRPr lang="fr-FR"/>
        </a:p>
      </dgm:t>
    </dgm:pt>
    <dgm:pt modelId="{5F6ABB94-3828-4460-A90B-888C5E150955}" type="sibTrans" cxnId="{2066DAFF-9D22-4086-9046-3C904247E1A6}">
      <dgm:prSet/>
      <dgm:spPr/>
      <dgm:t>
        <a:bodyPr/>
        <a:lstStyle/>
        <a:p>
          <a:endParaRPr lang="fr-FR"/>
        </a:p>
      </dgm:t>
    </dgm:pt>
    <dgm:pt modelId="{DC16F40F-1900-4859-A469-65DFC0253AF2}">
      <dgm:prSet phldrT="[Texte]"/>
      <dgm:spPr/>
      <dgm:t>
        <a:bodyPr/>
        <a:lstStyle/>
        <a:p>
          <a:r>
            <a:rPr lang="fr-FR" dirty="0"/>
            <a:t>Permet de lier les références entre les deux bases de données. (Numéros de références ne correspondent pas)</a:t>
          </a:r>
        </a:p>
      </dgm:t>
    </dgm:pt>
    <dgm:pt modelId="{981DCEBA-7AB0-4F20-9731-80D9228D32C9}" type="parTrans" cxnId="{7C57869E-B00F-41CA-BE72-826110A5B41E}">
      <dgm:prSet/>
      <dgm:spPr/>
      <dgm:t>
        <a:bodyPr/>
        <a:lstStyle/>
        <a:p>
          <a:endParaRPr lang="fr-FR"/>
        </a:p>
      </dgm:t>
    </dgm:pt>
    <dgm:pt modelId="{76AAE4F1-E990-4374-8880-87D9DCAE5123}" type="sibTrans" cxnId="{7C57869E-B00F-41CA-BE72-826110A5B41E}">
      <dgm:prSet/>
      <dgm:spPr/>
      <dgm:t>
        <a:bodyPr/>
        <a:lstStyle/>
        <a:p>
          <a:endParaRPr lang="fr-FR"/>
        </a:p>
      </dgm:t>
    </dgm:pt>
    <dgm:pt modelId="{9572BFA0-DE20-47B7-9D19-2A9101B48442}">
      <dgm:prSet phldrT="[Texte]"/>
      <dgm:spPr/>
      <dgm:t>
        <a:bodyPr/>
        <a:lstStyle/>
        <a:p>
          <a:r>
            <a:rPr lang="fr-FR" dirty="0"/>
            <a:t>Fichier Excel</a:t>
          </a:r>
        </a:p>
      </dgm:t>
    </dgm:pt>
    <dgm:pt modelId="{91961A7E-4F82-48A8-AFA5-BCF6069C1963}" type="parTrans" cxnId="{D282D5A7-7108-419C-B21E-3B7193F43169}">
      <dgm:prSet/>
      <dgm:spPr/>
      <dgm:t>
        <a:bodyPr/>
        <a:lstStyle/>
        <a:p>
          <a:endParaRPr lang="fr-FR"/>
        </a:p>
      </dgm:t>
    </dgm:pt>
    <dgm:pt modelId="{989F974E-0F90-4374-971B-6CF9F6ECB4CF}" type="sibTrans" cxnId="{D282D5A7-7108-419C-B21E-3B7193F43169}">
      <dgm:prSet/>
      <dgm:spPr/>
      <dgm:t>
        <a:bodyPr/>
        <a:lstStyle/>
        <a:p>
          <a:endParaRPr lang="fr-FR"/>
        </a:p>
      </dgm:t>
    </dgm:pt>
    <dgm:pt modelId="{08DAA0D8-D497-49AA-BB83-AD2C301F8D89}">
      <dgm:prSet phldrT="[Texte]"/>
      <dgm:spPr/>
      <dgm:t>
        <a:bodyPr/>
        <a:lstStyle/>
        <a:p>
          <a:r>
            <a:rPr lang="fr-FR" dirty="0"/>
            <a:t>ID, Prix de vente et d’achats, Channel de vente, Statuts de stock..</a:t>
          </a:r>
        </a:p>
      </dgm:t>
    </dgm:pt>
    <dgm:pt modelId="{5F25F784-6FB4-455F-86A4-8ED7E50914E4}" type="parTrans" cxnId="{9F6E2AAF-542D-4A74-BE66-FEE163F3DD3A}">
      <dgm:prSet/>
      <dgm:spPr/>
      <dgm:t>
        <a:bodyPr/>
        <a:lstStyle/>
        <a:p>
          <a:endParaRPr lang="fr-FR"/>
        </a:p>
      </dgm:t>
    </dgm:pt>
    <dgm:pt modelId="{0AE47DC8-D476-4386-96AB-4DDCBF41AF9E}" type="sibTrans" cxnId="{9F6E2AAF-542D-4A74-BE66-FEE163F3DD3A}">
      <dgm:prSet/>
      <dgm:spPr/>
      <dgm:t>
        <a:bodyPr/>
        <a:lstStyle/>
        <a:p>
          <a:endParaRPr lang="fr-FR"/>
        </a:p>
      </dgm:t>
    </dgm:pt>
    <dgm:pt modelId="{2F4D8CFE-93F5-4EFF-8D96-D247E95F7DB9}">
      <dgm:prSet phldrT="[Texte]"/>
      <dgm:spPr/>
      <dgm:t>
        <a:bodyPr/>
        <a:lstStyle/>
        <a:p>
          <a:r>
            <a:rPr lang="fr-FR" dirty="0"/>
            <a:t>Fichier Excel</a:t>
          </a:r>
        </a:p>
      </dgm:t>
    </dgm:pt>
    <dgm:pt modelId="{2C191FF6-F9C7-4BDC-B46A-5AE40B751FE8}" type="parTrans" cxnId="{FAC12E1F-A05D-40FE-BFDE-B23131BD86E9}">
      <dgm:prSet/>
      <dgm:spPr/>
      <dgm:t>
        <a:bodyPr/>
        <a:lstStyle/>
        <a:p>
          <a:endParaRPr lang="fr-FR"/>
        </a:p>
      </dgm:t>
    </dgm:pt>
    <dgm:pt modelId="{A39A4BD6-10A8-48F4-8C93-62487C20DC78}" type="sibTrans" cxnId="{FAC12E1F-A05D-40FE-BFDE-B23131BD86E9}">
      <dgm:prSet/>
      <dgm:spPr/>
      <dgm:t>
        <a:bodyPr/>
        <a:lstStyle/>
        <a:p>
          <a:endParaRPr lang="fr-FR"/>
        </a:p>
      </dgm:t>
    </dgm:pt>
    <dgm:pt modelId="{471576CD-9410-4CA8-9A14-7B7AA9A25894}">
      <dgm:prSet phldrT="[Texte]"/>
      <dgm:spPr/>
      <dgm:t>
        <a:bodyPr/>
        <a:lstStyle/>
        <a:p>
          <a:r>
            <a:rPr lang="fr-FR" dirty="0"/>
            <a:t>Extrait pour le mois d’octobre</a:t>
          </a:r>
        </a:p>
      </dgm:t>
    </dgm:pt>
    <dgm:pt modelId="{16738F8C-C51E-4B3E-9C7C-F21276ECE81A}" type="parTrans" cxnId="{3865CDEF-1940-497A-8AB8-5E430D1C4AC1}">
      <dgm:prSet/>
      <dgm:spPr/>
      <dgm:t>
        <a:bodyPr/>
        <a:lstStyle/>
        <a:p>
          <a:endParaRPr lang="fr-FR"/>
        </a:p>
      </dgm:t>
    </dgm:pt>
    <dgm:pt modelId="{855F6D3E-5BE2-448E-925A-FBA3F622C6FE}" type="sibTrans" cxnId="{3865CDEF-1940-497A-8AB8-5E430D1C4AC1}">
      <dgm:prSet/>
      <dgm:spPr/>
      <dgm:t>
        <a:bodyPr/>
        <a:lstStyle/>
        <a:p>
          <a:endParaRPr lang="fr-FR"/>
        </a:p>
      </dgm:t>
    </dgm:pt>
    <dgm:pt modelId="{55C4A3FA-5C4F-42FB-8193-70B7319A2FE1}" type="pres">
      <dgm:prSet presAssocID="{72208599-99BE-4613-AD15-3B31D0B04D68}" presName="linearFlow" presStyleCnt="0">
        <dgm:presLayoutVars>
          <dgm:dir/>
          <dgm:animLvl val="lvl"/>
          <dgm:resizeHandles val="exact"/>
        </dgm:presLayoutVars>
      </dgm:prSet>
      <dgm:spPr/>
    </dgm:pt>
    <dgm:pt modelId="{CFE67323-2328-4888-AB03-6B139398F3B7}" type="pres">
      <dgm:prSet presAssocID="{FE587B67-8CBB-432B-A3EB-CE4DA3CE1F07}" presName="composite" presStyleCnt="0"/>
      <dgm:spPr/>
    </dgm:pt>
    <dgm:pt modelId="{985CDB3A-1CF6-411C-80AC-F5446A311A73}" type="pres">
      <dgm:prSet presAssocID="{FE587B67-8CBB-432B-A3EB-CE4DA3CE1F07}" presName="parentText" presStyleLbl="alignNode1" presStyleIdx="0" presStyleCnt="3">
        <dgm:presLayoutVars>
          <dgm:chMax val="1"/>
          <dgm:bulletEnabled val="1"/>
        </dgm:presLayoutVars>
      </dgm:prSet>
      <dgm:spPr/>
    </dgm:pt>
    <dgm:pt modelId="{1EC4E54F-89E2-4DE7-BA04-523273180658}" type="pres">
      <dgm:prSet presAssocID="{FE587B67-8CBB-432B-A3EB-CE4DA3CE1F07}" presName="descendantText" presStyleLbl="alignAcc1" presStyleIdx="0" presStyleCnt="3">
        <dgm:presLayoutVars>
          <dgm:bulletEnabled val="1"/>
        </dgm:presLayoutVars>
      </dgm:prSet>
      <dgm:spPr/>
    </dgm:pt>
    <dgm:pt modelId="{B5EF552B-9008-48F5-A3C9-C5014121F05B}" type="pres">
      <dgm:prSet presAssocID="{E2E297B4-DB1F-4FE7-9126-AA2FBA87F784}" presName="sp" presStyleCnt="0"/>
      <dgm:spPr/>
    </dgm:pt>
    <dgm:pt modelId="{CD9783CE-F928-49A7-A639-53A3D74E7A5F}" type="pres">
      <dgm:prSet presAssocID="{45BF7DFF-BD31-49D2-8E1F-E7CA006B8247}" presName="composite" presStyleCnt="0"/>
      <dgm:spPr/>
    </dgm:pt>
    <dgm:pt modelId="{D9D16DC9-E823-4CD1-B6EC-695F408D2CBD}" type="pres">
      <dgm:prSet presAssocID="{45BF7DFF-BD31-49D2-8E1F-E7CA006B8247}" presName="parentText" presStyleLbl="alignNode1" presStyleIdx="1" presStyleCnt="3">
        <dgm:presLayoutVars>
          <dgm:chMax val="1"/>
          <dgm:bulletEnabled val="1"/>
        </dgm:presLayoutVars>
      </dgm:prSet>
      <dgm:spPr/>
    </dgm:pt>
    <dgm:pt modelId="{E8379586-B5D5-4D79-AD47-78643689B4E1}" type="pres">
      <dgm:prSet presAssocID="{45BF7DFF-BD31-49D2-8E1F-E7CA006B8247}" presName="descendantText" presStyleLbl="alignAcc1" presStyleIdx="1" presStyleCnt="3">
        <dgm:presLayoutVars>
          <dgm:bulletEnabled val="1"/>
        </dgm:presLayoutVars>
      </dgm:prSet>
      <dgm:spPr/>
    </dgm:pt>
    <dgm:pt modelId="{70E68DDF-DE7A-4261-8FF3-EE887113F2AC}" type="pres">
      <dgm:prSet presAssocID="{38C11DAF-BEEE-4E9E-95F1-F38FE1C0593E}" presName="sp" presStyleCnt="0"/>
      <dgm:spPr/>
    </dgm:pt>
    <dgm:pt modelId="{69E4767D-AD1F-4F3C-8299-4FF0A1B5294E}" type="pres">
      <dgm:prSet presAssocID="{7B0C35E6-BB17-44B7-A830-4C1AA18EEF16}" presName="composite" presStyleCnt="0"/>
      <dgm:spPr/>
    </dgm:pt>
    <dgm:pt modelId="{316FA0A6-B8CA-462C-8478-BBC5676B7D8F}" type="pres">
      <dgm:prSet presAssocID="{7B0C35E6-BB17-44B7-A830-4C1AA18EEF16}" presName="parentText" presStyleLbl="alignNode1" presStyleIdx="2" presStyleCnt="3">
        <dgm:presLayoutVars>
          <dgm:chMax val="1"/>
          <dgm:bulletEnabled val="1"/>
        </dgm:presLayoutVars>
      </dgm:prSet>
      <dgm:spPr/>
    </dgm:pt>
    <dgm:pt modelId="{3D58DC29-AA7B-4523-B101-5D4EFF664091}" type="pres">
      <dgm:prSet presAssocID="{7B0C35E6-BB17-44B7-A830-4C1AA18EEF16}" presName="descendantText" presStyleLbl="alignAcc1" presStyleIdx="2" presStyleCnt="3">
        <dgm:presLayoutVars>
          <dgm:bulletEnabled val="1"/>
        </dgm:presLayoutVars>
      </dgm:prSet>
      <dgm:spPr/>
    </dgm:pt>
  </dgm:ptLst>
  <dgm:cxnLst>
    <dgm:cxn modelId="{FAC12E1F-A05D-40FE-BFDE-B23131BD86E9}" srcId="{FE587B67-8CBB-432B-A3EB-CE4DA3CE1F07}" destId="{2F4D8CFE-93F5-4EFF-8D96-D247E95F7DB9}" srcOrd="2" destOrd="0" parTransId="{2C191FF6-F9C7-4BDC-B46A-5AE40B751FE8}" sibTransId="{A39A4BD6-10A8-48F4-8C93-62487C20DC78}"/>
    <dgm:cxn modelId="{4FF2E028-6E74-4F32-B9F1-0186B0C260AD}" type="presOf" srcId="{45BF7DFF-BD31-49D2-8E1F-E7CA006B8247}" destId="{D9D16DC9-E823-4CD1-B6EC-695F408D2CBD}" srcOrd="0" destOrd="0" presId="urn:microsoft.com/office/officeart/2005/8/layout/chevron2"/>
    <dgm:cxn modelId="{DFFBA82B-0DAE-4206-8688-1CB95F070ADF}" type="presOf" srcId="{FE587B67-8CBB-432B-A3EB-CE4DA3CE1F07}" destId="{985CDB3A-1CF6-411C-80AC-F5446A311A73}" srcOrd="0" destOrd="0" presId="urn:microsoft.com/office/officeart/2005/8/layout/chevron2"/>
    <dgm:cxn modelId="{6B37B33F-0A99-461D-9D03-73A7BD5AB78F}" type="presOf" srcId="{1D748715-5091-410D-97AC-3E07E3898763}" destId="{E8379586-B5D5-4D79-AD47-78643689B4E1}" srcOrd="0" destOrd="2" presId="urn:microsoft.com/office/officeart/2005/8/layout/chevron2"/>
    <dgm:cxn modelId="{6E180540-29E5-4137-B51B-7FEC813A2DBA}" type="presOf" srcId="{D2E78CA2-E937-45C6-A09B-8A5F212FCC9D}" destId="{E8379586-B5D5-4D79-AD47-78643689B4E1}" srcOrd="0" destOrd="0" presId="urn:microsoft.com/office/officeart/2005/8/layout/chevron2"/>
    <dgm:cxn modelId="{1B8E1B5C-3025-4A17-8503-7A61DF571E05}" type="presOf" srcId="{72208599-99BE-4613-AD15-3B31D0B04D68}" destId="{55C4A3FA-5C4F-42FB-8193-70B7319A2FE1}" srcOrd="0" destOrd="0" presId="urn:microsoft.com/office/officeart/2005/8/layout/chevron2"/>
    <dgm:cxn modelId="{49853867-C22A-4418-8D86-DE3F72D1D9D2}" type="presOf" srcId="{7D48CF55-9886-420C-A586-2ADB73D0DAD9}" destId="{1EC4E54F-89E2-4DE7-BA04-523273180658}" srcOrd="0" destOrd="0" presId="urn:microsoft.com/office/officeart/2005/8/layout/chevron2"/>
    <dgm:cxn modelId="{7C57869E-B00F-41CA-BE72-826110A5B41E}" srcId="{7B0C35E6-BB17-44B7-A830-4C1AA18EEF16}" destId="{DC16F40F-1900-4859-A469-65DFC0253AF2}" srcOrd="0" destOrd="0" parTransId="{981DCEBA-7AB0-4F20-9731-80D9228D32C9}" sibTransId="{76AAE4F1-E990-4374-8880-87D9DCAE5123}"/>
    <dgm:cxn modelId="{D282D5A7-7108-419C-B21E-3B7193F43169}" srcId="{7B0C35E6-BB17-44B7-A830-4C1AA18EEF16}" destId="{9572BFA0-DE20-47B7-9D19-2A9101B48442}" srcOrd="1" destOrd="0" parTransId="{91961A7E-4F82-48A8-AFA5-BCF6069C1963}" sibTransId="{989F974E-0F90-4374-971B-6CF9F6ECB4CF}"/>
    <dgm:cxn modelId="{9F6E2AAF-542D-4A74-BE66-FEE163F3DD3A}" srcId="{FE587B67-8CBB-432B-A3EB-CE4DA3CE1F07}" destId="{08DAA0D8-D497-49AA-BB83-AD2C301F8D89}" srcOrd="1" destOrd="0" parTransId="{5F25F784-6FB4-455F-86A4-8ED7E50914E4}" sibTransId="{0AE47DC8-D476-4386-96AB-4DDCBF41AF9E}"/>
    <dgm:cxn modelId="{BFC500B2-C6C8-434F-A082-EC66EBE23E24}" srcId="{72208599-99BE-4613-AD15-3B31D0B04D68}" destId="{FE587B67-8CBB-432B-A3EB-CE4DA3CE1F07}" srcOrd="0" destOrd="0" parTransId="{12D6A2BB-B630-49DC-A7FA-F270FF44ED98}" sibTransId="{E2E297B4-DB1F-4FE7-9126-AA2FBA87F784}"/>
    <dgm:cxn modelId="{5FB74DB2-C347-42F4-9CB8-31725C63F0F1}" srcId="{FE587B67-8CBB-432B-A3EB-CE4DA3CE1F07}" destId="{7D48CF55-9886-420C-A586-2ADB73D0DAD9}" srcOrd="0" destOrd="0" parTransId="{A8ED10F7-F980-4943-B252-1CA8CB56A4E8}" sibTransId="{A9ECA153-A638-489A-88E7-D54E6AD9D7CF}"/>
    <dgm:cxn modelId="{75C53DB3-7AF5-4AAA-9AA3-C53FB31E7896}" type="presOf" srcId="{471576CD-9410-4CA8-9A14-7B7AA9A25894}" destId="{E8379586-B5D5-4D79-AD47-78643689B4E1}" srcOrd="0" destOrd="1" presId="urn:microsoft.com/office/officeart/2005/8/layout/chevron2"/>
    <dgm:cxn modelId="{E95A95BB-4CEC-462A-AD4F-827F35D3BD16}" srcId="{45BF7DFF-BD31-49D2-8E1F-E7CA006B8247}" destId="{1D748715-5091-410D-97AC-3E07E3898763}" srcOrd="2" destOrd="0" parTransId="{F5EA0F21-6B2F-4ED8-81CB-2DD07E0E7555}" sibTransId="{1899DD68-260A-45C5-8651-D5F91C52FAD2}"/>
    <dgm:cxn modelId="{5ABB74C0-FB9F-4EC3-BBEA-BF92E9958DC1}" srcId="{45BF7DFF-BD31-49D2-8E1F-E7CA006B8247}" destId="{D2E78CA2-E937-45C6-A09B-8A5F212FCC9D}" srcOrd="0" destOrd="0" parTransId="{31F169CE-8870-45E8-9BFD-7FD0A51B4D95}" sibTransId="{8B755390-91A8-427C-AF76-765CF1873423}"/>
    <dgm:cxn modelId="{15FC5FC5-193F-45EF-8470-42B82AF19FFA}" type="presOf" srcId="{DC16F40F-1900-4859-A469-65DFC0253AF2}" destId="{3D58DC29-AA7B-4523-B101-5D4EFF664091}" srcOrd="0" destOrd="0" presId="urn:microsoft.com/office/officeart/2005/8/layout/chevron2"/>
    <dgm:cxn modelId="{FCB722CD-130E-49D4-B5B9-E50DE4AC937C}" type="presOf" srcId="{08DAA0D8-D497-49AA-BB83-AD2C301F8D89}" destId="{1EC4E54F-89E2-4DE7-BA04-523273180658}" srcOrd="0" destOrd="1" presId="urn:microsoft.com/office/officeart/2005/8/layout/chevron2"/>
    <dgm:cxn modelId="{3C16C3DC-E380-4CC5-B739-F327CF0834DD}" srcId="{72208599-99BE-4613-AD15-3B31D0B04D68}" destId="{45BF7DFF-BD31-49D2-8E1F-E7CA006B8247}" srcOrd="1" destOrd="0" parTransId="{DA4D91DD-62A3-4F1D-80CE-B637DF385EBE}" sibTransId="{38C11DAF-BEEE-4E9E-95F1-F38FE1C0593E}"/>
    <dgm:cxn modelId="{871895E8-3B48-4EE2-B386-27BE6652D2EF}" type="presOf" srcId="{2F4D8CFE-93F5-4EFF-8D96-D247E95F7DB9}" destId="{1EC4E54F-89E2-4DE7-BA04-523273180658}" srcOrd="0" destOrd="2" presId="urn:microsoft.com/office/officeart/2005/8/layout/chevron2"/>
    <dgm:cxn modelId="{3865CDEF-1940-497A-8AB8-5E430D1C4AC1}" srcId="{45BF7DFF-BD31-49D2-8E1F-E7CA006B8247}" destId="{471576CD-9410-4CA8-9A14-7B7AA9A25894}" srcOrd="1" destOrd="0" parTransId="{16738F8C-C51E-4B3E-9C7C-F21276ECE81A}" sibTransId="{855F6D3E-5BE2-448E-925A-FBA3F622C6FE}"/>
    <dgm:cxn modelId="{CB7F61F5-1ED6-4EA4-906A-FA83917948B8}" type="presOf" srcId="{9572BFA0-DE20-47B7-9D19-2A9101B48442}" destId="{3D58DC29-AA7B-4523-B101-5D4EFF664091}" srcOrd="0" destOrd="1" presId="urn:microsoft.com/office/officeart/2005/8/layout/chevron2"/>
    <dgm:cxn modelId="{EA16F8FA-7B05-4363-9D50-E709B7E48EB5}" type="presOf" srcId="{7B0C35E6-BB17-44B7-A830-4C1AA18EEF16}" destId="{316FA0A6-B8CA-462C-8478-BBC5676B7D8F}" srcOrd="0" destOrd="0" presId="urn:microsoft.com/office/officeart/2005/8/layout/chevron2"/>
    <dgm:cxn modelId="{2066DAFF-9D22-4086-9046-3C904247E1A6}" srcId="{72208599-99BE-4613-AD15-3B31D0B04D68}" destId="{7B0C35E6-BB17-44B7-A830-4C1AA18EEF16}" srcOrd="2" destOrd="0" parTransId="{2B7D3774-D5E2-47EB-B51C-96FBF23E5353}" sibTransId="{5F6ABB94-3828-4460-A90B-888C5E150955}"/>
    <dgm:cxn modelId="{35757B8D-9245-4CD9-8B9D-740D13729302}" type="presParOf" srcId="{55C4A3FA-5C4F-42FB-8193-70B7319A2FE1}" destId="{CFE67323-2328-4888-AB03-6B139398F3B7}" srcOrd="0" destOrd="0" presId="urn:microsoft.com/office/officeart/2005/8/layout/chevron2"/>
    <dgm:cxn modelId="{1417B7E4-5D9F-4437-B745-7C310744B98B}" type="presParOf" srcId="{CFE67323-2328-4888-AB03-6B139398F3B7}" destId="{985CDB3A-1CF6-411C-80AC-F5446A311A73}" srcOrd="0" destOrd="0" presId="urn:microsoft.com/office/officeart/2005/8/layout/chevron2"/>
    <dgm:cxn modelId="{24A4F45B-745B-4AA9-9A17-0401A54627C4}" type="presParOf" srcId="{CFE67323-2328-4888-AB03-6B139398F3B7}" destId="{1EC4E54F-89E2-4DE7-BA04-523273180658}" srcOrd="1" destOrd="0" presId="urn:microsoft.com/office/officeart/2005/8/layout/chevron2"/>
    <dgm:cxn modelId="{DFE8209A-D264-44A6-999F-98260726BF93}" type="presParOf" srcId="{55C4A3FA-5C4F-42FB-8193-70B7319A2FE1}" destId="{B5EF552B-9008-48F5-A3C9-C5014121F05B}" srcOrd="1" destOrd="0" presId="urn:microsoft.com/office/officeart/2005/8/layout/chevron2"/>
    <dgm:cxn modelId="{5B8B4120-8C5D-4DDC-BFB0-A98FE3173784}" type="presParOf" srcId="{55C4A3FA-5C4F-42FB-8193-70B7319A2FE1}" destId="{CD9783CE-F928-49A7-A639-53A3D74E7A5F}" srcOrd="2" destOrd="0" presId="urn:microsoft.com/office/officeart/2005/8/layout/chevron2"/>
    <dgm:cxn modelId="{29D8EF35-BA61-48E1-9209-25885CFB2BC4}" type="presParOf" srcId="{CD9783CE-F928-49A7-A639-53A3D74E7A5F}" destId="{D9D16DC9-E823-4CD1-B6EC-695F408D2CBD}" srcOrd="0" destOrd="0" presId="urn:microsoft.com/office/officeart/2005/8/layout/chevron2"/>
    <dgm:cxn modelId="{80F6FF4B-B656-4534-A3D4-902EEB1637F5}" type="presParOf" srcId="{CD9783CE-F928-49A7-A639-53A3D74E7A5F}" destId="{E8379586-B5D5-4D79-AD47-78643689B4E1}" srcOrd="1" destOrd="0" presId="urn:microsoft.com/office/officeart/2005/8/layout/chevron2"/>
    <dgm:cxn modelId="{F54A181A-3694-436C-A455-2B4EC2739165}" type="presParOf" srcId="{55C4A3FA-5C4F-42FB-8193-70B7319A2FE1}" destId="{70E68DDF-DE7A-4261-8FF3-EE887113F2AC}" srcOrd="3" destOrd="0" presId="urn:microsoft.com/office/officeart/2005/8/layout/chevron2"/>
    <dgm:cxn modelId="{6D55C56A-A66E-43EF-A817-D129A9AF8D39}" type="presParOf" srcId="{55C4A3FA-5C4F-42FB-8193-70B7319A2FE1}" destId="{69E4767D-AD1F-4F3C-8299-4FF0A1B5294E}" srcOrd="4" destOrd="0" presId="urn:microsoft.com/office/officeart/2005/8/layout/chevron2"/>
    <dgm:cxn modelId="{D94A1EAA-83E8-4D57-BBBC-F7896E8B1826}" type="presParOf" srcId="{69E4767D-AD1F-4F3C-8299-4FF0A1B5294E}" destId="{316FA0A6-B8CA-462C-8478-BBC5676B7D8F}" srcOrd="0" destOrd="0" presId="urn:microsoft.com/office/officeart/2005/8/layout/chevron2"/>
    <dgm:cxn modelId="{506A3788-2BDC-476A-970E-470FA8A67A2D}" type="presParOf" srcId="{69E4767D-AD1F-4F3C-8299-4FF0A1B5294E}" destId="{3D58DC29-AA7B-4523-B101-5D4EFF664091}"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68AC823-8A0B-48A6-88A4-F4900DE6EB6E}" type="doc">
      <dgm:prSet loTypeId="urn:microsoft.com/office/officeart/2005/8/layout/process3" loCatId="process" qsTypeId="urn:microsoft.com/office/officeart/2005/8/quickstyle/simple1" qsCatId="simple" csTypeId="urn:microsoft.com/office/officeart/2005/8/colors/accent0_3" csCatId="mainScheme" phldr="1"/>
      <dgm:spPr/>
      <dgm:t>
        <a:bodyPr/>
        <a:lstStyle/>
        <a:p>
          <a:endParaRPr lang="fr-FR"/>
        </a:p>
      </dgm:t>
    </dgm:pt>
    <dgm:pt modelId="{E84D32BA-A8D5-410D-BC4B-EEE21BDD51F1}">
      <dgm:prSet phldrT="[Texte]"/>
      <dgm:spPr/>
      <dgm:t>
        <a:bodyPr/>
        <a:lstStyle/>
        <a:p>
          <a:r>
            <a:rPr lang="fr-FR" dirty="0"/>
            <a:t>Caractéristiques</a:t>
          </a:r>
        </a:p>
      </dgm:t>
    </dgm:pt>
    <dgm:pt modelId="{76EC5905-96E5-4097-85BF-8584D68AF4C2}" type="parTrans" cxnId="{3874CEEA-9876-4C2C-BDE6-A35072F1D5FF}">
      <dgm:prSet/>
      <dgm:spPr/>
      <dgm:t>
        <a:bodyPr/>
        <a:lstStyle/>
        <a:p>
          <a:endParaRPr lang="fr-FR"/>
        </a:p>
      </dgm:t>
    </dgm:pt>
    <dgm:pt modelId="{EBD8074F-9076-4B28-A4C2-624DAC8F152A}" type="sibTrans" cxnId="{3874CEEA-9876-4C2C-BDE6-A35072F1D5FF}">
      <dgm:prSet/>
      <dgm:spPr/>
      <dgm:t>
        <a:bodyPr/>
        <a:lstStyle/>
        <a:p>
          <a:endParaRPr lang="fr-FR"/>
        </a:p>
      </dgm:t>
    </dgm:pt>
    <dgm:pt modelId="{15EEA683-EC87-4E2B-9892-011A7D80EDE2}">
      <dgm:prSet phldrT="[Texte]"/>
      <dgm:spPr/>
      <dgm:t>
        <a:bodyPr/>
        <a:lstStyle/>
        <a:p>
          <a:r>
            <a:rPr lang="fr-FR" dirty="0"/>
            <a:t>Traitement</a:t>
          </a:r>
        </a:p>
      </dgm:t>
    </dgm:pt>
    <dgm:pt modelId="{5FEC7A2F-6AE4-461C-958A-F3404215CE60}" type="parTrans" cxnId="{5A93E04C-42C8-414B-A4C7-831EBAFC8A33}">
      <dgm:prSet/>
      <dgm:spPr/>
      <dgm:t>
        <a:bodyPr/>
        <a:lstStyle/>
        <a:p>
          <a:endParaRPr lang="fr-FR"/>
        </a:p>
      </dgm:t>
    </dgm:pt>
    <dgm:pt modelId="{12A5974E-BCCE-42A1-A47F-07085417D02E}" type="sibTrans" cxnId="{5A93E04C-42C8-414B-A4C7-831EBAFC8A33}">
      <dgm:prSet/>
      <dgm:spPr/>
      <dgm:t>
        <a:bodyPr/>
        <a:lstStyle/>
        <a:p>
          <a:endParaRPr lang="fr-FR"/>
        </a:p>
      </dgm:t>
    </dgm:pt>
    <dgm:pt modelId="{B3864EF7-016D-4026-B7FB-771481BAF83B}">
      <dgm:prSet phldrT="[Texte]"/>
      <dgm:spPr/>
      <dgm:t>
        <a:bodyPr/>
        <a:lstStyle/>
        <a:p>
          <a:r>
            <a:rPr lang="fr-FR" dirty="0"/>
            <a:t>Remarques</a:t>
          </a:r>
        </a:p>
      </dgm:t>
    </dgm:pt>
    <dgm:pt modelId="{00168603-0EBC-4307-923F-E54B4FA78707}" type="parTrans" cxnId="{41F50BE1-0D27-4E05-AF9D-562CC6496AFA}">
      <dgm:prSet/>
      <dgm:spPr/>
      <dgm:t>
        <a:bodyPr/>
        <a:lstStyle/>
        <a:p>
          <a:endParaRPr lang="fr-FR"/>
        </a:p>
      </dgm:t>
    </dgm:pt>
    <dgm:pt modelId="{084B0154-A81C-4183-AE12-E1FBF3A237F8}" type="sibTrans" cxnId="{41F50BE1-0D27-4E05-AF9D-562CC6496AFA}">
      <dgm:prSet/>
      <dgm:spPr/>
      <dgm:t>
        <a:bodyPr/>
        <a:lstStyle/>
        <a:p>
          <a:endParaRPr lang="fr-FR"/>
        </a:p>
      </dgm:t>
    </dgm:pt>
    <dgm:pt modelId="{AACCF8C6-5BB3-4B42-AAE1-4966A5A7F3FA}">
      <dgm:prSet phldrT="[Texte]"/>
      <dgm:spPr/>
      <dgm:t>
        <a:bodyPr/>
        <a:lstStyle/>
        <a:p>
          <a:r>
            <a:rPr lang="fr-FR" dirty="0"/>
            <a:t>Mauvais calcul de statut de stock </a:t>
          </a:r>
          <a:r>
            <a:rPr lang="fr-FR" b="1" dirty="0">
              <a:solidFill>
                <a:schemeClr val="accent4"/>
              </a:solidFill>
            </a:rPr>
            <a:t>&gt; automatiser le calcul</a:t>
          </a:r>
        </a:p>
      </dgm:t>
    </dgm:pt>
    <dgm:pt modelId="{9A76C1B1-E1BF-4D2D-8DF5-5F33D39DA3D4}" type="parTrans" cxnId="{0A73B987-0CC7-4A73-8ED1-8E54E702EFED}">
      <dgm:prSet/>
      <dgm:spPr/>
      <dgm:t>
        <a:bodyPr/>
        <a:lstStyle/>
        <a:p>
          <a:endParaRPr lang="fr-FR"/>
        </a:p>
      </dgm:t>
    </dgm:pt>
    <dgm:pt modelId="{DB612226-6BE2-4FE6-9E0E-DEA2CFC53512}" type="sibTrans" cxnId="{0A73B987-0CC7-4A73-8ED1-8E54E702EFED}">
      <dgm:prSet/>
      <dgm:spPr/>
      <dgm:t>
        <a:bodyPr/>
        <a:lstStyle/>
        <a:p>
          <a:endParaRPr lang="fr-FR"/>
        </a:p>
      </dgm:t>
    </dgm:pt>
    <dgm:pt modelId="{52374D41-6281-431B-9BCC-CCE096308BAD}">
      <dgm:prSet phldrT="[Texte]"/>
      <dgm:spPr/>
      <dgm:t>
        <a:bodyPr/>
        <a:lstStyle/>
        <a:p>
          <a:r>
            <a:rPr lang="fr-FR" dirty="0"/>
            <a:t>6 colonnes</a:t>
          </a:r>
        </a:p>
      </dgm:t>
    </dgm:pt>
    <dgm:pt modelId="{8002E2BD-C286-4B9F-8AC6-4377E08971E9}" type="parTrans" cxnId="{0C1975AA-F113-4D8D-A9F4-AC3F8DC0CD7C}">
      <dgm:prSet/>
      <dgm:spPr/>
      <dgm:t>
        <a:bodyPr/>
        <a:lstStyle/>
        <a:p>
          <a:endParaRPr lang="fr-FR"/>
        </a:p>
      </dgm:t>
    </dgm:pt>
    <dgm:pt modelId="{0A17CA7C-FA78-4776-BA76-F8727852FCD8}" type="sibTrans" cxnId="{0C1975AA-F113-4D8D-A9F4-AC3F8DC0CD7C}">
      <dgm:prSet/>
      <dgm:spPr/>
      <dgm:t>
        <a:bodyPr/>
        <a:lstStyle/>
        <a:p>
          <a:endParaRPr lang="fr-FR"/>
        </a:p>
      </dgm:t>
    </dgm:pt>
    <dgm:pt modelId="{C799A917-8DCF-4585-ACD2-EDAE10986909}">
      <dgm:prSet phldrT="[Texte]"/>
      <dgm:spPr/>
      <dgm:t>
        <a:bodyPr/>
        <a:lstStyle/>
        <a:p>
          <a:r>
            <a:rPr lang="fr-FR" dirty="0"/>
            <a:t>Doublons</a:t>
          </a:r>
        </a:p>
      </dgm:t>
    </dgm:pt>
    <dgm:pt modelId="{FD1031C5-6263-45F7-A8BB-CCA7A487F938}" type="parTrans" cxnId="{B5E396ED-1473-4F02-93B1-44E9456A85E3}">
      <dgm:prSet/>
      <dgm:spPr/>
      <dgm:t>
        <a:bodyPr/>
        <a:lstStyle/>
        <a:p>
          <a:endParaRPr lang="fr-FR"/>
        </a:p>
      </dgm:t>
    </dgm:pt>
    <dgm:pt modelId="{4ACF154E-45F0-462A-A2C2-778E65FAC5F9}" type="sibTrans" cxnId="{B5E396ED-1473-4F02-93B1-44E9456A85E3}">
      <dgm:prSet/>
      <dgm:spPr/>
      <dgm:t>
        <a:bodyPr/>
        <a:lstStyle/>
        <a:p>
          <a:endParaRPr lang="fr-FR"/>
        </a:p>
      </dgm:t>
    </dgm:pt>
    <dgm:pt modelId="{EF26BDA7-70B0-4E27-A8EA-D0212A266A36}">
      <dgm:prSet phldrT="[Texte]"/>
      <dgm:spPr/>
      <dgm:t>
        <a:bodyPr/>
        <a:lstStyle/>
        <a:p>
          <a:r>
            <a:rPr lang="fr-FR" dirty="0"/>
            <a:t>825 lignes</a:t>
          </a:r>
        </a:p>
      </dgm:t>
    </dgm:pt>
    <dgm:pt modelId="{B730F12B-0D5A-49F3-B371-F8AF51F8113D}" type="parTrans" cxnId="{837DBB11-41B4-490B-BB69-C96A78AB2496}">
      <dgm:prSet/>
      <dgm:spPr/>
      <dgm:t>
        <a:bodyPr/>
        <a:lstStyle/>
        <a:p>
          <a:endParaRPr lang="fr-FR"/>
        </a:p>
      </dgm:t>
    </dgm:pt>
    <dgm:pt modelId="{2354C2B0-47E4-49BA-959D-1B0110A041CD}" type="sibTrans" cxnId="{837DBB11-41B4-490B-BB69-C96A78AB2496}">
      <dgm:prSet/>
      <dgm:spPr/>
      <dgm:t>
        <a:bodyPr/>
        <a:lstStyle/>
        <a:p>
          <a:endParaRPr lang="fr-FR"/>
        </a:p>
      </dgm:t>
    </dgm:pt>
    <dgm:pt modelId="{EFBC9BFD-015F-46CA-8D96-71C27AA1A534}">
      <dgm:prSet phldrT="[Texte]"/>
      <dgm:spPr/>
      <dgm:t>
        <a:bodyPr/>
        <a:lstStyle/>
        <a:p>
          <a:r>
            <a:rPr lang="fr-FR" dirty="0"/>
            <a:t>Types: </a:t>
          </a:r>
          <a:r>
            <a:rPr lang="fr-FR" dirty="0" err="1"/>
            <a:t>int</a:t>
          </a:r>
          <a:r>
            <a:rPr lang="fr-FR" dirty="0"/>
            <a:t>. &amp; </a:t>
          </a:r>
          <a:r>
            <a:rPr lang="fr-FR" dirty="0" err="1"/>
            <a:t>float</a:t>
          </a:r>
          <a:r>
            <a:rPr lang="fr-FR" dirty="0"/>
            <a:t>, </a:t>
          </a:r>
          <a:r>
            <a:rPr lang="fr-FR" dirty="0" err="1"/>
            <a:t>object</a:t>
          </a:r>
          <a:endParaRPr lang="fr-FR" dirty="0"/>
        </a:p>
      </dgm:t>
    </dgm:pt>
    <dgm:pt modelId="{AF608C40-33B1-4665-ABD0-421426510CE0}" type="parTrans" cxnId="{13A51426-3316-4393-9FBD-D53672486794}">
      <dgm:prSet/>
      <dgm:spPr/>
      <dgm:t>
        <a:bodyPr/>
        <a:lstStyle/>
        <a:p>
          <a:endParaRPr lang="fr-FR"/>
        </a:p>
      </dgm:t>
    </dgm:pt>
    <dgm:pt modelId="{9CF78AC0-CEB1-4951-B69B-402591B85405}" type="sibTrans" cxnId="{13A51426-3316-4393-9FBD-D53672486794}">
      <dgm:prSet/>
      <dgm:spPr/>
      <dgm:t>
        <a:bodyPr/>
        <a:lstStyle/>
        <a:p>
          <a:endParaRPr lang="fr-FR"/>
        </a:p>
      </dgm:t>
    </dgm:pt>
    <dgm:pt modelId="{BADFBD06-E5B1-43B1-8743-9867BB318499}">
      <dgm:prSet phldrT="[Texte]"/>
      <dgm:spPr/>
      <dgm:t>
        <a:bodyPr/>
        <a:lstStyle/>
        <a:p>
          <a:r>
            <a:rPr lang="fr-FR" dirty="0"/>
            <a:t>Méthode de calcul entre 2 variables</a:t>
          </a:r>
        </a:p>
      </dgm:t>
    </dgm:pt>
    <dgm:pt modelId="{C8666A15-05EF-49DD-8C9D-A43C851EFE04}" type="parTrans" cxnId="{261EF35A-5B98-4A0B-BC97-37C148C0CA1D}">
      <dgm:prSet/>
      <dgm:spPr/>
      <dgm:t>
        <a:bodyPr/>
        <a:lstStyle/>
        <a:p>
          <a:endParaRPr lang="fr-FR"/>
        </a:p>
      </dgm:t>
    </dgm:pt>
    <dgm:pt modelId="{14591CCB-BEAA-49DA-B0C9-FAC650014E3C}" type="sibTrans" cxnId="{261EF35A-5B98-4A0B-BC97-37C148C0CA1D}">
      <dgm:prSet/>
      <dgm:spPr/>
      <dgm:t>
        <a:bodyPr/>
        <a:lstStyle/>
        <a:p>
          <a:endParaRPr lang="fr-FR"/>
        </a:p>
      </dgm:t>
    </dgm:pt>
    <dgm:pt modelId="{1F94AD7B-B2F0-458D-B1B3-647860D3D85E}">
      <dgm:prSet phldrT="[Texte]"/>
      <dgm:spPr/>
      <dgm:t>
        <a:bodyPr/>
        <a:lstStyle/>
        <a:p>
          <a:r>
            <a:rPr lang="fr-FR" dirty="0"/>
            <a:t>Analyse des valeurs manquantes</a:t>
          </a:r>
        </a:p>
      </dgm:t>
    </dgm:pt>
    <dgm:pt modelId="{3066D713-2C3C-4441-9E7C-48CD3E5FD62C}" type="parTrans" cxnId="{CDC0F0EA-88C1-4EE3-885D-568E07A57857}">
      <dgm:prSet/>
      <dgm:spPr/>
      <dgm:t>
        <a:bodyPr/>
        <a:lstStyle/>
        <a:p>
          <a:endParaRPr lang="fr-FR"/>
        </a:p>
      </dgm:t>
    </dgm:pt>
    <dgm:pt modelId="{5C4F4F93-6D7C-4897-8A31-F63A4E847891}" type="sibTrans" cxnId="{CDC0F0EA-88C1-4EE3-885D-568E07A57857}">
      <dgm:prSet/>
      <dgm:spPr/>
      <dgm:t>
        <a:bodyPr/>
        <a:lstStyle/>
        <a:p>
          <a:endParaRPr lang="fr-FR"/>
        </a:p>
      </dgm:t>
    </dgm:pt>
    <dgm:pt modelId="{714B32CB-BC89-4DCE-883A-8A4CA31BF984}">
      <dgm:prSet phldrT="[Texte]"/>
      <dgm:spPr/>
      <dgm:t>
        <a:bodyPr/>
        <a:lstStyle/>
        <a:p>
          <a:r>
            <a:rPr lang="fr-FR" dirty="0"/>
            <a:t>Prix négatifs,  </a:t>
          </a:r>
          <a:r>
            <a:rPr lang="fr-FR" b="1" dirty="0">
              <a:solidFill>
                <a:schemeClr val="accent4"/>
              </a:solidFill>
            </a:rPr>
            <a:t>&gt; revoir le catalogue des prix</a:t>
          </a:r>
        </a:p>
      </dgm:t>
    </dgm:pt>
    <dgm:pt modelId="{7300F575-38EF-48DE-8116-60E2F29D8D6A}" type="parTrans" cxnId="{DB39ED8B-2F0C-4719-8CC1-EB505FA6E749}">
      <dgm:prSet/>
      <dgm:spPr/>
      <dgm:t>
        <a:bodyPr/>
        <a:lstStyle/>
        <a:p>
          <a:endParaRPr lang="fr-FR"/>
        </a:p>
      </dgm:t>
    </dgm:pt>
    <dgm:pt modelId="{AD88B83F-73B5-4933-9688-6050DF063FA2}" type="sibTrans" cxnId="{DB39ED8B-2F0C-4719-8CC1-EB505FA6E749}">
      <dgm:prSet/>
      <dgm:spPr/>
      <dgm:t>
        <a:bodyPr/>
        <a:lstStyle/>
        <a:p>
          <a:endParaRPr lang="fr-FR"/>
        </a:p>
      </dgm:t>
    </dgm:pt>
    <dgm:pt modelId="{6B9D9207-5036-45F4-AC2D-CAC6B1E02146}">
      <dgm:prSet phldrT="[Texte]"/>
      <dgm:spPr/>
      <dgm:t>
        <a:bodyPr/>
        <a:lstStyle/>
        <a:p>
          <a:r>
            <a:rPr lang="fr-FR" dirty="0"/>
            <a:t>Stock négatifs </a:t>
          </a:r>
          <a:r>
            <a:rPr lang="fr-FR" b="1" dirty="0">
              <a:solidFill>
                <a:schemeClr val="accent4"/>
              </a:solidFill>
            </a:rPr>
            <a:t>&gt; inventaire tournant </a:t>
          </a:r>
        </a:p>
      </dgm:t>
    </dgm:pt>
    <dgm:pt modelId="{487B8C66-D040-4AD2-AB4C-051DA15AABDB}" type="parTrans" cxnId="{02862378-F4C7-40F0-B051-594F122C91EC}">
      <dgm:prSet/>
      <dgm:spPr/>
      <dgm:t>
        <a:bodyPr/>
        <a:lstStyle/>
        <a:p>
          <a:endParaRPr lang="fr-FR"/>
        </a:p>
      </dgm:t>
    </dgm:pt>
    <dgm:pt modelId="{7AE22A76-A7E7-408D-BFF9-BD2EC1749737}" type="sibTrans" cxnId="{02862378-F4C7-40F0-B051-594F122C91EC}">
      <dgm:prSet/>
      <dgm:spPr/>
      <dgm:t>
        <a:bodyPr/>
        <a:lstStyle/>
        <a:p>
          <a:endParaRPr lang="fr-FR"/>
        </a:p>
      </dgm:t>
    </dgm:pt>
    <dgm:pt modelId="{E543E10F-1E1E-4596-808E-EEBDEF841596}">
      <dgm:prSet phldrT="[Texte]"/>
      <dgm:spPr/>
      <dgm:t>
        <a:bodyPr/>
        <a:lstStyle/>
        <a:p>
          <a:r>
            <a:rPr lang="fr-FR" dirty="0"/>
            <a:t>Analyse des valeurs négatives</a:t>
          </a:r>
        </a:p>
      </dgm:t>
    </dgm:pt>
    <dgm:pt modelId="{D6C0A986-CBBC-4C83-B0C3-A7C6A22D9FAA}" type="parTrans" cxnId="{8E5F5AB1-27E0-4DCC-AD97-D6D4E5426B5F}">
      <dgm:prSet/>
      <dgm:spPr/>
      <dgm:t>
        <a:bodyPr/>
        <a:lstStyle/>
        <a:p>
          <a:endParaRPr lang="fr-FR"/>
        </a:p>
      </dgm:t>
    </dgm:pt>
    <dgm:pt modelId="{37046E26-B0EF-452D-BD61-C9D6C1BC68AB}" type="sibTrans" cxnId="{8E5F5AB1-27E0-4DCC-AD97-D6D4E5426B5F}">
      <dgm:prSet/>
      <dgm:spPr/>
      <dgm:t>
        <a:bodyPr/>
        <a:lstStyle/>
        <a:p>
          <a:endParaRPr lang="fr-FR"/>
        </a:p>
      </dgm:t>
    </dgm:pt>
    <dgm:pt modelId="{3012C10B-B5A0-492A-B16C-FFB72F1000FB}">
      <dgm:prSet phldrT="[Texte]"/>
      <dgm:spPr/>
      <dgm:t>
        <a:bodyPr/>
        <a:lstStyle/>
        <a:p>
          <a:r>
            <a:rPr lang="fr-FR" dirty="0"/>
            <a:t>Max et Min </a:t>
          </a:r>
        </a:p>
      </dgm:t>
    </dgm:pt>
    <dgm:pt modelId="{3829D727-3D3B-4D8D-993C-0B2B28073E19}" type="sibTrans" cxnId="{06777150-5860-49E3-9FD1-D9C77DF5CB65}">
      <dgm:prSet/>
      <dgm:spPr/>
      <dgm:t>
        <a:bodyPr/>
        <a:lstStyle/>
        <a:p>
          <a:endParaRPr lang="fr-FR"/>
        </a:p>
      </dgm:t>
    </dgm:pt>
    <dgm:pt modelId="{546AB99F-6E61-4986-A1B7-7F0A2CE0EB7B}" type="parTrans" cxnId="{06777150-5860-49E3-9FD1-D9C77DF5CB65}">
      <dgm:prSet/>
      <dgm:spPr/>
      <dgm:t>
        <a:bodyPr/>
        <a:lstStyle/>
        <a:p>
          <a:endParaRPr lang="fr-FR"/>
        </a:p>
      </dgm:t>
    </dgm:pt>
    <dgm:pt modelId="{6B6A9CBD-FD84-400E-B672-C83B712BB8E9}" type="pres">
      <dgm:prSet presAssocID="{468AC823-8A0B-48A6-88A4-F4900DE6EB6E}" presName="linearFlow" presStyleCnt="0">
        <dgm:presLayoutVars>
          <dgm:dir/>
          <dgm:animLvl val="lvl"/>
          <dgm:resizeHandles val="exact"/>
        </dgm:presLayoutVars>
      </dgm:prSet>
      <dgm:spPr/>
    </dgm:pt>
    <dgm:pt modelId="{86A3CE55-53C8-4951-9DA4-073EE8EC3489}" type="pres">
      <dgm:prSet presAssocID="{E84D32BA-A8D5-410D-BC4B-EEE21BDD51F1}" presName="composite" presStyleCnt="0"/>
      <dgm:spPr/>
    </dgm:pt>
    <dgm:pt modelId="{2E2BC91B-2F39-433F-9F6C-8328AC272951}" type="pres">
      <dgm:prSet presAssocID="{E84D32BA-A8D5-410D-BC4B-EEE21BDD51F1}" presName="parTx" presStyleLbl="node1" presStyleIdx="0" presStyleCnt="3">
        <dgm:presLayoutVars>
          <dgm:chMax val="0"/>
          <dgm:chPref val="0"/>
          <dgm:bulletEnabled val="1"/>
        </dgm:presLayoutVars>
      </dgm:prSet>
      <dgm:spPr/>
    </dgm:pt>
    <dgm:pt modelId="{31A5EBD4-6ED6-45B1-B9D9-50494A3DE397}" type="pres">
      <dgm:prSet presAssocID="{E84D32BA-A8D5-410D-BC4B-EEE21BDD51F1}" presName="parSh" presStyleLbl="node1" presStyleIdx="0" presStyleCnt="3"/>
      <dgm:spPr/>
    </dgm:pt>
    <dgm:pt modelId="{DF7F566C-1E9F-4DA0-84F7-271FA1546819}" type="pres">
      <dgm:prSet presAssocID="{E84D32BA-A8D5-410D-BC4B-EEE21BDD51F1}" presName="desTx" presStyleLbl="fgAcc1" presStyleIdx="0" presStyleCnt="3">
        <dgm:presLayoutVars>
          <dgm:bulletEnabled val="1"/>
        </dgm:presLayoutVars>
      </dgm:prSet>
      <dgm:spPr/>
    </dgm:pt>
    <dgm:pt modelId="{61B46550-C68D-4205-AEA8-F8698EC1517E}" type="pres">
      <dgm:prSet presAssocID="{EBD8074F-9076-4B28-A4C2-624DAC8F152A}" presName="sibTrans" presStyleLbl="sibTrans2D1" presStyleIdx="0" presStyleCnt="2"/>
      <dgm:spPr/>
    </dgm:pt>
    <dgm:pt modelId="{79AA6CEC-B66D-4977-BC24-ECC70048A714}" type="pres">
      <dgm:prSet presAssocID="{EBD8074F-9076-4B28-A4C2-624DAC8F152A}" presName="connTx" presStyleLbl="sibTrans2D1" presStyleIdx="0" presStyleCnt="2"/>
      <dgm:spPr/>
    </dgm:pt>
    <dgm:pt modelId="{56142E04-5F2B-40A6-9633-FB9667A62930}" type="pres">
      <dgm:prSet presAssocID="{15EEA683-EC87-4E2B-9892-011A7D80EDE2}" presName="composite" presStyleCnt="0"/>
      <dgm:spPr/>
    </dgm:pt>
    <dgm:pt modelId="{013A7046-AAC2-4994-8B91-75A65A54E3AA}" type="pres">
      <dgm:prSet presAssocID="{15EEA683-EC87-4E2B-9892-011A7D80EDE2}" presName="parTx" presStyleLbl="node1" presStyleIdx="0" presStyleCnt="3">
        <dgm:presLayoutVars>
          <dgm:chMax val="0"/>
          <dgm:chPref val="0"/>
          <dgm:bulletEnabled val="1"/>
        </dgm:presLayoutVars>
      </dgm:prSet>
      <dgm:spPr/>
    </dgm:pt>
    <dgm:pt modelId="{1CF5EAC2-06DC-4C88-B699-F98D07F0E4D6}" type="pres">
      <dgm:prSet presAssocID="{15EEA683-EC87-4E2B-9892-011A7D80EDE2}" presName="parSh" presStyleLbl="node1" presStyleIdx="1" presStyleCnt="3"/>
      <dgm:spPr/>
    </dgm:pt>
    <dgm:pt modelId="{CB22EB1B-4499-4AB8-8490-8818654CE03E}" type="pres">
      <dgm:prSet presAssocID="{15EEA683-EC87-4E2B-9892-011A7D80EDE2}" presName="desTx" presStyleLbl="fgAcc1" presStyleIdx="1" presStyleCnt="3">
        <dgm:presLayoutVars>
          <dgm:bulletEnabled val="1"/>
        </dgm:presLayoutVars>
      </dgm:prSet>
      <dgm:spPr/>
    </dgm:pt>
    <dgm:pt modelId="{BF41F571-A735-402A-B946-C444E9347E92}" type="pres">
      <dgm:prSet presAssocID="{12A5974E-BCCE-42A1-A47F-07085417D02E}" presName="sibTrans" presStyleLbl="sibTrans2D1" presStyleIdx="1" presStyleCnt="2"/>
      <dgm:spPr/>
    </dgm:pt>
    <dgm:pt modelId="{373D2469-84BA-4AEF-9FD5-AE0FD20D3CC4}" type="pres">
      <dgm:prSet presAssocID="{12A5974E-BCCE-42A1-A47F-07085417D02E}" presName="connTx" presStyleLbl="sibTrans2D1" presStyleIdx="1" presStyleCnt="2"/>
      <dgm:spPr/>
    </dgm:pt>
    <dgm:pt modelId="{48E17A29-DAC0-4E17-BDAC-A0BE3CFD721C}" type="pres">
      <dgm:prSet presAssocID="{B3864EF7-016D-4026-B7FB-771481BAF83B}" presName="composite" presStyleCnt="0"/>
      <dgm:spPr/>
    </dgm:pt>
    <dgm:pt modelId="{00CEE53E-7E28-4FBD-BD15-1043435D46D3}" type="pres">
      <dgm:prSet presAssocID="{B3864EF7-016D-4026-B7FB-771481BAF83B}" presName="parTx" presStyleLbl="node1" presStyleIdx="1" presStyleCnt="3">
        <dgm:presLayoutVars>
          <dgm:chMax val="0"/>
          <dgm:chPref val="0"/>
          <dgm:bulletEnabled val="1"/>
        </dgm:presLayoutVars>
      </dgm:prSet>
      <dgm:spPr/>
    </dgm:pt>
    <dgm:pt modelId="{7CE8E415-B7C7-48A3-8776-DE2438778744}" type="pres">
      <dgm:prSet presAssocID="{B3864EF7-016D-4026-B7FB-771481BAF83B}" presName="parSh" presStyleLbl="node1" presStyleIdx="2" presStyleCnt="3"/>
      <dgm:spPr/>
    </dgm:pt>
    <dgm:pt modelId="{78660315-4C75-44A0-944C-3C5CEAF61085}" type="pres">
      <dgm:prSet presAssocID="{B3864EF7-016D-4026-B7FB-771481BAF83B}" presName="desTx" presStyleLbl="fgAcc1" presStyleIdx="2" presStyleCnt="3">
        <dgm:presLayoutVars>
          <dgm:bulletEnabled val="1"/>
        </dgm:presLayoutVars>
      </dgm:prSet>
      <dgm:spPr/>
    </dgm:pt>
  </dgm:ptLst>
  <dgm:cxnLst>
    <dgm:cxn modelId="{837DBB11-41B4-490B-BB69-C96A78AB2496}" srcId="{E84D32BA-A8D5-410D-BC4B-EEE21BDD51F1}" destId="{EF26BDA7-70B0-4E27-A8EA-D0212A266A36}" srcOrd="1" destOrd="0" parTransId="{B730F12B-0D5A-49F3-B371-F8AF51F8113D}" sibTransId="{2354C2B0-47E4-49BA-959D-1B0110A041CD}"/>
    <dgm:cxn modelId="{4FBBC117-A158-4F7E-8B52-409197A9F9E3}" type="presOf" srcId="{AACCF8C6-5BB3-4B42-AAE1-4966A5A7F3FA}" destId="{78660315-4C75-44A0-944C-3C5CEAF61085}" srcOrd="0" destOrd="0" presId="urn:microsoft.com/office/officeart/2005/8/layout/process3"/>
    <dgm:cxn modelId="{13A51426-3316-4393-9FBD-D53672486794}" srcId="{E84D32BA-A8D5-410D-BC4B-EEE21BDD51F1}" destId="{EFBC9BFD-015F-46CA-8D96-71C27AA1A534}" srcOrd="2" destOrd="0" parTransId="{AF608C40-33B1-4665-ABD0-421426510CE0}" sibTransId="{9CF78AC0-CEB1-4951-B69B-402591B85405}"/>
    <dgm:cxn modelId="{FF904837-CD46-431C-88EE-DE7F97D18201}" type="presOf" srcId="{EF26BDA7-70B0-4E27-A8EA-D0212A266A36}" destId="{DF7F566C-1E9F-4DA0-84F7-271FA1546819}" srcOrd="0" destOrd="1" presId="urn:microsoft.com/office/officeart/2005/8/layout/process3"/>
    <dgm:cxn modelId="{9579AE64-CDA7-4517-BF33-C08701BE9271}" type="presOf" srcId="{B3864EF7-016D-4026-B7FB-771481BAF83B}" destId="{7CE8E415-B7C7-48A3-8776-DE2438778744}" srcOrd="1" destOrd="0" presId="urn:microsoft.com/office/officeart/2005/8/layout/process3"/>
    <dgm:cxn modelId="{A8F4A867-F780-4940-9E3D-613A5E6B239F}" type="presOf" srcId="{468AC823-8A0B-48A6-88A4-F4900DE6EB6E}" destId="{6B6A9CBD-FD84-400E-B672-C83B712BB8E9}" srcOrd="0" destOrd="0" presId="urn:microsoft.com/office/officeart/2005/8/layout/process3"/>
    <dgm:cxn modelId="{28B39A6A-1AC8-4DCE-8D2E-9567C3E6DF88}" type="presOf" srcId="{15EEA683-EC87-4E2B-9892-011A7D80EDE2}" destId="{1CF5EAC2-06DC-4C88-B699-F98D07F0E4D6}" srcOrd="1" destOrd="0" presId="urn:microsoft.com/office/officeart/2005/8/layout/process3"/>
    <dgm:cxn modelId="{1937494B-1A27-4475-9AE8-C4DEBCDF7130}" type="presOf" srcId="{52374D41-6281-431B-9BCC-CCE096308BAD}" destId="{DF7F566C-1E9F-4DA0-84F7-271FA1546819}" srcOrd="0" destOrd="0" presId="urn:microsoft.com/office/officeart/2005/8/layout/process3"/>
    <dgm:cxn modelId="{8205804C-9B9C-432E-AAE9-5638B916BADC}" type="presOf" srcId="{E543E10F-1E1E-4596-808E-EEBDEF841596}" destId="{CB22EB1B-4499-4AB8-8490-8818654CE03E}" srcOrd="0" destOrd="3" presId="urn:microsoft.com/office/officeart/2005/8/layout/process3"/>
    <dgm:cxn modelId="{5A93E04C-42C8-414B-A4C7-831EBAFC8A33}" srcId="{468AC823-8A0B-48A6-88A4-F4900DE6EB6E}" destId="{15EEA683-EC87-4E2B-9892-011A7D80EDE2}" srcOrd="1" destOrd="0" parTransId="{5FEC7A2F-6AE4-461C-958A-F3404215CE60}" sibTransId="{12A5974E-BCCE-42A1-A47F-07085417D02E}"/>
    <dgm:cxn modelId="{06777150-5860-49E3-9FD1-D9C77DF5CB65}" srcId="{15EEA683-EC87-4E2B-9892-011A7D80EDE2}" destId="{3012C10B-B5A0-492A-B16C-FFB72F1000FB}" srcOrd="4" destOrd="0" parTransId="{546AB99F-6E61-4986-A1B7-7F0A2CE0EB7B}" sibTransId="{3829D727-3D3B-4D8D-993C-0B2B28073E19}"/>
    <dgm:cxn modelId="{2E460653-C5DA-4FFA-AFDB-321C00ADBABC}" type="presOf" srcId="{12A5974E-BCCE-42A1-A47F-07085417D02E}" destId="{BF41F571-A735-402A-B946-C444E9347E92}" srcOrd="0" destOrd="0" presId="urn:microsoft.com/office/officeart/2005/8/layout/process3"/>
    <dgm:cxn modelId="{02862378-F4C7-40F0-B051-594F122C91EC}" srcId="{B3864EF7-016D-4026-B7FB-771481BAF83B}" destId="{6B9D9207-5036-45F4-AC2D-CAC6B1E02146}" srcOrd="2" destOrd="0" parTransId="{487B8C66-D040-4AD2-AB4C-051DA15AABDB}" sibTransId="{7AE22A76-A7E7-408D-BFF9-BD2EC1749737}"/>
    <dgm:cxn modelId="{77DE6079-1900-46CC-B860-6367E0AF7369}" type="presOf" srcId="{3012C10B-B5A0-492A-B16C-FFB72F1000FB}" destId="{CB22EB1B-4499-4AB8-8490-8818654CE03E}" srcOrd="0" destOrd="4" presId="urn:microsoft.com/office/officeart/2005/8/layout/process3"/>
    <dgm:cxn modelId="{29DD4C59-247B-4A1A-8C8C-E31646DB3C29}" type="presOf" srcId="{EBD8074F-9076-4B28-A4C2-624DAC8F152A}" destId="{79AA6CEC-B66D-4977-BC24-ECC70048A714}" srcOrd="1" destOrd="0" presId="urn:microsoft.com/office/officeart/2005/8/layout/process3"/>
    <dgm:cxn modelId="{261EF35A-5B98-4A0B-BC97-37C148C0CA1D}" srcId="{15EEA683-EC87-4E2B-9892-011A7D80EDE2}" destId="{BADFBD06-E5B1-43B1-8743-9867BB318499}" srcOrd="1" destOrd="0" parTransId="{C8666A15-05EF-49DD-8C9D-A43C851EFE04}" sibTransId="{14591CCB-BEAA-49DA-B0C9-FAC650014E3C}"/>
    <dgm:cxn modelId="{0A73B987-0CC7-4A73-8ED1-8E54E702EFED}" srcId="{B3864EF7-016D-4026-B7FB-771481BAF83B}" destId="{AACCF8C6-5BB3-4B42-AAE1-4966A5A7F3FA}" srcOrd="0" destOrd="0" parTransId="{9A76C1B1-E1BF-4D2D-8DF5-5F33D39DA3D4}" sibTransId="{DB612226-6BE2-4FE6-9E0E-DEA2CFC53512}"/>
    <dgm:cxn modelId="{6B3E638B-F2B4-4F46-A320-1A71E3E4E95E}" type="presOf" srcId="{714B32CB-BC89-4DCE-883A-8A4CA31BF984}" destId="{78660315-4C75-44A0-944C-3C5CEAF61085}" srcOrd="0" destOrd="1" presId="urn:microsoft.com/office/officeart/2005/8/layout/process3"/>
    <dgm:cxn modelId="{DB39ED8B-2F0C-4719-8CC1-EB505FA6E749}" srcId="{B3864EF7-016D-4026-B7FB-771481BAF83B}" destId="{714B32CB-BC89-4DCE-883A-8A4CA31BF984}" srcOrd="1" destOrd="0" parTransId="{7300F575-38EF-48DE-8116-60E2F29D8D6A}" sibTransId="{AD88B83F-73B5-4933-9688-6050DF063FA2}"/>
    <dgm:cxn modelId="{2A9EF78D-7A2E-4731-8DB1-CD8920C348BE}" type="presOf" srcId="{EFBC9BFD-015F-46CA-8D96-71C27AA1A534}" destId="{DF7F566C-1E9F-4DA0-84F7-271FA1546819}" srcOrd="0" destOrd="2" presId="urn:microsoft.com/office/officeart/2005/8/layout/process3"/>
    <dgm:cxn modelId="{D0294F9A-A6A9-4280-8953-22AD4C5FDB1D}" type="presOf" srcId="{1F94AD7B-B2F0-458D-B1B3-647860D3D85E}" destId="{CB22EB1B-4499-4AB8-8490-8818654CE03E}" srcOrd="0" destOrd="2" presId="urn:microsoft.com/office/officeart/2005/8/layout/process3"/>
    <dgm:cxn modelId="{C385249F-5ED7-41BE-855C-749530141366}" type="presOf" srcId="{C799A917-8DCF-4585-ACD2-EDAE10986909}" destId="{CB22EB1B-4499-4AB8-8490-8818654CE03E}" srcOrd="0" destOrd="0" presId="urn:microsoft.com/office/officeart/2005/8/layout/process3"/>
    <dgm:cxn modelId="{0C1975AA-F113-4D8D-A9F4-AC3F8DC0CD7C}" srcId="{E84D32BA-A8D5-410D-BC4B-EEE21BDD51F1}" destId="{52374D41-6281-431B-9BCC-CCE096308BAD}" srcOrd="0" destOrd="0" parTransId="{8002E2BD-C286-4B9F-8AC6-4377E08971E9}" sibTransId="{0A17CA7C-FA78-4776-BA76-F8727852FCD8}"/>
    <dgm:cxn modelId="{8E5F5AB1-27E0-4DCC-AD97-D6D4E5426B5F}" srcId="{15EEA683-EC87-4E2B-9892-011A7D80EDE2}" destId="{E543E10F-1E1E-4596-808E-EEBDEF841596}" srcOrd="3" destOrd="0" parTransId="{D6C0A986-CBBC-4C83-B0C3-A7C6A22D9FAA}" sibTransId="{37046E26-B0EF-452D-BD61-C9D6C1BC68AB}"/>
    <dgm:cxn modelId="{CEC8B3B1-1C77-433D-BC74-C378DEE85302}" type="presOf" srcId="{BADFBD06-E5B1-43B1-8743-9867BB318499}" destId="{CB22EB1B-4499-4AB8-8490-8818654CE03E}" srcOrd="0" destOrd="1" presId="urn:microsoft.com/office/officeart/2005/8/layout/process3"/>
    <dgm:cxn modelId="{8CF4C4B6-29AC-48EE-8E68-C47C6D35A18A}" type="presOf" srcId="{6B9D9207-5036-45F4-AC2D-CAC6B1E02146}" destId="{78660315-4C75-44A0-944C-3C5CEAF61085}" srcOrd="0" destOrd="2" presId="urn:microsoft.com/office/officeart/2005/8/layout/process3"/>
    <dgm:cxn modelId="{525FAEB8-AB5F-4F7C-887C-A32B04704AF5}" type="presOf" srcId="{E84D32BA-A8D5-410D-BC4B-EEE21BDD51F1}" destId="{31A5EBD4-6ED6-45B1-B9D9-50494A3DE397}" srcOrd="1" destOrd="0" presId="urn:microsoft.com/office/officeart/2005/8/layout/process3"/>
    <dgm:cxn modelId="{558011CC-85A9-463E-A485-F31CC809F1AB}" type="presOf" srcId="{12A5974E-BCCE-42A1-A47F-07085417D02E}" destId="{373D2469-84BA-4AEF-9FD5-AE0FD20D3CC4}" srcOrd="1" destOrd="0" presId="urn:microsoft.com/office/officeart/2005/8/layout/process3"/>
    <dgm:cxn modelId="{29368BCF-0D78-40DB-83BE-5B2DF1464973}" type="presOf" srcId="{B3864EF7-016D-4026-B7FB-771481BAF83B}" destId="{00CEE53E-7E28-4FBD-BD15-1043435D46D3}" srcOrd="0" destOrd="0" presId="urn:microsoft.com/office/officeart/2005/8/layout/process3"/>
    <dgm:cxn modelId="{E5351ED4-7C4B-40B6-BCB7-E592184A4825}" type="presOf" srcId="{EBD8074F-9076-4B28-A4C2-624DAC8F152A}" destId="{61B46550-C68D-4205-AEA8-F8698EC1517E}" srcOrd="0" destOrd="0" presId="urn:microsoft.com/office/officeart/2005/8/layout/process3"/>
    <dgm:cxn modelId="{41F50BE1-0D27-4E05-AF9D-562CC6496AFA}" srcId="{468AC823-8A0B-48A6-88A4-F4900DE6EB6E}" destId="{B3864EF7-016D-4026-B7FB-771481BAF83B}" srcOrd="2" destOrd="0" parTransId="{00168603-0EBC-4307-923F-E54B4FA78707}" sibTransId="{084B0154-A81C-4183-AE12-E1FBF3A237F8}"/>
    <dgm:cxn modelId="{18B48CE1-7E17-4BD3-A271-D5003511E9E6}" type="presOf" srcId="{15EEA683-EC87-4E2B-9892-011A7D80EDE2}" destId="{013A7046-AAC2-4994-8B91-75A65A54E3AA}" srcOrd="0" destOrd="0" presId="urn:microsoft.com/office/officeart/2005/8/layout/process3"/>
    <dgm:cxn modelId="{3874CEEA-9876-4C2C-BDE6-A35072F1D5FF}" srcId="{468AC823-8A0B-48A6-88A4-F4900DE6EB6E}" destId="{E84D32BA-A8D5-410D-BC4B-EEE21BDD51F1}" srcOrd="0" destOrd="0" parTransId="{76EC5905-96E5-4097-85BF-8584D68AF4C2}" sibTransId="{EBD8074F-9076-4B28-A4C2-624DAC8F152A}"/>
    <dgm:cxn modelId="{CDC0F0EA-88C1-4EE3-885D-568E07A57857}" srcId="{15EEA683-EC87-4E2B-9892-011A7D80EDE2}" destId="{1F94AD7B-B2F0-458D-B1B3-647860D3D85E}" srcOrd="2" destOrd="0" parTransId="{3066D713-2C3C-4441-9E7C-48CD3E5FD62C}" sibTransId="{5C4F4F93-6D7C-4897-8A31-F63A4E847891}"/>
    <dgm:cxn modelId="{B5E396ED-1473-4F02-93B1-44E9456A85E3}" srcId="{15EEA683-EC87-4E2B-9892-011A7D80EDE2}" destId="{C799A917-8DCF-4585-ACD2-EDAE10986909}" srcOrd="0" destOrd="0" parTransId="{FD1031C5-6263-45F7-A8BB-CCA7A487F938}" sibTransId="{4ACF154E-45F0-462A-A2C2-778E65FAC5F9}"/>
    <dgm:cxn modelId="{0B113BFD-F3D8-40BE-86CE-6487764DE4AF}" type="presOf" srcId="{E84D32BA-A8D5-410D-BC4B-EEE21BDD51F1}" destId="{2E2BC91B-2F39-433F-9F6C-8328AC272951}" srcOrd="0" destOrd="0" presId="urn:microsoft.com/office/officeart/2005/8/layout/process3"/>
    <dgm:cxn modelId="{AB60719C-69EF-4B9C-9334-2126DC8540C5}" type="presParOf" srcId="{6B6A9CBD-FD84-400E-B672-C83B712BB8E9}" destId="{86A3CE55-53C8-4951-9DA4-073EE8EC3489}" srcOrd="0" destOrd="0" presId="urn:microsoft.com/office/officeart/2005/8/layout/process3"/>
    <dgm:cxn modelId="{F4B50D39-EECA-44EA-8A32-9B3E42075395}" type="presParOf" srcId="{86A3CE55-53C8-4951-9DA4-073EE8EC3489}" destId="{2E2BC91B-2F39-433F-9F6C-8328AC272951}" srcOrd="0" destOrd="0" presId="urn:microsoft.com/office/officeart/2005/8/layout/process3"/>
    <dgm:cxn modelId="{7A131C8B-19A7-464A-9106-F67C016F5243}" type="presParOf" srcId="{86A3CE55-53C8-4951-9DA4-073EE8EC3489}" destId="{31A5EBD4-6ED6-45B1-B9D9-50494A3DE397}" srcOrd="1" destOrd="0" presId="urn:microsoft.com/office/officeart/2005/8/layout/process3"/>
    <dgm:cxn modelId="{34950EB9-2A19-49F3-8901-E741F080D29C}" type="presParOf" srcId="{86A3CE55-53C8-4951-9DA4-073EE8EC3489}" destId="{DF7F566C-1E9F-4DA0-84F7-271FA1546819}" srcOrd="2" destOrd="0" presId="urn:microsoft.com/office/officeart/2005/8/layout/process3"/>
    <dgm:cxn modelId="{0C82C7B3-FB0A-47C4-AFB9-FFA11D8F8358}" type="presParOf" srcId="{6B6A9CBD-FD84-400E-B672-C83B712BB8E9}" destId="{61B46550-C68D-4205-AEA8-F8698EC1517E}" srcOrd="1" destOrd="0" presId="urn:microsoft.com/office/officeart/2005/8/layout/process3"/>
    <dgm:cxn modelId="{27FC00BA-9173-43B0-AD55-4C1599364D7D}" type="presParOf" srcId="{61B46550-C68D-4205-AEA8-F8698EC1517E}" destId="{79AA6CEC-B66D-4977-BC24-ECC70048A714}" srcOrd="0" destOrd="0" presId="urn:microsoft.com/office/officeart/2005/8/layout/process3"/>
    <dgm:cxn modelId="{C0674380-BCAB-4002-9A1F-4FC50DB1CE4A}" type="presParOf" srcId="{6B6A9CBD-FD84-400E-B672-C83B712BB8E9}" destId="{56142E04-5F2B-40A6-9633-FB9667A62930}" srcOrd="2" destOrd="0" presId="urn:microsoft.com/office/officeart/2005/8/layout/process3"/>
    <dgm:cxn modelId="{5E17C8EE-689D-41CA-B8B9-A8D0E34D4034}" type="presParOf" srcId="{56142E04-5F2B-40A6-9633-FB9667A62930}" destId="{013A7046-AAC2-4994-8B91-75A65A54E3AA}" srcOrd="0" destOrd="0" presId="urn:microsoft.com/office/officeart/2005/8/layout/process3"/>
    <dgm:cxn modelId="{5BBA5ED6-7EDC-4E38-B30C-0F6590D900E3}" type="presParOf" srcId="{56142E04-5F2B-40A6-9633-FB9667A62930}" destId="{1CF5EAC2-06DC-4C88-B699-F98D07F0E4D6}" srcOrd="1" destOrd="0" presId="urn:microsoft.com/office/officeart/2005/8/layout/process3"/>
    <dgm:cxn modelId="{F29AB1FE-9FDB-454A-9E53-0D09D07F6173}" type="presParOf" srcId="{56142E04-5F2B-40A6-9633-FB9667A62930}" destId="{CB22EB1B-4499-4AB8-8490-8818654CE03E}" srcOrd="2" destOrd="0" presId="urn:microsoft.com/office/officeart/2005/8/layout/process3"/>
    <dgm:cxn modelId="{5FE97B5E-41E5-49BE-ABCB-664B89B1A2DF}" type="presParOf" srcId="{6B6A9CBD-FD84-400E-B672-C83B712BB8E9}" destId="{BF41F571-A735-402A-B946-C444E9347E92}" srcOrd="3" destOrd="0" presId="urn:microsoft.com/office/officeart/2005/8/layout/process3"/>
    <dgm:cxn modelId="{850C90DA-4CEA-4C20-BAF9-8527B9CC1188}" type="presParOf" srcId="{BF41F571-A735-402A-B946-C444E9347E92}" destId="{373D2469-84BA-4AEF-9FD5-AE0FD20D3CC4}" srcOrd="0" destOrd="0" presId="urn:microsoft.com/office/officeart/2005/8/layout/process3"/>
    <dgm:cxn modelId="{FA3924C2-9F05-4BAC-A88D-9984089D2DC7}" type="presParOf" srcId="{6B6A9CBD-FD84-400E-B672-C83B712BB8E9}" destId="{48E17A29-DAC0-4E17-BDAC-A0BE3CFD721C}" srcOrd="4" destOrd="0" presId="urn:microsoft.com/office/officeart/2005/8/layout/process3"/>
    <dgm:cxn modelId="{FA7379D1-5DF9-4C40-8921-03CC4745ECD6}" type="presParOf" srcId="{48E17A29-DAC0-4E17-BDAC-A0BE3CFD721C}" destId="{00CEE53E-7E28-4FBD-BD15-1043435D46D3}" srcOrd="0" destOrd="0" presId="urn:microsoft.com/office/officeart/2005/8/layout/process3"/>
    <dgm:cxn modelId="{1BB744B4-F67D-4561-8034-1A7680E9000C}" type="presParOf" srcId="{48E17A29-DAC0-4E17-BDAC-A0BE3CFD721C}" destId="{7CE8E415-B7C7-48A3-8776-DE2438778744}" srcOrd="1" destOrd="0" presId="urn:microsoft.com/office/officeart/2005/8/layout/process3"/>
    <dgm:cxn modelId="{F747A12B-2F0F-41E4-BBD0-0279659227E1}" type="presParOf" srcId="{48E17A29-DAC0-4E17-BDAC-A0BE3CFD721C}" destId="{78660315-4C75-44A0-944C-3C5CEAF610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68AC823-8A0B-48A6-88A4-F4900DE6EB6E}" type="doc">
      <dgm:prSet loTypeId="urn:microsoft.com/office/officeart/2005/8/layout/process3" loCatId="process" qsTypeId="urn:microsoft.com/office/officeart/2005/8/quickstyle/simple1" qsCatId="simple" csTypeId="urn:microsoft.com/office/officeart/2005/8/colors/accent0_3" csCatId="mainScheme" phldr="1"/>
      <dgm:spPr/>
      <dgm:t>
        <a:bodyPr/>
        <a:lstStyle/>
        <a:p>
          <a:endParaRPr lang="fr-FR"/>
        </a:p>
      </dgm:t>
    </dgm:pt>
    <dgm:pt modelId="{E84D32BA-A8D5-410D-BC4B-EEE21BDD51F1}">
      <dgm:prSet phldrT="[Texte]"/>
      <dgm:spPr/>
      <dgm:t>
        <a:bodyPr/>
        <a:lstStyle/>
        <a:p>
          <a:r>
            <a:rPr lang="fr-FR" dirty="0"/>
            <a:t>Caractéristiques</a:t>
          </a:r>
        </a:p>
      </dgm:t>
    </dgm:pt>
    <dgm:pt modelId="{76EC5905-96E5-4097-85BF-8584D68AF4C2}" type="parTrans" cxnId="{3874CEEA-9876-4C2C-BDE6-A35072F1D5FF}">
      <dgm:prSet/>
      <dgm:spPr/>
      <dgm:t>
        <a:bodyPr/>
        <a:lstStyle/>
        <a:p>
          <a:endParaRPr lang="fr-FR"/>
        </a:p>
      </dgm:t>
    </dgm:pt>
    <dgm:pt modelId="{EBD8074F-9076-4B28-A4C2-624DAC8F152A}" type="sibTrans" cxnId="{3874CEEA-9876-4C2C-BDE6-A35072F1D5FF}">
      <dgm:prSet/>
      <dgm:spPr/>
      <dgm:t>
        <a:bodyPr/>
        <a:lstStyle/>
        <a:p>
          <a:endParaRPr lang="fr-FR"/>
        </a:p>
      </dgm:t>
    </dgm:pt>
    <dgm:pt modelId="{15EEA683-EC87-4E2B-9892-011A7D80EDE2}">
      <dgm:prSet phldrT="[Texte]"/>
      <dgm:spPr/>
      <dgm:t>
        <a:bodyPr/>
        <a:lstStyle/>
        <a:p>
          <a:r>
            <a:rPr lang="fr-FR" dirty="0"/>
            <a:t>Traitement</a:t>
          </a:r>
        </a:p>
      </dgm:t>
    </dgm:pt>
    <dgm:pt modelId="{5FEC7A2F-6AE4-461C-958A-F3404215CE60}" type="parTrans" cxnId="{5A93E04C-42C8-414B-A4C7-831EBAFC8A33}">
      <dgm:prSet/>
      <dgm:spPr/>
      <dgm:t>
        <a:bodyPr/>
        <a:lstStyle/>
        <a:p>
          <a:endParaRPr lang="fr-FR"/>
        </a:p>
      </dgm:t>
    </dgm:pt>
    <dgm:pt modelId="{12A5974E-BCCE-42A1-A47F-07085417D02E}" type="sibTrans" cxnId="{5A93E04C-42C8-414B-A4C7-831EBAFC8A33}">
      <dgm:prSet/>
      <dgm:spPr/>
      <dgm:t>
        <a:bodyPr/>
        <a:lstStyle/>
        <a:p>
          <a:endParaRPr lang="fr-FR"/>
        </a:p>
      </dgm:t>
    </dgm:pt>
    <dgm:pt modelId="{B3864EF7-016D-4026-B7FB-771481BAF83B}">
      <dgm:prSet phldrT="[Texte]"/>
      <dgm:spPr/>
      <dgm:t>
        <a:bodyPr/>
        <a:lstStyle/>
        <a:p>
          <a:r>
            <a:rPr lang="fr-FR" dirty="0"/>
            <a:t>Remarques</a:t>
          </a:r>
        </a:p>
      </dgm:t>
    </dgm:pt>
    <dgm:pt modelId="{00168603-0EBC-4307-923F-E54B4FA78707}" type="parTrans" cxnId="{41F50BE1-0D27-4E05-AF9D-562CC6496AFA}">
      <dgm:prSet/>
      <dgm:spPr/>
      <dgm:t>
        <a:bodyPr/>
        <a:lstStyle/>
        <a:p>
          <a:endParaRPr lang="fr-FR"/>
        </a:p>
      </dgm:t>
    </dgm:pt>
    <dgm:pt modelId="{084B0154-A81C-4183-AE12-E1FBF3A237F8}" type="sibTrans" cxnId="{41F50BE1-0D27-4E05-AF9D-562CC6496AFA}">
      <dgm:prSet/>
      <dgm:spPr/>
      <dgm:t>
        <a:bodyPr/>
        <a:lstStyle/>
        <a:p>
          <a:endParaRPr lang="fr-FR"/>
        </a:p>
      </dgm:t>
    </dgm:pt>
    <dgm:pt modelId="{AACCF8C6-5BB3-4B42-AAE1-4966A5A7F3FA}">
      <dgm:prSet phldrT="[Texte]"/>
      <dgm:spPr/>
      <dgm:t>
        <a:bodyPr/>
        <a:lstStyle/>
        <a:p>
          <a:r>
            <a:rPr lang="fr-FR" b="1" dirty="0">
              <a:solidFill>
                <a:schemeClr val="accent4"/>
              </a:solidFill>
            </a:rPr>
            <a:t>Sélectionner en amont les variables nécessaires avant extraction</a:t>
          </a:r>
        </a:p>
      </dgm:t>
    </dgm:pt>
    <dgm:pt modelId="{9A76C1B1-E1BF-4D2D-8DF5-5F33D39DA3D4}" type="parTrans" cxnId="{0A73B987-0CC7-4A73-8ED1-8E54E702EFED}">
      <dgm:prSet/>
      <dgm:spPr/>
      <dgm:t>
        <a:bodyPr/>
        <a:lstStyle/>
        <a:p>
          <a:endParaRPr lang="fr-FR"/>
        </a:p>
      </dgm:t>
    </dgm:pt>
    <dgm:pt modelId="{DB612226-6BE2-4FE6-9E0E-DEA2CFC53512}" type="sibTrans" cxnId="{0A73B987-0CC7-4A73-8ED1-8E54E702EFED}">
      <dgm:prSet/>
      <dgm:spPr/>
      <dgm:t>
        <a:bodyPr/>
        <a:lstStyle/>
        <a:p>
          <a:endParaRPr lang="fr-FR"/>
        </a:p>
      </dgm:t>
    </dgm:pt>
    <dgm:pt modelId="{52374D41-6281-431B-9BCC-CCE096308BAD}">
      <dgm:prSet phldrT="[Texte]"/>
      <dgm:spPr/>
      <dgm:t>
        <a:bodyPr/>
        <a:lstStyle/>
        <a:p>
          <a:r>
            <a:rPr lang="fr-FR" dirty="0"/>
            <a:t>29 colonnes</a:t>
          </a:r>
        </a:p>
      </dgm:t>
    </dgm:pt>
    <dgm:pt modelId="{8002E2BD-C286-4B9F-8AC6-4377E08971E9}" type="parTrans" cxnId="{0C1975AA-F113-4D8D-A9F4-AC3F8DC0CD7C}">
      <dgm:prSet/>
      <dgm:spPr/>
      <dgm:t>
        <a:bodyPr/>
        <a:lstStyle/>
        <a:p>
          <a:endParaRPr lang="fr-FR"/>
        </a:p>
      </dgm:t>
    </dgm:pt>
    <dgm:pt modelId="{0A17CA7C-FA78-4776-BA76-F8727852FCD8}" type="sibTrans" cxnId="{0C1975AA-F113-4D8D-A9F4-AC3F8DC0CD7C}">
      <dgm:prSet/>
      <dgm:spPr/>
      <dgm:t>
        <a:bodyPr/>
        <a:lstStyle/>
        <a:p>
          <a:endParaRPr lang="fr-FR"/>
        </a:p>
      </dgm:t>
    </dgm:pt>
    <dgm:pt modelId="{C799A917-8DCF-4585-ACD2-EDAE10986909}">
      <dgm:prSet phldrT="[Texte]"/>
      <dgm:spPr/>
      <dgm:t>
        <a:bodyPr/>
        <a:lstStyle/>
        <a:p>
          <a:r>
            <a:rPr lang="fr-FR" dirty="0"/>
            <a:t>Identification Variables à supprimer: 0, NaN, sans valeurs </a:t>
          </a:r>
        </a:p>
      </dgm:t>
    </dgm:pt>
    <dgm:pt modelId="{FD1031C5-6263-45F7-A8BB-CCA7A487F938}" type="parTrans" cxnId="{B5E396ED-1473-4F02-93B1-44E9456A85E3}">
      <dgm:prSet/>
      <dgm:spPr/>
      <dgm:t>
        <a:bodyPr/>
        <a:lstStyle/>
        <a:p>
          <a:endParaRPr lang="fr-FR"/>
        </a:p>
      </dgm:t>
    </dgm:pt>
    <dgm:pt modelId="{4ACF154E-45F0-462A-A2C2-778E65FAC5F9}" type="sibTrans" cxnId="{B5E396ED-1473-4F02-93B1-44E9456A85E3}">
      <dgm:prSet/>
      <dgm:spPr/>
      <dgm:t>
        <a:bodyPr/>
        <a:lstStyle/>
        <a:p>
          <a:endParaRPr lang="fr-FR"/>
        </a:p>
      </dgm:t>
    </dgm:pt>
    <dgm:pt modelId="{EF26BDA7-70B0-4E27-A8EA-D0212A266A36}">
      <dgm:prSet phldrT="[Texte]"/>
      <dgm:spPr/>
      <dgm:t>
        <a:bodyPr/>
        <a:lstStyle/>
        <a:p>
          <a:r>
            <a:rPr lang="fr-FR" dirty="0"/>
            <a:t>1513 lignes</a:t>
          </a:r>
        </a:p>
      </dgm:t>
    </dgm:pt>
    <dgm:pt modelId="{B730F12B-0D5A-49F3-B371-F8AF51F8113D}" type="parTrans" cxnId="{837DBB11-41B4-490B-BB69-C96A78AB2496}">
      <dgm:prSet/>
      <dgm:spPr/>
      <dgm:t>
        <a:bodyPr/>
        <a:lstStyle/>
        <a:p>
          <a:endParaRPr lang="fr-FR"/>
        </a:p>
      </dgm:t>
    </dgm:pt>
    <dgm:pt modelId="{2354C2B0-47E4-49BA-959D-1B0110A041CD}" type="sibTrans" cxnId="{837DBB11-41B4-490B-BB69-C96A78AB2496}">
      <dgm:prSet/>
      <dgm:spPr/>
      <dgm:t>
        <a:bodyPr/>
        <a:lstStyle/>
        <a:p>
          <a:endParaRPr lang="fr-FR"/>
        </a:p>
      </dgm:t>
    </dgm:pt>
    <dgm:pt modelId="{EFBC9BFD-015F-46CA-8D96-71C27AA1A534}">
      <dgm:prSet phldrT="[Texte]"/>
      <dgm:spPr/>
      <dgm:t>
        <a:bodyPr/>
        <a:lstStyle/>
        <a:p>
          <a:r>
            <a:rPr lang="fr-FR" dirty="0"/>
            <a:t>Types: </a:t>
          </a:r>
          <a:r>
            <a:rPr lang="fr-FR" dirty="0" err="1"/>
            <a:t>int</a:t>
          </a:r>
          <a:r>
            <a:rPr lang="fr-FR" dirty="0"/>
            <a:t>. &amp; </a:t>
          </a:r>
          <a:r>
            <a:rPr lang="fr-FR" dirty="0" err="1"/>
            <a:t>float</a:t>
          </a:r>
          <a:r>
            <a:rPr lang="fr-FR" dirty="0"/>
            <a:t>, </a:t>
          </a:r>
          <a:r>
            <a:rPr lang="fr-FR" dirty="0" err="1"/>
            <a:t>object</a:t>
          </a:r>
          <a:r>
            <a:rPr lang="fr-FR" dirty="0"/>
            <a:t>, date</a:t>
          </a:r>
        </a:p>
      </dgm:t>
    </dgm:pt>
    <dgm:pt modelId="{AF608C40-33B1-4665-ABD0-421426510CE0}" type="parTrans" cxnId="{13A51426-3316-4393-9FBD-D53672486794}">
      <dgm:prSet/>
      <dgm:spPr/>
      <dgm:t>
        <a:bodyPr/>
        <a:lstStyle/>
        <a:p>
          <a:endParaRPr lang="fr-FR"/>
        </a:p>
      </dgm:t>
    </dgm:pt>
    <dgm:pt modelId="{9CF78AC0-CEB1-4951-B69B-402591B85405}" type="sibTrans" cxnId="{13A51426-3316-4393-9FBD-D53672486794}">
      <dgm:prSet/>
      <dgm:spPr/>
      <dgm:t>
        <a:bodyPr/>
        <a:lstStyle/>
        <a:p>
          <a:endParaRPr lang="fr-FR"/>
        </a:p>
      </dgm:t>
    </dgm:pt>
    <dgm:pt modelId="{714B32CB-BC89-4DCE-883A-8A4CA31BF984}">
      <dgm:prSet phldrT="[Texte]"/>
      <dgm:spPr/>
      <dgm:t>
        <a:bodyPr/>
        <a:lstStyle/>
        <a:p>
          <a:r>
            <a:rPr lang="fr-FR" b="0" dirty="0">
              <a:solidFill>
                <a:schemeClr val="tx1"/>
              </a:solidFill>
            </a:rPr>
            <a:t>Codification des </a:t>
          </a:r>
          <a:r>
            <a:rPr lang="fr-FR" b="0" dirty="0" err="1">
              <a:solidFill>
                <a:schemeClr val="tx1"/>
              </a:solidFill>
            </a:rPr>
            <a:t>SKUs</a:t>
          </a:r>
          <a:r>
            <a:rPr lang="fr-FR" b="0" dirty="0">
              <a:solidFill>
                <a:schemeClr val="tx1"/>
              </a:solidFill>
            </a:rPr>
            <a:t> </a:t>
          </a:r>
          <a:r>
            <a:rPr lang="fr-FR" b="1" dirty="0">
              <a:solidFill>
                <a:schemeClr val="accent4"/>
              </a:solidFill>
            </a:rPr>
            <a:t>&gt; Respect de la codification</a:t>
          </a:r>
        </a:p>
      </dgm:t>
    </dgm:pt>
    <dgm:pt modelId="{7300F575-38EF-48DE-8116-60E2F29D8D6A}" type="parTrans" cxnId="{DB39ED8B-2F0C-4719-8CC1-EB505FA6E749}">
      <dgm:prSet/>
      <dgm:spPr/>
      <dgm:t>
        <a:bodyPr/>
        <a:lstStyle/>
        <a:p>
          <a:endParaRPr lang="fr-FR"/>
        </a:p>
      </dgm:t>
    </dgm:pt>
    <dgm:pt modelId="{AD88B83F-73B5-4933-9688-6050DF063FA2}" type="sibTrans" cxnId="{DB39ED8B-2F0C-4719-8CC1-EB505FA6E749}">
      <dgm:prSet/>
      <dgm:spPr/>
      <dgm:t>
        <a:bodyPr/>
        <a:lstStyle/>
        <a:p>
          <a:endParaRPr lang="fr-FR"/>
        </a:p>
      </dgm:t>
    </dgm:pt>
    <dgm:pt modelId="{D74FA442-F41A-4C4A-999F-CB4B3BC9501E}">
      <dgm:prSet phldrT="[Texte]"/>
      <dgm:spPr/>
      <dgm:t>
        <a:bodyPr/>
        <a:lstStyle/>
        <a:p>
          <a:r>
            <a:rPr lang="fr-FR" dirty="0"/>
            <a:t>Focus sur la variable SKU:</a:t>
          </a:r>
        </a:p>
      </dgm:t>
    </dgm:pt>
    <dgm:pt modelId="{E0255B1E-199C-4ED6-A0BE-5E83E0D34979}" type="parTrans" cxnId="{EF9A6103-E302-43C8-8C1E-9CE03C83B20B}">
      <dgm:prSet/>
      <dgm:spPr/>
      <dgm:t>
        <a:bodyPr/>
        <a:lstStyle/>
        <a:p>
          <a:endParaRPr lang="fr-FR"/>
        </a:p>
      </dgm:t>
    </dgm:pt>
    <dgm:pt modelId="{F370356C-2351-45AD-8D3A-3168A4F5D214}" type="sibTrans" cxnId="{EF9A6103-E302-43C8-8C1E-9CE03C83B20B}">
      <dgm:prSet/>
      <dgm:spPr/>
      <dgm:t>
        <a:bodyPr/>
        <a:lstStyle/>
        <a:p>
          <a:endParaRPr lang="fr-FR"/>
        </a:p>
      </dgm:t>
    </dgm:pt>
    <dgm:pt modelId="{BCDB43EB-81D2-4E7B-941D-7B8727C5FAFD}">
      <dgm:prSet phldrT="[Texte]"/>
      <dgm:spPr/>
      <dgm:t>
        <a:bodyPr/>
        <a:lstStyle/>
        <a:p>
          <a:r>
            <a:rPr lang="fr-FR" dirty="0"/>
            <a:t>Doublons: </a:t>
          </a:r>
          <a:r>
            <a:rPr lang="fr-FR" dirty="0" err="1"/>
            <a:t>tax_statuts</a:t>
          </a:r>
          <a:endParaRPr lang="fr-FR" dirty="0"/>
        </a:p>
      </dgm:t>
    </dgm:pt>
    <dgm:pt modelId="{E3B7D45E-96E4-4953-AFA6-0AF5BDBAB2EB}" type="parTrans" cxnId="{DAB2180E-9538-418A-88D1-8D842A9F6F7A}">
      <dgm:prSet/>
      <dgm:spPr/>
      <dgm:t>
        <a:bodyPr/>
        <a:lstStyle/>
        <a:p>
          <a:endParaRPr lang="fr-FR"/>
        </a:p>
      </dgm:t>
    </dgm:pt>
    <dgm:pt modelId="{B5F004DF-2488-41AB-A158-8E0D2F513516}" type="sibTrans" cxnId="{DAB2180E-9538-418A-88D1-8D842A9F6F7A}">
      <dgm:prSet/>
      <dgm:spPr/>
      <dgm:t>
        <a:bodyPr/>
        <a:lstStyle/>
        <a:p>
          <a:endParaRPr lang="fr-FR"/>
        </a:p>
      </dgm:t>
    </dgm:pt>
    <dgm:pt modelId="{753D8497-D92C-42DB-BEDB-19627CB732D1}">
      <dgm:prSet phldrT="[Texte]"/>
      <dgm:spPr/>
      <dgm:t>
        <a:bodyPr/>
        <a:lstStyle/>
        <a:p>
          <a:r>
            <a:rPr lang="fr-FR" dirty="0" err="1"/>
            <a:t>Tax_status</a:t>
          </a:r>
          <a:r>
            <a:rPr lang="fr-FR" b="1" dirty="0">
              <a:solidFill>
                <a:schemeClr val="accent4"/>
              </a:solidFill>
            </a:rPr>
            <a:t>&gt; doit être rempli</a:t>
          </a:r>
        </a:p>
      </dgm:t>
    </dgm:pt>
    <dgm:pt modelId="{D129958F-190A-4C70-9944-F3950D3CFE88}" type="parTrans" cxnId="{76475FBD-FDB3-47BD-B36E-FE1F30222AA4}">
      <dgm:prSet/>
      <dgm:spPr/>
      <dgm:t>
        <a:bodyPr/>
        <a:lstStyle/>
        <a:p>
          <a:endParaRPr lang="fr-FR"/>
        </a:p>
      </dgm:t>
    </dgm:pt>
    <dgm:pt modelId="{DDA35A20-6B61-4EFF-BF07-35250856860E}" type="sibTrans" cxnId="{76475FBD-FDB3-47BD-B36E-FE1F30222AA4}">
      <dgm:prSet/>
      <dgm:spPr/>
      <dgm:t>
        <a:bodyPr/>
        <a:lstStyle/>
        <a:p>
          <a:endParaRPr lang="fr-FR"/>
        </a:p>
      </dgm:t>
    </dgm:pt>
    <dgm:pt modelId="{66607779-1737-43E8-8B41-8F7F5DDCE02E}">
      <dgm:prSet phldrT="[Texte]"/>
      <dgm:spPr/>
      <dgm:t>
        <a:bodyPr/>
        <a:lstStyle/>
        <a:p>
          <a:r>
            <a:rPr lang="fr-FR" dirty="0"/>
            <a:t>Suppression des valeurs vides: SKU sans identification</a:t>
          </a:r>
        </a:p>
      </dgm:t>
    </dgm:pt>
    <dgm:pt modelId="{9D29D359-6DBA-4B30-AE3C-5B865F5C6567}" type="parTrans" cxnId="{1AEFB60D-9019-4D81-AAA6-46C447AFB539}">
      <dgm:prSet/>
      <dgm:spPr/>
      <dgm:t>
        <a:bodyPr/>
        <a:lstStyle/>
        <a:p>
          <a:endParaRPr lang="fr-FR"/>
        </a:p>
      </dgm:t>
    </dgm:pt>
    <dgm:pt modelId="{23481C78-B375-4105-9F91-2DDA3AA0C704}" type="sibTrans" cxnId="{1AEFB60D-9019-4D81-AAA6-46C447AFB539}">
      <dgm:prSet/>
      <dgm:spPr/>
      <dgm:t>
        <a:bodyPr/>
        <a:lstStyle/>
        <a:p>
          <a:endParaRPr lang="fr-FR"/>
        </a:p>
      </dgm:t>
    </dgm:pt>
    <dgm:pt modelId="{5C250A76-2BBF-41E7-AA01-6F3374B7EBFB}">
      <dgm:prSet phldrT="[Texte]"/>
      <dgm:spPr/>
      <dgm:t>
        <a:bodyPr/>
        <a:lstStyle/>
        <a:p>
          <a:r>
            <a:rPr lang="fr-FR" b="1" dirty="0">
              <a:solidFill>
                <a:schemeClr val="accent4"/>
              </a:solidFill>
            </a:rPr>
            <a:t>SKU sans identification &gt; revoir le catalogue de produits. (Doublon/vides)</a:t>
          </a:r>
        </a:p>
      </dgm:t>
    </dgm:pt>
    <dgm:pt modelId="{80ACDA65-D35E-47A7-A164-B2D194ACB13E}" type="parTrans" cxnId="{D368A811-8DB7-475D-B125-BADCA2C80458}">
      <dgm:prSet/>
      <dgm:spPr/>
      <dgm:t>
        <a:bodyPr/>
        <a:lstStyle/>
        <a:p>
          <a:endParaRPr lang="fr-FR"/>
        </a:p>
      </dgm:t>
    </dgm:pt>
    <dgm:pt modelId="{3B7456AA-7D99-422F-BFA0-4827FE82C27D}" type="sibTrans" cxnId="{D368A811-8DB7-475D-B125-BADCA2C80458}">
      <dgm:prSet/>
      <dgm:spPr/>
      <dgm:t>
        <a:bodyPr/>
        <a:lstStyle/>
        <a:p>
          <a:endParaRPr lang="fr-FR"/>
        </a:p>
      </dgm:t>
    </dgm:pt>
    <dgm:pt modelId="{BE121B8A-CDA7-4FFB-9769-92B2B1F16D9A}">
      <dgm:prSet phldrT="[Texte]"/>
      <dgm:spPr/>
      <dgm:t>
        <a:bodyPr/>
        <a:lstStyle/>
        <a:p>
          <a:endParaRPr lang="fr-FR" b="0" dirty="0">
            <a:solidFill>
              <a:schemeClr val="accent4"/>
            </a:solidFill>
          </a:endParaRPr>
        </a:p>
      </dgm:t>
    </dgm:pt>
    <dgm:pt modelId="{76674FB6-951C-4E91-9584-9F85B9866163}" type="parTrans" cxnId="{838CCC18-2929-40E9-9CCC-CB8A2ACE26EF}">
      <dgm:prSet/>
      <dgm:spPr/>
      <dgm:t>
        <a:bodyPr/>
        <a:lstStyle/>
        <a:p>
          <a:endParaRPr lang="fr-FR"/>
        </a:p>
      </dgm:t>
    </dgm:pt>
    <dgm:pt modelId="{9A3D4274-764B-4287-B197-3DEE4A01E9DF}" type="sibTrans" cxnId="{838CCC18-2929-40E9-9CCC-CB8A2ACE26EF}">
      <dgm:prSet/>
      <dgm:spPr/>
      <dgm:t>
        <a:bodyPr/>
        <a:lstStyle/>
        <a:p>
          <a:endParaRPr lang="fr-FR"/>
        </a:p>
      </dgm:t>
    </dgm:pt>
    <dgm:pt modelId="{6B6A9CBD-FD84-400E-B672-C83B712BB8E9}" type="pres">
      <dgm:prSet presAssocID="{468AC823-8A0B-48A6-88A4-F4900DE6EB6E}" presName="linearFlow" presStyleCnt="0">
        <dgm:presLayoutVars>
          <dgm:dir/>
          <dgm:animLvl val="lvl"/>
          <dgm:resizeHandles val="exact"/>
        </dgm:presLayoutVars>
      </dgm:prSet>
      <dgm:spPr/>
    </dgm:pt>
    <dgm:pt modelId="{86A3CE55-53C8-4951-9DA4-073EE8EC3489}" type="pres">
      <dgm:prSet presAssocID="{E84D32BA-A8D5-410D-BC4B-EEE21BDD51F1}" presName="composite" presStyleCnt="0"/>
      <dgm:spPr/>
    </dgm:pt>
    <dgm:pt modelId="{2E2BC91B-2F39-433F-9F6C-8328AC272951}" type="pres">
      <dgm:prSet presAssocID="{E84D32BA-A8D5-410D-BC4B-EEE21BDD51F1}" presName="parTx" presStyleLbl="node1" presStyleIdx="0" presStyleCnt="3">
        <dgm:presLayoutVars>
          <dgm:chMax val="0"/>
          <dgm:chPref val="0"/>
          <dgm:bulletEnabled val="1"/>
        </dgm:presLayoutVars>
      </dgm:prSet>
      <dgm:spPr/>
    </dgm:pt>
    <dgm:pt modelId="{31A5EBD4-6ED6-45B1-B9D9-50494A3DE397}" type="pres">
      <dgm:prSet presAssocID="{E84D32BA-A8D5-410D-BC4B-EEE21BDD51F1}" presName="parSh" presStyleLbl="node1" presStyleIdx="0" presStyleCnt="3"/>
      <dgm:spPr/>
    </dgm:pt>
    <dgm:pt modelId="{DF7F566C-1E9F-4DA0-84F7-271FA1546819}" type="pres">
      <dgm:prSet presAssocID="{E84D32BA-A8D5-410D-BC4B-EEE21BDD51F1}" presName="desTx" presStyleLbl="fgAcc1" presStyleIdx="0" presStyleCnt="3">
        <dgm:presLayoutVars>
          <dgm:bulletEnabled val="1"/>
        </dgm:presLayoutVars>
      </dgm:prSet>
      <dgm:spPr/>
    </dgm:pt>
    <dgm:pt modelId="{61B46550-C68D-4205-AEA8-F8698EC1517E}" type="pres">
      <dgm:prSet presAssocID="{EBD8074F-9076-4B28-A4C2-624DAC8F152A}" presName="sibTrans" presStyleLbl="sibTrans2D1" presStyleIdx="0" presStyleCnt="2"/>
      <dgm:spPr/>
    </dgm:pt>
    <dgm:pt modelId="{79AA6CEC-B66D-4977-BC24-ECC70048A714}" type="pres">
      <dgm:prSet presAssocID="{EBD8074F-9076-4B28-A4C2-624DAC8F152A}" presName="connTx" presStyleLbl="sibTrans2D1" presStyleIdx="0" presStyleCnt="2"/>
      <dgm:spPr/>
    </dgm:pt>
    <dgm:pt modelId="{56142E04-5F2B-40A6-9633-FB9667A62930}" type="pres">
      <dgm:prSet presAssocID="{15EEA683-EC87-4E2B-9892-011A7D80EDE2}" presName="composite" presStyleCnt="0"/>
      <dgm:spPr/>
    </dgm:pt>
    <dgm:pt modelId="{013A7046-AAC2-4994-8B91-75A65A54E3AA}" type="pres">
      <dgm:prSet presAssocID="{15EEA683-EC87-4E2B-9892-011A7D80EDE2}" presName="parTx" presStyleLbl="node1" presStyleIdx="0" presStyleCnt="3">
        <dgm:presLayoutVars>
          <dgm:chMax val="0"/>
          <dgm:chPref val="0"/>
          <dgm:bulletEnabled val="1"/>
        </dgm:presLayoutVars>
      </dgm:prSet>
      <dgm:spPr/>
    </dgm:pt>
    <dgm:pt modelId="{1CF5EAC2-06DC-4C88-B699-F98D07F0E4D6}" type="pres">
      <dgm:prSet presAssocID="{15EEA683-EC87-4E2B-9892-011A7D80EDE2}" presName="parSh" presStyleLbl="node1" presStyleIdx="1" presStyleCnt="3"/>
      <dgm:spPr/>
    </dgm:pt>
    <dgm:pt modelId="{CB22EB1B-4499-4AB8-8490-8818654CE03E}" type="pres">
      <dgm:prSet presAssocID="{15EEA683-EC87-4E2B-9892-011A7D80EDE2}" presName="desTx" presStyleLbl="fgAcc1" presStyleIdx="1" presStyleCnt="3">
        <dgm:presLayoutVars>
          <dgm:bulletEnabled val="1"/>
        </dgm:presLayoutVars>
      </dgm:prSet>
      <dgm:spPr/>
    </dgm:pt>
    <dgm:pt modelId="{BF41F571-A735-402A-B946-C444E9347E92}" type="pres">
      <dgm:prSet presAssocID="{12A5974E-BCCE-42A1-A47F-07085417D02E}" presName="sibTrans" presStyleLbl="sibTrans2D1" presStyleIdx="1" presStyleCnt="2"/>
      <dgm:spPr/>
    </dgm:pt>
    <dgm:pt modelId="{373D2469-84BA-4AEF-9FD5-AE0FD20D3CC4}" type="pres">
      <dgm:prSet presAssocID="{12A5974E-BCCE-42A1-A47F-07085417D02E}" presName="connTx" presStyleLbl="sibTrans2D1" presStyleIdx="1" presStyleCnt="2"/>
      <dgm:spPr/>
    </dgm:pt>
    <dgm:pt modelId="{48E17A29-DAC0-4E17-BDAC-A0BE3CFD721C}" type="pres">
      <dgm:prSet presAssocID="{B3864EF7-016D-4026-B7FB-771481BAF83B}" presName="composite" presStyleCnt="0"/>
      <dgm:spPr/>
    </dgm:pt>
    <dgm:pt modelId="{00CEE53E-7E28-4FBD-BD15-1043435D46D3}" type="pres">
      <dgm:prSet presAssocID="{B3864EF7-016D-4026-B7FB-771481BAF83B}" presName="parTx" presStyleLbl="node1" presStyleIdx="1" presStyleCnt="3">
        <dgm:presLayoutVars>
          <dgm:chMax val="0"/>
          <dgm:chPref val="0"/>
          <dgm:bulletEnabled val="1"/>
        </dgm:presLayoutVars>
      </dgm:prSet>
      <dgm:spPr/>
    </dgm:pt>
    <dgm:pt modelId="{7CE8E415-B7C7-48A3-8776-DE2438778744}" type="pres">
      <dgm:prSet presAssocID="{B3864EF7-016D-4026-B7FB-771481BAF83B}" presName="parSh" presStyleLbl="node1" presStyleIdx="2" presStyleCnt="3"/>
      <dgm:spPr/>
    </dgm:pt>
    <dgm:pt modelId="{78660315-4C75-44A0-944C-3C5CEAF61085}" type="pres">
      <dgm:prSet presAssocID="{B3864EF7-016D-4026-B7FB-771481BAF83B}" presName="desTx" presStyleLbl="fgAcc1" presStyleIdx="2" presStyleCnt="3">
        <dgm:presLayoutVars>
          <dgm:bulletEnabled val="1"/>
        </dgm:presLayoutVars>
      </dgm:prSet>
      <dgm:spPr/>
    </dgm:pt>
  </dgm:ptLst>
  <dgm:cxnLst>
    <dgm:cxn modelId="{EF9A6103-E302-43C8-8C1E-9CE03C83B20B}" srcId="{15EEA683-EC87-4E2B-9892-011A7D80EDE2}" destId="{D74FA442-F41A-4C4A-999F-CB4B3BC9501E}" srcOrd="1" destOrd="0" parTransId="{E0255B1E-199C-4ED6-A0BE-5E83E0D34979}" sibTransId="{F370356C-2351-45AD-8D3A-3168A4F5D214}"/>
    <dgm:cxn modelId="{CD643F0C-CFC9-450C-A9F8-C13CA72C3439}" type="presOf" srcId="{66607779-1737-43E8-8B41-8F7F5DDCE02E}" destId="{CB22EB1B-4499-4AB8-8490-8818654CE03E}" srcOrd="0" destOrd="3" presId="urn:microsoft.com/office/officeart/2005/8/layout/process3"/>
    <dgm:cxn modelId="{1AEFB60D-9019-4D81-AAA6-46C447AFB539}" srcId="{15EEA683-EC87-4E2B-9892-011A7D80EDE2}" destId="{66607779-1737-43E8-8B41-8F7F5DDCE02E}" srcOrd="3" destOrd="0" parTransId="{9D29D359-6DBA-4B30-AE3C-5B865F5C6567}" sibTransId="{23481C78-B375-4105-9F91-2DDA3AA0C704}"/>
    <dgm:cxn modelId="{DAB2180E-9538-418A-88D1-8D842A9F6F7A}" srcId="{15EEA683-EC87-4E2B-9892-011A7D80EDE2}" destId="{BCDB43EB-81D2-4E7B-941D-7B8727C5FAFD}" srcOrd="2" destOrd="0" parTransId="{E3B7D45E-96E4-4953-AFA6-0AF5BDBAB2EB}" sibTransId="{B5F004DF-2488-41AB-A158-8E0D2F513516}"/>
    <dgm:cxn modelId="{D368A811-8DB7-475D-B125-BADCA2C80458}" srcId="{B3864EF7-016D-4026-B7FB-771481BAF83B}" destId="{5C250A76-2BBF-41E7-AA01-6F3374B7EBFB}" srcOrd="3" destOrd="0" parTransId="{80ACDA65-D35E-47A7-A164-B2D194ACB13E}" sibTransId="{3B7456AA-7D99-422F-BFA0-4827FE82C27D}"/>
    <dgm:cxn modelId="{837DBB11-41B4-490B-BB69-C96A78AB2496}" srcId="{E84D32BA-A8D5-410D-BC4B-EEE21BDD51F1}" destId="{EF26BDA7-70B0-4E27-A8EA-D0212A266A36}" srcOrd="1" destOrd="0" parTransId="{B730F12B-0D5A-49F3-B371-F8AF51F8113D}" sibTransId="{2354C2B0-47E4-49BA-959D-1B0110A041CD}"/>
    <dgm:cxn modelId="{4FBBC117-A158-4F7E-8B52-409197A9F9E3}" type="presOf" srcId="{AACCF8C6-5BB3-4B42-AAE1-4966A5A7F3FA}" destId="{78660315-4C75-44A0-944C-3C5CEAF61085}" srcOrd="0" destOrd="0" presId="urn:microsoft.com/office/officeart/2005/8/layout/process3"/>
    <dgm:cxn modelId="{838CCC18-2929-40E9-9CCC-CB8A2ACE26EF}" srcId="{B3864EF7-016D-4026-B7FB-771481BAF83B}" destId="{BE121B8A-CDA7-4FFB-9769-92B2B1F16D9A}" srcOrd="4" destOrd="0" parTransId="{76674FB6-951C-4E91-9584-9F85B9866163}" sibTransId="{9A3D4274-764B-4287-B197-3DEE4A01E9DF}"/>
    <dgm:cxn modelId="{13A51426-3316-4393-9FBD-D53672486794}" srcId="{E84D32BA-A8D5-410D-BC4B-EEE21BDD51F1}" destId="{EFBC9BFD-015F-46CA-8D96-71C27AA1A534}" srcOrd="2" destOrd="0" parTransId="{AF608C40-33B1-4665-ABD0-421426510CE0}" sibTransId="{9CF78AC0-CEB1-4951-B69B-402591B85405}"/>
    <dgm:cxn modelId="{FF904837-CD46-431C-88EE-DE7F97D18201}" type="presOf" srcId="{EF26BDA7-70B0-4E27-A8EA-D0212A266A36}" destId="{DF7F566C-1E9F-4DA0-84F7-271FA1546819}" srcOrd="0" destOrd="1" presId="urn:microsoft.com/office/officeart/2005/8/layout/process3"/>
    <dgm:cxn modelId="{78C2A340-1F8C-47E6-BF57-C74717AD56E6}" type="presOf" srcId="{BE121B8A-CDA7-4FFB-9769-92B2B1F16D9A}" destId="{78660315-4C75-44A0-944C-3C5CEAF61085}" srcOrd="0" destOrd="4" presId="urn:microsoft.com/office/officeart/2005/8/layout/process3"/>
    <dgm:cxn modelId="{9579AE64-CDA7-4517-BF33-C08701BE9271}" type="presOf" srcId="{B3864EF7-016D-4026-B7FB-771481BAF83B}" destId="{7CE8E415-B7C7-48A3-8776-DE2438778744}" srcOrd="1" destOrd="0" presId="urn:microsoft.com/office/officeart/2005/8/layout/process3"/>
    <dgm:cxn modelId="{A8F4A867-F780-4940-9E3D-613A5E6B239F}" type="presOf" srcId="{468AC823-8A0B-48A6-88A4-F4900DE6EB6E}" destId="{6B6A9CBD-FD84-400E-B672-C83B712BB8E9}" srcOrd="0" destOrd="0" presId="urn:microsoft.com/office/officeart/2005/8/layout/process3"/>
    <dgm:cxn modelId="{28B39A6A-1AC8-4DCE-8D2E-9567C3E6DF88}" type="presOf" srcId="{15EEA683-EC87-4E2B-9892-011A7D80EDE2}" destId="{1CF5EAC2-06DC-4C88-B699-F98D07F0E4D6}" srcOrd="1" destOrd="0" presId="urn:microsoft.com/office/officeart/2005/8/layout/process3"/>
    <dgm:cxn modelId="{1937494B-1A27-4475-9AE8-C4DEBCDF7130}" type="presOf" srcId="{52374D41-6281-431B-9BCC-CCE096308BAD}" destId="{DF7F566C-1E9F-4DA0-84F7-271FA1546819}" srcOrd="0" destOrd="0" presId="urn:microsoft.com/office/officeart/2005/8/layout/process3"/>
    <dgm:cxn modelId="{5A93E04C-42C8-414B-A4C7-831EBAFC8A33}" srcId="{468AC823-8A0B-48A6-88A4-F4900DE6EB6E}" destId="{15EEA683-EC87-4E2B-9892-011A7D80EDE2}" srcOrd="1" destOrd="0" parTransId="{5FEC7A2F-6AE4-461C-958A-F3404215CE60}" sibTransId="{12A5974E-BCCE-42A1-A47F-07085417D02E}"/>
    <dgm:cxn modelId="{2E460653-C5DA-4FFA-AFDB-321C00ADBABC}" type="presOf" srcId="{12A5974E-BCCE-42A1-A47F-07085417D02E}" destId="{BF41F571-A735-402A-B946-C444E9347E92}" srcOrd="0" destOrd="0" presId="urn:microsoft.com/office/officeart/2005/8/layout/process3"/>
    <dgm:cxn modelId="{29DD4C59-247B-4A1A-8C8C-E31646DB3C29}" type="presOf" srcId="{EBD8074F-9076-4B28-A4C2-624DAC8F152A}" destId="{79AA6CEC-B66D-4977-BC24-ECC70048A714}" srcOrd="1" destOrd="0" presId="urn:microsoft.com/office/officeart/2005/8/layout/process3"/>
    <dgm:cxn modelId="{0A73B987-0CC7-4A73-8ED1-8E54E702EFED}" srcId="{B3864EF7-016D-4026-B7FB-771481BAF83B}" destId="{AACCF8C6-5BB3-4B42-AAE1-4966A5A7F3FA}" srcOrd="0" destOrd="0" parTransId="{9A76C1B1-E1BF-4D2D-8DF5-5F33D39DA3D4}" sibTransId="{DB612226-6BE2-4FE6-9E0E-DEA2CFC53512}"/>
    <dgm:cxn modelId="{6B3E638B-F2B4-4F46-A320-1A71E3E4E95E}" type="presOf" srcId="{714B32CB-BC89-4DCE-883A-8A4CA31BF984}" destId="{78660315-4C75-44A0-944C-3C5CEAF61085}" srcOrd="0" destOrd="1" presId="urn:microsoft.com/office/officeart/2005/8/layout/process3"/>
    <dgm:cxn modelId="{DB39ED8B-2F0C-4719-8CC1-EB505FA6E749}" srcId="{B3864EF7-016D-4026-B7FB-771481BAF83B}" destId="{714B32CB-BC89-4DCE-883A-8A4CA31BF984}" srcOrd="1" destOrd="0" parTransId="{7300F575-38EF-48DE-8116-60E2F29D8D6A}" sibTransId="{AD88B83F-73B5-4933-9688-6050DF063FA2}"/>
    <dgm:cxn modelId="{2A9EF78D-7A2E-4731-8DB1-CD8920C348BE}" type="presOf" srcId="{EFBC9BFD-015F-46CA-8D96-71C27AA1A534}" destId="{DF7F566C-1E9F-4DA0-84F7-271FA1546819}" srcOrd="0" destOrd="2" presId="urn:microsoft.com/office/officeart/2005/8/layout/process3"/>
    <dgm:cxn modelId="{7FF51F9B-835E-425C-878F-9D820E65B10A}" type="presOf" srcId="{BCDB43EB-81D2-4E7B-941D-7B8727C5FAFD}" destId="{CB22EB1B-4499-4AB8-8490-8818654CE03E}" srcOrd="0" destOrd="2" presId="urn:microsoft.com/office/officeart/2005/8/layout/process3"/>
    <dgm:cxn modelId="{C385249F-5ED7-41BE-855C-749530141366}" type="presOf" srcId="{C799A917-8DCF-4585-ACD2-EDAE10986909}" destId="{CB22EB1B-4499-4AB8-8490-8818654CE03E}" srcOrd="0" destOrd="0" presId="urn:microsoft.com/office/officeart/2005/8/layout/process3"/>
    <dgm:cxn modelId="{0C1975AA-F113-4D8D-A9F4-AC3F8DC0CD7C}" srcId="{E84D32BA-A8D5-410D-BC4B-EEE21BDD51F1}" destId="{52374D41-6281-431B-9BCC-CCE096308BAD}" srcOrd="0" destOrd="0" parTransId="{8002E2BD-C286-4B9F-8AC6-4377E08971E9}" sibTransId="{0A17CA7C-FA78-4776-BA76-F8727852FCD8}"/>
    <dgm:cxn modelId="{525FAEB8-AB5F-4F7C-887C-A32B04704AF5}" type="presOf" srcId="{E84D32BA-A8D5-410D-BC4B-EEE21BDD51F1}" destId="{31A5EBD4-6ED6-45B1-B9D9-50494A3DE397}" srcOrd="1" destOrd="0" presId="urn:microsoft.com/office/officeart/2005/8/layout/process3"/>
    <dgm:cxn modelId="{76475FBD-FDB3-47BD-B36E-FE1F30222AA4}" srcId="{B3864EF7-016D-4026-B7FB-771481BAF83B}" destId="{753D8497-D92C-42DB-BEDB-19627CB732D1}" srcOrd="2" destOrd="0" parTransId="{D129958F-190A-4C70-9944-F3950D3CFE88}" sibTransId="{DDA35A20-6B61-4EFF-BF07-35250856860E}"/>
    <dgm:cxn modelId="{558011CC-85A9-463E-A485-F31CC809F1AB}" type="presOf" srcId="{12A5974E-BCCE-42A1-A47F-07085417D02E}" destId="{373D2469-84BA-4AEF-9FD5-AE0FD20D3CC4}" srcOrd="1" destOrd="0" presId="urn:microsoft.com/office/officeart/2005/8/layout/process3"/>
    <dgm:cxn modelId="{E681B9CE-B650-45F8-84B2-796B7F953EEC}" type="presOf" srcId="{D74FA442-F41A-4C4A-999F-CB4B3BC9501E}" destId="{CB22EB1B-4499-4AB8-8490-8818654CE03E}" srcOrd="0" destOrd="1" presId="urn:microsoft.com/office/officeart/2005/8/layout/process3"/>
    <dgm:cxn modelId="{29368BCF-0D78-40DB-83BE-5B2DF1464973}" type="presOf" srcId="{B3864EF7-016D-4026-B7FB-771481BAF83B}" destId="{00CEE53E-7E28-4FBD-BD15-1043435D46D3}" srcOrd="0" destOrd="0" presId="urn:microsoft.com/office/officeart/2005/8/layout/process3"/>
    <dgm:cxn modelId="{E5351ED4-7C4B-40B6-BCB7-E592184A4825}" type="presOf" srcId="{EBD8074F-9076-4B28-A4C2-624DAC8F152A}" destId="{61B46550-C68D-4205-AEA8-F8698EC1517E}" srcOrd="0" destOrd="0" presId="urn:microsoft.com/office/officeart/2005/8/layout/process3"/>
    <dgm:cxn modelId="{41F50BE1-0D27-4E05-AF9D-562CC6496AFA}" srcId="{468AC823-8A0B-48A6-88A4-F4900DE6EB6E}" destId="{B3864EF7-016D-4026-B7FB-771481BAF83B}" srcOrd="2" destOrd="0" parTransId="{00168603-0EBC-4307-923F-E54B4FA78707}" sibTransId="{084B0154-A81C-4183-AE12-E1FBF3A237F8}"/>
    <dgm:cxn modelId="{18B48CE1-7E17-4BD3-A271-D5003511E9E6}" type="presOf" srcId="{15EEA683-EC87-4E2B-9892-011A7D80EDE2}" destId="{013A7046-AAC2-4994-8B91-75A65A54E3AA}" srcOrd="0" destOrd="0" presId="urn:microsoft.com/office/officeart/2005/8/layout/process3"/>
    <dgm:cxn modelId="{3874CEEA-9876-4C2C-BDE6-A35072F1D5FF}" srcId="{468AC823-8A0B-48A6-88A4-F4900DE6EB6E}" destId="{E84D32BA-A8D5-410D-BC4B-EEE21BDD51F1}" srcOrd="0" destOrd="0" parTransId="{76EC5905-96E5-4097-85BF-8584D68AF4C2}" sibTransId="{EBD8074F-9076-4B28-A4C2-624DAC8F152A}"/>
    <dgm:cxn modelId="{754685EB-6141-4934-826F-3CCC7A285289}" type="presOf" srcId="{753D8497-D92C-42DB-BEDB-19627CB732D1}" destId="{78660315-4C75-44A0-944C-3C5CEAF61085}" srcOrd="0" destOrd="2" presId="urn:microsoft.com/office/officeart/2005/8/layout/process3"/>
    <dgm:cxn modelId="{B5E396ED-1473-4F02-93B1-44E9456A85E3}" srcId="{15EEA683-EC87-4E2B-9892-011A7D80EDE2}" destId="{C799A917-8DCF-4585-ACD2-EDAE10986909}" srcOrd="0" destOrd="0" parTransId="{FD1031C5-6263-45F7-A8BB-CCA7A487F938}" sibTransId="{4ACF154E-45F0-462A-A2C2-778E65FAC5F9}"/>
    <dgm:cxn modelId="{9ABAE3FC-3FC7-4A6F-A465-F909425096CD}" type="presOf" srcId="{5C250A76-2BBF-41E7-AA01-6F3374B7EBFB}" destId="{78660315-4C75-44A0-944C-3C5CEAF61085}" srcOrd="0" destOrd="3" presId="urn:microsoft.com/office/officeart/2005/8/layout/process3"/>
    <dgm:cxn modelId="{0B113BFD-F3D8-40BE-86CE-6487764DE4AF}" type="presOf" srcId="{E84D32BA-A8D5-410D-BC4B-EEE21BDD51F1}" destId="{2E2BC91B-2F39-433F-9F6C-8328AC272951}" srcOrd="0" destOrd="0" presId="urn:microsoft.com/office/officeart/2005/8/layout/process3"/>
    <dgm:cxn modelId="{AB60719C-69EF-4B9C-9334-2126DC8540C5}" type="presParOf" srcId="{6B6A9CBD-FD84-400E-B672-C83B712BB8E9}" destId="{86A3CE55-53C8-4951-9DA4-073EE8EC3489}" srcOrd="0" destOrd="0" presId="urn:microsoft.com/office/officeart/2005/8/layout/process3"/>
    <dgm:cxn modelId="{F4B50D39-EECA-44EA-8A32-9B3E42075395}" type="presParOf" srcId="{86A3CE55-53C8-4951-9DA4-073EE8EC3489}" destId="{2E2BC91B-2F39-433F-9F6C-8328AC272951}" srcOrd="0" destOrd="0" presId="urn:microsoft.com/office/officeart/2005/8/layout/process3"/>
    <dgm:cxn modelId="{7A131C8B-19A7-464A-9106-F67C016F5243}" type="presParOf" srcId="{86A3CE55-53C8-4951-9DA4-073EE8EC3489}" destId="{31A5EBD4-6ED6-45B1-B9D9-50494A3DE397}" srcOrd="1" destOrd="0" presId="urn:microsoft.com/office/officeart/2005/8/layout/process3"/>
    <dgm:cxn modelId="{34950EB9-2A19-49F3-8901-E741F080D29C}" type="presParOf" srcId="{86A3CE55-53C8-4951-9DA4-073EE8EC3489}" destId="{DF7F566C-1E9F-4DA0-84F7-271FA1546819}" srcOrd="2" destOrd="0" presId="urn:microsoft.com/office/officeart/2005/8/layout/process3"/>
    <dgm:cxn modelId="{0C82C7B3-FB0A-47C4-AFB9-FFA11D8F8358}" type="presParOf" srcId="{6B6A9CBD-FD84-400E-B672-C83B712BB8E9}" destId="{61B46550-C68D-4205-AEA8-F8698EC1517E}" srcOrd="1" destOrd="0" presId="urn:microsoft.com/office/officeart/2005/8/layout/process3"/>
    <dgm:cxn modelId="{27FC00BA-9173-43B0-AD55-4C1599364D7D}" type="presParOf" srcId="{61B46550-C68D-4205-AEA8-F8698EC1517E}" destId="{79AA6CEC-B66D-4977-BC24-ECC70048A714}" srcOrd="0" destOrd="0" presId="urn:microsoft.com/office/officeart/2005/8/layout/process3"/>
    <dgm:cxn modelId="{C0674380-BCAB-4002-9A1F-4FC50DB1CE4A}" type="presParOf" srcId="{6B6A9CBD-FD84-400E-B672-C83B712BB8E9}" destId="{56142E04-5F2B-40A6-9633-FB9667A62930}" srcOrd="2" destOrd="0" presId="urn:microsoft.com/office/officeart/2005/8/layout/process3"/>
    <dgm:cxn modelId="{5E17C8EE-689D-41CA-B8B9-A8D0E34D4034}" type="presParOf" srcId="{56142E04-5F2B-40A6-9633-FB9667A62930}" destId="{013A7046-AAC2-4994-8B91-75A65A54E3AA}" srcOrd="0" destOrd="0" presId="urn:microsoft.com/office/officeart/2005/8/layout/process3"/>
    <dgm:cxn modelId="{5BBA5ED6-7EDC-4E38-B30C-0F6590D900E3}" type="presParOf" srcId="{56142E04-5F2B-40A6-9633-FB9667A62930}" destId="{1CF5EAC2-06DC-4C88-B699-F98D07F0E4D6}" srcOrd="1" destOrd="0" presId="urn:microsoft.com/office/officeart/2005/8/layout/process3"/>
    <dgm:cxn modelId="{F29AB1FE-9FDB-454A-9E53-0D09D07F6173}" type="presParOf" srcId="{56142E04-5F2B-40A6-9633-FB9667A62930}" destId="{CB22EB1B-4499-4AB8-8490-8818654CE03E}" srcOrd="2" destOrd="0" presId="urn:microsoft.com/office/officeart/2005/8/layout/process3"/>
    <dgm:cxn modelId="{5FE97B5E-41E5-49BE-ABCB-664B89B1A2DF}" type="presParOf" srcId="{6B6A9CBD-FD84-400E-B672-C83B712BB8E9}" destId="{BF41F571-A735-402A-B946-C444E9347E92}" srcOrd="3" destOrd="0" presId="urn:microsoft.com/office/officeart/2005/8/layout/process3"/>
    <dgm:cxn modelId="{850C90DA-4CEA-4C20-BAF9-8527B9CC1188}" type="presParOf" srcId="{BF41F571-A735-402A-B946-C444E9347E92}" destId="{373D2469-84BA-4AEF-9FD5-AE0FD20D3CC4}" srcOrd="0" destOrd="0" presId="urn:microsoft.com/office/officeart/2005/8/layout/process3"/>
    <dgm:cxn modelId="{FA3924C2-9F05-4BAC-A88D-9984089D2DC7}" type="presParOf" srcId="{6B6A9CBD-FD84-400E-B672-C83B712BB8E9}" destId="{48E17A29-DAC0-4E17-BDAC-A0BE3CFD721C}" srcOrd="4" destOrd="0" presId="urn:microsoft.com/office/officeart/2005/8/layout/process3"/>
    <dgm:cxn modelId="{FA7379D1-5DF9-4C40-8921-03CC4745ECD6}" type="presParOf" srcId="{48E17A29-DAC0-4E17-BDAC-A0BE3CFD721C}" destId="{00CEE53E-7E28-4FBD-BD15-1043435D46D3}" srcOrd="0" destOrd="0" presId="urn:microsoft.com/office/officeart/2005/8/layout/process3"/>
    <dgm:cxn modelId="{1BB744B4-F67D-4561-8034-1A7680E9000C}" type="presParOf" srcId="{48E17A29-DAC0-4E17-BDAC-A0BE3CFD721C}" destId="{7CE8E415-B7C7-48A3-8776-DE2438778744}" srcOrd="1" destOrd="0" presId="urn:microsoft.com/office/officeart/2005/8/layout/process3"/>
    <dgm:cxn modelId="{F747A12B-2F0F-41E4-BBD0-0279659227E1}" type="presParOf" srcId="{48E17A29-DAC0-4E17-BDAC-A0BE3CFD721C}" destId="{78660315-4C75-44A0-944C-3C5CEAF610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68AC823-8A0B-48A6-88A4-F4900DE6EB6E}" type="doc">
      <dgm:prSet loTypeId="urn:microsoft.com/office/officeart/2005/8/layout/process3" loCatId="process" qsTypeId="urn:microsoft.com/office/officeart/2005/8/quickstyle/simple1" qsCatId="simple" csTypeId="urn:microsoft.com/office/officeart/2005/8/colors/accent0_3" csCatId="mainScheme" phldr="1"/>
      <dgm:spPr/>
      <dgm:t>
        <a:bodyPr/>
        <a:lstStyle/>
        <a:p>
          <a:endParaRPr lang="fr-FR"/>
        </a:p>
      </dgm:t>
    </dgm:pt>
    <dgm:pt modelId="{E84D32BA-A8D5-410D-BC4B-EEE21BDD51F1}">
      <dgm:prSet phldrT="[Texte]"/>
      <dgm:spPr/>
      <dgm:t>
        <a:bodyPr/>
        <a:lstStyle/>
        <a:p>
          <a:r>
            <a:rPr lang="fr-FR" dirty="0"/>
            <a:t>Caractéristiques</a:t>
          </a:r>
        </a:p>
      </dgm:t>
    </dgm:pt>
    <dgm:pt modelId="{76EC5905-96E5-4097-85BF-8584D68AF4C2}" type="parTrans" cxnId="{3874CEEA-9876-4C2C-BDE6-A35072F1D5FF}">
      <dgm:prSet/>
      <dgm:spPr/>
      <dgm:t>
        <a:bodyPr/>
        <a:lstStyle/>
        <a:p>
          <a:endParaRPr lang="fr-FR"/>
        </a:p>
      </dgm:t>
    </dgm:pt>
    <dgm:pt modelId="{EBD8074F-9076-4B28-A4C2-624DAC8F152A}" type="sibTrans" cxnId="{3874CEEA-9876-4C2C-BDE6-A35072F1D5FF}">
      <dgm:prSet/>
      <dgm:spPr/>
      <dgm:t>
        <a:bodyPr/>
        <a:lstStyle/>
        <a:p>
          <a:endParaRPr lang="fr-FR"/>
        </a:p>
      </dgm:t>
    </dgm:pt>
    <dgm:pt modelId="{15EEA683-EC87-4E2B-9892-011A7D80EDE2}">
      <dgm:prSet phldrT="[Texte]"/>
      <dgm:spPr/>
      <dgm:t>
        <a:bodyPr/>
        <a:lstStyle/>
        <a:p>
          <a:r>
            <a:rPr lang="fr-FR" dirty="0"/>
            <a:t>Traitement</a:t>
          </a:r>
        </a:p>
      </dgm:t>
    </dgm:pt>
    <dgm:pt modelId="{5FEC7A2F-6AE4-461C-958A-F3404215CE60}" type="parTrans" cxnId="{5A93E04C-42C8-414B-A4C7-831EBAFC8A33}">
      <dgm:prSet/>
      <dgm:spPr/>
      <dgm:t>
        <a:bodyPr/>
        <a:lstStyle/>
        <a:p>
          <a:endParaRPr lang="fr-FR"/>
        </a:p>
      </dgm:t>
    </dgm:pt>
    <dgm:pt modelId="{12A5974E-BCCE-42A1-A47F-07085417D02E}" type="sibTrans" cxnId="{5A93E04C-42C8-414B-A4C7-831EBAFC8A33}">
      <dgm:prSet/>
      <dgm:spPr/>
      <dgm:t>
        <a:bodyPr/>
        <a:lstStyle/>
        <a:p>
          <a:endParaRPr lang="fr-FR"/>
        </a:p>
      </dgm:t>
    </dgm:pt>
    <dgm:pt modelId="{B3864EF7-016D-4026-B7FB-771481BAF83B}">
      <dgm:prSet phldrT="[Texte]"/>
      <dgm:spPr/>
      <dgm:t>
        <a:bodyPr/>
        <a:lstStyle/>
        <a:p>
          <a:r>
            <a:rPr lang="fr-FR" dirty="0"/>
            <a:t>Remarques</a:t>
          </a:r>
        </a:p>
      </dgm:t>
    </dgm:pt>
    <dgm:pt modelId="{00168603-0EBC-4307-923F-E54B4FA78707}" type="parTrans" cxnId="{41F50BE1-0D27-4E05-AF9D-562CC6496AFA}">
      <dgm:prSet/>
      <dgm:spPr/>
      <dgm:t>
        <a:bodyPr/>
        <a:lstStyle/>
        <a:p>
          <a:endParaRPr lang="fr-FR"/>
        </a:p>
      </dgm:t>
    </dgm:pt>
    <dgm:pt modelId="{084B0154-A81C-4183-AE12-E1FBF3A237F8}" type="sibTrans" cxnId="{41F50BE1-0D27-4E05-AF9D-562CC6496AFA}">
      <dgm:prSet/>
      <dgm:spPr/>
      <dgm:t>
        <a:bodyPr/>
        <a:lstStyle/>
        <a:p>
          <a:endParaRPr lang="fr-FR"/>
        </a:p>
      </dgm:t>
    </dgm:pt>
    <dgm:pt modelId="{AACCF8C6-5BB3-4B42-AAE1-4966A5A7F3FA}">
      <dgm:prSet phldrT="[Texte]"/>
      <dgm:spPr/>
      <dgm:t>
        <a:bodyPr/>
        <a:lstStyle/>
        <a:p>
          <a:r>
            <a:rPr lang="fr-FR" b="0" dirty="0">
              <a:solidFill>
                <a:schemeClr val="tx1"/>
              </a:solidFill>
            </a:rPr>
            <a:t>Valeurs manquantes pour la variable </a:t>
          </a:r>
          <a:r>
            <a:rPr lang="fr-FR" b="0" dirty="0" err="1">
              <a:solidFill>
                <a:schemeClr val="tx1"/>
              </a:solidFill>
            </a:rPr>
            <a:t>id_web</a:t>
          </a:r>
          <a:r>
            <a:rPr lang="fr-FR" b="0" dirty="0">
              <a:solidFill>
                <a:schemeClr val="accent4"/>
              </a:solidFill>
            </a:rPr>
            <a:t> &gt; </a:t>
          </a:r>
          <a:r>
            <a:rPr lang="fr-FR" b="1" dirty="0">
              <a:solidFill>
                <a:schemeClr val="accent4"/>
              </a:solidFill>
            </a:rPr>
            <a:t>91 références n’ont pas d’id-web</a:t>
          </a:r>
        </a:p>
      </dgm:t>
    </dgm:pt>
    <dgm:pt modelId="{9A76C1B1-E1BF-4D2D-8DF5-5F33D39DA3D4}" type="parTrans" cxnId="{0A73B987-0CC7-4A73-8ED1-8E54E702EFED}">
      <dgm:prSet/>
      <dgm:spPr/>
      <dgm:t>
        <a:bodyPr/>
        <a:lstStyle/>
        <a:p>
          <a:endParaRPr lang="fr-FR"/>
        </a:p>
      </dgm:t>
    </dgm:pt>
    <dgm:pt modelId="{DB612226-6BE2-4FE6-9E0E-DEA2CFC53512}" type="sibTrans" cxnId="{0A73B987-0CC7-4A73-8ED1-8E54E702EFED}">
      <dgm:prSet/>
      <dgm:spPr/>
      <dgm:t>
        <a:bodyPr/>
        <a:lstStyle/>
        <a:p>
          <a:endParaRPr lang="fr-FR"/>
        </a:p>
      </dgm:t>
    </dgm:pt>
    <dgm:pt modelId="{52374D41-6281-431B-9BCC-CCE096308BAD}">
      <dgm:prSet phldrT="[Texte]"/>
      <dgm:spPr/>
      <dgm:t>
        <a:bodyPr/>
        <a:lstStyle/>
        <a:p>
          <a:r>
            <a:rPr lang="fr-FR" dirty="0"/>
            <a:t>2 colonnes</a:t>
          </a:r>
        </a:p>
      </dgm:t>
    </dgm:pt>
    <dgm:pt modelId="{8002E2BD-C286-4B9F-8AC6-4377E08971E9}" type="parTrans" cxnId="{0C1975AA-F113-4D8D-A9F4-AC3F8DC0CD7C}">
      <dgm:prSet/>
      <dgm:spPr/>
      <dgm:t>
        <a:bodyPr/>
        <a:lstStyle/>
        <a:p>
          <a:endParaRPr lang="fr-FR"/>
        </a:p>
      </dgm:t>
    </dgm:pt>
    <dgm:pt modelId="{0A17CA7C-FA78-4776-BA76-F8727852FCD8}" type="sibTrans" cxnId="{0C1975AA-F113-4D8D-A9F4-AC3F8DC0CD7C}">
      <dgm:prSet/>
      <dgm:spPr/>
      <dgm:t>
        <a:bodyPr/>
        <a:lstStyle/>
        <a:p>
          <a:endParaRPr lang="fr-FR"/>
        </a:p>
      </dgm:t>
    </dgm:pt>
    <dgm:pt modelId="{C799A917-8DCF-4585-ACD2-EDAE10986909}">
      <dgm:prSet phldrT="[Texte]"/>
      <dgm:spPr/>
      <dgm:t>
        <a:bodyPr/>
        <a:lstStyle/>
        <a:p>
          <a:r>
            <a:rPr lang="fr-FR" dirty="0"/>
            <a:t>Doublons</a:t>
          </a:r>
        </a:p>
      </dgm:t>
    </dgm:pt>
    <dgm:pt modelId="{FD1031C5-6263-45F7-A8BB-CCA7A487F938}" type="parTrans" cxnId="{B5E396ED-1473-4F02-93B1-44E9456A85E3}">
      <dgm:prSet/>
      <dgm:spPr/>
      <dgm:t>
        <a:bodyPr/>
        <a:lstStyle/>
        <a:p>
          <a:endParaRPr lang="fr-FR"/>
        </a:p>
      </dgm:t>
    </dgm:pt>
    <dgm:pt modelId="{4ACF154E-45F0-462A-A2C2-778E65FAC5F9}" type="sibTrans" cxnId="{B5E396ED-1473-4F02-93B1-44E9456A85E3}">
      <dgm:prSet/>
      <dgm:spPr/>
      <dgm:t>
        <a:bodyPr/>
        <a:lstStyle/>
        <a:p>
          <a:endParaRPr lang="fr-FR"/>
        </a:p>
      </dgm:t>
    </dgm:pt>
    <dgm:pt modelId="{EFBC9BFD-015F-46CA-8D96-71C27AA1A534}">
      <dgm:prSet phldrT="[Texte]"/>
      <dgm:spPr/>
      <dgm:t>
        <a:bodyPr/>
        <a:lstStyle/>
        <a:p>
          <a:r>
            <a:rPr lang="fr-FR" dirty="0"/>
            <a:t>Types: </a:t>
          </a:r>
          <a:r>
            <a:rPr lang="fr-FR" dirty="0" err="1"/>
            <a:t>int</a:t>
          </a:r>
          <a:r>
            <a:rPr lang="fr-FR" dirty="0"/>
            <a:t>. &amp; </a:t>
          </a:r>
          <a:r>
            <a:rPr lang="fr-FR" dirty="0" err="1"/>
            <a:t>float</a:t>
          </a:r>
          <a:r>
            <a:rPr lang="fr-FR" dirty="0"/>
            <a:t>, </a:t>
          </a:r>
          <a:r>
            <a:rPr lang="fr-FR" dirty="0" err="1"/>
            <a:t>object</a:t>
          </a:r>
          <a:r>
            <a:rPr lang="fr-FR" dirty="0"/>
            <a:t>, date</a:t>
          </a:r>
        </a:p>
      </dgm:t>
    </dgm:pt>
    <dgm:pt modelId="{AF608C40-33B1-4665-ABD0-421426510CE0}" type="parTrans" cxnId="{13A51426-3316-4393-9FBD-D53672486794}">
      <dgm:prSet/>
      <dgm:spPr/>
      <dgm:t>
        <a:bodyPr/>
        <a:lstStyle/>
        <a:p>
          <a:endParaRPr lang="fr-FR"/>
        </a:p>
      </dgm:t>
    </dgm:pt>
    <dgm:pt modelId="{9CF78AC0-CEB1-4951-B69B-402591B85405}" type="sibTrans" cxnId="{13A51426-3316-4393-9FBD-D53672486794}">
      <dgm:prSet/>
      <dgm:spPr/>
      <dgm:t>
        <a:bodyPr/>
        <a:lstStyle/>
        <a:p>
          <a:endParaRPr lang="fr-FR"/>
        </a:p>
      </dgm:t>
    </dgm:pt>
    <dgm:pt modelId="{BE121B8A-CDA7-4FFB-9769-92B2B1F16D9A}">
      <dgm:prSet phldrT="[Texte]"/>
      <dgm:spPr/>
      <dgm:t>
        <a:bodyPr/>
        <a:lstStyle/>
        <a:p>
          <a:endParaRPr lang="fr-FR" b="0" dirty="0">
            <a:solidFill>
              <a:schemeClr val="accent4"/>
            </a:solidFill>
          </a:endParaRPr>
        </a:p>
      </dgm:t>
    </dgm:pt>
    <dgm:pt modelId="{76674FB6-951C-4E91-9584-9F85B9866163}" type="parTrans" cxnId="{838CCC18-2929-40E9-9CCC-CB8A2ACE26EF}">
      <dgm:prSet/>
      <dgm:spPr/>
      <dgm:t>
        <a:bodyPr/>
        <a:lstStyle/>
        <a:p>
          <a:endParaRPr lang="fr-FR"/>
        </a:p>
      </dgm:t>
    </dgm:pt>
    <dgm:pt modelId="{9A3D4274-764B-4287-B197-3DEE4A01E9DF}" type="sibTrans" cxnId="{838CCC18-2929-40E9-9CCC-CB8A2ACE26EF}">
      <dgm:prSet/>
      <dgm:spPr/>
      <dgm:t>
        <a:bodyPr/>
        <a:lstStyle/>
        <a:p>
          <a:endParaRPr lang="fr-FR"/>
        </a:p>
      </dgm:t>
    </dgm:pt>
    <dgm:pt modelId="{EF26BDA7-70B0-4E27-A8EA-D0212A266A36}">
      <dgm:prSet phldrT="[Texte]"/>
      <dgm:spPr/>
      <dgm:t>
        <a:bodyPr/>
        <a:lstStyle/>
        <a:p>
          <a:r>
            <a:rPr lang="fr-FR" dirty="0"/>
            <a:t>852 lignes</a:t>
          </a:r>
        </a:p>
      </dgm:t>
    </dgm:pt>
    <dgm:pt modelId="{2354C2B0-47E4-49BA-959D-1B0110A041CD}" type="sibTrans" cxnId="{837DBB11-41B4-490B-BB69-C96A78AB2496}">
      <dgm:prSet/>
      <dgm:spPr/>
      <dgm:t>
        <a:bodyPr/>
        <a:lstStyle/>
        <a:p>
          <a:endParaRPr lang="fr-FR"/>
        </a:p>
      </dgm:t>
    </dgm:pt>
    <dgm:pt modelId="{B730F12B-0D5A-49F3-B371-F8AF51F8113D}" type="parTrans" cxnId="{837DBB11-41B4-490B-BB69-C96A78AB2496}">
      <dgm:prSet/>
      <dgm:spPr/>
      <dgm:t>
        <a:bodyPr/>
        <a:lstStyle/>
        <a:p>
          <a:endParaRPr lang="fr-FR"/>
        </a:p>
      </dgm:t>
    </dgm:pt>
    <dgm:pt modelId="{6F0CA58D-F3DC-41C2-AB37-A13CE37DFCD6}">
      <dgm:prSet phldrT="[Texte]"/>
      <dgm:spPr/>
      <dgm:t>
        <a:bodyPr/>
        <a:lstStyle/>
        <a:p>
          <a:r>
            <a:rPr lang="fr-FR" dirty="0"/>
            <a:t>Valeurs manquantes</a:t>
          </a:r>
        </a:p>
      </dgm:t>
    </dgm:pt>
    <dgm:pt modelId="{5A3EC8B3-4AEB-457E-8155-A51DC469D7A1}" type="parTrans" cxnId="{396FEDDB-20FB-4108-8689-99CFEE34B677}">
      <dgm:prSet/>
      <dgm:spPr/>
    </dgm:pt>
    <dgm:pt modelId="{3451B508-16CF-4295-A9B8-EE74EC66A5B2}" type="sibTrans" cxnId="{396FEDDB-20FB-4108-8689-99CFEE34B677}">
      <dgm:prSet/>
      <dgm:spPr/>
    </dgm:pt>
    <dgm:pt modelId="{6B6A9CBD-FD84-400E-B672-C83B712BB8E9}" type="pres">
      <dgm:prSet presAssocID="{468AC823-8A0B-48A6-88A4-F4900DE6EB6E}" presName="linearFlow" presStyleCnt="0">
        <dgm:presLayoutVars>
          <dgm:dir/>
          <dgm:animLvl val="lvl"/>
          <dgm:resizeHandles val="exact"/>
        </dgm:presLayoutVars>
      </dgm:prSet>
      <dgm:spPr/>
    </dgm:pt>
    <dgm:pt modelId="{86A3CE55-53C8-4951-9DA4-073EE8EC3489}" type="pres">
      <dgm:prSet presAssocID="{E84D32BA-A8D5-410D-BC4B-EEE21BDD51F1}" presName="composite" presStyleCnt="0"/>
      <dgm:spPr/>
    </dgm:pt>
    <dgm:pt modelId="{2E2BC91B-2F39-433F-9F6C-8328AC272951}" type="pres">
      <dgm:prSet presAssocID="{E84D32BA-A8D5-410D-BC4B-EEE21BDD51F1}" presName="parTx" presStyleLbl="node1" presStyleIdx="0" presStyleCnt="3">
        <dgm:presLayoutVars>
          <dgm:chMax val="0"/>
          <dgm:chPref val="0"/>
          <dgm:bulletEnabled val="1"/>
        </dgm:presLayoutVars>
      </dgm:prSet>
      <dgm:spPr/>
    </dgm:pt>
    <dgm:pt modelId="{31A5EBD4-6ED6-45B1-B9D9-50494A3DE397}" type="pres">
      <dgm:prSet presAssocID="{E84D32BA-A8D5-410D-BC4B-EEE21BDD51F1}" presName="parSh" presStyleLbl="node1" presStyleIdx="0" presStyleCnt="3"/>
      <dgm:spPr/>
    </dgm:pt>
    <dgm:pt modelId="{DF7F566C-1E9F-4DA0-84F7-271FA1546819}" type="pres">
      <dgm:prSet presAssocID="{E84D32BA-A8D5-410D-BC4B-EEE21BDD51F1}" presName="desTx" presStyleLbl="fgAcc1" presStyleIdx="0" presStyleCnt="3">
        <dgm:presLayoutVars>
          <dgm:bulletEnabled val="1"/>
        </dgm:presLayoutVars>
      </dgm:prSet>
      <dgm:spPr/>
    </dgm:pt>
    <dgm:pt modelId="{61B46550-C68D-4205-AEA8-F8698EC1517E}" type="pres">
      <dgm:prSet presAssocID="{EBD8074F-9076-4B28-A4C2-624DAC8F152A}" presName="sibTrans" presStyleLbl="sibTrans2D1" presStyleIdx="0" presStyleCnt="2"/>
      <dgm:spPr/>
    </dgm:pt>
    <dgm:pt modelId="{79AA6CEC-B66D-4977-BC24-ECC70048A714}" type="pres">
      <dgm:prSet presAssocID="{EBD8074F-9076-4B28-A4C2-624DAC8F152A}" presName="connTx" presStyleLbl="sibTrans2D1" presStyleIdx="0" presStyleCnt="2"/>
      <dgm:spPr/>
    </dgm:pt>
    <dgm:pt modelId="{56142E04-5F2B-40A6-9633-FB9667A62930}" type="pres">
      <dgm:prSet presAssocID="{15EEA683-EC87-4E2B-9892-011A7D80EDE2}" presName="composite" presStyleCnt="0"/>
      <dgm:spPr/>
    </dgm:pt>
    <dgm:pt modelId="{013A7046-AAC2-4994-8B91-75A65A54E3AA}" type="pres">
      <dgm:prSet presAssocID="{15EEA683-EC87-4E2B-9892-011A7D80EDE2}" presName="parTx" presStyleLbl="node1" presStyleIdx="0" presStyleCnt="3">
        <dgm:presLayoutVars>
          <dgm:chMax val="0"/>
          <dgm:chPref val="0"/>
          <dgm:bulletEnabled val="1"/>
        </dgm:presLayoutVars>
      </dgm:prSet>
      <dgm:spPr/>
    </dgm:pt>
    <dgm:pt modelId="{1CF5EAC2-06DC-4C88-B699-F98D07F0E4D6}" type="pres">
      <dgm:prSet presAssocID="{15EEA683-EC87-4E2B-9892-011A7D80EDE2}" presName="parSh" presStyleLbl="node1" presStyleIdx="1" presStyleCnt="3"/>
      <dgm:spPr/>
    </dgm:pt>
    <dgm:pt modelId="{CB22EB1B-4499-4AB8-8490-8818654CE03E}" type="pres">
      <dgm:prSet presAssocID="{15EEA683-EC87-4E2B-9892-011A7D80EDE2}" presName="desTx" presStyleLbl="fgAcc1" presStyleIdx="1" presStyleCnt="3">
        <dgm:presLayoutVars>
          <dgm:bulletEnabled val="1"/>
        </dgm:presLayoutVars>
      </dgm:prSet>
      <dgm:spPr/>
    </dgm:pt>
    <dgm:pt modelId="{BF41F571-A735-402A-B946-C444E9347E92}" type="pres">
      <dgm:prSet presAssocID="{12A5974E-BCCE-42A1-A47F-07085417D02E}" presName="sibTrans" presStyleLbl="sibTrans2D1" presStyleIdx="1" presStyleCnt="2"/>
      <dgm:spPr/>
    </dgm:pt>
    <dgm:pt modelId="{373D2469-84BA-4AEF-9FD5-AE0FD20D3CC4}" type="pres">
      <dgm:prSet presAssocID="{12A5974E-BCCE-42A1-A47F-07085417D02E}" presName="connTx" presStyleLbl="sibTrans2D1" presStyleIdx="1" presStyleCnt="2"/>
      <dgm:spPr/>
    </dgm:pt>
    <dgm:pt modelId="{48E17A29-DAC0-4E17-BDAC-A0BE3CFD721C}" type="pres">
      <dgm:prSet presAssocID="{B3864EF7-016D-4026-B7FB-771481BAF83B}" presName="composite" presStyleCnt="0"/>
      <dgm:spPr/>
    </dgm:pt>
    <dgm:pt modelId="{00CEE53E-7E28-4FBD-BD15-1043435D46D3}" type="pres">
      <dgm:prSet presAssocID="{B3864EF7-016D-4026-B7FB-771481BAF83B}" presName="parTx" presStyleLbl="node1" presStyleIdx="1" presStyleCnt="3">
        <dgm:presLayoutVars>
          <dgm:chMax val="0"/>
          <dgm:chPref val="0"/>
          <dgm:bulletEnabled val="1"/>
        </dgm:presLayoutVars>
      </dgm:prSet>
      <dgm:spPr/>
    </dgm:pt>
    <dgm:pt modelId="{7CE8E415-B7C7-48A3-8776-DE2438778744}" type="pres">
      <dgm:prSet presAssocID="{B3864EF7-016D-4026-B7FB-771481BAF83B}" presName="parSh" presStyleLbl="node1" presStyleIdx="2" presStyleCnt="3"/>
      <dgm:spPr/>
    </dgm:pt>
    <dgm:pt modelId="{78660315-4C75-44A0-944C-3C5CEAF61085}" type="pres">
      <dgm:prSet presAssocID="{B3864EF7-016D-4026-B7FB-771481BAF83B}" presName="desTx" presStyleLbl="fgAcc1" presStyleIdx="2" presStyleCnt="3">
        <dgm:presLayoutVars>
          <dgm:bulletEnabled val="1"/>
        </dgm:presLayoutVars>
      </dgm:prSet>
      <dgm:spPr/>
    </dgm:pt>
  </dgm:ptLst>
  <dgm:cxnLst>
    <dgm:cxn modelId="{837DBB11-41B4-490B-BB69-C96A78AB2496}" srcId="{E84D32BA-A8D5-410D-BC4B-EEE21BDD51F1}" destId="{EF26BDA7-70B0-4E27-A8EA-D0212A266A36}" srcOrd="1" destOrd="0" parTransId="{B730F12B-0D5A-49F3-B371-F8AF51F8113D}" sibTransId="{2354C2B0-47E4-49BA-959D-1B0110A041CD}"/>
    <dgm:cxn modelId="{4FBBC117-A158-4F7E-8B52-409197A9F9E3}" type="presOf" srcId="{AACCF8C6-5BB3-4B42-AAE1-4966A5A7F3FA}" destId="{78660315-4C75-44A0-944C-3C5CEAF61085}" srcOrd="0" destOrd="0" presId="urn:microsoft.com/office/officeart/2005/8/layout/process3"/>
    <dgm:cxn modelId="{838CCC18-2929-40E9-9CCC-CB8A2ACE26EF}" srcId="{B3864EF7-016D-4026-B7FB-771481BAF83B}" destId="{BE121B8A-CDA7-4FFB-9769-92B2B1F16D9A}" srcOrd="1" destOrd="0" parTransId="{76674FB6-951C-4E91-9584-9F85B9866163}" sibTransId="{9A3D4274-764B-4287-B197-3DEE4A01E9DF}"/>
    <dgm:cxn modelId="{13A51426-3316-4393-9FBD-D53672486794}" srcId="{E84D32BA-A8D5-410D-BC4B-EEE21BDD51F1}" destId="{EFBC9BFD-015F-46CA-8D96-71C27AA1A534}" srcOrd="2" destOrd="0" parTransId="{AF608C40-33B1-4665-ABD0-421426510CE0}" sibTransId="{9CF78AC0-CEB1-4951-B69B-402591B85405}"/>
    <dgm:cxn modelId="{FF904837-CD46-431C-88EE-DE7F97D18201}" type="presOf" srcId="{EF26BDA7-70B0-4E27-A8EA-D0212A266A36}" destId="{DF7F566C-1E9F-4DA0-84F7-271FA1546819}" srcOrd="0" destOrd="1" presId="urn:microsoft.com/office/officeart/2005/8/layout/process3"/>
    <dgm:cxn modelId="{78C2A340-1F8C-47E6-BF57-C74717AD56E6}" type="presOf" srcId="{BE121B8A-CDA7-4FFB-9769-92B2B1F16D9A}" destId="{78660315-4C75-44A0-944C-3C5CEAF61085}" srcOrd="0" destOrd="1" presId="urn:microsoft.com/office/officeart/2005/8/layout/process3"/>
    <dgm:cxn modelId="{9579AE64-CDA7-4517-BF33-C08701BE9271}" type="presOf" srcId="{B3864EF7-016D-4026-B7FB-771481BAF83B}" destId="{7CE8E415-B7C7-48A3-8776-DE2438778744}" srcOrd="1" destOrd="0" presId="urn:microsoft.com/office/officeart/2005/8/layout/process3"/>
    <dgm:cxn modelId="{A8F4A867-F780-4940-9E3D-613A5E6B239F}" type="presOf" srcId="{468AC823-8A0B-48A6-88A4-F4900DE6EB6E}" destId="{6B6A9CBD-FD84-400E-B672-C83B712BB8E9}" srcOrd="0" destOrd="0" presId="urn:microsoft.com/office/officeart/2005/8/layout/process3"/>
    <dgm:cxn modelId="{28B39A6A-1AC8-4DCE-8D2E-9567C3E6DF88}" type="presOf" srcId="{15EEA683-EC87-4E2B-9892-011A7D80EDE2}" destId="{1CF5EAC2-06DC-4C88-B699-F98D07F0E4D6}" srcOrd="1" destOrd="0" presId="urn:microsoft.com/office/officeart/2005/8/layout/process3"/>
    <dgm:cxn modelId="{1937494B-1A27-4475-9AE8-C4DEBCDF7130}" type="presOf" srcId="{52374D41-6281-431B-9BCC-CCE096308BAD}" destId="{DF7F566C-1E9F-4DA0-84F7-271FA1546819}" srcOrd="0" destOrd="0" presId="urn:microsoft.com/office/officeart/2005/8/layout/process3"/>
    <dgm:cxn modelId="{5A93E04C-42C8-414B-A4C7-831EBAFC8A33}" srcId="{468AC823-8A0B-48A6-88A4-F4900DE6EB6E}" destId="{15EEA683-EC87-4E2B-9892-011A7D80EDE2}" srcOrd="1" destOrd="0" parTransId="{5FEC7A2F-6AE4-461C-958A-F3404215CE60}" sibTransId="{12A5974E-BCCE-42A1-A47F-07085417D02E}"/>
    <dgm:cxn modelId="{2E460653-C5DA-4FFA-AFDB-321C00ADBABC}" type="presOf" srcId="{12A5974E-BCCE-42A1-A47F-07085417D02E}" destId="{BF41F571-A735-402A-B946-C444E9347E92}" srcOrd="0" destOrd="0" presId="urn:microsoft.com/office/officeart/2005/8/layout/process3"/>
    <dgm:cxn modelId="{29DD4C59-247B-4A1A-8C8C-E31646DB3C29}" type="presOf" srcId="{EBD8074F-9076-4B28-A4C2-624DAC8F152A}" destId="{79AA6CEC-B66D-4977-BC24-ECC70048A714}" srcOrd="1" destOrd="0" presId="urn:microsoft.com/office/officeart/2005/8/layout/process3"/>
    <dgm:cxn modelId="{0A73B987-0CC7-4A73-8ED1-8E54E702EFED}" srcId="{B3864EF7-016D-4026-B7FB-771481BAF83B}" destId="{AACCF8C6-5BB3-4B42-AAE1-4966A5A7F3FA}" srcOrd="0" destOrd="0" parTransId="{9A76C1B1-E1BF-4D2D-8DF5-5F33D39DA3D4}" sibTransId="{DB612226-6BE2-4FE6-9E0E-DEA2CFC53512}"/>
    <dgm:cxn modelId="{2A9EF78D-7A2E-4731-8DB1-CD8920C348BE}" type="presOf" srcId="{EFBC9BFD-015F-46CA-8D96-71C27AA1A534}" destId="{DF7F566C-1E9F-4DA0-84F7-271FA1546819}" srcOrd="0" destOrd="2" presId="urn:microsoft.com/office/officeart/2005/8/layout/process3"/>
    <dgm:cxn modelId="{C2A7BC8F-B96A-4A0D-9D9E-A1FA1AA17119}" type="presOf" srcId="{6F0CA58D-F3DC-41C2-AB37-A13CE37DFCD6}" destId="{CB22EB1B-4499-4AB8-8490-8818654CE03E}" srcOrd="0" destOrd="1" presId="urn:microsoft.com/office/officeart/2005/8/layout/process3"/>
    <dgm:cxn modelId="{C385249F-5ED7-41BE-855C-749530141366}" type="presOf" srcId="{C799A917-8DCF-4585-ACD2-EDAE10986909}" destId="{CB22EB1B-4499-4AB8-8490-8818654CE03E}" srcOrd="0" destOrd="0" presId="urn:microsoft.com/office/officeart/2005/8/layout/process3"/>
    <dgm:cxn modelId="{0C1975AA-F113-4D8D-A9F4-AC3F8DC0CD7C}" srcId="{E84D32BA-A8D5-410D-BC4B-EEE21BDD51F1}" destId="{52374D41-6281-431B-9BCC-CCE096308BAD}" srcOrd="0" destOrd="0" parTransId="{8002E2BD-C286-4B9F-8AC6-4377E08971E9}" sibTransId="{0A17CA7C-FA78-4776-BA76-F8727852FCD8}"/>
    <dgm:cxn modelId="{525FAEB8-AB5F-4F7C-887C-A32B04704AF5}" type="presOf" srcId="{E84D32BA-A8D5-410D-BC4B-EEE21BDD51F1}" destId="{31A5EBD4-6ED6-45B1-B9D9-50494A3DE397}" srcOrd="1" destOrd="0" presId="urn:microsoft.com/office/officeart/2005/8/layout/process3"/>
    <dgm:cxn modelId="{558011CC-85A9-463E-A485-F31CC809F1AB}" type="presOf" srcId="{12A5974E-BCCE-42A1-A47F-07085417D02E}" destId="{373D2469-84BA-4AEF-9FD5-AE0FD20D3CC4}" srcOrd="1" destOrd="0" presId="urn:microsoft.com/office/officeart/2005/8/layout/process3"/>
    <dgm:cxn modelId="{29368BCF-0D78-40DB-83BE-5B2DF1464973}" type="presOf" srcId="{B3864EF7-016D-4026-B7FB-771481BAF83B}" destId="{00CEE53E-7E28-4FBD-BD15-1043435D46D3}" srcOrd="0" destOrd="0" presId="urn:microsoft.com/office/officeart/2005/8/layout/process3"/>
    <dgm:cxn modelId="{E5351ED4-7C4B-40B6-BCB7-E592184A4825}" type="presOf" srcId="{EBD8074F-9076-4B28-A4C2-624DAC8F152A}" destId="{61B46550-C68D-4205-AEA8-F8698EC1517E}" srcOrd="0" destOrd="0" presId="urn:microsoft.com/office/officeart/2005/8/layout/process3"/>
    <dgm:cxn modelId="{396FEDDB-20FB-4108-8689-99CFEE34B677}" srcId="{15EEA683-EC87-4E2B-9892-011A7D80EDE2}" destId="{6F0CA58D-F3DC-41C2-AB37-A13CE37DFCD6}" srcOrd="1" destOrd="0" parTransId="{5A3EC8B3-4AEB-457E-8155-A51DC469D7A1}" sibTransId="{3451B508-16CF-4295-A9B8-EE74EC66A5B2}"/>
    <dgm:cxn modelId="{41F50BE1-0D27-4E05-AF9D-562CC6496AFA}" srcId="{468AC823-8A0B-48A6-88A4-F4900DE6EB6E}" destId="{B3864EF7-016D-4026-B7FB-771481BAF83B}" srcOrd="2" destOrd="0" parTransId="{00168603-0EBC-4307-923F-E54B4FA78707}" sibTransId="{084B0154-A81C-4183-AE12-E1FBF3A237F8}"/>
    <dgm:cxn modelId="{18B48CE1-7E17-4BD3-A271-D5003511E9E6}" type="presOf" srcId="{15EEA683-EC87-4E2B-9892-011A7D80EDE2}" destId="{013A7046-AAC2-4994-8B91-75A65A54E3AA}" srcOrd="0" destOrd="0" presId="urn:microsoft.com/office/officeart/2005/8/layout/process3"/>
    <dgm:cxn modelId="{3874CEEA-9876-4C2C-BDE6-A35072F1D5FF}" srcId="{468AC823-8A0B-48A6-88A4-F4900DE6EB6E}" destId="{E84D32BA-A8D5-410D-BC4B-EEE21BDD51F1}" srcOrd="0" destOrd="0" parTransId="{76EC5905-96E5-4097-85BF-8584D68AF4C2}" sibTransId="{EBD8074F-9076-4B28-A4C2-624DAC8F152A}"/>
    <dgm:cxn modelId="{B5E396ED-1473-4F02-93B1-44E9456A85E3}" srcId="{15EEA683-EC87-4E2B-9892-011A7D80EDE2}" destId="{C799A917-8DCF-4585-ACD2-EDAE10986909}" srcOrd="0" destOrd="0" parTransId="{FD1031C5-6263-45F7-A8BB-CCA7A487F938}" sibTransId="{4ACF154E-45F0-462A-A2C2-778E65FAC5F9}"/>
    <dgm:cxn modelId="{0B113BFD-F3D8-40BE-86CE-6487764DE4AF}" type="presOf" srcId="{E84D32BA-A8D5-410D-BC4B-EEE21BDD51F1}" destId="{2E2BC91B-2F39-433F-9F6C-8328AC272951}" srcOrd="0" destOrd="0" presId="urn:microsoft.com/office/officeart/2005/8/layout/process3"/>
    <dgm:cxn modelId="{AB60719C-69EF-4B9C-9334-2126DC8540C5}" type="presParOf" srcId="{6B6A9CBD-FD84-400E-B672-C83B712BB8E9}" destId="{86A3CE55-53C8-4951-9DA4-073EE8EC3489}" srcOrd="0" destOrd="0" presId="urn:microsoft.com/office/officeart/2005/8/layout/process3"/>
    <dgm:cxn modelId="{F4B50D39-EECA-44EA-8A32-9B3E42075395}" type="presParOf" srcId="{86A3CE55-53C8-4951-9DA4-073EE8EC3489}" destId="{2E2BC91B-2F39-433F-9F6C-8328AC272951}" srcOrd="0" destOrd="0" presId="urn:microsoft.com/office/officeart/2005/8/layout/process3"/>
    <dgm:cxn modelId="{7A131C8B-19A7-464A-9106-F67C016F5243}" type="presParOf" srcId="{86A3CE55-53C8-4951-9DA4-073EE8EC3489}" destId="{31A5EBD4-6ED6-45B1-B9D9-50494A3DE397}" srcOrd="1" destOrd="0" presId="urn:microsoft.com/office/officeart/2005/8/layout/process3"/>
    <dgm:cxn modelId="{34950EB9-2A19-49F3-8901-E741F080D29C}" type="presParOf" srcId="{86A3CE55-53C8-4951-9DA4-073EE8EC3489}" destId="{DF7F566C-1E9F-4DA0-84F7-271FA1546819}" srcOrd="2" destOrd="0" presId="urn:microsoft.com/office/officeart/2005/8/layout/process3"/>
    <dgm:cxn modelId="{0C82C7B3-FB0A-47C4-AFB9-FFA11D8F8358}" type="presParOf" srcId="{6B6A9CBD-FD84-400E-B672-C83B712BB8E9}" destId="{61B46550-C68D-4205-AEA8-F8698EC1517E}" srcOrd="1" destOrd="0" presId="urn:microsoft.com/office/officeart/2005/8/layout/process3"/>
    <dgm:cxn modelId="{27FC00BA-9173-43B0-AD55-4C1599364D7D}" type="presParOf" srcId="{61B46550-C68D-4205-AEA8-F8698EC1517E}" destId="{79AA6CEC-B66D-4977-BC24-ECC70048A714}" srcOrd="0" destOrd="0" presId="urn:microsoft.com/office/officeart/2005/8/layout/process3"/>
    <dgm:cxn modelId="{C0674380-BCAB-4002-9A1F-4FC50DB1CE4A}" type="presParOf" srcId="{6B6A9CBD-FD84-400E-B672-C83B712BB8E9}" destId="{56142E04-5F2B-40A6-9633-FB9667A62930}" srcOrd="2" destOrd="0" presId="urn:microsoft.com/office/officeart/2005/8/layout/process3"/>
    <dgm:cxn modelId="{5E17C8EE-689D-41CA-B8B9-A8D0E34D4034}" type="presParOf" srcId="{56142E04-5F2B-40A6-9633-FB9667A62930}" destId="{013A7046-AAC2-4994-8B91-75A65A54E3AA}" srcOrd="0" destOrd="0" presId="urn:microsoft.com/office/officeart/2005/8/layout/process3"/>
    <dgm:cxn modelId="{5BBA5ED6-7EDC-4E38-B30C-0F6590D900E3}" type="presParOf" srcId="{56142E04-5F2B-40A6-9633-FB9667A62930}" destId="{1CF5EAC2-06DC-4C88-B699-F98D07F0E4D6}" srcOrd="1" destOrd="0" presId="urn:microsoft.com/office/officeart/2005/8/layout/process3"/>
    <dgm:cxn modelId="{F29AB1FE-9FDB-454A-9E53-0D09D07F6173}" type="presParOf" srcId="{56142E04-5F2B-40A6-9633-FB9667A62930}" destId="{CB22EB1B-4499-4AB8-8490-8818654CE03E}" srcOrd="2" destOrd="0" presId="urn:microsoft.com/office/officeart/2005/8/layout/process3"/>
    <dgm:cxn modelId="{5FE97B5E-41E5-49BE-ABCB-664B89B1A2DF}" type="presParOf" srcId="{6B6A9CBD-FD84-400E-B672-C83B712BB8E9}" destId="{BF41F571-A735-402A-B946-C444E9347E92}" srcOrd="3" destOrd="0" presId="urn:microsoft.com/office/officeart/2005/8/layout/process3"/>
    <dgm:cxn modelId="{850C90DA-4CEA-4C20-BAF9-8527B9CC1188}" type="presParOf" srcId="{BF41F571-A735-402A-B946-C444E9347E92}" destId="{373D2469-84BA-4AEF-9FD5-AE0FD20D3CC4}" srcOrd="0" destOrd="0" presId="urn:microsoft.com/office/officeart/2005/8/layout/process3"/>
    <dgm:cxn modelId="{FA3924C2-9F05-4BAC-A88D-9984089D2DC7}" type="presParOf" srcId="{6B6A9CBD-FD84-400E-B672-C83B712BB8E9}" destId="{48E17A29-DAC0-4E17-BDAC-A0BE3CFD721C}" srcOrd="4" destOrd="0" presId="urn:microsoft.com/office/officeart/2005/8/layout/process3"/>
    <dgm:cxn modelId="{FA7379D1-5DF9-4C40-8921-03CC4745ECD6}" type="presParOf" srcId="{48E17A29-DAC0-4E17-BDAC-A0BE3CFD721C}" destId="{00CEE53E-7E28-4FBD-BD15-1043435D46D3}" srcOrd="0" destOrd="0" presId="urn:microsoft.com/office/officeart/2005/8/layout/process3"/>
    <dgm:cxn modelId="{1BB744B4-F67D-4561-8034-1A7680E9000C}" type="presParOf" srcId="{48E17A29-DAC0-4E17-BDAC-A0BE3CFD721C}" destId="{7CE8E415-B7C7-48A3-8776-DE2438778744}" srcOrd="1" destOrd="0" presId="urn:microsoft.com/office/officeart/2005/8/layout/process3"/>
    <dgm:cxn modelId="{F747A12B-2F0F-41E4-BBD0-0279659227E1}" type="presParOf" srcId="{48E17A29-DAC0-4E17-BDAC-A0BE3CFD721C}" destId="{78660315-4C75-44A0-944C-3C5CEAF61085}" srcOrd="2" destOrd="0" presId="urn:microsoft.com/office/officeart/2005/8/layout/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C30203E-B79C-4C13-994E-17955C8B594D}" type="doc">
      <dgm:prSet loTypeId="urn:microsoft.com/office/officeart/2005/8/layout/hList9" loCatId="list" qsTypeId="urn:microsoft.com/office/officeart/2005/8/quickstyle/simple1" qsCatId="simple" csTypeId="urn:microsoft.com/office/officeart/2005/8/colors/accent0_3" csCatId="mainScheme" phldr="1"/>
      <dgm:spPr/>
      <dgm:t>
        <a:bodyPr/>
        <a:lstStyle/>
        <a:p>
          <a:endParaRPr lang="fr-FR"/>
        </a:p>
      </dgm:t>
    </dgm:pt>
    <dgm:pt modelId="{0004A882-2C95-477B-B060-2C89687BB120}">
      <dgm:prSet phldrT="[Texte]"/>
      <dgm:spPr/>
      <dgm:t>
        <a:bodyPr/>
        <a:lstStyle/>
        <a:p>
          <a:r>
            <a:rPr lang="fr-FR" dirty="0"/>
            <a:t>Z-Index</a:t>
          </a:r>
        </a:p>
      </dgm:t>
    </dgm:pt>
    <dgm:pt modelId="{1BD4EB99-9D3F-4C9E-8CC8-8FA277271B6A}" type="parTrans" cxnId="{9761B3DD-9E46-4CAC-A2C1-0268DA35C2EF}">
      <dgm:prSet/>
      <dgm:spPr/>
      <dgm:t>
        <a:bodyPr/>
        <a:lstStyle/>
        <a:p>
          <a:endParaRPr lang="fr-FR"/>
        </a:p>
      </dgm:t>
    </dgm:pt>
    <dgm:pt modelId="{E530224A-8FEA-49D4-9D96-1C456C207263}" type="sibTrans" cxnId="{9761B3DD-9E46-4CAC-A2C1-0268DA35C2EF}">
      <dgm:prSet/>
      <dgm:spPr/>
      <dgm:t>
        <a:bodyPr/>
        <a:lstStyle/>
        <a:p>
          <a:endParaRPr lang="fr-FR"/>
        </a:p>
      </dgm:t>
    </dgm:pt>
    <dgm:pt modelId="{D062BD62-6500-4C78-A94F-407EE904FDD6}">
      <dgm:prSet phldrT="[Texte]"/>
      <dgm:spPr/>
      <dgm:t>
        <a:bodyPr/>
        <a:lstStyle/>
        <a:p>
          <a:pPr algn="ctr"/>
          <a:r>
            <a:rPr lang="fr-FR" dirty="0"/>
            <a:t>Prix moyen: 32.23 €</a:t>
          </a:r>
        </a:p>
      </dgm:t>
    </dgm:pt>
    <dgm:pt modelId="{5F680998-01FA-478B-BE52-E3FA5DB737A9}" type="parTrans" cxnId="{72EE037A-96D6-45D5-85D4-90E36D9C7806}">
      <dgm:prSet/>
      <dgm:spPr/>
      <dgm:t>
        <a:bodyPr/>
        <a:lstStyle/>
        <a:p>
          <a:endParaRPr lang="fr-FR"/>
        </a:p>
      </dgm:t>
    </dgm:pt>
    <dgm:pt modelId="{92F54206-9175-4A38-AEAE-6EA0083F86B8}" type="sibTrans" cxnId="{72EE037A-96D6-45D5-85D4-90E36D9C7806}">
      <dgm:prSet/>
      <dgm:spPr/>
      <dgm:t>
        <a:bodyPr/>
        <a:lstStyle/>
        <a:p>
          <a:endParaRPr lang="fr-FR"/>
        </a:p>
      </dgm:t>
    </dgm:pt>
    <dgm:pt modelId="{14A47AAA-BB5F-4473-A8CD-A3A4B41E3944}">
      <dgm:prSet phldrT="[Texte]"/>
      <dgm:spPr/>
      <dgm:t>
        <a:bodyPr/>
        <a:lstStyle/>
        <a:p>
          <a:pPr algn="ctr"/>
          <a:r>
            <a:rPr lang="fr-FR" dirty="0"/>
            <a:t>Ecart-type: 26.65 €</a:t>
          </a:r>
        </a:p>
      </dgm:t>
    </dgm:pt>
    <dgm:pt modelId="{ABDA9C16-90E1-4EB7-9BDB-F65110F0DC70}" type="parTrans" cxnId="{68C1271D-BE1A-47F9-B7C6-21C4D9131D87}">
      <dgm:prSet/>
      <dgm:spPr/>
      <dgm:t>
        <a:bodyPr/>
        <a:lstStyle/>
        <a:p>
          <a:endParaRPr lang="fr-FR"/>
        </a:p>
      </dgm:t>
    </dgm:pt>
    <dgm:pt modelId="{6AE34F4E-B5E9-4448-AA15-D3F304FD1483}" type="sibTrans" cxnId="{68C1271D-BE1A-47F9-B7C6-21C4D9131D87}">
      <dgm:prSet/>
      <dgm:spPr/>
      <dgm:t>
        <a:bodyPr/>
        <a:lstStyle/>
        <a:p>
          <a:endParaRPr lang="fr-FR"/>
        </a:p>
      </dgm:t>
    </dgm:pt>
    <dgm:pt modelId="{0C31A172-9783-4BBD-A054-F3BE85EE2177}">
      <dgm:prSet phldrT="[Texte]"/>
      <dgm:spPr/>
      <dgm:t>
        <a:bodyPr/>
        <a:lstStyle/>
        <a:p>
          <a:r>
            <a:rPr lang="fr-FR" dirty="0"/>
            <a:t>Intervalle Interquartile</a:t>
          </a:r>
        </a:p>
      </dgm:t>
    </dgm:pt>
    <dgm:pt modelId="{F755198D-D05B-440D-A95D-FE5918328DEB}" type="parTrans" cxnId="{6D201553-3814-4C46-BFC0-723A81F72B54}">
      <dgm:prSet/>
      <dgm:spPr/>
      <dgm:t>
        <a:bodyPr/>
        <a:lstStyle/>
        <a:p>
          <a:endParaRPr lang="fr-FR"/>
        </a:p>
      </dgm:t>
    </dgm:pt>
    <dgm:pt modelId="{3B839B16-628C-4CD3-8C27-32BD0AF78A95}" type="sibTrans" cxnId="{6D201553-3814-4C46-BFC0-723A81F72B54}">
      <dgm:prSet/>
      <dgm:spPr/>
      <dgm:t>
        <a:bodyPr/>
        <a:lstStyle/>
        <a:p>
          <a:endParaRPr lang="fr-FR"/>
        </a:p>
      </dgm:t>
    </dgm:pt>
    <dgm:pt modelId="{92B88BC7-DC05-4F59-B240-AC58C3F8B1D9}">
      <dgm:prSet phldrT="[Texte]"/>
      <dgm:spPr/>
      <dgm:t>
        <a:bodyPr/>
        <a:lstStyle/>
        <a:p>
          <a:pPr algn="ctr"/>
          <a:r>
            <a:rPr lang="fr-FR" dirty="0"/>
            <a:t>Seuil inférieur: -26.75€</a:t>
          </a:r>
        </a:p>
        <a:p>
          <a:pPr algn="ctr"/>
          <a:r>
            <a:rPr lang="fr-FR" dirty="0"/>
            <a:t>Seuil supérieur: 83.25</a:t>
          </a:r>
        </a:p>
      </dgm:t>
    </dgm:pt>
    <dgm:pt modelId="{0BFCA98B-32AD-42D6-99D6-543F5BC7D446}" type="parTrans" cxnId="{B282FEFF-72F3-45F3-A2C8-7293B398622D}">
      <dgm:prSet/>
      <dgm:spPr/>
      <dgm:t>
        <a:bodyPr/>
        <a:lstStyle/>
        <a:p>
          <a:endParaRPr lang="fr-FR"/>
        </a:p>
      </dgm:t>
    </dgm:pt>
    <dgm:pt modelId="{126152DB-246D-4C4F-B7CA-EC5F6A0F7FF1}" type="sibTrans" cxnId="{B282FEFF-72F3-45F3-A2C8-7293B398622D}">
      <dgm:prSet/>
      <dgm:spPr/>
      <dgm:t>
        <a:bodyPr/>
        <a:lstStyle/>
        <a:p>
          <a:endParaRPr lang="fr-FR"/>
        </a:p>
      </dgm:t>
    </dgm:pt>
    <dgm:pt modelId="{4867711A-E4F1-4CB0-B358-4EBC852C9F43}">
      <dgm:prSet phldrT="[Texte]"/>
      <dgm:spPr/>
      <dgm:t>
        <a:bodyPr/>
        <a:lstStyle/>
        <a:p>
          <a:pPr algn="ctr"/>
          <a:r>
            <a:rPr lang="fr-FR" dirty="0"/>
            <a:t>Seuil Prix Z-Score: 112,18€: 17 articles valeurs </a:t>
          </a:r>
        </a:p>
      </dgm:t>
    </dgm:pt>
    <dgm:pt modelId="{AD11C8F8-9421-42D0-BC2F-40E1D62E7461}" type="parTrans" cxnId="{60772437-0B8A-4DE0-89A2-FA473703D1E9}">
      <dgm:prSet/>
      <dgm:spPr/>
      <dgm:t>
        <a:bodyPr/>
        <a:lstStyle/>
        <a:p>
          <a:endParaRPr lang="fr-FR"/>
        </a:p>
      </dgm:t>
    </dgm:pt>
    <dgm:pt modelId="{CC24F938-D4E1-4858-A59C-02C390D1F45E}" type="sibTrans" cxnId="{60772437-0B8A-4DE0-89A2-FA473703D1E9}">
      <dgm:prSet/>
      <dgm:spPr/>
      <dgm:t>
        <a:bodyPr/>
        <a:lstStyle/>
        <a:p>
          <a:endParaRPr lang="fr-FR"/>
        </a:p>
      </dgm:t>
    </dgm:pt>
    <dgm:pt modelId="{8944EA82-4D53-4E2E-8290-C1A5332B8BC5}">
      <dgm:prSet/>
      <dgm:spPr/>
      <dgm:t>
        <a:bodyPr/>
        <a:lstStyle/>
        <a:p>
          <a:pPr algn="ctr"/>
          <a:r>
            <a:rPr lang="fr-FR" dirty="0"/>
            <a:t>Nombre d'articles 'outliers' : 36/825</a:t>
          </a:r>
        </a:p>
      </dgm:t>
    </dgm:pt>
    <dgm:pt modelId="{09643EC1-EAA7-40B8-AB98-2DFEEA0DB3B9}" type="parTrans" cxnId="{CB54FC63-0D92-4252-AF0A-593D6D42993C}">
      <dgm:prSet/>
      <dgm:spPr/>
      <dgm:t>
        <a:bodyPr/>
        <a:lstStyle/>
        <a:p>
          <a:endParaRPr lang="fr-FR"/>
        </a:p>
      </dgm:t>
    </dgm:pt>
    <dgm:pt modelId="{39DEEC03-C9CE-43B1-A2A1-14702E98945A}" type="sibTrans" cxnId="{CB54FC63-0D92-4252-AF0A-593D6D42993C}">
      <dgm:prSet/>
      <dgm:spPr/>
      <dgm:t>
        <a:bodyPr/>
        <a:lstStyle/>
        <a:p>
          <a:endParaRPr lang="fr-FR"/>
        </a:p>
      </dgm:t>
    </dgm:pt>
    <dgm:pt modelId="{C016674E-530B-488C-A63E-2967483D2EDB}">
      <dgm:prSet/>
      <dgm:spPr/>
      <dgm:t>
        <a:bodyPr/>
        <a:lstStyle/>
        <a:p>
          <a:pPr algn="ctr"/>
          <a:r>
            <a:rPr lang="fr-FR" dirty="0"/>
            <a:t>Proportion des 'outliers' : 4.36%</a:t>
          </a:r>
        </a:p>
      </dgm:t>
    </dgm:pt>
    <dgm:pt modelId="{F6E95097-92C3-4EFA-B897-1630A20EC654}" type="parTrans" cxnId="{7BE3A81A-765E-4445-AF17-BEF9380DF460}">
      <dgm:prSet/>
      <dgm:spPr/>
      <dgm:t>
        <a:bodyPr/>
        <a:lstStyle/>
        <a:p>
          <a:endParaRPr lang="fr-FR"/>
        </a:p>
      </dgm:t>
    </dgm:pt>
    <dgm:pt modelId="{743940FF-2F89-46A7-92B5-E0BB8A1EE31F}" type="sibTrans" cxnId="{7BE3A81A-765E-4445-AF17-BEF9380DF460}">
      <dgm:prSet/>
      <dgm:spPr/>
      <dgm:t>
        <a:bodyPr/>
        <a:lstStyle/>
        <a:p>
          <a:endParaRPr lang="fr-FR"/>
        </a:p>
      </dgm:t>
    </dgm:pt>
    <dgm:pt modelId="{6114CE30-8D0B-41E6-8BBA-0B192F077F9D}" type="pres">
      <dgm:prSet presAssocID="{AC30203E-B79C-4C13-994E-17955C8B594D}" presName="list" presStyleCnt="0">
        <dgm:presLayoutVars>
          <dgm:dir/>
          <dgm:animLvl val="lvl"/>
        </dgm:presLayoutVars>
      </dgm:prSet>
      <dgm:spPr/>
    </dgm:pt>
    <dgm:pt modelId="{3C5C6A3B-AACA-4289-8BF6-F17B52AB6583}" type="pres">
      <dgm:prSet presAssocID="{0004A882-2C95-477B-B060-2C89687BB120}" presName="posSpace" presStyleCnt="0"/>
      <dgm:spPr/>
    </dgm:pt>
    <dgm:pt modelId="{55CC1049-2F39-49AA-9724-6E62CD5EEA01}" type="pres">
      <dgm:prSet presAssocID="{0004A882-2C95-477B-B060-2C89687BB120}" presName="vertFlow" presStyleCnt="0"/>
      <dgm:spPr/>
    </dgm:pt>
    <dgm:pt modelId="{603E5585-A3C4-40AB-ADD2-8E9F2CE40D3D}" type="pres">
      <dgm:prSet presAssocID="{0004A882-2C95-477B-B060-2C89687BB120}" presName="topSpace" presStyleCnt="0"/>
      <dgm:spPr/>
    </dgm:pt>
    <dgm:pt modelId="{CF0248DE-4ACF-44F2-9EC4-B4314974F415}" type="pres">
      <dgm:prSet presAssocID="{0004A882-2C95-477B-B060-2C89687BB120}" presName="firstComp" presStyleCnt="0"/>
      <dgm:spPr/>
    </dgm:pt>
    <dgm:pt modelId="{BF830D32-47EC-432F-B314-6E8AAB9B0540}" type="pres">
      <dgm:prSet presAssocID="{0004A882-2C95-477B-B060-2C89687BB120}" presName="firstChild" presStyleLbl="bgAccFollowNode1" presStyleIdx="0" presStyleCnt="6"/>
      <dgm:spPr/>
    </dgm:pt>
    <dgm:pt modelId="{A5D1BC8F-5867-41BE-B996-4845DDB599A9}" type="pres">
      <dgm:prSet presAssocID="{0004A882-2C95-477B-B060-2C89687BB120}" presName="firstChildTx" presStyleLbl="bgAccFollowNode1" presStyleIdx="0" presStyleCnt="6">
        <dgm:presLayoutVars>
          <dgm:bulletEnabled val="1"/>
        </dgm:presLayoutVars>
      </dgm:prSet>
      <dgm:spPr/>
    </dgm:pt>
    <dgm:pt modelId="{C1ADB010-EC4C-494C-813E-AFB16BD42BF1}" type="pres">
      <dgm:prSet presAssocID="{14A47AAA-BB5F-4473-A8CD-A3A4B41E3944}" presName="comp" presStyleCnt="0"/>
      <dgm:spPr/>
    </dgm:pt>
    <dgm:pt modelId="{95D776EC-CA27-4DAD-B7B1-46271AEE7C06}" type="pres">
      <dgm:prSet presAssocID="{14A47AAA-BB5F-4473-A8CD-A3A4B41E3944}" presName="child" presStyleLbl="bgAccFollowNode1" presStyleIdx="1" presStyleCnt="6"/>
      <dgm:spPr/>
    </dgm:pt>
    <dgm:pt modelId="{4C04A5FB-7B50-465C-8290-31D163E490E7}" type="pres">
      <dgm:prSet presAssocID="{14A47AAA-BB5F-4473-A8CD-A3A4B41E3944}" presName="childTx" presStyleLbl="bgAccFollowNode1" presStyleIdx="1" presStyleCnt="6">
        <dgm:presLayoutVars>
          <dgm:bulletEnabled val="1"/>
        </dgm:presLayoutVars>
      </dgm:prSet>
      <dgm:spPr/>
    </dgm:pt>
    <dgm:pt modelId="{5E861B83-89E5-4360-AB2E-C1E72BA17362}" type="pres">
      <dgm:prSet presAssocID="{4867711A-E4F1-4CB0-B358-4EBC852C9F43}" presName="comp" presStyleCnt="0"/>
      <dgm:spPr/>
    </dgm:pt>
    <dgm:pt modelId="{72A783C7-8596-466B-A9A4-CA478F406949}" type="pres">
      <dgm:prSet presAssocID="{4867711A-E4F1-4CB0-B358-4EBC852C9F43}" presName="child" presStyleLbl="bgAccFollowNode1" presStyleIdx="2" presStyleCnt="6"/>
      <dgm:spPr/>
    </dgm:pt>
    <dgm:pt modelId="{D3152059-CB53-4C33-962D-4227842CF5F5}" type="pres">
      <dgm:prSet presAssocID="{4867711A-E4F1-4CB0-B358-4EBC852C9F43}" presName="childTx" presStyleLbl="bgAccFollowNode1" presStyleIdx="2" presStyleCnt="6">
        <dgm:presLayoutVars>
          <dgm:bulletEnabled val="1"/>
        </dgm:presLayoutVars>
      </dgm:prSet>
      <dgm:spPr/>
    </dgm:pt>
    <dgm:pt modelId="{64650A65-0E3F-4317-94F3-F31B13353081}" type="pres">
      <dgm:prSet presAssocID="{0004A882-2C95-477B-B060-2C89687BB120}" presName="negSpace" presStyleCnt="0"/>
      <dgm:spPr/>
    </dgm:pt>
    <dgm:pt modelId="{F3CD7D6A-CA69-4568-B625-033290E912F7}" type="pres">
      <dgm:prSet presAssocID="{0004A882-2C95-477B-B060-2C89687BB120}" presName="circle" presStyleLbl="node1" presStyleIdx="0" presStyleCnt="2"/>
      <dgm:spPr/>
    </dgm:pt>
    <dgm:pt modelId="{4505137D-ACAC-4FC0-9D07-23B0C695ACBA}" type="pres">
      <dgm:prSet presAssocID="{E530224A-8FEA-49D4-9D96-1C456C207263}" presName="transSpace" presStyleCnt="0"/>
      <dgm:spPr/>
    </dgm:pt>
    <dgm:pt modelId="{C93F079E-0E97-4AB2-921F-3D4553469C6E}" type="pres">
      <dgm:prSet presAssocID="{0C31A172-9783-4BBD-A054-F3BE85EE2177}" presName="posSpace" presStyleCnt="0"/>
      <dgm:spPr/>
    </dgm:pt>
    <dgm:pt modelId="{DF0ECE78-ED2C-4ECA-969D-B3610D1E3A64}" type="pres">
      <dgm:prSet presAssocID="{0C31A172-9783-4BBD-A054-F3BE85EE2177}" presName="vertFlow" presStyleCnt="0"/>
      <dgm:spPr/>
    </dgm:pt>
    <dgm:pt modelId="{DB609113-0339-4FFA-8060-46D7AE46BA63}" type="pres">
      <dgm:prSet presAssocID="{0C31A172-9783-4BBD-A054-F3BE85EE2177}" presName="topSpace" presStyleCnt="0"/>
      <dgm:spPr/>
    </dgm:pt>
    <dgm:pt modelId="{CD6A5866-1660-4729-A754-8E130EF0CF28}" type="pres">
      <dgm:prSet presAssocID="{0C31A172-9783-4BBD-A054-F3BE85EE2177}" presName="firstComp" presStyleCnt="0"/>
      <dgm:spPr/>
    </dgm:pt>
    <dgm:pt modelId="{826B86E8-4D75-4B9F-9F90-BD0DB966A85C}" type="pres">
      <dgm:prSet presAssocID="{0C31A172-9783-4BBD-A054-F3BE85EE2177}" presName="firstChild" presStyleLbl="bgAccFollowNode1" presStyleIdx="3" presStyleCnt="6"/>
      <dgm:spPr/>
    </dgm:pt>
    <dgm:pt modelId="{72554991-3936-43BE-BA4B-80084D29284E}" type="pres">
      <dgm:prSet presAssocID="{0C31A172-9783-4BBD-A054-F3BE85EE2177}" presName="firstChildTx" presStyleLbl="bgAccFollowNode1" presStyleIdx="3" presStyleCnt="6">
        <dgm:presLayoutVars>
          <dgm:bulletEnabled val="1"/>
        </dgm:presLayoutVars>
      </dgm:prSet>
      <dgm:spPr/>
    </dgm:pt>
    <dgm:pt modelId="{CAC3D4B0-ACA6-492A-AAA6-0989D41C2843}" type="pres">
      <dgm:prSet presAssocID="{8944EA82-4D53-4E2E-8290-C1A5332B8BC5}" presName="comp" presStyleCnt="0"/>
      <dgm:spPr/>
    </dgm:pt>
    <dgm:pt modelId="{40AABDEF-587E-4F69-B75B-A2E4A4A9E3AB}" type="pres">
      <dgm:prSet presAssocID="{8944EA82-4D53-4E2E-8290-C1A5332B8BC5}" presName="child" presStyleLbl="bgAccFollowNode1" presStyleIdx="4" presStyleCnt="6"/>
      <dgm:spPr/>
    </dgm:pt>
    <dgm:pt modelId="{DB1B8015-49F4-4D6F-A2B7-8F88BB640A9E}" type="pres">
      <dgm:prSet presAssocID="{8944EA82-4D53-4E2E-8290-C1A5332B8BC5}" presName="childTx" presStyleLbl="bgAccFollowNode1" presStyleIdx="4" presStyleCnt="6">
        <dgm:presLayoutVars>
          <dgm:bulletEnabled val="1"/>
        </dgm:presLayoutVars>
      </dgm:prSet>
      <dgm:spPr/>
    </dgm:pt>
    <dgm:pt modelId="{6D891D7B-B53B-4FAE-B23C-A18350BD3FD9}" type="pres">
      <dgm:prSet presAssocID="{C016674E-530B-488C-A63E-2967483D2EDB}" presName="comp" presStyleCnt="0"/>
      <dgm:spPr/>
    </dgm:pt>
    <dgm:pt modelId="{472040D1-3785-4E68-867A-56A54CF6168A}" type="pres">
      <dgm:prSet presAssocID="{C016674E-530B-488C-A63E-2967483D2EDB}" presName="child" presStyleLbl="bgAccFollowNode1" presStyleIdx="5" presStyleCnt="6"/>
      <dgm:spPr/>
    </dgm:pt>
    <dgm:pt modelId="{4BBAF247-D63E-4504-BA71-7A4276CA18E2}" type="pres">
      <dgm:prSet presAssocID="{C016674E-530B-488C-A63E-2967483D2EDB}" presName="childTx" presStyleLbl="bgAccFollowNode1" presStyleIdx="5" presStyleCnt="6">
        <dgm:presLayoutVars>
          <dgm:bulletEnabled val="1"/>
        </dgm:presLayoutVars>
      </dgm:prSet>
      <dgm:spPr/>
    </dgm:pt>
    <dgm:pt modelId="{01C75703-1D4C-42E6-8439-AB3C03BDEFBF}" type="pres">
      <dgm:prSet presAssocID="{0C31A172-9783-4BBD-A054-F3BE85EE2177}" presName="negSpace" presStyleCnt="0"/>
      <dgm:spPr/>
    </dgm:pt>
    <dgm:pt modelId="{30089C77-F45A-47D4-BF96-0AF757051BD6}" type="pres">
      <dgm:prSet presAssocID="{0C31A172-9783-4BBD-A054-F3BE85EE2177}" presName="circle" presStyleLbl="node1" presStyleIdx="1" presStyleCnt="2"/>
      <dgm:spPr/>
    </dgm:pt>
  </dgm:ptLst>
  <dgm:cxnLst>
    <dgm:cxn modelId="{29672209-0328-4B8B-8D3B-A046AEAF0D69}" type="presOf" srcId="{14A47AAA-BB5F-4473-A8CD-A3A4B41E3944}" destId="{4C04A5FB-7B50-465C-8290-31D163E490E7}" srcOrd="1" destOrd="0" presId="urn:microsoft.com/office/officeart/2005/8/layout/hList9"/>
    <dgm:cxn modelId="{9C06810A-4531-41CA-B3DF-443AFDBDF623}" type="presOf" srcId="{0004A882-2C95-477B-B060-2C89687BB120}" destId="{F3CD7D6A-CA69-4568-B625-033290E912F7}" srcOrd="0" destOrd="0" presId="urn:microsoft.com/office/officeart/2005/8/layout/hList9"/>
    <dgm:cxn modelId="{7CA25F16-BB87-4ECC-B41A-FD2F0116190E}" type="presOf" srcId="{D062BD62-6500-4C78-A94F-407EE904FDD6}" destId="{A5D1BC8F-5867-41BE-B996-4845DDB599A9}" srcOrd="1" destOrd="0" presId="urn:microsoft.com/office/officeart/2005/8/layout/hList9"/>
    <dgm:cxn modelId="{7BE3A81A-765E-4445-AF17-BEF9380DF460}" srcId="{0C31A172-9783-4BBD-A054-F3BE85EE2177}" destId="{C016674E-530B-488C-A63E-2967483D2EDB}" srcOrd="2" destOrd="0" parTransId="{F6E95097-92C3-4EFA-B897-1630A20EC654}" sibTransId="{743940FF-2F89-46A7-92B5-E0BB8A1EE31F}"/>
    <dgm:cxn modelId="{68C1271D-BE1A-47F9-B7C6-21C4D9131D87}" srcId="{0004A882-2C95-477B-B060-2C89687BB120}" destId="{14A47AAA-BB5F-4473-A8CD-A3A4B41E3944}" srcOrd="1" destOrd="0" parTransId="{ABDA9C16-90E1-4EB7-9BDB-F65110F0DC70}" sibTransId="{6AE34F4E-B5E9-4448-AA15-D3F304FD1483}"/>
    <dgm:cxn modelId="{CBFB081E-36D8-43FC-AC24-9AB6EE7D0934}" type="presOf" srcId="{92B88BC7-DC05-4F59-B240-AC58C3F8B1D9}" destId="{72554991-3936-43BE-BA4B-80084D29284E}" srcOrd="1" destOrd="0" presId="urn:microsoft.com/office/officeart/2005/8/layout/hList9"/>
    <dgm:cxn modelId="{60772437-0B8A-4DE0-89A2-FA473703D1E9}" srcId="{0004A882-2C95-477B-B060-2C89687BB120}" destId="{4867711A-E4F1-4CB0-B358-4EBC852C9F43}" srcOrd="2" destOrd="0" parTransId="{AD11C8F8-9421-42D0-BC2F-40E1D62E7461}" sibTransId="{CC24F938-D4E1-4858-A59C-02C390D1F45E}"/>
    <dgm:cxn modelId="{2F3E873C-12A4-48EE-87C9-B491C4BA7BF1}" type="presOf" srcId="{8944EA82-4D53-4E2E-8290-C1A5332B8BC5}" destId="{40AABDEF-587E-4F69-B75B-A2E4A4A9E3AB}" srcOrd="0" destOrd="0" presId="urn:microsoft.com/office/officeart/2005/8/layout/hList9"/>
    <dgm:cxn modelId="{71E62742-E3D6-47D1-8649-E1601EB8C01C}" type="presOf" srcId="{0C31A172-9783-4BBD-A054-F3BE85EE2177}" destId="{30089C77-F45A-47D4-BF96-0AF757051BD6}" srcOrd="0" destOrd="0" presId="urn:microsoft.com/office/officeart/2005/8/layout/hList9"/>
    <dgm:cxn modelId="{CB54FC63-0D92-4252-AF0A-593D6D42993C}" srcId="{0C31A172-9783-4BBD-A054-F3BE85EE2177}" destId="{8944EA82-4D53-4E2E-8290-C1A5332B8BC5}" srcOrd="1" destOrd="0" parTransId="{09643EC1-EAA7-40B8-AB98-2DFEEA0DB3B9}" sibTransId="{39DEEC03-C9CE-43B1-A2A1-14702E98945A}"/>
    <dgm:cxn modelId="{40A92348-99D0-4BA9-9E62-06E22F401C32}" type="presOf" srcId="{4867711A-E4F1-4CB0-B358-4EBC852C9F43}" destId="{72A783C7-8596-466B-A9A4-CA478F406949}" srcOrd="0" destOrd="0" presId="urn:microsoft.com/office/officeart/2005/8/layout/hList9"/>
    <dgm:cxn modelId="{6D201553-3814-4C46-BFC0-723A81F72B54}" srcId="{AC30203E-B79C-4C13-994E-17955C8B594D}" destId="{0C31A172-9783-4BBD-A054-F3BE85EE2177}" srcOrd="1" destOrd="0" parTransId="{F755198D-D05B-440D-A95D-FE5918328DEB}" sibTransId="{3B839B16-628C-4CD3-8C27-32BD0AF78A95}"/>
    <dgm:cxn modelId="{72EE037A-96D6-45D5-85D4-90E36D9C7806}" srcId="{0004A882-2C95-477B-B060-2C89687BB120}" destId="{D062BD62-6500-4C78-A94F-407EE904FDD6}" srcOrd="0" destOrd="0" parTransId="{5F680998-01FA-478B-BE52-E3FA5DB737A9}" sibTransId="{92F54206-9175-4A38-AEAE-6EA0083F86B8}"/>
    <dgm:cxn modelId="{D7BF2B81-3126-41B5-A4BB-7E3D0181CB06}" type="presOf" srcId="{C016674E-530B-488C-A63E-2967483D2EDB}" destId="{472040D1-3785-4E68-867A-56A54CF6168A}" srcOrd="0" destOrd="0" presId="urn:microsoft.com/office/officeart/2005/8/layout/hList9"/>
    <dgm:cxn modelId="{211B7691-B19C-4706-A6F7-33590E712583}" type="presOf" srcId="{92B88BC7-DC05-4F59-B240-AC58C3F8B1D9}" destId="{826B86E8-4D75-4B9F-9F90-BD0DB966A85C}" srcOrd="0" destOrd="0" presId="urn:microsoft.com/office/officeart/2005/8/layout/hList9"/>
    <dgm:cxn modelId="{2EE485A8-E397-45ED-A3AF-743C2C9E3D15}" type="presOf" srcId="{C016674E-530B-488C-A63E-2967483D2EDB}" destId="{4BBAF247-D63E-4504-BA71-7A4276CA18E2}" srcOrd="1" destOrd="0" presId="urn:microsoft.com/office/officeart/2005/8/layout/hList9"/>
    <dgm:cxn modelId="{AB24F3B0-33B6-4D12-8EF0-7CB4E1E33015}" type="presOf" srcId="{AC30203E-B79C-4C13-994E-17955C8B594D}" destId="{6114CE30-8D0B-41E6-8BBA-0B192F077F9D}" srcOrd="0" destOrd="0" presId="urn:microsoft.com/office/officeart/2005/8/layout/hList9"/>
    <dgm:cxn modelId="{A9E150BA-2B09-4C00-93AF-F7F2BCBBF3DB}" type="presOf" srcId="{D062BD62-6500-4C78-A94F-407EE904FDD6}" destId="{BF830D32-47EC-432F-B314-6E8AAB9B0540}" srcOrd="0" destOrd="0" presId="urn:microsoft.com/office/officeart/2005/8/layout/hList9"/>
    <dgm:cxn modelId="{9761B3DD-9E46-4CAC-A2C1-0268DA35C2EF}" srcId="{AC30203E-B79C-4C13-994E-17955C8B594D}" destId="{0004A882-2C95-477B-B060-2C89687BB120}" srcOrd="0" destOrd="0" parTransId="{1BD4EB99-9D3F-4C9E-8CC8-8FA277271B6A}" sibTransId="{E530224A-8FEA-49D4-9D96-1C456C207263}"/>
    <dgm:cxn modelId="{6A780EDF-2A2E-4976-BF4A-DAC2F0EEC516}" type="presOf" srcId="{8944EA82-4D53-4E2E-8290-C1A5332B8BC5}" destId="{DB1B8015-49F4-4D6F-A2B7-8F88BB640A9E}" srcOrd="1" destOrd="0" presId="urn:microsoft.com/office/officeart/2005/8/layout/hList9"/>
    <dgm:cxn modelId="{8DF305E1-4861-4067-9129-122B526EF1E2}" type="presOf" srcId="{4867711A-E4F1-4CB0-B358-4EBC852C9F43}" destId="{D3152059-CB53-4C33-962D-4227842CF5F5}" srcOrd="1" destOrd="0" presId="urn:microsoft.com/office/officeart/2005/8/layout/hList9"/>
    <dgm:cxn modelId="{801382ED-AD73-4F8D-AA6E-68284ED8A53E}" type="presOf" srcId="{14A47AAA-BB5F-4473-A8CD-A3A4B41E3944}" destId="{95D776EC-CA27-4DAD-B7B1-46271AEE7C06}" srcOrd="0" destOrd="0" presId="urn:microsoft.com/office/officeart/2005/8/layout/hList9"/>
    <dgm:cxn modelId="{B282FEFF-72F3-45F3-A2C8-7293B398622D}" srcId="{0C31A172-9783-4BBD-A054-F3BE85EE2177}" destId="{92B88BC7-DC05-4F59-B240-AC58C3F8B1D9}" srcOrd="0" destOrd="0" parTransId="{0BFCA98B-32AD-42D6-99D6-543F5BC7D446}" sibTransId="{126152DB-246D-4C4F-B7CA-EC5F6A0F7FF1}"/>
    <dgm:cxn modelId="{15EE482D-7699-4E6F-A3AF-9D8C504FAA2D}" type="presParOf" srcId="{6114CE30-8D0B-41E6-8BBA-0B192F077F9D}" destId="{3C5C6A3B-AACA-4289-8BF6-F17B52AB6583}" srcOrd="0" destOrd="0" presId="urn:microsoft.com/office/officeart/2005/8/layout/hList9"/>
    <dgm:cxn modelId="{A88A74F3-E536-498C-901D-62F56684255C}" type="presParOf" srcId="{6114CE30-8D0B-41E6-8BBA-0B192F077F9D}" destId="{55CC1049-2F39-49AA-9724-6E62CD5EEA01}" srcOrd="1" destOrd="0" presId="urn:microsoft.com/office/officeart/2005/8/layout/hList9"/>
    <dgm:cxn modelId="{FA8749EF-B51F-40D4-A5C8-BB4C4BD9F1BB}" type="presParOf" srcId="{55CC1049-2F39-49AA-9724-6E62CD5EEA01}" destId="{603E5585-A3C4-40AB-ADD2-8E9F2CE40D3D}" srcOrd="0" destOrd="0" presId="urn:microsoft.com/office/officeart/2005/8/layout/hList9"/>
    <dgm:cxn modelId="{5FE786E3-9B44-4F8E-A627-F355F51078C7}" type="presParOf" srcId="{55CC1049-2F39-49AA-9724-6E62CD5EEA01}" destId="{CF0248DE-4ACF-44F2-9EC4-B4314974F415}" srcOrd="1" destOrd="0" presId="urn:microsoft.com/office/officeart/2005/8/layout/hList9"/>
    <dgm:cxn modelId="{408440A1-6197-4113-95F8-B551C5E0ED42}" type="presParOf" srcId="{CF0248DE-4ACF-44F2-9EC4-B4314974F415}" destId="{BF830D32-47EC-432F-B314-6E8AAB9B0540}" srcOrd="0" destOrd="0" presId="urn:microsoft.com/office/officeart/2005/8/layout/hList9"/>
    <dgm:cxn modelId="{869673A3-ECA2-4C03-81E4-E59D50E5C1EB}" type="presParOf" srcId="{CF0248DE-4ACF-44F2-9EC4-B4314974F415}" destId="{A5D1BC8F-5867-41BE-B996-4845DDB599A9}" srcOrd="1" destOrd="0" presId="urn:microsoft.com/office/officeart/2005/8/layout/hList9"/>
    <dgm:cxn modelId="{3816FAA4-B500-47C2-8AE6-76A4F7CC2A36}" type="presParOf" srcId="{55CC1049-2F39-49AA-9724-6E62CD5EEA01}" destId="{C1ADB010-EC4C-494C-813E-AFB16BD42BF1}" srcOrd="2" destOrd="0" presId="urn:microsoft.com/office/officeart/2005/8/layout/hList9"/>
    <dgm:cxn modelId="{34756A70-5592-4A39-8814-E78DB32C52F3}" type="presParOf" srcId="{C1ADB010-EC4C-494C-813E-AFB16BD42BF1}" destId="{95D776EC-CA27-4DAD-B7B1-46271AEE7C06}" srcOrd="0" destOrd="0" presId="urn:microsoft.com/office/officeart/2005/8/layout/hList9"/>
    <dgm:cxn modelId="{A3BD186C-DEFF-432E-9A9F-7C0C8DB7CEA0}" type="presParOf" srcId="{C1ADB010-EC4C-494C-813E-AFB16BD42BF1}" destId="{4C04A5FB-7B50-465C-8290-31D163E490E7}" srcOrd="1" destOrd="0" presId="urn:microsoft.com/office/officeart/2005/8/layout/hList9"/>
    <dgm:cxn modelId="{C3D84110-CC9E-42AF-A6C8-CE109A2AF22C}" type="presParOf" srcId="{55CC1049-2F39-49AA-9724-6E62CD5EEA01}" destId="{5E861B83-89E5-4360-AB2E-C1E72BA17362}" srcOrd="3" destOrd="0" presId="urn:microsoft.com/office/officeart/2005/8/layout/hList9"/>
    <dgm:cxn modelId="{B9C325B3-28F5-467F-AAEB-859D67F22FE8}" type="presParOf" srcId="{5E861B83-89E5-4360-AB2E-C1E72BA17362}" destId="{72A783C7-8596-466B-A9A4-CA478F406949}" srcOrd="0" destOrd="0" presId="urn:microsoft.com/office/officeart/2005/8/layout/hList9"/>
    <dgm:cxn modelId="{9AFA0443-65C3-42C7-9B33-04DBF0B73989}" type="presParOf" srcId="{5E861B83-89E5-4360-AB2E-C1E72BA17362}" destId="{D3152059-CB53-4C33-962D-4227842CF5F5}" srcOrd="1" destOrd="0" presId="urn:microsoft.com/office/officeart/2005/8/layout/hList9"/>
    <dgm:cxn modelId="{BBEB555B-D06F-4D23-9A08-5B4FFD836613}" type="presParOf" srcId="{6114CE30-8D0B-41E6-8BBA-0B192F077F9D}" destId="{64650A65-0E3F-4317-94F3-F31B13353081}" srcOrd="2" destOrd="0" presId="urn:microsoft.com/office/officeart/2005/8/layout/hList9"/>
    <dgm:cxn modelId="{8ECCE2DF-5870-48F0-8F9F-67C23A52639B}" type="presParOf" srcId="{6114CE30-8D0B-41E6-8BBA-0B192F077F9D}" destId="{F3CD7D6A-CA69-4568-B625-033290E912F7}" srcOrd="3" destOrd="0" presId="urn:microsoft.com/office/officeart/2005/8/layout/hList9"/>
    <dgm:cxn modelId="{A9C7062C-9C11-4705-815B-E2841F7168BD}" type="presParOf" srcId="{6114CE30-8D0B-41E6-8BBA-0B192F077F9D}" destId="{4505137D-ACAC-4FC0-9D07-23B0C695ACBA}" srcOrd="4" destOrd="0" presId="urn:microsoft.com/office/officeart/2005/8/layout/hList9"/>
    <dgm:cxn modelId="{A3D5882A-EF97-4BF3-8258-1DEDA05B99C8}" type="presParOf" srcId="{6114CE30-8D0B-41E6-8BBA-0B192F077F9D}" destId="{C93F079E-0E97-4AB2-921F-3D4553469C6E}" srcOrd="5" destOrd="0" presId="urn:microsoft.com/office/officeart/2005/8/layout/hList9"/>
    <dgm:cxn modelId="{00AF6CBD-A439-4A22-99C5-C6080C446C97}" type="presParOf" srcId="{6114CE30-8D0B-41E6-8BBA-0B192F077F9D}" destId="{DF0ECE78-ED2C-4ECA-969D-B3610D1E3A64}" srcOrd="6" destOrd="0" presId="urn:microsoft.com/office/officeart/2005/8/layout/hList9"/>
    <dgm:cxn modelId="{A3056CA2-E941-4A35-8CB5-050B567D9DDF}" type="presParOf" srcId="{DF0ECE78-ED2C-4ECA-969D-B3610D1E3A64}" destId="{DB609113-0339-4FFA-8060-46D7AE46BA63}" srcOrd="0" destOrd="0" presId="urn:microsoft.com/office/officeart/2005/8/layout/hList9"/>
    <dgm:cxn modelId="{EFAEE532-F2CB-4CDD-86E2-640294018148}" type="presParOf" srcId="{DF0ECE78-ED2C-4ECA-969D-B3610D1E3A64}" destId="{CD6A5866-1660-4729-A754-8E130EF0CF28}" srcOrd="1" destOrd="0" presId="urn:microsoft.com/office/officeart/2005/8/layout/hList9"/>
    <dgm:cxn modelId="{122743F0-96DF-4891-B0C7-40360F3099F6}" type="presParOf" srcId="{CD6A5866-1660-4729-A754-8E130EF0CF28}" destId="{826B86E8-4D75-4B9F-9F90-BD0DB966A85C}" srcOrd="0" destOrd="0" presId="urn:microsoft.com/office/officeart/2005/8/layout/hList9"/>
    <dgm:cxn modelId="{4A968A83-40EC-49FB-BCE4-9880D625BD7A}" type="presParOf" srcId="{CD6A5866-1660-4729-A754-8E130EF0CF28}" destId="{72554991-3936-43BE-BA4B-80084D29284E}" srcOrd="1" destOrd="0" presId="urn:microsoft.com/office/officeart/2005/8/layout/hList9"/>
    <dgm:cxn modelId="{A51E7193-720A-4B56-9023-754E3AF1662E}" type="presParOf" srcId="{DF0ECE78-ED2C-4ECA-969D-B3610D1E3A64}" destId="{CAC3D4B0-ACA6-492A-AAA6-0989D41C2843}" srcOrd="2" destOrd="0" presId="urn:microsoft.com/office/officeart/2005/8/layout/hList9"/>
    <dgm:cxn modelId="{8FC8C3A0-B9CF-4960-BF57-1FBC1A5405CE}" type="presParOf" srcId="{CAC3D4B0-ACA6-492A-AAA6-0989D41C2843}" destId="{40AABDEF-587E-4F69-B75B-A2E4A4A9E3AB}" srcOrd="0" destOrd="0" presId="urn:microsoft.com/office/officeart/2005/8/layout/hList9"/>
    <dgm:cxn modelId="{5BCF5BB2-C69D-46A1-8834-D7D7F3FB5A1D}" type="presParOf" srcId="{CAC3D4B0-ACA6-492A-AAA6-0989D41C2843}" destId="{DB1B8015-49F4-4D6F-A2B7-8F88BB640A9E}" srcOrd="1" destOrd="0" presId="urn:microsoft.com/office/officeart/2005/8/layout/hList9"/>
    <dgm:cxn modelId="{2E6DADE0-C034-4C0C-87DA-1A679965BFB2}" type="presParOf" srcId="{DF0ECE78-ED2C-4ECA-969D-B3610D1E3A64}" destId="{6D891D7B-B53B-4FAE-B23C-A18350BD3FD9}" srcOrd="3" destOrd="0" presId="urn:microsoft.com/office/officeart/2005/8/layout/hList9"/>
    <dgm:cxn modelId="{2B0D35AC-5637-4EB3-B3AD-041C5A301DA6}" type="presParOf" srcId="{6D891D7B-B53B-4FAE-B23C-A18350BD3FD9}" destId="{472040D1-3785-4E68-867A-56A54CF6168A}" srcOrd="0" destOrd="0" presId="urn:microsoft.com/office/officeart/2005/8/layout/hList9"/>
    <dgm:cxn modelId="{06624C4D-1A29-45FB-8134-5E95830935CA}" type="presParOf" srcId="{6D891D7B-B53B-4FAE-B23C-A18350BD3FD9}" destId="{4BBAF247-D63E-4504-BA71-7A4276CA18E2}" srcOrd="1" destOrd="0" presId="urn:microsoft.com/office/officeart/2005/8/layout/hList9"/>
    <dgm:cxn modelId="{020E9CBB-DB45-4F7F-9402-B727A06150AE}" type="presParOf" srcId="{6114CE30-8D0B-41E6-8BBA-0B192F077F9D}" destId="{01C75703-1D4C-42E6-8439-AB3C03BDEFBF}" srcOrd="7" destOrd="0" presId="urn:microsoft.com/office/officeart/2005/8/layout/hList9"/>
    <dgm:cxn modelId="{27F53DC7-FD82-4B57-997B-C5F869BB58CD}" type="presParOf" srcId="{6114CE30-8D0B-41E6-8BBA-0B192F077F9D}" destId="{30089C77-F45A-47D4-BF96-0AF757051BD6}" srcOrd="8" destOrd="0" presId="urn:microsoft.com/office/officeart/2005/8/layout/hList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D35A11DE-418A-47DA-97AE-EC4CDC731B19}" type="doc">
      <dgm:prSet loTypeId="urn:microsoft.com/office/officeart/2005/8/layout/hProcess4" loCatId="process" qsTypeId="urn:microsoft.com/office/officeart/2005/8/quickstyle/simple1" qsCatId="simple" csTypeId="urn:microsoft.com/office/officeart/2005/8/colors/accent0_3" csCatId="mainScheme" phldr="1"/>
      <dgm:spPr/>
      <dgm:t>
        <a:bodyPr/>
        <a:lstStyle/>
        <a:p>
          <a:endParaRPr lang="fr-FR"/>
        </a:p>
      </dgm:t>
    </dgm:pt>
    <dgm:pt modelId="{515829E3-18DA-4577-AEDB-D1186A3AD72B}">
      <dgm:prSet phldrT="[Texte]"/>
      <dgm:spPr/>
      <dgm:t>
        <a:bodyPr/>
        <a:lstStyle/>
        <a:p>
          <a:r>
            <a:rPr lang="fr-FR" dirty="0"/>
            <a:t>Rotation de stock</a:t>
          </a:r>
        </a:p>
      </dgm:t>
    </dgm:pt>
    <dgm:pt modelId="{F31702B1-D2CD-462D-88B1-ED4CB0DFEF0A}" type="parTrans" cxnId="{722295CE-9DAC-419C-BF63-80E0A291F75F}">
      <dgm:prSet/>
      <dgm:spPr/>
      <dgm:t>
        <a:bodyPr/>
        <a:lstStyle/>
        <a:p>
          <a:endParaRPr lang="fr-FR"/>
        </a:p>
      </dgm:t>
    </dgm:pt>
    <dgm:pt modelId="{D22631CA-948F-45CB-A107-9823609C0073}" type="sibTrans" cxnId="{722295CE-9DAC-419C-BF63-80E0A291F75F}">
      <dgm:prSet/>
      <dgm:spPr/>
      <dgm:t>
        <a:bodyPr/>
        <a:lstStyle/>
        <a:p>
          <a:endParaRPr lang="fr-FR"/>
        </a:p>
      </dgm:t>
    </dgm:pt>
    <dgm:pt modelId="{742290DC-88DC-4F58-B5EB-AA7DEB719072}">
      <dgm:prSet phldrT="[Texte]"/>
      <dgm:spPr/>
      <dgm:t>
        <a:bodyPr/>
        <a:lstStyle/>
        <a:p>
          <a:r>
            <a:rPr lang="fr-FR" dirty="0"/>
            <a:t>Fréquence  à laquelle un produit se vend</a:t>
          </a:r>
        </a:p>
      </dgm:t>
    </dgm:pt>
    <dgm:pt modelId="{A2B7DCF8-8F60-4209-8104-99C8D8319E5B}" type="parTrans" cxnId="{CC18CD77-EDCC-4F19-B02A-1AE9083D48B3}">
      <dgm:prSet/>
      <dgm:spPr/>
      <dgm:t>
        <a:bodyPr/>
        <a:lstStyle/>
        <a:p>
          <a:endParaRPr lang="fr-FR"/>
        </a:p>
      </dgm:t>
    </dgm:pt>
    <dgm:pt modelId="{8946A099-0ACF-4BB3-B3AE-CB4C86C8AD99}" type="sibTrans" cxnId="{CC18CD77-EDCC-4F19-B02A-1AE9083D48B3}">
      <dgm:prSet/>
      <dgm:spPr/>
      <dgm:t>
        <a:bodyPr/>
        <a:lstStyle/>
        <a:p>
          <a:endParaRPr lang="fr-FR"/>
        </a:p>
      </dgm:t>
    </dgm:pt>
    <dgm:pt modelId="{377C628F-0B0E-4B2E-B0E5-6F0AAAC1560F}">
      <dgm:prSet phldrT="[Texte]"/>
      <dgm:spPr/>
      <dgm:t>
        <a:bodyPr/>
        <a:lstStyle/>
        <a:p>
          <a:r>
            <a:rPr lang="fr-FR" dirty="0"/>
            <a:t>Mois de Stock</a:t>
          </a:r>
        </a:p>
      </dgm:t>
    </dgm:pt>
    <dgm:pt modelId="{846731E6-075A-4ECD-8DFF-CD303568B782}" type="parTrans" cxnId="{97DE6B64-8DFD-4FD2-9F20-398C745AA61C}">
      <dgm:prSet/>
      <dgm:spPr/>
      <dgm:t>
        <a:bodyPr/>
        <a:lstStyle/>
        <a:p>
          <a:endParaRPr lang="fr-FR"/>
        </a:p>
      </dgm:t>
    </dgm:pt>
    <dgm:pt modelId="{7BC2DF9A-138F-423E-91E6-DBBF98B7D5C9}" type="sibTrans" cxnId="{97DE6B64-8DFD-4FD2-9F20-398C745AA61C}">
      <dgm:prSet/>
      <dgm:spPr/>
      <dgm:t>
        <a:bodyPr/>
        <a:lstStyle/>
        <a:p>
          <a:endParaRPr lang="fr-FR"/>
        </a:p>
      </dgm:t>
    </dgm:pt>
    <dgm:pt modelId="{4E5BBEBB-823F-493B-AD35-2290A74D7EB1}">
      <dgm:prSet phldrT="[Texte]"/>
      <dgm:spPr/>
      <dgm:t>
        <a:bodyPr/>
        <a:lstStyle/>
        <a:p>
          <a:r>
            <a:rPr lang="fr-FR" dirty="0"/>
            <a:t>Combien de mois pour écouler le stock actuel.</a:t>
          </a:r>
        </a:p>
      </dgm:t>
    </dgm:pt>
    <dgm:pt modelId="{F9E2FF0B-D68B-4DCA-BD2C-639E57F286EF}" type="parTrans" cxnId="{8F475DA6-D2D4-4FD6-AEFB-9BD9F701FC7E}">
      <dgm:prSet/>
      <dgm:spPr/>
      <dgm:t>
        <a:bodyPr/>
        <a:lstStyle/>
        <a:p>
          <a:endParaRPr lang="fr-FR"/>
        </a:p>
      </dgm:t>
    </dgm:pt>
    <dgm:pt modelId="{FE73184B-DDD5-4B7F-9CA8-FC01334FAF1F}" type="sibTrans" cxnId="{8F475DA6-D2D4-4FD6-AEFB-9BD9F701FC7E}">
      <dgm:prSet/>
      <dgm:spPr/>
      <dgm:t>
        <a:bodyPr/>
        <a:lstStyle/>
        <a:p>
          <a:endParaRPr lang="fr-FR"/>
        </a:p>
      </dgm:t>
    </dgm:pt>
    <dgm:pt modelId="{DB575A50-037C-489A-A6E0-7149E4A7B959}">
      <dgm:prSet phldrT="[Texte]"/>
      <dgm:spPr/>
      <dgm:t>
        <a:bodyPr/>
        <a:lstStyle/>
        <a:p>
          <a:r>
            <a:rPr lang="fr-FR" dirty="0"/>
            <a:t>Vente/Stock</a:t>
          </a:r>
        </a:p>
      </dgm:t>
    </dgm:pt>
    <dgm:pt modelId="{80BFD551-0583-4B7E-A543-412FBE79241A}" type="parTrans" cxnId="{AD24C6CC-0930-439F-980F-C701F1E57A4E}">
      <dgm:prSet/>
      <dgm:spPr/>
      <dgm:t>
        <a:bodyPr/>
        <a:lstStyle/>
        <a:p>
          <a:endParaRPr lang="fr-FR"/>
        </a:p>
      </dgm:t>
    </dgm:pt>
    <dgm:pt modelId="{0882074E-267C-47E6-8637-A11490D7E301}" type="sibTrans" cxnId="{AD24C6CC-0930-439F-980F-C701F1E57A4E}">
      <dgm:prSet/>
      <dgm:spPr/>
      <dgm:t>
        <a:bodyPr/>
        <a:lstStyle/>
        <a:p>
          <a:endParaRPr lang="fr-FR"/>
        </a:p>
      </dgm:t>
    </dgm:pt>
    <dgm:pt modelId="{62832D47-79DC-46E0-ADD7-DDD34A0E3734}">
      <dgm:prSet phldrT="[Texte]"/>
      <dgm:spPr/>
      <dgm:t>
        <a:bodyPr/>
        <a:lstStyle/>
        <a:p>
          <a:r>
            <a:rPr lang="fr-FR" dirty="0"/>
            <a:t>Stock/Vente</a:t>
          </a:r>
        </a:p>
      </dgm:t>
    </dgm:pt>
    <dgm:pt modelId="{178418AC-C8A1-484F-ACC9-7807AF9FABEA}" type="parTrans" cxnId="{D916BA99-B00E-4EBD-B5D5-BAB69745E009}">
      <dgm:prSet/>
      <dgm:spPr/>
      <dgm:t>
        <a:bodyPr/>
        <a:lstStyle/>
        <a:p>
          <a:endParaRPr lang="fr-FR"/>
        </a:p>
      </dgm:t>
    </dgm:pt>
    <dgm:pt modelId="{3D691040-0071-4CCF-BD28-D1F9A6964CD9}" type="sibTrans" cxnId="{D916BA99-B00E-4EBD-B5D5-BAB69745E009}">
      <dgm:prSet/>
      <dgm:spPr/>
      <dgm:t>
        <a:bodyPr/>
        <a:lstStyle/>
        <a:p>
          <a:endParaRPr lang="fr-FR"/>
        </a:p>
      </dgm:t>
    </dgm:pt>
    <dgm:pt modelId="{C1B851A5-6B26-42E7-B535-D437DD8ACA58}" type="pres">
      <dgm:prSet presAssocID="{D35A11DE-418A-47DA-97AE-EC4CDC731B19}" presName="Name0" presStyleCnt="0">
        <dgm:presLayoutVars>
          <dgm:dir/>
          <dgm:animLvl val="lvl"/>
          <dgm:resizeHandles val="exact"/>
        </dgm:presLayoutVars>
      </dgm:prSet>
      <dgm:spPr/>
    </dgm:pt>
    <dgm:pt modelId="{B9436EF7-A957-4F8C-9FF4-32BF927781E7}" type="pres">
      <dgm:prSet presAssocID="{D35A11DE-418A-47DA-97AE-EC4CDC731B19}" presName="tSp" presStyleCnt="0"/>
      <dgm:spPr/>
    </dgm:pt>
    <dgm:pt modelId="{96156349-7A13-4DF6-9C1E-C1A54EDC9A2C}" type="pres">
      <dgm:prSet presAssocID="{D35A11DE-418A-47DA-97AE-EC4CDC731B19}" presName="bSp" presStyleCnt="0"/>
      <dgm:spPr/>
    </dgm:pt>
    <dgm:pt modelId="{417458C6-7274-405B-BAC5-DEAEBC9667F2}" type="pres">
      <dgm:prSet presAssocID="{D35A11DE-418A-47DA-97AE-EC4CDC731B19}" presName="process" presStyleCnt="0"/>
      <dgm:spPr/>
    </dgm:pt>
    <dgm:pt modelId="{FD60C22B-4D9A-40C7-B482-F411C37577C4}" type="pres">
      <dgm:prSet presAssocID="{515829E3-18DA-4577-AEDB-D1186A3AD72B}" presName="composite1" presStyleCnt="0"/>
      <dgm:spPr/>
    </dgm:pt>
    <dgm:pt modelId="{0B6EED15-5548-4A53-85FB-7EE3B7A74A9B}" type="pres">
      <dgm:prSet presAssocID="{515829E3-18DA-4577-AEDB-D1186A3AD72B}" presName="dummyNode1" presStyleLbl="node1" presStyleIdx="0" presStyleCnt="2"/>
      <dgm:spPr/>
    </dgm:pt>
    <dgm:pt modelId="{2C8A183F-CF4D-4BF4-8434-9E92B32D0F56}" type="pres">
      <dgm:prSet presAssocID="{515829E3-18DA-4577-AEDB-D1186A3AD72B}" presName="childNode1" presStyleLbl="bgAcc1" presStyleIdx="0" presStyleCnt="2">
        <dgm:presLayoutVars>
          <dgm:bulletEnabled val="1"/>
        </dgm:presLayoutVars>
      </dgm:prSet>
      <dgm:spPr/>
    </dgm:pt>
    <dgm:pt modelId="{64F0D8D2-7FA8-4CE4-B13A-0C66EC091E68}" type="pres">
      <dgm:prSet presAssocID="{515829E3-18DA-4577-AEDB-D1186A3AD72B}" presName="childNode1tx" presStyleLbl="bgAcc1" presStyleIdx="0" presStyleCnt="2">
        <dgm:presLayoutVars>
          <dgm:bulletEnabled val="1"/>
        </dgm:presLayoutVars>
      </dgm:prSet>
      <dgm:spPr/>
    </dgm:pt>
    <dgm:pt modelId="{9CE9F250-CDEE-44F6-AA82-B181E62F2DFE}" type="pres">
      <dgm:prSet presAssocID="{515829E3-18DA-4577-AEDB-D1186A3AD72B}" presName="parentNode1" presStyleLbl="node1" presStyleIdx="0" presStyleCnt="2">
        <dgm:presLayoutVars>
          <dgm:chMax val="1"/>
          <dgm:bulletEnabled val="1"/>
        </dgm:presLayoutVars>
      </dgm:prSet>
      <dgm:spPr/>
    </dgm:pt>
    <dgm:pt modelId="{61490844-C74D-430C-B0BB-8C5FCAEC8C90}" type="pres">
      <dgm:prSet presAssocID="{515829E3-18DA-4577-AEDB-D1186A3AD72B}" presName="connSite1" presStyleCnt="0"/>
      <dgm:spPr/>
    </dgm:pt>
    <dgm:pt modelId="{E88563A0-B185-47BD-825C-D91840EEF4DF}" type="pres">
      <dgm:prSet presAssocID="{D22631CA-948F-45CB-A107-9823609C0073}" presName="Name9" presStyleLbl="sibTrans2D1" presStyleIdx="0" presStyleCnt="1"/>
      <dgm:spPr/>
    </dgm:pt>
    <dgm:pt modelId="{12A23E07-0A9F-417A-8A82-F280DC7619FD}" type="pres">
      <dgm:prSet presAssocID="{377C628F-0B0E-4B2E-B0E5-6F0AAAC1560F}" presName="composite2" presStyleCnt="0"/>
      <dgm:spPr/>
    </dgm:pt>
    <dgm:pt modelId="{1C5BD6DE-6430-404B-8FE0-6170CF50258B}" type="pres">
      <dgm:prSet presAssocID="{377C628F-0B0E-4B2E-B0E5-6F0AAAC1560F}" presName="dummyNode2" presStyleLbl="node1" presStyleIdx="0" presStyleCnt="2"/>
      <dgm:spPr/>
    </dgm:pt>
    <dgm:pt modelId="{04147A0B-8110-42D2-B51A-BBE089273B3B}" type="pres">
      <dgm:prSet presAssocID="{377C628F-0B0E-4B2E-B0E5-6F0AAAC1560F}" presName="childNode2" presStyleLbl="bgAcc1" presStyleIdx="1" presStyleCnt="2">
        <dgm:presLayoutVars>
          <dgm:bulletEnabled val="1"/>
        </dgm:presLayoutVars>
      </dgm:prSet>
      <dgm:spPr/>
    </dgm:pt>
    <dgm:pt modelId="{C1D3A301-F79F-42B5-ABA4-282664964028}" type="pres">
      <dgm:prSet presAssocID="{377C628F-0B0E-4B2E-B0E5-6F0AAAC1560F}" presName="childNode2tx" presStyleLbl="bgAcc1" presStyleIdx="1" presStyleCnt="2">
        <dgm:presLayoutVars>
          <dgm:bulletEnabled val="1"/>
        </dgm:presLayoutVars>
      </dgm:prSet>
      <dgm:spPr/>
    </dgm:pt>
    <dgm:pt modelId="{5022867B-4EF8-4084-8259-4F7EF53CE525}" type="pres">
      <dgm:prSet presAssocID="{377C628F-0B0E-4B2E-B0E5-6F0AAAC1560F}" presName="parentNode2" presStyleLbl="node1" presStyleIdx="1" presStyleCnt="2">
        <dgm:presLayoutVars>
          <dgm:chMax val="0"/>
          <dgm:bulletEnabled val="1"/>
        </dgm:presLayoutVars>
      </dgm:prSet>
      <dgm:spPr/>
    </dgm:pt>
    <dgm:pt modelId="{DC6AA180-30BB-42C2-AE40-E2487935C95A}" type="pres">
      <dgm:prSet presAssocID="{377C628F-0B0E-4B2E-B0E5-6F0AAAC1560F}" presName="connSite2" presStyleCnt="0"/>
      <dgm:spPr/>
    </dgm:pt>
  </dgm:ptLst>
  <dgm:cxnLst>
    <dgm:cxn modelId="{F1F9340D-2BAD-4913-A3A7-1CCE4E01CC4B}" type="presOf" srcId="{62832D47-79DC-46E0-ADD7-DDD34A0E3734}" destId="{04147A0B-8110-42D2-B51A-BBE089273B3B}" srcOrd="0" destOrd="1" presId="urn:microsoft.com/office/officeart/2005/8/layout/hProcess4"/>
    <dgm:cxn modelId="{DD3D9F10-C3FB-4001-BEA3-5330D04ACDC8}" type="presOf" srcId="{377C628F-0B0E-4B2E-B0E5-6F0AAAC1560F}" destId="{5022867B-4EF8-4084-8259-4F7EF53CE525}" srcOrd="0" destOrd="0" presId="urn:microsoft.com/office/officeart/2005/8/layout/hProcess4"/>
    <dgm:cxn modelId="{F8605B1C-AFE8-47D0-8D0C-D612A47282C9}" type="presOf" srcId="{742290DC-88DC-4F58-B5EB-AA7DEB719072}" destId="{64F0D8D2-7FA8-4CE4-B13A-0C66EC091E68}" srcOrd="1" destOrd="0" presId="urn:microsoft.com/office/officeart/2005/8/layout/hProcess4"/>
    <dgm:cxn modelId="{6BDAF11D-D0CE-4CCB-947E-E173D32A20E6}" type="presOf" srcId="{515829E3-18DA-4577-AEDB-D1186A3AD72B}" destId="{9CE9F250-CDEE-44F6-AA82-B181E62F2DFE}" srcOrd="0" destOrd="0" presId="urn:microsoft.com/office/officeart/2005/8/layout/hProcess4"/>
    <dgm:cxn modelId="{0E25DE5B-1F55-4922-A49D-1FC77ADEF6DB}" type="presOf" srcId="{DB575A50-037C-489A-A6E0-7149E4A7B959}" destId="{2C8A183F-CF4D-4BF4-8434-9E92B32D0F56}" srcOrd="0" destOrd="1" presId="urn:microsoft.com/office/officeart/2005/8/layout/hProcess4"/>
    <dgm:cxn modelId="{97DE6B64-8DFD-4FD2-9F20-398C745AA61C}" srcId="{D35A11DE-418A-47DA-97AE-EC4CDC731B19}" destId="{377C628F-0B0E-4B2E-B0E5-6F0AAAC1560F}" srcOrd="1" destOrd="0" parTransId="{846731E6-075A-4ECD-8DFF-CD303568B782}" sibTransId="{7BC2DF9A-138F-423E-91E6-DBBF98B7D5C9}"/>
    <dgm:cxn modelId="{483C9954-4778-41CF-B51D-83D845B45C80}" type="presOf" srcId="{D22631CA-948F-45CB-A107-9823609C0073}" destId="{E88563A0-B185-47BD-825C-D91840EEF4DF}" srcOrd="0" destOrd="0" presId="urn:microsoft.com/office/officeart/2005/8/layout/hProcess4"/>
    <dgm:cxn modelId="{CC18CD77-EDCC-4F19-B02A-1AE9083D48B3}" srcId="{515829E3-18DA-4577-AEDB-D1186A3AD72B}" destId="{742290DC-88DC-4F58-B5EB-AA7DEB719072}" srcOrd="0" destOrd="0" parTransId="{A2B7DCF8-8F60-4209-8104-99C8D8319E5B}" sibTransId="{8946A099-0ACF-4BB3-B3AE-CB4C86C8AD99}"/>
    <dgm:cxn modelId="{10A71C58-385D-42F4-8F9D-175273064FAE}" type="presOf" srcId="{742290DC-88DC-4F58-B5EB-AA7DEB719072}" destId="{2C8A183F-CF4D-4BF4-8434-9E92B32D0F56}" srcOrd="0" destOrd="0" presId="urn:microsoft.com/office/officeart/2005/8/layout/hProcess4"/>
    <dgm:cxn modelId="{9D81E480-E5C4-4C30-AE65-F09BD0D08B2F}" type="presOf" srcId="{DB575A50-037C-489A-A6E0-7149E4A7B959}" destId="{64F0D8D2-7FA8-4CE4-B13A-0C66EC091E68}" srcOrd="1" destOrd="1" presId="urn:microsoft.com/office/officeart/2005/8/layout/hProcess4"/>
    <dgm:cxn modelId="{D51C3F8D-4EB2-45E2-AE53-72DD60289A70}" type="presOf" srcId="{4E5BBEBB-823F-493B-AD35-2290A74D7EB1}" destId="{C1D3A301-F79F-42B5-ABA4-282664964028}" srcOrd="1" destOrd="0" presId="urn:microsoft.com/office/officeart/2005/8/layout/hProcess4"/>
    <dgm:cxn modelId="{1EB8828F-ED2D-4087-B3EA-1D4B4C3D3C78}" type="presOf" srcId="{D35A11DE-418A-47DA-97AE-EC4CDC731B19}" destId="{C1B851A5-6B26-42E7-B535-D437DD8ACA58}" srcOrd="0" destOrd="0" presId="urn:microsoft.com/office/officeart/2005/8/layout/hProcess4"/>
    <dgm:cxn modelId="{D916BA99-B00E-4EBD-B5D5-BAB69745E009}" srcId="{377C628F-0B0E-4B2E-B0E5-6F0AAAC1560F}" destId="{62832D47-79DC-46E0-ADD7-DDD34A0E3734}" srcOrd="1" destOrd="0" parTransId="{178418AC-C8A1-484F-ACC9-7807AF9FABEA}" sibTransId="{3D691040-0071-4CCF-BD28-D1F9A6964CD9}"/>
    <dgm:cxn modelId="{4D5204A0-899D-4E6F-AC39-0A93A53B9D72}" type="presOf" srcId="{62832D47-79DC-46E0-ADD7-DDD34A0E3734}" destId="{C1D3A301-F79F-42B5-ABA4-282664964028}" srcOrd="1" destOrd="1" presId="urn:microsoft.com/office/officeart/2005/8/layout/hProcess4"/>
    <dgm:cxn modelId="{8F475DA6-D2D4-4FD6-AEFB-9BD9F701FC7E}" srcId="{377C628F-0B0E-4B2E-B0E5-6F0AAAC1560F}" destId="{4E5BBEBB-823F-493B-AD35-2290A74D7EB1}" srcOrd="0" destOrd="0" parTransId="{F9E2FF0B-D68B-4DCA-BD2C-639E57F286EF}" sibTransId="{FE73184B-DDD5-4B7F-9CA8-FC01334FAF1F}"/>
    <dgm:cxn modelId="{AD24C6CC-0930-439F-980F-C701F1E57A4E}" srcId="{515829E3-18DA-4577-AEDB-D1186A3AD72B}" destId="{DB575A50-037C-489A-A6E0-7149E4A7B959}" srcOrd="1" destOrd="0" parTransId="{80BFD551-0583-4B7E-A543-412FBE79241A}" sibTransId="{0882074E-267C-47E6-8637-A11490D7E301}"/>
    <dgm:cxn modelId="{722295CE-9DAC-419C-BF63-80E0A291F75F}" srcId="{D35A11DE-418A-47DA-97AE-EC4CDC731B19}" destId="{515829E3-18DA-4577-AEDB-D1186A3AD72B}" srcOrd="0" destOrd="0" parTransId="{F31702B1-D2CD-462D-88B1-ED4CB0DFEF0A}" sibTransId="{D22631CA-948F-45CB-A107-9823609C0073}"/>
    <dgm:cxn modelId="{404094D2-1CA4-41B4-BE36-C17B33AB0A78}" type="presOf" srcId="{4E5BBEBB-823F-493B-AD35-2290A74D7EB1}" destId="{04147A0B-8110-42D2-B51A-BBE089273B3B}" srcOrd="0" destOrd="0" presId="urn:microsoft.com/office/officeart/2005/8/layout/hProcess4"/>
    <dgm:cxn modelId="{62217A0A-844C-45E2-BC5F-B32119A27921}" type="presParOf" srcId="{C1B851A5-6B26-42E7-B535-D437DD8ACA58}" destId="{B9436EF7-A957-4F8C-9FF4-32BF927781E7}" srcOrd="0" destOrd="0" presId="urn:microsoft.com/office/officeart/2005/8/layout/hProcess4"/>
    <dgm:cxn modelId="{E2762692-85ED-438E-A211-B2E0047FFF91}" type="presParOf" srcId="{C1B851A5-6B26-42E7-B535-D437DD8ACA58}" destId="{96156349-7A13-4DF6-9C1E-C1A54EDC9A2C}" srcOrd="1" destOrd="0" presId="urn:microsoft.com/office/officeart/2005/8/layout/hProcess4"/>
    <dgm:cxn modelId="{51A2E57D-775D-4672-8557-6BDC6A67470D}" type="presParOf" srcId="{C1B851A5-6B26-42E7-B535-D437DD8ACA58}" destId="{417458C6-7274-405B-BAC5-DEAEBC9667F2}" srcOrd="2" destOrd="0" presId="urn:microsoft.com/office/officeart/2005/8/layout/hProcess4"/>
    <dgm:cxn modelId="{1915EDA9-AD37-4B84-9761-41F8CEA170FF}" type="presParOf" srcId="{417458C6-7274-405B-BAC5-DEAEBC9667F2}" destId="{FD60C22B-4D9A-40C7-B482-F411C37577C4}" srcOrd="0" destOrd="0" presId="urn:microsoft.com/office/officeart/2005/8/layout/hProcess4"/>
    <dgm:cxn modelId="{08A92D28-D09A-4220-B26F-879C509589A7}" type="presParOf" srcId="{FD60C22B-4D9A-40C7-B482-F411C37577C4}" destId="{0B6EED15-5548-4A53-85FB-7EE3B7A74A9B}" srcOrd="0" destOrd="0" presId="urn:microsoft.com/office/officeart/2005/8/layout/hProcess4"/>
    <dgm:cxn modelId="{86592F2D-7974-446F-98B5-A06C0A0F7ABD}" type="presParOf" srcId="{FD60C22B-4D9A-40C7-B482-F411C37577C4}" destId="{2C8A183F-CF4D-4BF4-8434-9E92B32D0F56}" srcOrd="1" destOrd="0" presId="urn:microsoft.com/office/officeart/2005/8/layout/hProcess4"/>
    <dgm:cxn modelId="{3C329CCD-92AD-4137-AA00-3FFF2D2E087A}" type="presParOf" srcId="{FD60C22B-4D9A-40C7-B482-F411C37577C4}" destId="{64F0D8D2-7FA8-4CE4-B13A-0C66EC091E68}" srcOrd="2" destOrd="0" presId="urn:microsoft.com/office/officeart/2005/8/layout/hProcess4"/>
    <dgm:cxn modelId="{00E45856-D257-484E-8A17-B8B8EC5FB8B8}" type="presParOf" srcId="{FD60C22B-4D9A-40C7-B482-F411C37577C4}" destId="{9CE9F250-CDEE-44F6-AA82-B181E62F2DFE}" srcOrd="3" destOrd="0" presId="urn:microsoft.com/office/officeart/2005/8/layout/hProcess4"/>
    <dgm:cxn modelId="{46A3C388-474B-4033-B743-0F9A87478081}" type="presParOf" srcId="{FD60C22B-4D9A-40C7-B482-F411C37577C4}" destId="{61490844-C74D-430C-B0BB-8C5FCAEC8C90}" srcOrd="4" destOrd="0" presId="urn:microsoft.com/office/officeart/2005/8/layout/hProcess4"/>
    <dgm:cxn modelId="{431A1B9D-BC35-4F67-A22E-9205C535E266}" type="presParOf" srcId="{417458C6-7274-405B-BAC5-DEAEBC9667F2}" destId="{E88563A0-B185-47BD-825C-D91840EEF4DF}" srcOrd="1" destOrd="0" presId="urn:microsoft.com/office/officeart/2005/8/layout/hProcess4"/>
    <dgm:cxn modelId="{37EF2008-8B41-47D2-8DD5-3805C819ED0D}" type="presParOf" srcId="{417458C6-7274-405B-BAC5-DEAEBC9667F2}" destId="{12A23E07-0A9F-417A-8A82-F280DC7619FD}" srcOrd="2" destOrd="0" presId="urn:microsoft.com/office/officeart/2005/8/layout/hProcess4"/>
    <dgm:cxn modelId="{460A7B26-C5D9-4F34-8C71-3061681E1BF6}" type="presParOf" srcId="{12A23E07-0A9F-417A-8A82-F280DC7619FD}" destId="{1C5BD6DE-6430-404B-8FE0-6170CF50258B}" srcOrd="0" destOrd="0" presId="urn:microsoft.com/office/officeart/2005/8/layout/hProcess4"/>
    <dgm:cxn modelId="{5FA08164-9B76-4E05-86AD-AF70CA45583A}" type="presParOf" srcId="{12A23E07-0A9F-417A-8A82-F280DC7619FD}" destId="{04147A0B-8110-42D2-B51A-BBE089273B3B}" srcOrd="1" destOrd="0" presId="urn:microsoft.com/office/officeart/2005/8/layout/hProcess4"/>
    <dgm:cxn modelId="{B185C35B-8C96-48C3-A3D9-92EEA6CA4A74}" type="presParOf" srcId="{12A23E07-0A9F-417A-8A82-F280DC7619FD}" destId="{C1D3A301-F79F-42B5-ABA4-282664964028}" srcOrd="2" destOrd="0" presId="urn:microsoft.com/office/officeart/2005/8/layout/hProcess4"/>
    <dgm:cxn modelId="{2D2DBA15-589D-4133-A900-AFCFEB7B0FCE}" type="presParOf" srcId="{12A23E07-0A9F-417A-8A82-F280DC7619FD}" destId="{5022867B-4EF8-4084-8259-4F7EF53CE525}" srcOrd="3" destOrd="0" presId="urn:microsoft.com/office/officeart/2005/8/layout/hProcess4"/>
    <dgm:cxn modelId="{F4F2EA9C-E020-4596-8E00-705872EF9D20}" type="presParOf" srcId="{12A23E07-0A9F-417A-8A82-F280DC7619FD}" destId="{DC6AA180-30BB-42C2-AE40-E2487935C95A}"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ABFB235-1B42-4007-AC9D-DFBFC1C91024}" type="doc">
      <dgm:prSet loTypeId="urn:microsoft.com/office/officeart/2005/8/layout/venn3" loCatId="relationship" qsTypeId="urn:microsoft.com/office/officeart/2005/8/quickstyle/simple1" qsCatId="simple" csTypeId="urn:microsoft.com/office/officeart/2005/8/colors/accent3_5" csCatId="accent3" phldr="1"/>
      <dgm:spPr/>
      <dgm:t>
        <a:bodyPr/>
        <a:lstStyle/>
        <a:p>
          <a:endParaRPr lang="fr-FR"/>
        </a:p>
      </dgm:t>
    </dgm:pt>
    <dgm:pt modelId="{06009363-6512-4B3D-B3F4-2643CF7FD1DB}">
      <dgm:prSet phldrT="[Texte]"/>
      <dgm:spPr/>
      <dgm:t>
        <a:bodyPr/>
        <a:lstStyle/>
        <a:p>
          <a:r>
            <a:rPr lang="fr-FR" dirty="0"/>
            <a:t>Prix dispersés</a:t>
          </a:r>
        </a:p>
      </dgm:t>
    </dgm:pt>
    <dgm:pt modelId="{BCBCCA82-4782-4FFA-AC87-E9236D03B186}" type="parTrans" cxnId="{353D1390-9325-46E6-81A9-797453C5F1A9}">
      <dgm:prSet/>
      <dgm:spPr/>
      <dgm:t>
        <a:bodyPr/>
        <a:lstStyle/>
        <a:p>
          <a:endParaRPr lang="fr-FR"/>
        </a:p>
      </dgm:t>
    </dgm:pt>
    <dgm:pt modelId="{DD835502-F122-4A66-BE9E-CEEB450F3C51}" type="sibTrans" cxnId="{353D1390-9325-46E6-81A9-797453C5F1A9}">
      <dgm:prSet/>
      <dgm:spPr/>
      <dgm:t>
        <a:bodyPr/>
        <a:lstStyle/>
        <a:p>
          <a:endParaRPr lang="fr-FR"/>
        </a:p>
      </dgm:t>
    </dgm:pt>
    <dgm:pt modelId="{3934700B-E6EF-4240-9029-FF9CA37362B0}">
      <dgm:prSet phldrT="[Texte]"/>
      <dgm:spPr/>
      <dgm:t>
        <a:bodyPr/>
        <a:lstStyle/>
        <a:p>
          <a:r>
            <a:rPr lang="fr-FR" dirty="0"/>
            <a:t>Stockage+ Valorisation de stock Important: Champagne</a:t>
          </a:r>
        </a:p>
      </dgm:t>
    </dgm:pt>
    <dgm:pt modelId="{8CDC556F-4B96-4FB6-88F2-B618A946D181}" type="parTrans" cxnId="{20BC5F36-2A25-4682-AAE7-9AD044DAFD7A}">
      <dgm:prSet/>
      <dgm:spPr/>
      <dgm:t>
        <a:bodyPr/>
        <a:lstStyle/>
        <a:p>
          <a:endParaRPr lang="fr-FR"/>
        </a:p>
      </dgm:t>
    </dgm:pt>
    <dgm:pt modelId="{93CDB271-2F49-451A-8EC7-A38BF48CC890}" type="sibTrans" cxnId="{20BC5F36-2A25-4682-AAE7-9AD044DAFD7A}">
      <dgm:prSet/>
      <dgm:spPr/>
      <dgm:t>
        <a:bodyPr/>
        <a:lstStyle/>
        <a:p>
          <a:endParaRPr lang="fr-FR"/>
        </a:p>
      </dgm:t>
    </dgm:pt>
    <dgm:pt modelId="{CD47371D-63F3-4163-AEF4-DC50B15E9972}">
      <dgm:prSet phldrT="[Texte]"/>
      <dgm:spPr/>
      <dgm:t>
        <a:bodyPr/>
        <a:lstStyle/>
        <a:p>
          <a:r>
            <a:rPr lang="fr-FR" dirty="0"/>
            <a:t>Vin catégorie la + vendue</a:t>
          </a:r>
        </a:p>
      </dgm:t>
    </dgm:pt>
    <dgm:pt modelId="{70DBF6CA-1D44-4D19-AE5C-B87D40A31557}" type="parTrans" cxnId="{9599A716-4363-48AF-AACA-3D0AF3401AB6}">
      <dgm:prSet/>
      <dgm:spPr/>
      <dgm:t>
        <a:bodyPr/>
        <a:lstStyle/>
        <a:p>
          <a:endParaRPr lang="fr-FR"/>
        </a:p>
      </dgm:t>
    </dgm:pt>
    <dgm:pt modelId="{DC45E666-7903-4FC1-A221-512111048324}" type="sibTrans" cxnId="{9599A716-4363-48AF-AACA-3D0AF3401AB6}">
      <dgm:prSet/>
      <dgm:spPr/>
      <dgm:t>
        <a:bodyPr/>
        <a:lstStyle/>
        <a:p>
          <a:endParaRPr lang="fr-FR"/>
        </a:p>
      </dgm:t>
    </dgm:pt>
    <dgm:pt modelId="{FC08B2D6-7FEF-4334-8D6E-8F3EF2143F7B}">
      <dgm:prSet phldrT="[Texte]"/>
      <dgm:spPr/>
      <dgm:t>
        <a:bodyPr/>
        <a:lstStyle/>
        <a:p>
          <a:r>
            <a:rPr lang="fr-FR" dirty="0"/>
            <a:t>Faire un check des prix</a:t>
          </a:r>
        </a:p>
        <a:p>
          <a:r>
            <a:rPr lang="fr-FR" dirty="0"/>
            <a:t>Revoir les prévisions de ventes</a:t>
          </a:r>
        </a:p>
        <a:p>
          <a:r>
            <a:rPr lang="fr-FR" dirty="0"/>
            <a:t>Stratégie Marketing sur le vin</a:t>
          </a:r>
        </a:p>
      </dgm:t>
    </dgm:pt>
    <dgm:pt modelId="{283B6AE0-93D3-4915-985F-F115303C46F2}" type="parTrans" cxnId="{340F691F-80F0-4CAE-B4E8-5E5D4C75671E}">
      <dgm:prSet/>
      <dgm:spPr/>
      <dgm:t>
        <a:bodyPr/>
        <a:lstStyle/>
        <a:p>
          <a:endParaRPr lang="fr-FR"/>
        </a:p>
      </dgm:t>
    </dgm:pt>
    <dgm:pt modelId="{C9659D2A-B9CA-483B-B6D8-809EC0CCA847}" type="sibTrans" cxnId="{340F691F-80F0-4CAE-B4E8-5E5D4C75671E}">
      <dgm:prSet/>
      <dgm:spPr/>
      <dgm:t>
        <a:bodyPr/>
        <a:lstStyle/>
        <a:p>
          <a:endParaRPr lang="fr-FR"/>
        </a:p>
      </dgm:t>
    </dgm:pt>
    <dgm:pt modelId="{F88F2B90-CAFC-4848-8D5F-43ACDC02F940}" type="pres">
      <dgm:prSet presAssocID="{5ABFB235-1B42-4007-AC9D-DFBFC1C91024}" presName="Name0" presStyleCnt="0">
        <dgm:presLayoutVars>
          <dgm:dir/>
          <dgm:resizeHandles val="exact"/>
        </dgm:presLayoutVars>
      </dgm:prSet>
      <dgm:spPr/>
    </dgm:pt>
    <dgm:pt modelId="{7B2D1216-F518-4E2B-943C-CED35C2C9830}" type="pres">
      <dgm:prSet presAssocID="{06009363-6512-4B3D-B3F4-2643CF7FD1DB}" presName="Name5" presStyleLbl="vennNode1" presStyleIdx="0" presStyleCnt="4">
        <dgm:presLayoutVars>
          <dgm:bulletEnabled val="1"/>
        </dgm:presLayoutVars>
      </dgm:prSet>
      <dgm:spPr/>
    </dgm:pt>
    <dgm:pt modelId="{BAA408BE-0246-43C4-92E3-DC0E214B87E5}" type="pres">
      <dgm:prSet presAssocID="{DD835502-F122-4A66-BE9E-CEEB450F3C51}" presName="space" presStyleCnt="0"/>
      <dgm:spPr/>
    </dgm:pt>
    <dgm:pt modelId="{68B52264-1C06-49A2-9BE3-DB644A23193C}" type="pres">
      <dgm:prSet presAssocID="{3934700B-E6EF-4240-9029-FF9CA37362B0}" presName="Name5" presStyleLbl="vennNode1" presStyleIdx="1" presStyleCnt="4">
        <dgm:presLayoutVars>
          <dgm:bulletEnabled val="1"/>
        </dgm:presLayoutVars>
      </dgm:prSet>
      <dgm:spPr/>
    </dgm:pt>
    <dgm:pt modelId="{EF06B4CA-27FE-45F1-8EBB-459ED6A2C6F1}" type="pres">
      <dgm:prSet presAssocID="{93CDB271-2F49-451A-8EC7-A38BF48CC890}" presName="space" presStyleCnt="0"/>
      <dgm:spPr/>
    </dgm:pt>
    <dgm:pt modelId="{AE2B640E-5544-4E4F-953D-7FF31EAF9C59}" type="pres">
      <dgm:prSet presAssocID="{CD47371D-63F3-4163-AEF4-DC50B15E9972}" presName="Name5" presStyleLbl="vennNode1" presStyleIdx="2" presStyleCnt="4">
        <dgm:presLayoutVars>
          <dgm:bulletEnabled val="1"/>
        </dgm:presLayoutVars>
      </dgm:prSet>
      <dgm:spPr/>
    </dgm:pt>
    <dgm:pt modelId="{C2D4CC8C-70A0-4AB4-A1F3-360258234E60}" type="pres">
      <dgm:prSet presAssocID="{DC45E666-7903-4FC1-A221-512111048324}" presName="space" presStyleCnt="0"/>
      <dgm:spPr/>
    </dgm:pt>
    <dgm:pt modelId="{5889DA1B-DA22-46DF-965E-DCBEE43AE957}" type="pres">
      <dgm:prSet presAssocID="{FC08B2D6-7FEF-4334-8D6E-8F3EF2143F7B}" presName="Name5" presStyleLbl="vennNode1" presStyleIdx="3" presStyleCnt="4">
        <dgm:presLayoutVars>
          <dgm:bulletEnabled val="1"/>
        </dgm:presLayoutVars>
      </dgm:prSet>
      <dgm:spPr/>
    </dgm:pt>
  </dgm:ptLst>
  <dgm:cxnLst>
    <dgm:cxn modelId="{9599A716-4363-48AF-AACA-3D0AF3401AB6}" srcId="{5ABFB235-1B42-4007-AC9D-DFBFC1C91024}" destId="{CD47371D-63F3-4163-AEF4-DC50B15E9972}" srcOrd="2" destOrd="0" parTransId="{70DBF6CA-1D44-4D19-AE5C-B87D40A31557}" sibTransId="{DC45E666-7903-4FC1-A221-512111048324}"/>
    <dgm:cxn modelId="{340F691F-80F0-4CAE-B4E8-5E5D4C75671E}" srcId="{5ABFB235-1B42-4007-AC9D-DFBFC1C91024}" destId="{FC08B2D6-7FEF-4334-8D6E-8F3EF2143F7B}" srcOrd="3" destOrd="0" parTransId="{283B6AE0-93D3-4915-985F-F115303C46F2}" sibTransId="{C9659D2A-B9CA-483B-B6D8-809EC0CCA847}"/>
    <dgm:cxn modelId="{20BC5F36-2A25-4682-AAE7-9AD044DAFD7A}" srcId="{5ABFB235-1B42-4007-AC9D-DFBFC1C91024}" destId="{3934700B-E6EF-4240-9029-FF9CA37362B0}" srcOrd="1" destOrd="0" parTransId="{8CDC556F-4B96-4FB6-88F2-B618A946D181}" sibTransId="{93CDB271-2F49-451A-8EC7-A38BF48CC890}"/>
    <dgm:cxn modelId="{98E71C64-3168-42B9-BF12-87EBB15E0968}" type="presOf" srcId="{3934700B-E6EF-4240-9029-FF9CA37362B0}" destId="{68B52264-1C06-49A2-9BE3-DB644A23193C}" srcOrd="0" destOrd="0" presId="urn:microsoft.com/office/officeart/2005/8/layout/venn3"/>
    <dgm:cxn modelId="{36BF644A-6EC5-4B44-9FF5-DF289A1ECB29}" type="presOf" srcId="{CD47371D-63F3-4163-AEF4-DC50B15E9972}" destId="{AE2B640E-5544-4E4F-953D-7FF31EAF9C59}" srcOrd="0" destOrd="0" presId="urn:microsoft.com/office/officeart/2005/8/layout/venn3"/>
    <dgm:cxn modelId="{353D1390-9325-46E6-81A9-797453C5F1A9}" srcId="{5ABFB235-1B42-4007-AC9D-DFBFC1C91024}" destId="{06009363-6512-4B3D-B3F4-2643CF7FD1DB}" srcOrd="0" destOrd="0" parTransId="{BCBCCA82-4782-4FFA-AC87-E9236D03B186}" sibTransId="{DD835502-F122-4A66-BE9E-CEEB450F3C51}"/>
    <dgm:cxn modelId="{59AF3B93-46B6-4693-8778-B7C79843DC69}" type="presOf" srcId="{06009363-6512-4B3D-B3F4-2643CF7FD1DB}" destId="{7B2D1216-F518-4E2B-943C-CED35C2C9830}" srcOrd="0" destOrd="0" presId="urn:microsoft.com/office/officeart/2005/8/layout/venn3"/>
    <dgm:cxn modelId="{287CC79F-140E-4266-82F1-C410A62A15D2}" type="presOf" srcId="{5ABFB235-1B42-4007-AC9D-DFBFC1C91024}" destId="{F88F2B90-CAFC-4848-8D5F-43ACDC02F940}" srcOrd="0" destOrd="0" presId="urn:microsoft.com/office/officeart/2005/8/layout/venn3"/>
    <dgm:cxn modelId="{7E1951E0-7AC3-4226-8871-2F67F382BBCF}" type="presOf" srcId="{FC08B2D6-7FEF-4334-8D6E-8F3EF2143F7B}" destId="{5889DA1B-DA22-46DF-965E-DCBEE43AE957}" srcOrd="0" destOrd="0" presId="urn:microsoft.com/office/officeart/2005/8/layout/venn3"/>
    <dgm:cxn modelId="{EA484F4B-B833-42C1-B808-4E81178FA49D}" type="presParOf" srcId="{F88F2B90-CAFC-4848-8D5F-43ACDC02F940}" destId="{7B2D1216-F518-4E2B-943C-CED35C2C9830}" srcOrd="0" destOrd="0" presId="urn:microsoft.com/office/officeart/2005/8/layout/venn3"/>
    <dgm:cxn modelId="{0C142CE6-3704-4070-A41C-28BD131EF263}" type="presParOf" srcId="{F88F2B90-CAFC-4848-8D5F-43ACDC02F940}" destId="{BAA408BE-0246-43C4-92E3-DC0E214B87E5}" srcOrd="1" destOrd="0" presId="urn:microsoft.com/office/officeart/2005/8/layout/venn3"/>
    <dgm:cxn modelId="{6A8EA8C6-9311-4EA5-8F48-AE6690769118}" type="presParOf" srcId="{F88F2B90-CAFC-4848-8D5F-43ACDC02F940}" destId="{68B52264-1C06-49A2-9BE3-DB644A23193C}" srcOrd="2" destOrd="0" presId="urn:microsoft.com/office/officeart/2005/8/layout/venn3"/>
    <dgm:cxn modelId="{ADD219C9-0970-4F34-B7C4-9300D26EA37F}" type="presParOf" srcId="{F88F2B90-CAFC-4848-8D5F-43ACDC02F940}" destId="{EF06B4CA-27FE-45F1-8EBB-459ED6A2C6F1}" srcOrd="3" destOrd="0" presId="urn:microsoft.com/office/officeart/2005/8/layout/venn3"/>
    <dgm:cxn modelId="{DA9B8509-7283-40A1-B7B5-9187ACD0D786}" type="presParOf" srcId="{F88F2B90-CAFC-4848-8D5F-43ACDC02F940}" destId="{AE2B640E-5544-4E4F-953D-7FF31EAF9C59}" srcOrd="4" destOrd="0" presId="urn:microsoft.com/office/officeart/2005/8/layout/venn3"/>
    <dgm:cxn modelId="{CCC3C4C5-853F-4790-8EB8-BB6A2FBB5BBB}" type="presParOf" srcId="{F88F2B90-CAFC-4848-8D5F-43ACDC02F940}" destId="{C2D4CC8C-70A0-4AB4-A1F3-360258234E60}" srcOrd="5" destOrd="0" presId="urn:microsoft.com/office/officeart/2005/8/layout/venn3"/>
    <dgm:cxn modelId="{F23D5A16-8C7C-41C2-A657-9FEDFB2012B2}" type="presParOf" srcId="{F88F2B90-CAFC-4848-8D5F-43ACDC02F940}" destId="{5889DA1B-DA22-46DF-965E-DCBEE43AE957}" srcOrd="6" destOrd="0" presId="urn:microsoft.com/office/officeart/2005/8/layout/venn3"/>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ABFB235-1B42-4007-AC9D-DFBFC1C91024}" type="doc">
      <dgm:prSet loTypeId="urn:microsoft.com/office/officeart/2005/8/layout/venn3" loCatId="relationship" qsTypeId="urn:microsoft.com/office/officeart/2005/8/quickstyle/simple1" qsCatId="simple" csTypeId="urn:microsoft.com/office/officeart/2005/8/colors/accent3_5" csCatId="accent3" phldr="1"/>
      <dgm:spPr/>
      <dgm:t>
        <a:bodyPr/>
        <a:lstStyle/>
        <a:p>
          <a:endParaRPr lang="fr-FR"/>
        </a:p>
      </dgm:t>
    </dgm:pt>
    <dgm:pt modelId="{06009363-6512-4B3D-B3F4-2643CF7FD1DB}">
      <dgm:prSet phldrT="[Texte]"/>
      <dgm:spPr/>
      <dgm:t>
        <a:bodyPr/>
        <a:lstStyle/>
        <a:p>
          <a:r>
            <a:rPr lang="fr-FR" dirty="0"/>
            <a:t>Maintenir une documentation</a:t>
          </a:r>
        </a:p>
      </dgm:t>
    </dgm:pt>
    <dgm:pt modelId="{BCBCCA82-4782-4FFA-AC87-E9236D03B186}" type="parTrans" cxnId="{353D1390-9325-46E6-81A9-797453C5F1A9}">
      <dgm:prSet/>
      <dgm:spPr/>
      <dgm:t>
        <a:bodyPr/>
        <a:lstStyle/>
        <a:p>
          <a:endParaRPr lang="fr-FR"/>
        </a:p>
      </dgm:t>
    </dgm:pt>
    <dgm:pt modelId="{DD835502-F122-4A66-BE9E-CEEB450F3C51}" type="sibTrans" cxnId="{353D1390-9325-46E6-81A9-797453C5F1A9}">
      <dgm:prSet/>
      <dgm:spPr/>
      <dgm:t>
        <a:bodyPr/>
        <a:lstStyle/>
        <a:p>
          <a:endParaRPr lang="fr-FR"/>
        </a:p>
      </dgm:t>
    </dgm:pt>
    <dgm:pt modelId="{3934700B-E6EF-4240-9029-FF9CA37362B0}">
      <dgm:prSet phldrT="[Texte]"/>
      <dgm:spPr/>
      <dgm:t>
        <a:bodyPr/>
        <a:lstStyle/>
        <a:p>
          <a:r>
            <a:rPr lang="fr-FR" dirty="0"/>
            <a:t>Automatiser le process nettoyage</a:t>
          </a:r>
        </a:p>
      </dgm:t>
    </dgm:pt>
    <dgm:pt modelId="{8CDC556F-4B96-4FB6-88F2-B618A946D181}" type="parTrans" cxnId="{20BC5F36-2A25-4682-AAE7-9AD044DAFD7A}">
      <dgm:prSet/>
      <dgm:spPr/>
      <dgm:t>
        <a:bodyPr/>
        <a:lstStyle/>
        <a:p>
          <a:endParaRPr lang="fr-FR"/>
        </a:p>
      </dgm:t>
    </dgm:pt>
    <dgm:pt modelId="{93CDB271-2F49-451A-8EC7-A38BF48CC890}" type="sibTrans" cxnId="{20BC5F36-2A25-4682-AAE7-9AD044DAFD7A}">
      <dgm:prSet/>
      <dgm:spPr/>
      <dgm:t>
        <a:bodyPr/>
        <a:lstStyle/>
        <a:p>
          <a:endParaRPr lang="fr-FR"/>
        </a:p>
      </dgm:t>
    </dgm:pt>
    <dgm:pt modelId="{CD47371D-63F3-4163-AEF4-DC50B15E9972}">
      <dgm:prSet phldrT="[Texte]"/>
      <dgm:spPr/>
      <dgm:t>
        <a:bodyPr/>
        <a:lstStyle/>
        <a:p>
          <a:r>
            <a:rPr lang="fr-FR" dirty="0"/>
            <a:t>Synchroniser les deux systèmes</a:t>
          </a:r>
        </a:p>
      </dgm:t>
    </dgm:pt>
    <dgm:pt modelId="{70DBF6CA-1D44-4D19-AE5C-B87D40A31557}" type="parTrans" cxnId="{9599A716-4363-48AF-AACA-3D0AF3401AB6}">
      <dgm:prSet/>
      <dgm:spPr/>
      <dgm:t>
        <a:bodyPr/>
        <a:lstStyle/>
        <a:p>
          <a:endParaRPr lang="fr-FR"/>
        </a:p>
      </dgm:t>
    </dgm:pt>
    <dgm:pt modelId="{DC45E666-7903-4FC1-A221-512111048324}" type="sibTrans" cxnId="{9599A716-4363-48AF-AACA-3D0AF3401AB6}">
      <dgm:prSet/>
      <dgm:spPr/>
      <dgm:t>
        <a:bodyPr/>
        <a:lstStyle/>
        <a:p>
          <a:endParaRPr lang="fr-FR"/>
        </a:p>
      </dgm:t>
    </dgm:pt>
    <dgm:pt modelId="{FC08B2D6-7FEF-4334-8D6E-8F3EF2143F7B}">
      <dgm:prSet phldrT="[Texte]"/>
      <dgm:spPr/>
      <dgm:t>
        <a:bodyPr/>
        <a:lstStyle/>
        <a:p>
          <a:r>
            <a:rPr lang="fr-FR" dirty="0"/>
            <a:t>RGPD</a:t>
          </a:r>
        </a:p>
        <a:p>
          <a:r>
            <a:rPr lang="fr-FR" dirty="0"/>
            <a:t>Données Sensibles par précaution serveur confidentiel</a:t>
          </a:r>
        </a:p>
      </dgm:t>
    </dgm:pt>
    <dgm:pt modelId="{283B6AE0-93D3-4915-985F-F115303C46F2}" type="parTrans" cxnId="{340F691F-80F0-4CAE-B4E8-5E5D4C75671E}">
      <dgm:prSet/>
      <dgm:spPr/>
      <dgm:t>
        <a:bodyPr/>
        <a:lstStyle/>
        <a:p>
          <a:endParaRPr lang="fr-FR"/>
        </a:p>
      </dgm:t>
    </dgm:pt>
    <dgm:pt modelId="{C9659D2A-B9CA-483B-B6D8-809EC0CCA847}" type="sibTrans" cxnId="{340F691F-80F0-4CAE-B4E8-5E5D4C75671E}">
      <dgm:prSet/>
      <dgm:spPr/>
      <dgm:t>
        <a:bodyPr/>
        <a:lstStyle/>
        <a:p>
          <a:endParaRPr lang="fr-FR"/>
        </a:p>
      </dgm:t>
    </dgm:pt>
    <dgm:pt modelId="{F88F2B90-CAFC-4848-8D5F-43ACDC02F940}" type="pres">
      <dgm:prSet presAssocID="{5ABFB235-1B42-4007-AC9D-DFBFC1C91024}" presName="Name0" presStyleCnt="0">
        <dgm:presLayoutVars>
          <dgm:dir/>
          <dgm:resizeHandles val="exact"/>
        </dgm:presLayoutVars>
      </dgm:prSet>
      <dgm:spPr/>
    </dgm:pt>
    <dgm:pt modelId="{7B2D1216-F518-4E2B-943C-CED35C2C9830}" type="pres">
      <dgm:prSet presAssocID="{06009363-6512-4B3D-B3F4-2643CF7FD1DB}" presName="Name5" presStyleLbl="vennNode1" presStyleIdx="0" presStyleCnt="4">
        <dgm:presLayoutVars>
          <dgm:bulletEnabled val="1"/>
        </dgm:presLayoutVars>
      </dgm:prSet>
      <dgm:spPr/>
    </dgm:pt>
    <dgm:pt modelId="{BAA408BE-0246-43C4-92E3-DC0E214B87E5}" type="pres">
      <dgm:prSet presAssocID="{DD835502-F122-4A66-BE9E-CEEB450F3C51}" presName="space" presStyleCnt="0"/>
      <dgm:spPr/>
    </dgm:pt>
    <dgm:pt modelId="{68B52264-1C06-49A2-9BE3-DB644A23193C}" type="pres">
      <dgm:prSet presAssocID="{3934700B-E6EF-4240-9029-FF9CA37362B0}" presName="Name5" presStyleLbl="vennNode1" presStyleIdx="1" presStyleCnt="4">
        <dgm:presLayoutVars>
          <dgm:bulletEnabled val="1"/>
        </dgm:presLayoutVars>
      </dgm:prSet>
      <dgm:spPr/>
    </dgm:pt>
    <dgm:pt modelId="{EF06B4CA-27FE-45F1-8EBB-459ED6A2C6F1}" type="pres">
      <dgm:prSet presAssocID="{93CDB271-2F49-451A-8EC7-A38BF48CC890}" presName="space" presStyleCnt="0"/>
      <dgm:spPr/>
    </dgm:pt>
    <dgm:pt modelId="{AE2B640E-5544-4E4F-953D-7FF31EAF9C59}" type="pres">
      <dgm:prSet presAssocID="{CD47371D-63F3-4163-AEF4-DC50B15E9972}" presName="Name5" presStyleLbl="vennNode1" presStyleIdx="2" presStyleCnt="4">
        <dgm:presLayoutVars>
          <dgm:bulletEnabled val="1"/>
        </dgm:presLayoutVars>
      </dgm:prSet>
      <dgm:spPr/>
    </dgm:pt>
    <dgm:pt modelId="{C2D4CC8C-70A0-4AB4-A1F3-360258234E60}" type="pres">
      <dgm:prSet presAssocID="{DC45E666-7903-4FC1-A221-512111048324}" presName="space" presStyleCnt="0"/>
      <dgm:spPr/>
    </dgm:pt>
    <dgm:pt modelId="{5889DA1B-DA22-46DF-965E-DCBEE43AE957}" type="pres">
      <dgm:prSet presAssocID="{FC08B2D6-7FEF-4334-8D6E-8F3EF2143F7B}" presName="Name5" presStyleLbl="vennNode1" presStyleIdx="3" presStyleCnt="4">
        <dgm:presLayoutVars>
          <dgm:bulletEnabled val="1"/>
        </dgm:presLayoutVars>
      </dgm:prSet>
      <dgm:spPr/>
    </dgm:pt>
  </dgm:ptLst>
  <dgm:cxnLst>
    <dgm:cxn modelId="{9599A716-4363-48AF-AACA-3D0AF3401AB6}" srcId="{5ABFB235-1B42-4007-AC9D-DFBFC1C91024}" destId="{CD47371D-63F3-4163-AEF4-DC50B15E9972}" srcOrd="2" destOrd="0" parTransId="{70DBF6CA-1D44-4D19-AE5C-B87D40A31557}" sibTransId="{DC45E666-7903-4FC1-A221-512111048324}"/>
    <dgm:cxn modelId="{340F691F-80F0-4CAE-B4E8-5E5D4C75671E}" srcId="{5ABFB235-1B42-4007-AC9D-DFBFC1C91024}" destId="{FC08B2D6-7FEF-4334-8D6E-8F3EF2143F7B}" srcOrd="3" destOrd="0" parTransId="{283B6AE0-93D3-4915-985F-F115303C46F2}" sibTransId="{C9659D2A-B9CA-483B-B6D8-809EC0CCA847}"/>
    <dgm:cxn modelId="{20BC5F36-2A25-4682-AAE7-9AD044DAFD7A}" srcId="{5ABFB235-1B42-4007-AC9D-DFBFC1C91024}" destId="{3934700B-E6EF-4240-9029-FF9CA37362B0}" srcOrd="1" destOrd="0" parTransId="{8CDC556F-4B96-4FB6-88F2-B618A946D181}" sibTransId="{93CDB271-2F49-451A-8EC7-A38BF48CC890}"/>
    <dgm:cxn modelId="{98E71C64-3168-42B9-BF12-87EBB15E0968}" type="presOf" srcId="{3934700B-E6EF-4240-9029-FF9CA37362B0}" destId="{68B52264-1C06-49A2-9BE3-DB644A23193C}" srcOrd="0" destOrd="0" presId="urn:microsoft.com/office/officeart/2005/8/layout/venn3"/>
    <dgm:cxn modelId="{36BF644A-6EC5-4B44-9FF5-DF289A1ECB29}" type="presOf" srcId="{CD47371D-63F3-4163-AEF4-DC50B15E9972}" destId="{AE2B640E-5544-4E4F-953D-7FF31EAF9C59}" srcOrd="0" destOrd="0" presId="urn:microsoft.com/office/officeart/2005/8/layout/venn3"/>
    <dgm:cxn modelId="{353D1390-9325-46E6-81A9-797453C5F1A9}" srcId="{5ABFB235-1B42-4007-AC9D-DFBFC1C91024}" destId="{06009363-6512-4B3D-B3F4-2643CF7FD1DB}" srcOrd="0" destOrd="0" parTransId="{BCBCCA82-4782-4FFA-AC87-E9236D03B186}" sibTransId="{DD835502-F122-4A66-BE9E-CEEB450F3C51}"/>
    <dgm:cxn modelId="{59AF3B93-46B6-4693-8778-B7C79843DC69}" type="presOf" srcId="{06009363-6512-4B3D-B3F4-2643CF7FD1DB}" destId="{7B2D1216-F518-4E2B-943C-CED35C2C9830}" srcOrd="0" destOrd="0" presId="urn:microsoft.com/office/officeart/2005/8/layout/venn3"/>
    <dgm:cxn modelId="{287CC79F-140E-4266-82F1-C410A62A15D2}" type="presOf" srcId="{5ABFB235-1B42-4007-AC9D-DFBFC1C91024}" destId="{F88F2B90-CAFC-4848-8D5F-43ACDC02F940}" srcOrd="0" destOrd="0" presId="urn:microsoft.com/office/officeart/2005/8/layout/venn3"/>
    <dgm:cxn modelId="{7E1951E0-7AC3-4226-8871-2F67F382BBCF}" type="presOf" srcId="{FC08B2D6-7FEF-4334-8D6E-8F3EF2143F7B}" destId="{5889DA1B-DA22-46DF-965E-DCBEE43AE957}" srcOrd="0" destOrd="0" presId="urn:microsoft.com/office/officeart/2005/8/layout/venn3"/>
    <dgm:cxn modelId="{EA484F4B-B833-42C1-B808-4E81178FA49D}" type="presParOf" srcId="{F88F2B90-CAFC-4848-8D5F-43ACDC02F940}" destId="{7B2D1216-F518-4E2B-943C-CED35C2C9830}" srcOrd="0" destOrd="0" presId="urn:microsoft.com/office/officeart/2005/8/layout/venn3"/>
    <dgm:cxn modelId="{0C142CE6-3704-4070-A41C-28BD131EF263}" type="presParOf" srcId="{F88F2B90-CAFC-4848-8D5F-43ACDC02F940}" destId="{BAA408BE-0246-43C4-92E3-DC0E214B87E5}" srcOrd="1" destOrd="0" presId="urn:microsoft.com/office/officeart/2005/8/layout/venn3"/>
    <dgm:cxn modelId="{6A8EA8C6-9311-4EA5-8F48-AE6690769118}" type="presParOf" srcId="{F88F2B90-CAFC-4848-8D5F-43ACDC02F940}" destId="{68B52264-1C06-49A2-9BE3-DB644A23193C}" srcOrd="2" destOrd="0" presId="urn:microsoft.com/office/officeart/2005/8/layout/venn3"/>
    <dgm:cxn modelId="{ADD219C9-0970-4F34-B7C4-9300D26EA37F}" type="presParOf" srcId="{F88F2B90-CAFC-4848-8D5F-43ACDC02F940}" destId="{EF06B4CA-27FE-45F1-8EBB-459ED6A2C6F1}" srcOrd="3" destOrd="0" presId="urn:microsoft.com/office/officeart/2005/8/layout/venn3"/>
    <dgm:cxn modelId="{DA9B8509-7283-40A1-B7B5-9187ACD0D786}" type="presParOf" srcId="{F88F2B90-CAFC-4848-8D5F-43ACDC02F940}" destId="{AE2B640E-5544-4E4F-953D-7FF31EAF9C59}" srcOrd="4" destOrd="0" presId="urn:microsoft.com/office/officeart/2005/8/layout/venn3"/>
    <dgm:cxn modelId="{CCC3C4C5-853F-4790-8EB8-BB6A2FBB5BBB}" type="presParOf" srcId="{F88F2B90-CAFC-4848-8D5F-43ACDC02F940}" destId="{C2D4CC8C-70A0-4AB4-A1F3-360258234E60}" srcOrd="5" destOrd="0" presId="urn:microsoft.com/office/officeart/2005/8/layout/venn3"/>
    <dgm:cxn modelId="{F23D5A16-8C7C-41C2-A657-9FEDFB2012B2}" type="presParOf" srcId="{F88F2B90-CAFC-4848-8D5F-43ACDC02F940}" destId="{5889DA1B-DA22-46DF-965E-DCBEE43AE957}" srcOrd="6"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5CDB3A-1CF6-411C-80AC-F5446A311A73}">
      <dsp:nvSpPr>
        <dsp:cNvPr id="0" name=""/>
        <dsp:cNvSpPr/>
      </dsp:nvSpPr>
      <dsp:spPr>
        <a:xfrm rot="5400000">
          <a:off x="-190651" y="191471"/>
          <a:ext cx="1271010" cy="88970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Extraction ERP</a:t>
          </a:r>
        </a:p>
      </dsp:txBody>
      <dsp:txXfrm rot="-5400000">
        <a:off x="1" y="445674"/>
        <a:ext cx="889707" cy="381303"/>
      </dsp:txXfrm>
    </dsp:sp>
    <dsp:sp modelId="{1EC4E54F-89E2-4DE7-BA04-523273180658}">
      <dsp:nvSpPr>
        <dsp:cNvPr id="0" name=""/>
        <dsp:cNvSpPr/>
      </dsp:nvSpPr>
      <dsp:spPr>
        <a:xfrm rot="5400000">
          <a:off x="2858795" y="-1968268"/>
          <a:ext cx="826157" cy="4764332"/>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Données Produits</a:t>
          </a:r>
        </a:p>
        <a:p>
          <a:pPr marL="114300" lvl="1" indent="-114300" algn="l" defTabSz="533400">
            <a:lnSpc>
              <a:spcPct val="90000"/>
            </a:lnSpc>
            <a:spcBef>
              <a:spcPct val="0"/>
            </a:spcBef>
            <a:spcAft>
              <a:spcPct val="15000"/>
            </a:spcAft>
            <a:buChar char="•"/>
          </a:pPr>
          <a:r>
            <a:rPr lang="fr-FR" sz="1200" kern="1200" dirty="0"/>
            <a:t>ID, Prix de vente et d’achats, Channel de vente, Statuts de stock..</a:t>
          </a:r>
        </a:p>
        <a:p>
          <a:pPr marL="114300" lvl="1" indent="-114300" algn="l" defTabSz="533400">
            <a:lnSpc>
              <a:spcPct val="90000"/>
            </a:lnSpc>
            <a:spcBef>
              <a:spcPct val="0"/>
            </a:spcBef>
            <a:spcAft>
              <a:spcPct val="15000"/>
            </a:spcAft>
            <a:buChar char="•"/>
          </a:pPr>
          <a:r>
            <a:rPr lang="fr-FR" sz="1200" kern="1200" dirty="0"/>
            <a:t>Fichier Excel</a:t>
          </a:r>
        </a:p>
      </dsp:txBody>
      <dsp:txXfrm rot="-5400000">
        <a:off x="889708" y="41149"/>
        <a:ext cx="4724002" cy="745497"/>
      </dsp:txXfrm>
    </dsp:sp>
    <dsp:sp modelId="{D9D16DC9-E823-4CD1-B6EC-695F408D2CBD}">
      <dsp:nvSpPr>
        <dsp:cNvPr id="0" name=""/>
        <dsp:cNvSpPr/>
      </dsp:nvSpPr>
      <dsp:spPr>
        <a:xfrm rot="5400000">
          <a:off x="-190651" y="1263171"/>
          <a:ext cx="1271010" cy="88970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Extraction Site Web</a:t>
          </a:r>
        </a:p>
      </dsp:txBody>
      <dsp:txXfrm rot="-5400000">
        <a:off x="1" y="1517374"/>
        <a:ext cx="889707" cy="381303"/>
      </dsp:txXfrm>
    </dsp:sp>
    <dsp:sp modelId="{E8379586-B5D5-4D79-AD47-78643689B4E1}">
      <dsp:nvSpPr>
        <dsp:cNvPr id="0" name=""/>
        <dsp:cNvSpPr/>
      </dsp:nvSpPr>
      <dsp:spPr>
        <a:xfrm rot="5400000">
          <a:off x="2858795" y="-896568"/>
          <a:ext cx="826157" cy="4764332"/>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SKU, </a:t>
          </a:r>
          <a:r>
            <a:rPr lang="fr-FR" sz="1200" b="0" i="0" kern="1200" dirty="0"/>
            <a:t>quantités vendues, description des produits…</a:t>
          </a:r>
          <a:endParaRPr lang="fr-FR" sz="1200" kern="1200" dirty="0"/>
        </a:p>
        <a:p>
          <a:pPr marL="114300" lvl="1" indent="-114300" algn="l" defTabSz="533400">
            <a:lnSpc>
              <a:spcPct val="90000"/>
            </a:lnSpc>
            <a:spcBef>
              <a:spcPct val="0"/>
            </a:spcBef>
            <a:spcAft>
              <a:spcPct val="15000"/>
            </a:spcAft>
            <a:buChar char="•"/>
          </a:pPr>
          <a:r>
            <a:rPr lang="fr-FR" sz="1200" kern="1200" dirty="0"/>
            <a:t>Extrait pour le mois d’octobre</a:t>
          </a:r>
        </a:p>
        <a:p>
          <a:pPr marL="114300" lvl="1" indent="-114300" algn="l" defTabSz="533400">
            <a:lnSpc>
              <a:spcPct val="90000"/>
            </a:lnSpc>
            <a:spcBef>
              <a:spcPct val="0"/>
            </a:spcBef>
            <a:spcAft>
              <a:spcPct val="15000"/>
            </a:spcAft>
            <a:buChar char="•"/>
          </a:pPr>
          <a:r>
            <a:rPr lang="fr-FR" sz="1200" kern="1200" dirty="0"/>
            <a:t>Fichier Excel</a:t>
          </a:r>
        </a:p>
      </dsp:txBody>
      <dsp:txXfrm rot="-5400000">
        <a:off x="889708" y="1112849"/>
        <a:ext cx="4724002" cy="745497"/>
      </dsp:txXfrm>
    </dsp:sp>
    <dsp:sp modelId="{316FA0A6-B8CA-462C-8478-BBC5676B7D8F}">
      <dsp:nvSpPr>
        <dsp:cNvPr id="0" name=""/>
        <dsp:cNvSpPr/>
      </dsp:nvSpPr>
      <dsp:spPr>
        <a:xfrm rot="5400000">
          <a:off x="-190651" y="2334871"/>
          <a:ext cx="1271010" cy="889707"/>
        </a:xfrm>
        <a:prstGeom prst="chevron">
          <a:avLst/>
        </a:prstGeom>
        <a:solidFill>
          <a:schemeClr val="dk2">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255" tIns="8255" rIns="8255" bIns="8255" numCol="1" spcCol="1270" anchor="ctr" anchorCtr="0">
          <a:noAutofit/>
        </a:bodyPr>
        <a:lstStyle/>
        <a:p>
          <a:pPr marL="0" lvl="0" indent="0" algn="ctr" defTabSz="577850">
            <a:lnSpc>
              <a:spcPct val="90000"/>
            </a:lnSpc>
            <a:spcBef>
              <a:spcPct val="0"/>
            </a:spcBef>
            <a:spcAft>
              <a:spcPct val="35000"/>
            </a:spcAft>
            <a:buNone/>
          </a:pPr>
          <a:r>
            <a:rPr lang="fr-FR" sz="1300" kern="1200" dirty="0"/>
            <a:t>Table Liaison</a:t>
          </a:r>
        </a:p>
      </dsp:txBody>
      <dsp:txXfrm rot="-5400000">
        <a:off x="1" y="2589074"/>
        <a:ext cx="889707" cy="381303"/>
      </dsp:txXfrm>
    </dsp:sp>
    <dsp:sp modelId="{3D58DC29-AA7B-4523-B101-5D4EFF664091}">
      <dsp:nvSpPr>
        <dsp:cNvPr id="0" name=""/>
        <dsp:cNvSpPr/>
      </dsp:nvSpPr>
      <dsp:spPr>
        <a:xfrm rot="5400000">
          <a:off x="2858795" y="175132"/>
          <a:ext cx="826157" cy="4764332"/>
        </a:xfrm>
        <a:prstGeom prst="round2SameRect">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7620" rIns="7620" bIns="7620" numCol="1" spcCol="1270" anchor="ctr" anchorCtr="0">
          <a:noAutofit/>
        </a:bodyPr>
        <a:lstStyle/>
        <a:p>
          <a:pPr marL="114300" lvl="1" indent="-114300" algn="l" defTabSz="533400">
            <a:lnSpc>
              <a:spcPct val="90000"/>
            </a:lnSpc>
            <a:spcBef>
              <a:spcPct val="0"/>
            </a:spcBef>
            <a:spcAft>
              <a:spcPct val="15000"/>
            </a:spcAft>
            <a:buChar char="•"/>
          </a:pPr>
          <a:r>
            <a:rPr lang="fr-FR" sz="1200" kern="1200" dirty="0"/>
            <a:t>Permet de lier les références entre les deux bases de données. (Numéros de références ne correspondent pas)</a:t>
          </a:r>
        </a:p>
        <a:p>
          <a:pPr marL="114300" lvl="1" indent="-114300" algn="l" defTabSz="533400">
            <a:lnSpc>
              <a:spcPct val="90000"/>
            </a:lnSpc>
            <a:spcBef>
              <a:spcPct val="0"/>
            </a:spcBef>
            <a:spcAft>
              <a:spcPct val="15000"/>
            </a:spcAft>
            <a:buChar char="•"/>
          </a:pPr>
          <a:r>
            <a:rPr lang="fr-FR" sz="1200" kern="1200" dirty="0"/>
            <a:t>Fichier Excel</a:t>
          </a:r>
        </a:p>
      </dsp:txBody>
      <dsp:txXfrm rot="-5400000">
        <a:off x="889708" y="2184549"/>
        <a:ext cx="4724002" cy="7454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5EBD4-6ED6-45B1-B9D9-50494A3DE397}">
      <dsp:nvSpPr>
        <dsp:cNvPr id="0" name=""/>
        <dsp:cNvSpPr/>
      </dsp:nvSpPr>
      <dsp:spPr>
        <a:xfrm>
          <a:off x="4009" y="57988"/>
          <a:ext cx="1822930" cy="64800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fr-FR" sz="1500" kern="1200" dirty="0"/>
            <a:t>Caractéristiques</a:t>
          </a:r>
        </a:p>
      </dsp:txBody>
      <dsp:txXfrm>
        <a:off x="4009" y="57988"/>
        <a:ext cx="1822930" cy="432000"/>
      </dsp:txXfrm>
    </dsp:sp>
    <dsp:sp modelId="{DF7F566C-1E9F-4DA0-84F7-271FA1546819}">
      <dsp:nvSpPr>
        <dsp:cNvPr id="0" name=""/>
        <dsp:cNvSpPr/>
      </dsp:nvSpPr>
      <dsp:spPr>
        <a:xfrm>
          <a:off x="377380" y="489988"/>
          <a:ext cx="1822930" cy="276871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a:t>6 colonnes</a:t>
          </a:r>
        </a:p>
        <a:p>
          <a:pPr marL="114300" lvl="1" indent="-114300" algn="l" defTabSz="666750">
            <a:lnSpc>
              <a:spcPct val="90000"/>
            </a:lnSpc>
            <a:spcBef>
              <a:spcPct val="0"/>
            </a:spcBef>
            <a:spcAft>
              <a:spcPct val="15000"/>
            </a:spcAft>
            <a:buChar char="•"/>
          </a:pPr>
          <a:r>
            <a:rPr lang="fr-FR" sz="1500" kern="1200" dirty="0"/>
            <a:t>825 lignes</a:t>
          </a:r>
        </a:p>
        <a:p>
          <a:pPr marL="114300" lvl="1" indent="-114300" algn="l" defTabSz="666750">
            <a:lnSpc>
              <a:spcPct val="90000"/>
            </a:lnSpc>
            <a:spcBef>
              <a:spcPct val="0"/>
            </a:spcBef>
            <a:spcAft>
              <a:spcPct val="15000"/>
            </a:spcAft>
            <a:buChar char="•"/>
          </a:pPr>
          <a:r>
            <a:rPr lang="fr-FR" sz="1500" kern="1200" dirty="0"/>
            <a:t>Types: </a:t>
          </a:r>
          <a:r>
            <a:rPr lang="fr-FR" sz="1500" kern="1200" dirty="0" err="1"/>
            <a:t>int</a:t>
          </a:r>
          <a:r>
            <a:rPr lang="fr-FR" sz="1500" kern="1200" dirty="0"/>
            <a:t>. &amp; </a:t>
          </a:r>
          <a:r>
            <a:rPr lang="fr-FR" sz="1500" kern="1200" dirty="0" err="1"/>
            <a:t>float</a:t>
          </a:r>
          <a:r>
            <a:rPr lang="fr-FR" sz="1500" kern="1200" dirty="0"/>
            <a:t>, </a:t>
          </a:r>
          <a:r>
            <a:rPr lang="fr-FR" sz="1500" kern="1200" dirty="0" err="1"/>
            <a:t>object</a:t>
          </a:r>
          <a:endParaRPr lang="fr-FR" sz="1500" kern="1200" dirty="0"/>
        </a:p>
      </dsp:txBody>
      <dsp:txXfrm>
        <a:off x="430772" y="543380"/>
        <a:ext cx="1716146" cy="2661928"/>
      </dsp:txXfrm>
    </dsp:sp>
    <dsp:sp modelId="{61B46550-C68D-4205-AEA8-F8698EC1517E}">
      <dsp:nvSpPr>
        <dsp:cNvPr id="0" name=""/>
        <dsp:cNvSpPr/>
      </dsp:nvSpPr>
      <dsp:spPr>
        <a:xfrm>
          <a:off x="2103289" y="47060"/>
          <a:ext cx="585861" cy="4538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2103289" y="137831"/>
        <a:ext cx="449704" cy="272314"/>
      </dsp:txXfrm>
    </dsp:sp>
    <dsp:sp modelId="{1CF5EAC2-06DC-4C88-B699-F98D07F0E4D6}">
      <dsp:nvSpPr>
        <dsp:cNvPr id="0" name=""/>
        <dsp:cNvSpPr/>
      </dsp:nvSpPr>
      <dsp:spPr>
        <a:xfrm>
          <a:off x="2932338" y="57988"/>
          <a:ext cx="1822930" cy="64800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fr-FR" sz="1500" kern="1200" dirty="0"/>
            <a:t>Traitement</a:t>
          </a:r>
        </a:p>
      </dsp:txBody>
      <dsp:txXfrm>
        <a:off x="2932338" y="57988"/>
        <a:ext cx="1822930" cy="432000"/>
      </dsp:txXfrm>
    </dsp:sp>
    <dsp:sp modelId="{CB22EB1B-4499-4AB8-8490-8818654CE03E}">
      <dsp:nvSpPr>
        <dsp:cNvPr id="0" name=""/>
        <dsp:cNvSpPr/>
      </dsp:nvSpPr>
      <dsp:spPr>
        <a:xfrm>
          <a:off x="3305709" y="489988"/>
          <a:ext cx="1822930" cy="276871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a:t>Doublons</a:t>
          </a:r>
        </a:p>
        <a:p>
          <a:pPr marL="114300" lvl="1" indent="-114300" algn="l" defTabSz="666750">
            <a:lnSpc>
              <a:spcPct val="90000"/>
            </a:lnSpc>
            <a:spcBef>
              <a:spcPct val="0"/>
            </a:spcBef>
            <a:spcAft>
              <a:spcPct val="15000"/>
            </a:spcAft>
            <a:buChar char="•"/>
          </a:pPr>
          <a:r>
            <a:rPr lang="fr-FR" sz="1500" kern="1200" dirty="0"/>
            <a:t>Méthode de calcul entre 2 variables</a:t>
          </a:r>
        </a:p>
        <a:p>
          <a:pPr marL="114300" lvl="1" indent="-114300" algn="l" defTabSz="666750">
            <a:lnSpc>
              <a:spcPct val="90000"/>
            </a:lnSpc>
            <a:spcBef>
              <a:spcPct val="0"/>
            </a:spcBef>
            <a:spcAft>
              <a:spcPct val="15000"/>
            </a:spcAft>
            <a:buChar char="•"/>
          </a:pPr>
          <a:r>
            <a:rPr lang="fr-FR" sz="1500" kern="1200" dirty="0"/>
            <a:t>Analyse des valeurs manquantes</a:t>
          </a:r>
        </a:p>
        <a:p>
          <a:pPr marL="114300" lvl="1" indent="-114300" algn="l" defTabSz="666750">
            <a:lnSpc>
              <a:spcPct val="90000"/>
            </a:lnSpc>
            <a:spcBef>
              <a:spcPct val="0"/>
            </a:spcBef>
            <a:spcAft>
              <a:spcPct val="15000"/>
            </a:spcAft>
            <a:buChar char="•"/>
          </a:pPr>
          <a:r>
            <a:rPr lang="fr-FR" sz="1500" kern="1200" dirty="0"/>
            <a:t>Analyse des valeurs négatives</a:t>
          </a:r>
        </a:p>
        <a:p>
          <a:pPr marL="114300" lvl="1" indent="-114300" algn="l" defTabSz="666750">
            <a:lnSpc>
              <a:spcPct val="90000"/>
            </a:lnSpc>
            <a:spcBef>
              <a:spcPct val="0"/>
            </a:spcBef>
            <a:spcAft>
              <a:spcPct val="15000"/>
            </a:spcAft>
            <a:buChar char="•"/>
          </a:pPr>
          <a:r>
            <a:rPr lang="fr-FR" sz="1500" kern="1200" dirty="0"/>
            <a:t>Max et Min </a:t>
          </a:r>
        </a:p>
      </dsp:txBody>
      <dsp:txXfrm>
        <a:off x="3359101" y="543380"/>
        <a:ext cx="1716146" cy="2661928"/>
      </dsp:txXfrm>
    </dsp:sp>
    <dsp:sp modelId="{BF41F571-A735-402A-B946-C444E9347E92}">
      <dsp:nvSpPr>
        <dsp:cNvPr id="0" name=""/>
        <dsp:cNvSpPr/>
      </dsp:nvSpPr>
      <dsp:spPr>
        <a:xfrm>
          <a:off x="5031618" y="47060"/>
          <a:ext cx="585861" cy="4538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fr-FR" sz="1200" kern="1200"/>
        </a:p>
      </dsp:txBody>
      <dsp:txXfrm>
        <a:off x="5031618" y="137831"/>
        <a:ext cx="449704" cy="272314"/>
      </dsp:txXfrm>
    </dsp:sp>
    <dsp:sp modelId="{7CE8E415-B7C7-48A3-8776-DE2438778744}">
      <dsp:nvSpPr>
        <dsp:cNvPr id="0" name=""/>
        <dsp:cNvSpPr/>
      </dsp:nvSpPr>
      <dsp:spPr>
        <a:xfrm>
          <a:off x="5860667" y="57988"/>
          <a:ext cx="1822930" cy="648000"/>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57150" numCol="1" spcCol="1270" anchor="t" anchorCtr="0">
          <a:noAutofit/>
        </a:bodyPr>
        <a:lstStyle/>
        <a:p>
          <a:pPr marL="0" lvl="0" indent="0" algn="l" defTabSz="666750">
            <a:lnSpc>
              <a:spcPct val="90000"/>
            </a:lnSpc>
            <a:spcBef>
              <a:spcPct val="0"/>
            </a:spcBef>
            <a:spcAft>
              <a:spcPct val="35000"/>
            </a:spcAft>
            <a:buNone/>
          </a:pPr>
          <a:r>
            <a:rPr lang="fr-FR" sz="1500" kern="1200" dirty="0"/>
            <a:t>Remarques</a:t>
          </a:r>
        </a:p>
      </dsp:txBody>
      <dsp:txXfrm>
        <a:off x="5860667" y="57988"/>
        <a:ext cx="1822930" cy="432000"/>
      </dsp:txXfrm>
    </dsp:sp>
    <dsp:sp modelId="{78660315-4C75-44A0-944C-3C5CEAF61085}">
      <dsp:nvSpPr>
        <dsp:cNvPr id="0" name=""/>
        <dsp:cNvSpPr/>
      </dsp:nvSpPr>
      <dsp:spPr>
        <a:xfrm>
          <a:off x="6234038" y="489988"/>
          <a:ext cx="1822930" cy="276871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114300" lvl="1" indent="-114300" algn="l" defTabSz="666750">
            <a:lnSpc>
              <a:spcPct val="90000"/>
            </a:lnSpc>
            <a:spcBef>
              <a:spcPct val="0"/>
            </a:spcBef>
            <a:spcAft>
              <a:spcPct val="15000"/>
            </a:spcAft>
            <a:buChar char="•"/>
          </a:pPr>
          <a:r>
            <a:rPr lang="fr-FR" sz="1500" kern="1200" dirty="0"/>
            <a:t>Mauvais calcul de statut de stock </a:t>
          </a:r>
          <a:r>
            <a:rPr lang="fr-FR" sz="1500" b="1" kern="1200" dirty="0">
              <a:solidFill>
                <a:schemeClr val="accent4"/>
              </a:solidFill>
            </a:rPr>
            <a:t>&gt; automatiser le calcul</a:t>
          </a:r>
        </a:p>
        <a:p>
          <a:pPr marL="114300" lvl="1" indent="-114300" algn="l" defTabSz="666750">
            <a:lnSpc>
              <a:spcPct val="90000"/>
            </a:lnSpc>
            <a:spcBef>
              <a:spcPct val="0"/>
            </a:spcBef>
            <a:spcAft>
              <a:spcPct val="15000"/>
            </a:spcAft>
            <a:buChar char="•"/>
          </a:pPr>
          <a:r>
            <a:rPr lang="fr-FR" sz="1500" kern="1200" dirty="0"/>
            <a:t>Prix négatifs,  </a:t>
          </a:r>
          <a:r>
            <a:rPr lang="fr-FR" sz="1500" b="1" kern="1200" dirty="0">
              <a:solidFill>
                <a:schemeClr val="accent4"/>
              </a:solidFill>
            </a:rPr>
            <a:t>&gt; revoir le catalogue des prix</a:t>
          </a:r>
        </a:p>
        <a:p>
          <a:pPr marL="114300" lvl="1" indent="-114300" algn="l" defTabSz="666750">
            <a:lnSpc>
              <a:spcPct val="90000"/>
            </a:lnSpc>
            <a:spcBef>
              <a:spcPct val="0"/>
            </a:spcBef>
            <a:spcAft>
              <a:spcPct val="15000"/>
            </a:spcAft>
            <a:buChar char="•"/>
          </a:pPr>
          <a:r>
            <a:rPr lang="fr-FR" sz="1500" kern="1200" dirty="0"/>
            <a:t>Stock négatifs </a:t>
          </a:r>
          <a:r>
            <a:rPr lang="fr-FR" sz="1500" b="1" kern="1200" dirty="0">
              <a:solidFill>
                <a:schemeClr val="accent4"/>
              </a:solidFill>
            </a:rPr>
            <a:t>&gt; inventaire tournant </a:t>
          </a:r>
        </a:p>
      </dsp:txBody>
      <dsp:txXfrm>
        <a:off x="6287430" y="543380"/>
        <a:ext cx="1716146" cy="26619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5EBD4-6ED6-45B1-B9D9-50494A3DE397}">
      <dsp:nvSpPr>
        <dsp:cNvPr id="0" name=""/>
        <dsp:cNvSpPr/>
      </dsp:nvSpPr>
      <dsp:spPr>
        <a:xfrm>
          <a:off x="4009" y="109578"/>
          <a:ext cx="1822930" cy="51839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Caractéristiques</a:t>
          </a:r>
        </a:p>
      </dsp:txBody>
      <dsp:txXfrm>
        <a:off x="4009" y="109578"/>
        <a:ext cx="1822930" cy="345600"/>
      </dsp:txXfrm>
    </dsp:sp>
    <dsp:sp modelId="{DF7F566C-1E9F-4DA0-84F7-271FA1546819}">
      <dsp:nvSpPr>
        <dsp:cNvPr id="0" name=""/>
        <dsp:cNvSpPr/>
      </dsp:nvSpPr>
      <dsp:spPr>
        <a:xfrm>
          <a:off x="377380" y="455178"/>
          <a:ext cx="1822930" cy="275193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29 colonnes</a:t>
          </a:r>
        </a:p>
        <a:p>
          <a:pPr marL="114300" lvl="1" indent="-114300" algn="l" defTabSz="533400">
            <a:lnSpc>
              <a:spcPct val="90000"/>
            </a:lnSpc>
            <a:spcBef>
              <a:spcPct val="0"/>
            </a:spcBef>
            <a:spcAft>
              <a:spcPct val="15000"/>
            </a:spcAft>
            <a:buChar char="•"/>
          </a:pPr>
          <a:r>
            <a:rPr lang="fr-FR" sz="1200" kern="1200" dirty="0"/>
            <a:t>1513 lignes</a:t>
          </a:r>
        </a:p>
        <a:p>
          <a:pPr marL="114300" lvl="1" indent="-114300" algn="l" defTabSz="533400">
            <a:lnSpc>
              <a:spcPct val="90000"/>
            </a:lnSpc>
            <a:spcBef>
              <a:spcPct val="0"/>
            </a:spcBef>
            <a:spcAft>
              <a:spcPct val="15000"/>
            </a:spcAft>
            <a:buChar char="•"/>
          </a:pPr>
          <a:r>
            <a:rPr lang="fr-FR" sz="1200" kern="1200" dirty="0"/>
            <a:t>Types: </a:t>
          </a:r>
          <a:r>
            <a:rPr lang="fr-FR" sz="1200" kern="1200" dirty="0" err="1"/>
            <a:t>int</a:t>
          </a:r>
          <a:r>
            <a:rPr lang="fr-FR" sz="1200" kern="1200" dirty="0"/>
            <a:t>. &amp; </a:t>
          </a:r>
          <a:r>
            <a:rPr lang="fr-FR" sz="1200" kern="1200" dirty="0" err="1"/>
            <a:t>float</a:t>
          </a:r>
          <a:r>
            <a:rPr lang="fr-FR" sz="1200" kern="1200" dirty="0"/>
            <a:t>, </a:t>
          </a:r>
          <a:r>
            <a:rPr lang="fr-FR" sz="1200" kern="1200" dirty="0" err="1"/>
            <a:t>object</a:t>
          </a:r>
          <a:r>
            <a:rPr lang="fr-FR" sz="1200" kern="1200" dirty="0"/>
            <a:t>, date</a:t>
          </a:r>
        </a:p>
      </dsp:txBody>
      <dsp:txXfrm>
        <a:off x="430772" y="508570"/>
        <a:ext cx="1716146" cy="2645148"/>
      </dsp:txXfrm>
    </dsp:sp>
    <dsp:sp modelId="{61B46550-C68D-4205-AEA8-F8698EC1517E}">
      <dsp:nvSpPr>
        <dsp:cNvPr id="0" name=""/>
        <dsp:cNvSpPr/>
      </dsp:nvSpPr>
      <dsp:spPr>
        <a:xfrm>
          <a:off x="2103289" y="55450"/>
          <a:ext cx="585861" cy="4538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2103289" y="146221"/>
        <a:ext cx="449704" cy="272314"/>
      </dsp:txXfrm>
    </dsp:sp>
    <dsp:sp modelId="{1CF5EAC2-06DC-4C88-B699-F98D07F0E4D6}">
      <dsp:nvSpPr>
        <dsp:cNvPr id="0" name=""/>
        <dsp:cNvSpPr/>
      </dsp:nvSpPr>
      <dsp:spPr>
        <a:xfrm>
          <a:off x="2932338" y="109578"/>
          <a:ext cx="1822930" cy="51839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Traitement</a:t>
          </a:r>
        </a:p>
      </dsp:txBody>
      <dsp:txXfrm>
        <a:off x="2932338" y="109578"/>
        <a:ext cx="1822930" cy="345600"/>
      </dsp:txXfrm>
    </dsp:sp>
    <dsp:sp modelId="{CB22EB1B-4499-4AB8-8490-8818654CE03E}">
      <dsp:nvSpPr>
        <dsp:cNvPr id="0" name=""/>
        <dsp:cNvSpPr/>
      </dsp:nvSpPr>
      <dsp:spPr>
        <a:xfrm>
          <a:off x="3305709" y="455178"/>
          <a:ext cx="1822930" cy="275193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kern="1200" dirty="0"/>
            <a:t>Identification Variables à supprimer: 0, NaN, sans valeurs </a:t>
          </a:r>
        </a:p>
        <a:p>
          <a:pPr marL="114300" lvl="1" indent="-114300" algn="l" defTabSz="533400">
            <a:lnSpc>
              <a:spcPct val="90000"/>
            </a:lnSpc>
            <a:spcBef>
              <a:spcPct val="0"/>
            </a:spcBef>
            <a:spcAft>
              <a:spcPct val="15000"/>
            </a:spcAft>
            <a:buChar char="•"/>
          </a:pPr>
          <a:r>
            <a:rPr lang="fr-FR" sz="1200" kern="1200" dirty="0"/>
            <a:t>Focus sur la variable SKU:</a:t>
          </a:r>
        </a:p>
        <a:p>
          <a:pPr marL="114300" lvl="1" indent="-114300" algn="l" defTabSz="533400">
            <a:lnSpc>
              <a:spcPct val="90000"/>
            </a:lnSpc>
            <a:spcBef>
              <a:spcPct val="0"/>
            </a:spcBef>
            <a:spcAft>
              <a:spcPct val="15000"/>
            </a:spcAft>
            <a:buChar char="•"/>
          </a:pPr>
          <a:r>
            <a:rPr lang="fr-FR" sz="1200" kern="1200" dirty="0"/>
            <a:t>Doublons: </a:t>
          </a:r>
          <a:r>
            <a:rPr lang="fr-FR" sz="1200" kern="1200" dirty="0" err="1"/>
            <a:t>tax_statuts</a:t>
          </a:r>
          <a:endParaRPr lang="fr-FR" sz="1200" kern="1200" dirty="0"/>
        </a:p>
        <a:p>
          <a:pPr marL="114300" lvl="1" indent="-114300" algn="l" defTabSz="533400">
            <a:lnSpc>
              <a:spcPct val="90000"/>
            </a:lnSpc>
            <a:spcBef>
              <a:spcPct val="0"/>
            </a:spcBef>
            <a:spcAft>
              <a:spcPct val="15000"/>
            </a:spcAft>
            <a:buChar char="•"/>
          </a:pPr>
          <a:r>
            <a:rPr lang="fr-FR" sz="1200" kern="1200" dirty="0"/>
            <a:t>Suppression des valeurs vides: SKU sans identification</a:t>
          </a:r>
        </a:p>
      </dsp:txBody>
      <dsp:txXfrm>
        <a:off x="3359101" y="508570"/>
        <a:ext cx="1716146" cy="2645148"/>
      </dsp:txXfrm>
    </dsp:sp>
    <dsp:sp modelId="{BF41F571-A735-402A-B946-C444E9347E92}">
      <dsp:nvSpPr>
        <dsp:cNvPr id="0" name=""/>
        <dsp:cNvSpPr/>
      </dsp:nvSpPr>
      <dsp:spPr>
        <a:xfrm>
          <a:off x="5031618" y="55450"/>
          <a:ext cx="585861" cy="4538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fr-FR" sz="1000" kern="1200"/>
        </a:p>
      </dsp:txBody>
      <dsp:txXfrm>
        <a:off x="5031618" y="146221"/>
        <a:ext cx="449704" cy="272314"/>
      </dsp:txXfrm>
    </dsp:sp>
    <dsp:sp modelId="{7CE8E415-B7C7-48A3-8776-DE2438778744}">
      <dsp:nvSpPr>
        <dsp:cNvPr id="0" name=""/>
        <dsp:cNvSpPr/>
      </dsp:nvSpPr>
      <dsp:spPr>
        <a:xfrm>
          <a:off x="5860667" y="109578"/>
          <a:ext cx="1822930" cy="51839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45720" numCol="1" spcCol="1270" anchor="t" anchorCtr="0">
          <a:noAutofit/>
        </a:bodyPr>
        <a:lstStyle/>
        <a:p>
          <a:pPr marL="0" lvl="0" indent="0" algn="l" defTabSz="533400">
            <a:lnSpc>
              <a:spcPct val="90000"/>
            </a:lnSpc>
            <a:spcBef>
              <a:spcPct val="0"/>
            </a:spcBef>
            <a:spcAft>
              <a:spcPct val="35000"/>
            </a:spcAft>
            <a:buNone/>
          </a:pPr>
          <a:r>
            <a:rPr lang="fr-FR" sz="1200" kern="1200" dirty="0"/>
            <a:t>Remarques</a:t>
          </a:r>
        </a:p>
      </dsp:txBody>
      <dsp:txXfrm>
        <a:off x="5860667" y="109578"/>
        <a:ext cx="1822930" cy="345600"/>
      </dsp:txXfrm>
    </dsp:sp>
    <dsp:sp modelId="{78660315-4C75-44A0-944C-3C5CEAF61085}">
      <dsp:nvSpPr>
        <dsp:cNvPr id="0" name=""/>
        <dsp:cNvSpPr/>
      </dsp:nvSpPr>
      <dsp:spPr>
        <a:xfrm>
          <a:off x="6234038" y="455178"/>
          <a:ext cx="1822930" cy="275193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5344" tIns="85344" rIns="85344" bIns="85344" numCol="1" spcCol="1270" anchor="t" anchorCtr="0">
          <a:noAutofit/>
        </a:bodyPr>
        <a:lstStyle/>
        <a:p>
          <a:pPr marL="114300" lvl="1" indent="-114300" algn="l" defTabSz="533400">
            <a:lnSpc>
              <a:spcPct val="90000"/>
            </a:lnSpc>
            <a:spcBef>
              <a:spcPct val="0"/>
            </a:spcBef>
            <a:spcAft>
              <a:spcPct val="15000"/>
            </a:spcAft>
            <a:buChar char="•"/>
          </a:pPr>
          <a:r>
            <a:rPr lang="fr-FR" sz="1200" b="1" kern="1200" dirty="0">
              <a:solidFill>
                <a:schemeClr val="accent4"/>
              </a:solidFill>
            </a:rPr>
            <a:t>Sélectionner en amont les variables nécessaires avant extraction</a:t>
          </a:r>
        </a:p>
        <a:p>
          <a:pPr marL="114300" lvl="1" indent="-114300" algn="l" defTabSz="533400">
            <a:lnSpc>
              <a:spcPct val="90000"/>
            </a:lnSpc>
            <a:spcBef>
              <a:spcPct val="0"/>
            </a:spcBef>
            <a:spcAft>
              <a:spcPct val="15000"/>
            </a:spcAft>
            <a:buChar char="•"/>
          </a:pPr>
          <a:r>
            <a:rPr lang="fr-FR" sz="1200" b="0" kern="1200" dirty="0">
              <a:solidFill>
                <a:schemeClr val="tx1"/>
              </a:solidFill>
            </a:rPr>
            <a:t>Codification des </a:t>
          </a:r>
          <a:r>
            <a:rPr lang="fr-FR" sz="1200" b="0" kern="1200" dirty="0" err="1">
              <a:solidFill>
                <a:schemeClr val="tx1"/>
              </a:solidFill>
            </a:rPr>
            <a:t>SKUs</a:t>
          </a:r>
          <a:r>
            <a:rPr lang="fr-FR" sz="1200" b="0" kern="1200" dirty="0">
              <a:solidFill>
                <a:schemeClr val="tx1"/>
              </a:solidFill>
            </a:rPr>
            <a:t> </a:t>
          </a:r>
          <a:r>
            <a:rPr lang="fr-FR" sz="1200" b="1" kern="1200" dirty="0">
              <a:solidFill>
                <a:schemeClr val="accent4"/>
              </a:solidFill>
            </a:rPr>
            <a:t>&gt; Respect de la codification</a:t>
          </a:r>
        </a:p>
        <a:p>
          <a:pPr marL="114300" lvl="1" indent="-114300" algn="l" defTabSz="533400">
            <a:lnSpc>
              <a:spcPct val="90000"/>
            </a:lnSpc>
            <a:spcBef>
              <a:spcPct val="0"/>
            </a:spcBef>
            <a:spcAft>
              <a:spcPct val="15000"/>
            </a:spcAft>
            <a:buChar char="•"/>
          </a:pPr>
          <a:r>
            <a:rPr lang="fr-FR" sz="1200" kern="1200" dirty="0" err="1"/>
            <a:t>Tax_status</a:t>
          </a:r>
          <a:r>
            <a:rPr lang="fr-FR" sz="1200" b="1" kern="1200" dirty="0">
              <a:solidFill>
                <a:schemeClr val="accent4"/>
              </a:solidFill>
            </a:rPr>
            <a:t>&gt; doit être rempli</a:t>
          </a:r>
        </a:p>
        <a:p>
          <a:pPr marL="114300" lvl="1" indent="-114300" algn="l" defTabSz="533400">
            <a:lnSpc>
              <a:spcPct val="90000"/>
            </a:lnSpc>
            <a:spcBef>
              <a:spcPct val="0"/>
            </a:spcBef>
            <a:spcAft>
              <a:spcPct val="15000"/>
            </a:spcAft>
            <a:buChar char="•"/>
          </a:pPr>
          <a:r>
            <a:rPr lang="fr-FR" sz="1200" b="1" kern="1200" dirty="0">
              <a:solidFill>
                <a:schemeClr val="accent4"/>
              </a:solidFill>
            </a:rPr>
            <a:t>SKU sans identification &gt; revoir le catalogue de produits. (Doublon/vides)</a:t>
          </a:r>
        </a:p>
        <a:p>
          <a:pPr marL="114300" lvl="1" indent="-114300" algn="l" defTabSz="533400">
            <a:lnSpc>
              <a:spcPct val="90000"/>
            </a:lnSpc>
            <a:spcBef>
              <a:spcPct val="0"/>
            </a:spcBef>
            <a:spcAft>
              <a:spcPct val="15000"/>
            </a:spcAft>
            <a:buChar char="•"/>
          </a:pPr>
          <a:endParaRPr lang="fr-FR" sz="1200" b="0" kern="1200" dirty="0">
            <a:solidFill>
              <a:schemeClr val="accent4"/>
            </a:solidFill>
          </a:endParaRPr>
        </a:p>
      </dsp:txBody>
      <dsp:txXfrm>
        <a:off x="6287430" y="508570"/>
        <a:ext cx="1716146" cy="26451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A5EBD4-6ED6-45B1-B9D9-50494A3DE397}">
      <dsp:nvSpPr>
        <dsp:cNvPr id="0" name=""/>
        <dsp:cNvSpPr/>
      </dsp:nvSpPr>
      <dsp:spPr>
        <a:xfrm>
          <a:off x="4009" y="194326"/>
          <a:ext cx="1822930" cy="73439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fr-FR" sz="1700" kern="1200" dirty="0"/>
            <a:t>Caractéristiques</a:t>
          </a:r>
        </a:p>
      </dsp:txBody>
      <dsp:txXfrm>
        <a:off x="4009" y="194326"/>
        <a:ext cx="1822930" cy="489600"/>
      </dsp:txXfrm>
    </dsp:sp>
    <dsp:sp modelId="{DF7F566C-1E9F-4DA0-84F7-271FA1546819}">
      <dsp:nvSpPr>
        <dsp:cNvPr id="0" name=""/>
        <dsp:cNvSpPr/>
      </dsp:nvSpPr>
      <dsp:spPr>
        <a:xfrm>
          <a:off x="377380" y="683926"/>
          <a:ext cx="1822930" cy="243843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fr-FR" sz="1700" kern="1200" dirty="0"/>
            <a:t>2 colonnes</a:t>
          </a:r>
        </a:p>
        <a:p>
          <a:pPr marL="171450" lvl="1" indent="-171450" algn="l" defTabSz="755650">
            <a:lnSpc>
              <a:spcPct val="90000"/>
            </a:lnSpc>
            <a:spcBef>
              <a:spcPct val="0"/>
            </a:spcBef>
            <a:spcAft>
              <a:spcPct val="15000"/>
            </a:spcAft>
            <a:buChar char="•"/>
          </a:pPr>
          <a:r>
            <a:rPr lang="fr-FR" sz="1700" kern="1200" dirty="0"/>
            <a:t>852 lignes</a:t>
          </a:r>
        </a:p>
        <a:p>
          <a:pPr marL="171450" lvl="1" indent="-171450" algn="l" defTabSz="755650">
            <a:lnSpc>
              <a:spcPct val="90000"/>
            </a:lnSpc>
            <a:spcBef>
              <a:spcPct val="0"/>
            </a:spcBef>
            <a:spcAft>
              <a:spcPct val="15000"/>
            </a:spcAft>
            <a:buChar char="•"/>
          </a:pPr>
          <a:r>
            <a:rPr lang="fr-FR" sz="1700" kern="1200" dirty="0"/>
            <a:t>Types: </a:t>
          </a:r>
          <a:r>
            <a:rPr lang="fr-FR" sz="1700" kern="1200" dirty="0" err="1"/>
            <a:t>int</a:t>
          </a:r>
          <a:r>
            <a:rPr lang="fr-FR" sz="1700" kern="1200" dirty="0"/>
            <a:t>. &amp; </a:t>
          </a:r>
          <a:r>
            <a:rPr lang="fr-FR" sz="1700" kern="1200" dirty="0" err="1"/>
            <a:t>float</a:t>
          </a:r>
          <a:r>
            <a:rPr lang="fr-FR" sz="1700" kern="1200" dirty="0"/>
            <a:t>, </a:t>
          </a:r>
          <a:r>
            <a:rPr lang="fr-FR" sz="1700" kern="1200" dirty="0" err="1"/>
            <a:t>object</a:t>
          </a:r>
          <a:r>
            <a:rPr lang="fr-FR" sz="1700" kern="1200" dirty="0"/>
            <a:t>, date</a:t>
          </a:r>
        </a:p>
      </dsp:txBody>
      <dsp:txXfrm>
        <a:off x="430772" y="737318"/>
        <a:ext cx="1716146" cy="2331653"/>
      </dsp:txXfrm>
    </dsp:sp>
    <dsp:sp modelId="{61B46550-C68D-4205-AEA8-F8698EC1517E}">
      <dsp:nvSpPr>
        <dsp:cNvPr id="0" name=""/>
        <dsp:cNvSpPr/>
      </dsp:nvSpPr>
      <dsp:spPr>
        <a:xfrm>
          <a:off x="2103289" y="212197"/>
          <a:ext cx="585861" cy="4538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2103289" y="302968"/>
        <a:ext cx="449704" cy="272314"/>
      </dsp:txXfrm>
    </dsp:sp>
    <dsp:sp modelId="{1CF5EAC2-06DC-4C88-B699-F98D07F0E4D6}">
      <dsp:nvSpPr>
        <dsp:cNvPr id="0" name=""/>
        <dsp:cNvSpPr/>
      </dsp:nvSpPr>
      <dsp:spPr>
        <a:xfrm>
          <a:off x="2932338" y="194326"/>
          <a:ext cx="1822930" cy="73439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fr-FR" sz="1700" kern="1200" dirty="0"/>
            <a:t>Traitement</a:t>
          </a:r>
        </a:p>
      </dsp:txBody>
      <dsp:txXfrm>
        <a:off x="2932338" y="194326"/>
        <a:ext cx="1822930" cy="489600"/>
      </dsp:txXfrm>
    </dsp:sp>
    <dsp:sp modelId="{CB22EB1B-4499-4AB8-8490-8818654CE03E}">
      <dsp:nvSpPr>
        <dsp:cNvPr id="0" name=""/>
        <dsp:cNvSpPr/>
      </dsp:nvSpPr>
      <dsp:spPr>
        <a:xfrm>
          <a:off x="3305709" y="683926"/>
          <a:ext cx="1822930" cy="243843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fr-FR" sz="1700" kern="1200" dirty="0"/>
            <a:t>Doublons</a:t>
          </a:r>
        </a:p>
        <a:p>
          <a:pPr marL="171450" lvl="1" indent="-171450" algn="l" defTabSz="755650">
            <a:lnSpc>
              <a:spcPct val="90000"/>
            </a:lnSpc>
            <a:spcBef>
              <a:spcPct val="0"/>
            </a:spcBef>
            <a:spcAft>
              <a:spcPct val="15000"/>
            </a:spcAft>
            <a:buChar char="•"/>
          </a:pPr>
          <a:r>
            <a:rPr lang="fr-FR" sz="1700" kern="1200" dirty="0"/>
            <a:t>Valeurs manquantes</a:t>
          </a:r>
        </a:p>
      </dsp:txBody>
      <dsp:txXfrm>
        <a:off x="3359101" y="737318"/>
        <a:ext cx="1716146" cy="2331653"/>
      </dsp:txXfrm>
    </dsp:sp>
    <dsp:sp modelId="{BF41F571-A735-402A-B946-C444E9347E92}">
      <dsp:nvSpPr>
        <dsp:cNvPr id="0" name=""/>
        <dsp:cNvSpPr/>
      </dsp:nvSpPr>
      <dsp:spPr>
        <a:xfrm>
          <a:off x="5031618" y="212197"/>
          <a:ext cx="585861" cy="453856"/>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fr-FR" sz="1400" kern="1200"/>
        </a:p>
      </dsp:txBody>
      <dsp:txXfrm>
        <a:off x="5031618" y="302968"/>
        <a:ext cx="449704" cy="272314"/>
      </dsp:txXfrm>
    </dsp:sp>
    <dsp:sp modelId="{7CE8E415-B7C7-48A3-8776-DE2438778744}">
      <dsp:nvSpPr>
        <dsp:cNvPr id="0" name=""/>
        <dsp:cNvSpPr/>
      </dsp:nvSpPr>
      <dsp:spPr>
        <a:xfrm>
          <a:off x="5860667" y="194326"/>
          <a:ext cx="1822930" cy="734399"/>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64770" numCol="1" spcCol="1270" anchor="t" anchorCtr="0">
          <a:noAutofit/>
        </a:bodyPr>
        <a:lstStyle/>
        <a:p>
          <a:pPr marL="0" lvl="0" indent="0" algn="l" defTabSz="755650">
            <a:lnSpc>
              <a:spcPct val="90000"/>
            </a:lnSpc>
            <a:spcBef>
              <a:spcPct val="0"/>
            </a:spcBef>
            <a:spcAft>
              <a:spcPct val="35000"/>
            </a:spcAft>
            <a:buNone/>
          </a:pPr>
          <a:r>
            <a:rPr lang="fr-FR" sz="1700" kern="1200" dirty="0"/>
            <a:t>Remarques</a:t>
          </a:r>
        </a:p>
      </dsp:txBody>
      <dsp:txXfrm>
        <a:off x="5860667" y="194326"/>
        <a:ext cx="1822930" cy="489600"/>
      </dsp:txXfrm>
    </dsp:sp>
    <dsp:sp modelId="{78660315-4C75-44A0-944C-3C5CEAF61085}">
      <dsp:nvSpPr>
        <dsp:cNvPr id="0" name=""/>
        <dsp:cNvSpPr/>
      </dsp:nvSpPr>
      <dsp:spPr>
        <a:xfrm>
          <a:off x="6234038" y="683926"/>
          <a:ext cx="1822930" cy="2438437"/>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0904" tIns="120904" rIns="120904" bIns="120904" numCol="1" spcCol="1270" anchor="t" anchorCtr="0">
          <a:noAutofit/>
        </a:bodyPr>
        <a:lstStyle/>
        <a:p>
          <a:pPr marL="171450" lvl="1" indent="-171450" algn="l" defTabSz="755650">
            <a:lnSpc>
              <a:spcPct val="90000"/>
            </a:lnSpc>
            <a:spcBef>
              <a:spcPct val="0"/>
            </a:spcBef>
            <a:spcAft>
              <a:spcPct val="15000"/>
            </a:spcAft>
            <a:buChar char="•"/>
          </a:pPr>
          <a:r>
            <a:rPr lang="fr-FR" sz="1700" b="0" kern="1200" dirty="0">
              <a:solidFill>
                <a:schemeClr val="tx1"/>
              </a:solidFill>
            </a:rPr>
            <a:t>Valeurs manquantes pour la variable </a:t>
          </a:r>
          <a:r>
            <a:rPr lang="fr-FR" sz="1700" b="0" kern="1200" dirty="0" err="1">
              <a:solidFill>
                <a:schemeClr val="tx1"/>
              </a:solidFill>
            </a:rPr>
            <a:t>id_web</a:t>
          </a:r>
          <a:r>
            <a:rPr lang="fr-FR" sz="1700" b="0" kern="1200" dirty="0">
              <a:solidFill>
                <a:schemeClr val="accent4"/>
              </a:solidFill>
            </a:rPr>
            <a:t> &gt; </a:t>
          </a:r>
          <a:r>
            <a:rPr lang="fr-FR" sz="1700" b="1" kern="1200" dirty="0">
              <a:solidFill>
                <a:schemeClr val="accent4"/>
              </a:solidFill>
            </a:rPr>
            <a:t>91 références n’ont pas d’id-web</a:t>
          </a:r>
        </a:p>
        <a:p>
          <a:pPr marL="171450" lvl="1" indent="-171450" algn="l" defTabSz="755650">
            <a:lnSpc>
              <a:spcPct val="90000"/>
            </a:lnSpc>
            <a:spcBef>
              <a:spcPct val="0"/>
            </a:spcBef>
            <a:spcAft>
              <a:spcPct val="15000"/>
            </a:spcAft>
            <a:buChar char="•"/>
          </a:pPr>
          <a:endParaRPr lang="fr-FR" sz="1700" b="0" kern="1200" dirty="0">
            <a:solidFill>
              <a:schemeClr val="accent4"/>
            </a:solidFill>
          </a:endParaRPr>
        </a:p>
      </dsp:txBody>
      <dsp:txXfrm>
        <a:off x="6287430" y="737318"/>
        <a:ext cx="1716146" cy="233165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830D32-47EC-432F-B314-6E8AAB9B0540}">
      <dsp:nvSpPr>
        <dsp:cNvPr id="0" name=""/>
        <dsp:cNvSpPr/>
      </dsp:nvSpPr>
      <dsp:spPr>
        <a:xfrm>
          <a:off x="1254067" y="408626"/>
          <a:ext cx="1530932" cy="102113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ctr" defTabSz="577850">
            <a:lnSpc>
              <a:spcPct val="90000"/>
            </a:lnSpc>
            <a:spcBef>
              <a:spcPct val="0"/>
            </a:spcBef>
            <a:spcAft>
              <a:spcPct val="35000"/>
            </a:spcAft>
            <a:buNone/>
          </a:pPr>
          <a:r>
            <a:rPr lang="fr-FR" sz="1300" kern="1200" dirty="0"/>
            <a:t>Prix moyen: 32.23 €</a:t>
          </a:r>
        </a:p>
      </dsp:txBody>
      <dsp:txXfrm>
        <a:off x="1499016" y="408626"/>
        <a:ext cx="1285983" cy="1021132"/>
      </dsp:txXfrm>
    </dsp:sp>
    <dsp:sp modelId="{95D776EC-CA27-4DAD-B7B1-46271AEE7C06}">
      <dsp:nvSpPr>
        <dsp:cNvPr id="0" name=""/>
        <dsp:cNvSpPr/>
      </dsp:nvSpPr>
      <dsp:spPr>
        <a:xfrm>
          <a:off x="1254067" y="1429758"/>
          <a:ext cx="1530932" cy="102113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ctr" defTabSz="577850">
            <a:lnSpc>
              <a:spcPct val="90000"/>
            </a:lnSpc>
            <a:spcBef>
              <a:spcPct val="0"/>
            </a:spcBef>
            <a:spcAft>
              <a:spcPct val="35000"/>
            </a:spcAft>
            <a:buNone/>
          </a:pPr>
          <a:r>
            <a:rPr lang="fr-FR" sz="1300" kern="1200" dirty="0"/>
            <a:t>Ecart-type: 26.65 €</a:t>
          </a:r>
        </a:p>
      </dsp:txBody>
      <dsp:txXfrm>
        <a:off x="1499016" y="1429758"/>
        <a:ext cx="1285983" cy="1021132"/>
      </dsp:txXfrm>
    </dsp:sp>
    <dsp:sp modelId="{72A783C7-8596-466B-A9A4-CA478F406949}">
      <dsp:nvSpPr>
        <dsp:cNvPr id="0" name=""/>
        <dsp:cNvSpPr/>
      </dsp:nvSpPr>
      <dsp:spPr>
        <a:xfrm>
          <a:off x="1254067" y="2450890"/>
          <a:ext cx="1530932" cy="102113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ctr" defTabSz="577850">
            <a:lnSpc>
              <a:spcPct val="90000"/>
            </a:lnSpc>
            <a:spcBef>
              <a:spcPct val="0"/>
            </a:spcBef>
            <a:spcAft>
              <a:spcPct val="35000"/>
            </a:spcAft>
            <a:buNone/>
          </a:pPr>
          <a:r>
            <a:rPr lang="fr-FR" sz="1300" kern="1200" dirty="0"/>
            <a:t>Seuil Prix Z-Score: 112,18€: 17 articles valeurs </a:t>
          </a:r>
        </a:p>
      </dsp:txBody>
      <dsp:txXfrm>
        <a:off x="1499016" y="2450890"/>
        <a:ext cx="1285983" cy="1021132"/>
      </dsp:txXfrm>
    </dsp:sp>
    <dsp:sp modelId="{F3CD7D6A-CA69-4568-B625-033290E912F7}">
      <dsp:nvSpPr>
        <dsp:cNvPr id="0" name=""/>
        <dsp:cNvSpPr/>
      </dsp:nvSpPr>
      <dsp:spPr>
        <a:xfrm>
          <a:off x="437570" y="377"/>
          <a:ext cx="1020621" cy="1020621"/>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FR" sz="1000" kern="1200" dirty="0"/>
            <a:t>Z-Index</a:t>
          </a:r>
        </a:p>
      </dsp:txBody>
      <dsp:txXfrm>
        <a:off x="587036" y="149843"/>
        <a:ext cx="721689" cy="721689"/>
      </dsp:txXfrm>
    </dsp:sp>
    <dsp:sp modelId="{826B86E8-4D75-4B9F-9F90-BD0DB966A85C}">
      <dsp:nvSpPr>
        <dsp:cNvPr id="0" name=""/>
        <dsp:cNvSpPr/>
      </dsp:nvSpPr>
      <dsp:spPr>
        <a:xfrm>
          <a:off x="3805622" y="408626"/>
          <a:ext cx="1530932" cy="102113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ctr" defTabSz="577850">
            <a:lnSpc>
              <a:spcPct val="90000"/>
            </a:lnSpc>
            <a:spcBef>
              <a:spcPct val="0"/>
            </a:spcBef>
            <a:spcAft>
              <a:spcPct val="35000"/>
            </a:spcAft>
            <a:buNone/>
          </a:pPr>
          <a:r>
            <a:rPr lang="fr-FR" sz="1300" kern="1200" dirty="0"/>
            <a:t>Seuil inférieur: -26.75€</a:t>
          </a:r>
        </a:p>
        <a:p>
          <a:pPr marL="0" lvl="0" indent="0" algn="ctr" defTabSz="577850">
            <a:lnSpc>
              <a:spcPct val="90000"/>
            </a:lnSpc>
            <a:spcBef>
              <a:spcPct val="0"/>
            </a:spcBef>
            <a:spcAft>
              <a:spcPct val="35000"/>
            </a:spcAft>
            <a:buNone/>
          </a:pPr>
          <a:r>
            <a:rPr lang="fr-FR" sz="1300" kern="1200" dirty="0"/>
            <a:t>Seuil supérieur: 83.25</a:t>
          </a:r>
        </a:p>
      </dsp:txBody>
      <dsp:txXfrm>
        <a:off x="4050571" y="408626"/>
        <a:ext cx="1285983" cy="1021132"/>
      </dsp:txXfrm>
    </dsp:sp>
    <dsp:sp modelId="{40AABDEF-587E-4F69-B75B-A2E4A4A9E3AB}">
      <dsp:nvSpPr>
        <dsp:cNvPr id="0" name=""/>
        <dsp:cNvSpPr/>
      </dsp:nvSpPr>
      <dsp:spPr>
        <a:xfrm>
          <a:off x="3805622" y="1429758"/>
          <a:ext cx="1530932" cy="102113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ctr" defTabSz="577850">
            <a:lnSpc>
              <a:spcPct val="90000"/>
            </a:lnSpc>
            <a:spcBef>
              <a:spcPct val="0"/>
            </a:spcBef>
            <a:spcAft>
              <a:spcPct val="35000"/>
            </a:spcAft>
            <a:buNone/>
          </a:pPr>
          <a:r>
            <a:rPr lang="fr-FR" sz="1300" kern="1200" dirty="0"/>
            <a:t>Nombre d'articles 'outliers' : 36/825</a:t>
          </a:r>
        </a:p>
      </dsp:txBody>
      <dsp:txXfrm>
        <a:off x="4050571" y="1429758"/>
        <a:ext cx="1285983" cy="1021132"/>
      </dsp:txXfrm>
    </dsp:sp>
    <dsp:sp modelId="{472040D1-3785-4E68-867A-56A54CF6168A}">
      <dsp:nvSpPr>
        <dsp:cNvPr id="0" name=""/>
        <dsp:cNvSpPr/>
      </dsp:nvSpPr>
      <dsp:spPr>
        <a:xfrm>
          <a:off x="3805622" y="2450890"/>
          <a:ext cx="1530932" cy="1021132"/>
        </a:xfrm>
        <a:prstGeom prst="rect">
          <a:avLst/>
        </a:prstGeom>
        <a:solidFill>
          <a:schemeClr val="dk2">
            <a:alpha val="90000"/>
            <a:tint val="40000"/>
            <a:hueOff val="0"/>
            <a:satOff val="0"/>
            <a:lumOff val="0"/>
            <a:alphaOff val="0"/>
          </a:schemeClr>
        </a:solidFill>
        <a:ln w="25400" cap="flat" cmpd="sng" algn="ctr">
          <a:solidFill>
            <a:schemeClr val="dk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0" tIns="92456" rIns="92456" bIns="92456" numCol="1" spcCol="1270" anchor="ctr" anchorCtr="0">
          <a:noAutofit/>
        </a:bodyPr>
        <a:lstStyle/>
        <a:p>
          <a:pPr marL="0" lvl="0" indent="0" algn="ctr" defTabSz="577850">
            <a:lnSpc>
              <a:spcPct val="90000"/>
            </a:lnSpc>
            <a:spcBef>
              <a:spcPct val="0"/>
            </a:spcBef>
            <a:spcAft>
              <a:spcPct val="35000"/>
            </a:spcAft>
            <a:buNone/>
          </a:pPr>
          <a:r>
            <a:rPr lang="fr-FR" sz="1300" kern="1200" dirty="0"/>
            <a:t>Proportion des 'outliers' : 4.36%</a:t>
          </a:r>
        </a:p>
      </dsp:txBody>
      <dsp:txXfrm>
        <a:off x="4050571" y="2450890"/>
        <a:ext cx="1285983" cy="1021132"/>
      </dsp:txXfrm>
    </dsp:sp>
    <dsp:sp modelId="{30089C77-F45A-47D4-BF96-0AF757051BD6}">
      <dsp:nvSpPr>
        <dsp:cNvPr id="0" name=""/>
        <dsp:cNvSpPr/>
      </dsp:nvSpPr>
      <dsp:spPr>
        <a:xfrm>
          <a:off x="2989124" y="377"/>
          <a:ext cx="1020621" cy="1020621"/>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fr-FR" sz="1000" kern="1200" dirty="0"/>
            <a:t>Intervalle Interquartile</a:t>
          </a:r>
        </a:p>
      </dsp:txBody>
      <dsp:txXfrm>
        <a:off x="3138590" y="149843"/>
        <a:ext cx="721689" cy="72168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8A183F-CF4D-4BF4-8434-9E92B32D0F56}">
      <dsp:nvSpPr>
        <dsp:cNvPr id="0" name=""/>
        <dsp:cNvSpPr/>
      </dsp:nvSpPr>
      <dsp:spPr>
        <a:xfrm>
          <a:off x="247091" y="881854"/>
          <a:ext cx="2054512" cy="169454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fr-FR" sz="1700" kern="1200" dirty="0"/>
            <a:t>Fréquence  à laquelle un produit se vend</a:t>
          </a:r>
        </a:p>
        <a:p>
          <a:pPr marL="171450" lvl="1" indent="-171450" algn="l" defTabSz="755650">
            <a:lnSpc>
              <a:spcPct val="90000"/>
            </a:lnSpc>
            <a:spcBef>
              <a:spcPct val="0"/>
            </a:spcBef>
            <a:spcAft>
              <a:spcPct val="15000"/>
            </a:spcAft>
            <a:buChar char="•"/>
          </a:pPr>
          <a:r>
            <a:rPr lang="fr-FR" sz="1700" kern="1200" dirty="0"/>
            <a:t>Vente/Stock</a:t>
          </a:r>
        </a:p>
      </dsp:txBody>
      <dsp:txXfrm>
        <a:off x="286087" y="920850"/>
        <a:ext cx="1976520" cy="1253434"/>
      </dsp:txXfrm>
    </dsp:sp>
    <dsp:sp modelId="{E88563A0-B185-47BD-825C-D91840EEF4DF}">
      <dsp:nvSpPr>
        <dsp:cNvPr id="0" name=""/>
        <dsp:cNvSpPr/>
      </dsp:nvSpPr>
      <dsp:spPr>
        <a:xfrm>
          <a:off x="1424067" y="1365869"/>
          <a:ext cx="2146929" cy="2146929"/>
        </a:xfrm>
        <a:prstGeom prst="leftCircularArrow">
          <a:avLst>
            <a:gd name="adj1" fmla="val 2605"/>
            <a:gd name="adj2" fmla="val 316456"/>
            <a:gd name="adj3" fmla="val 2091967"/>
            <a:gd name="adj4" fmla="val 9024489"/>
            <a:gd name="adj5" fmla="val 303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CE9F250-CDEE-44F6-AA82-B181E62F2DFE}">
      <dsp:nvSpPr>
        <dsp:cNvPr id="0" name=""/>
        <dsp:cNvSpPr/>
      </dsp:nvSpPr>
      <dsp:spPr>
        <a:xfrm>
          <a:off x="703649" y="2213280"/>
          <a:ext cx="1826233" cy="72623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Rotation de stock</a:t>
          </a:r>
        </a:p>
      </dsp:txBody>
      <dsp:txXfrm>
        <a:off x="724920" y="2234551"/>
        <a:ext cx="1783691" cy="683690"/>
      </dsp:txXfrm>
    </dsp:sp>
    <dsp:sp modelId="{04147A0B-8110-42D2-B51A-BBE089273B3B}">
      <dsp:nvSpPr>
        <dsp:cNvPr id="0" name=""/>
        <dsp:cNvSpPr/>
      </dsp:nvSpPr>
      <dsp:spPr>
        <a:xfrm>
          <a:off x="2796186" y="881854"/>
          <a:ext cx="2054512" cy="1694542"/>
        </a:xfrm>
        <a:prstGeom prst="roundRect">
          <a:avLst>
            <a:gd name="adj" fmla="val 10000"/>
          </a:avLst>
        </a:prstGeom>
        <a:solidFill>
          <a:schemeClr val="lt2">
            <a:alpha val="90000"/>
            <a:hueOff val="0"/>
            <a:satOff val="0"/>
            <a:lumOff val="0"/>
            <a:alphaOff val="0"/>
          </a:schemeClr>
        </a:solidFill>
        <a:ln w="25400"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32385" rIns="32385" bIns="32385" numCol="1" spcCol="1270" anchor="t" anchorCtr="0">
          <a:noAutofit/>
        </a:bodyPr>
        <a:lstStyle/>
        <a:p>
          <a:pPr marL="171450" lvl="1" indent="-171450" algn="l" defTabSz="755650">
            <a:lnSpc>
              <a:spcPct val="90000"/>
            </a:lnSpc>
            <a:spcBef>
              <a:spcPct val="0"/>
            </a:spcBef>
            <a:spcAft>
              <a:spcPct val="15000"/>
            </a:spcAft>
            <a:buChar char="•"/>
          </a:pPr>
          <a:r>
            <a:rPr lang="fr-FR" sz="1700" kern="1200" dirty="0"/>
            <a:t>Combien de mois pour écouler le stock actuel.</a:t>
          </a:r>
        </a:p>
        <a:p>
          <a:pPr marL="171450" lvl="1" indent="-171450" algn="l" defTabSz="755650">
            <a:lnSpc>
              <a:spcPct val="90000"/>
            </a:lnSpc>
            <a:spcBef>
              <a:spcPct val="0"/>
            </a:spcBef>
            <a:spcAft>
              <a:spcPct val="15000"/>
            </a:spcAft>
            <a:buChar char="•"/>
          </a:pPr>
          <a:r>
            <a:rPr lang="fr-FR" sz="1700" kern="1200" dirty="0"/>
            <a:t>Stock/Vente</a:t>
          </a:r>
        </a:p>
      </dsp:txBody>
      <dsp:txXfrm>
        <a:off x="2835182" y="1283966"/>
        <a:ext cx="1976520" cy="1253434"/>
      </dsp:txXfrm>
    </dsp:sp>
    <dsp:sp modelId="{5022867B-4EF8-4084-8259-4F7EF53CE525}">
      <dsp:nvSpPr>
        <dsp:cNvPr id="0" name=""/>
        <dsp:cNvSpPr/>
      </dsp:nvSpPr>
      <dsp:spPr>
        <a:xfrm>
          <a:off x="3252744" y="518737"/>
          <a:ext cx="1826233" cy="726232"/>
        </a:xfrm>
        <a:prstGeom prst="roundRect">
          <a:avLst>
            <a:gd name="adj" fmla="val 10000"/>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3815" tIns="29210" rIns="43815" bIns="29210" numCol="1" spcCol="1270" anchor="ctr" anchorCtr="0">
          <a:noAutofit/>
        </a:bodyPr>
        <a:lstStyle/>
        <a:p>
          <a:pPr marL="0" lvl="0" indent="0" algn="ctr" defTabSz="1022350">
            <a:lnSpc>
              <a:spcPct val="90000"/>
            </a:lnSpc>
            <a:spcBef>
              <a:spcPct val="0"/>
            </a:spcBef>
            <a:spcAft>
              <a:spcPct val="35000"/>
            </a:spcAft>
            <a:buNone/>
          </a:pPr>
          <a:r>
            <a:rPr lang="fr-FR" sz="2300" kern="1200" dirty="0"/>
            <a:t>Mois de Stock</a:t>
          </a:r>
        </a:p>
      </dsp:txBody>
      <dsp:txXfrm>
        <a:off x="3274015" y="540008"/>
        <a:ext cx="1783691" cy="68369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D1216-F518-4E2B-943C-CED35C2C9830}">
      <dsp:nvSpPr>
        <dsp:cNvPr id="0" name=""/>
        <dsp:cNvSpPr/>
      </dsp:nvSpPr>
      <dsp:spPr>
        <a:xfrm>
          <a:off x="3802503" y="6"/>
          <a:ext cx="1658886" cy="1658886"/>
        </a:xfrm>
        <a:prstGeom prst="ellipse">
          <a:avLst/>
        </a:prstGeom>
        <a:solidFill>
          <a:schemeClr val="accent3">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294" tIns="11430" rIns="91294" bIns="11430" numCol="1" spcCol="1270" anchor="ctr" anchorCtr="0">
          <a:noAutofit/>
        </a:bodyPr>
        <a:lstStyle/>
        <a:p>
          <a:pPr marL="0" lvl="0" indent="0" algn="ctr" defTabSz="400050">
            <a:lnSpc>
              <a:spcPct val="90000"/>
            </a:lnSpc>
            <a:spcBef>
              <a:spcPct val="0"/>
            </a:spcBef>
            <a:spcAft>
              <a:spcPct val="35000"/>
            </a:spcAft>
            <a:buNone/>
          </a:pPr>
          <a:r>
            <a:rPr lang="fr-FR" sz="900" kern="1200" dirty="0"/>
            <a:t>Prix dispersés</a:t>
          </a:r>
        </a:p>
      </dsp:txBody>
      <dsp:txXfrm>
        <a:off x="4045441" y="242944"/>
        <a:ext cx="1173010" cy="1173010"/>
      </dsp:txXfrm>
    </dsp:sp>
    <dsp:sp modelId="{68B52264-1C06-49A2-9BE3-DB644A23193C}">
      <dsp:nvSpPr>
        <dsp:cNvPr id="0" name=""/>
        <dsp:cNvSpPr/>
      </dsp:nvSpPr>
      <dsp:spPr>
        <a:xfrm>
          <a:off x="5129612" y="6"/>
          <a:ext cx="1658886" cy="1658886"/>
        </a:xfrm>
        <a:prstGeom prst="ellipse">
          <a:avLst/>
        </a:prstGeom>
        <a:solidFill>
          <a:schemeClr val="accent3">
            <a:shade val="80000"/>
            <a:alpha val="50000"/>
            <a:hueOff val="-37"/>
            <a:satOff val="737"/>
            <a:lumOff val="1764"/>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294" tIns="11430" rIns="91294" bIns="11430" numCol="1" spcCol="1270" anchor="ctr" anchorCtr="0">
          <a:noAutofit/>
        </a:bodyPr>
        <a:lstStyle/>
        <a:p>
          <a:pPr marL="0" lvl="0" indent="0" algn="ctr" defTabSz="400050">
            <a:lnSpc>
              <a:spcPct val="90000"/>
            </a:lnSpc>
            <a:spcBef>
              <a:spcPct val="0"/>
            </a:spcBef>
            <a:spcAft>
              <a:spcPct val="35000"/>
            </a:spcAft>
            <a:buNone/>
          </a:pPr>
          <a:r>
            <a:rPr lang="fr-FR" sz="900" kern="1200" dirty="0"/>
            <a:t>Stockage+ Valorisation de stock Important: Champagne</a:t>
          </a:r>
        </a:p>
      </dsp:txBody>
      <dsp:txXfrm>
        <a:off x="5372550" y="242944"/>
        <a:ext cx="1173010" cy="1173010"/>
      </dsp:txXfrm>
    </dsp:sp>
    <dsp:sp modelId="{AE2B640E-5544-4E4F-953D-7FF31EAF9C59}">
      <dsp:nvSpPr>
        <dsp:cNvPr id="0" name=""/>
        <dsp:cNvSpPr/>
      </dsp:nvSpPr>
      <dsp:spPr>
        <a:xfrm>
          <a:off x="6456721" y="6"/>
          <a:ext cx="1658886" cy="1658886"/>
        </a:xfrm>
        <a:prstGeom prst="ellipse">
          <a:avLst/>
        </a:prstGeom>
        <a:solidFill>
          <a:schemeClr val="accent3">
            <a:shade val="80000"/>
            <a:alpha val="50000"/>
            <a:hueOff val="-73"/>
            <a:satOff val="1475"/>
            <a:lumOff val="3529"/>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294" tIns="11430" rIns="91294" bIns="11430" numCol="1" spcCol="1270" anchor="ctr" anchorCtr="0">
          <a:noAutofit/>
        </a:bodyPr>
        <a:lstStyle/>
        <a:p>
          <a:pPr marL="0" lvl="0" indent="0" algn="ctr" defTabSz="400050">
            <a:lnSpc>
              <a:spcPct val="90000"/>
            </a:lnSpc>
            <a:spcBef>
              <a:spcPct val="0"/>
            </a:spcBef>
            <a:spcAft>
              <a:spcPct val="35000"/>
            </a:spcAft>
            <a:buNone/>
          </a:pPr>
          <a:r>
            <a:rPr lang="fr-FR" sz="900" kern="1200" dirty="0"/>
            <a:t>Vin catégorie la + vendue</a:t>
          </a:r>
        </a:p>
      </dsp:txBody>
      <dsp:txXfrm>
        <a:off x="6699659" y="242944"/>
        <a:ext cx="1173010" cy="1173010"/>
      </dsp:txXfrm>
    </dsp:sp>
    <dsp:sp modelId="{5889DA1B-DA22-46DF-965E-DCBEE43AE957}">
      <dsp:nvSpPr>
        <dsp:cNvPr id="0" name=""/>
        <dsp:cNvSpPr/>
      </dsp:nvSpPr>
      <dsp:spPr>
        <a:xfrm>
          <a:off x="7783830" y="6"/>
          <a:ext cx="1658886" cy="1658886"/>
        </a:xfrm>
        <a:prstGeom prst="ellipse">
          <a:avLst/>
        </a:prstGeom>
        <a:solidFill>
          <a:schemeClr val="accent3">
            <a:shade val="80000"/>
            <a:alpha val="50000"/>
            <a:hueOff val="-110"/>
            <a:satOff val="2212"/>
            <a:lumOff val="5293"/>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91294" tIns="11430" rIns="91294" bIns="11430" numCol="1" spcCol="1270" anchor="ctr" anchorCtr="0">
          <a:noAutofit/>
        </a:bodyPr>
        <a:lstStyle/>
        <a:p>
          <a:pPr marL="0" lvl="0" indent="0" algn="ctr" defTabSz="400050">
            <a:lnSpc>
              <a:spcPct val="90000"/>
            </a:lnSpc>
            <a:spcBef>
              <a:spcPct val="0"/>
            </a:spcBef>
            <a:spcAft>
              <a:spcPct val="35000"/>
            </a:spcAft>
            <a:buNone/>
          </a:pPr>
          <a:r>
            <a:rPr lang="fr-FR" sz="900" kern="1200" dirty="0"/>
            <a:t>Faire un check des prix</a:t>
          </a:r>
        </a:p>
        <a:p>
          <a:pPr marL="0" lvl="0" indent="0" algn="ctr" defTabSz="400050">
            <a:lnSpc>
              <a:spcPct val="90000"/>
            </a:lnSpc>
            <a:spcBef>
              <a:spcPct val="0"/>
            </a:spcBef>
            <a:spcAft>
              <a:spcPct val="35000"/>
            </a:spcAft>
            <a:buNone/>
          </a:pPr>
          <a:r>
            <a:rPr lang="fr-FR" sz="900" kern="1200" dirty="0"/>
            <a:t>Revoir les prévisions de ventes</a:t>
          </a:r>
        </a:p>
        <a:p>
          <a:pPr marL="0" lvl="0" indent="0" algn="ctr" defTabSz="400050">
            <a:lnSpc>
              <a:spcPct val="90000"/>
            </a:lnSpc>
            <a:spcBef>
              <a:spcPct val="0"/>
            </a:spcBef>
            <a:spcAft>
              <a:spcPct val="35000"/>
            </a:spcAft>
            <a:buNone/>
          </a:pPr>
          <a:r>
            <a:rPr lang="fr-FR" sz="900" kern="1200" dirty="0"/>
            <a:t>Stratégie Marketing sur le vin</a:t>
          </a:r>
        </a:p>
      </dsp:txBody>
      <dsp:txXfrm>
        <a:off x="8026768" y="242944"/>
        <a:ext cx="1173010" cy="117301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D1216-F518-4E2B-943C-CED35C2C9830}">
      <dsp:nvSpPr>
        <dsp:cNvPr id="0" name=""/>
        <dsp:cNvSpPr/>
      </dsp:nvSpPr>
      <dsp:spPr>
        <a:xfrm>
          <a:off x="3314090" y="190"/>
          <a:ext cx="1621328" cy="1621328"/>
        </a:xfrm>
        <a:prstGeom prst="ellipse">
          <a:avLst/>
        </a:prstGeom>
        <a:solidFill>
          <a:schemeClr val="accent3">
            <a:shade val="80000"/>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9227" tIns="13970" rIns="89227" bIns="13970" numCol="1" spcCol="1270" anchor="ctr" anchorCtr="0">
          <a:noAutofit/>
        </a:bodyPr>
        <a:lstStyle/>
        <a:p>
          <a:pPr marL="0" lvl="0" indent="0" algn="ctr" defTabSz="488950">
            <a:lnSpc>
              <a:spcPct val="90000"/>
            </a:lnSpc>
            <a:spcBef>
              <a:spcPct val="0"/>
            </a:spcBef>
            <a:spcAft>
              <a:spcPct val="35000"/>
            </a:spcAft>
            <a:buNone/>
          </a:pPr>
          <a:r>
            <a:rPr lang="fr-FR" sz="1100" kern="1200" dirty="0"/>
            <a:t>Maintenir une documentation</a:t>
          </a:r>
        </a:p>
      </dsp:txBody>
      <dsp:txXfrm>
        <a:off x="3551528" y="237628"/>
        <a:ext cx="1146452" cy="1146452"/>
      </dsp:txXfrm>
    </dsp:sp>
    <dsp:sp modelId="{68B52264-1C06-49A2-9BE3-DB644A23193C}">
      <dsp:nvSpPr>
        <dsp:cNvPr id="0" name=""/>
        <dsp:cNvSpPr/>
      </dsp:nvSpPr>
      <dsp:spPr>
        <a:xfrm>
          <a:off x="4611152" y="190"/>
          <a:ext cx="1621328" cy="1621328"/>
        </a:xfrm>
        <a:prstGeom prst="ellipse">
          <a:avLst/>
        </a:prstGeom>
        <a:solidFill>
          <a:schemeClr val="accent3">
            <a:shade val="80000"/>
            <a:alpha val="50000"/>
            <a:hueOff val="-37"/>
            <a:satOff val="737"/>
            <a:lumOff val="1764"/>
            <a:alphaOff val="1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9227" tIns="13970" rIns="89227" bIns="13970" numCol="1" spcCol="1270" anchor="ctr" anchorCtr="0">
          <a:noAutofit/>
        </a:bodyPr>
        <a:lstStyle/>
        <a:p>
          <a:pPr marL="0" lvl="0" indent="0" algn="ctr" defTabSz="488950">
            <a:lnSpc>
              <a:spcPct val="90000"/>
            </a:lnSpc>
            <a:spcBef>
              <a:spcPct val="0"/>
            </a:spcBef>
            <a:spcAft>
              <a:spcPct val="35000"/>
            </a:spcAft>
            <a:buNone/>
          </a:pPr>
          <a:r>
            <a:rPr lang="fr-FR" sz="1100" kern="1200" dirty="0"/>
            <a:t>Automatiser le process nettoyage</a:t>
          </a:r>
        </a:p>
      </dsp:txBody>
      <dsp:txXfrm>
        <a:off x="4848590" y="237628"/>
        <a:ext cx="1146452" cy="1146452"/>
      </dsp:txXfrm>
    </dsp:sp>
    <dsp:sp modelId="{AE2B640E-5544-4E4F-953D-7FF31EAF9C59}">
      <dsp:nvSpPr>
        <dsp:cNvPr id="0" name=""/>
        <dsp:cNvSpPr/>
      </dsp:nvSpPr>
      <dsp:spPr>
        <a:xfrm>
          <a:off x="5908215" y="190"/>
          <a:ext cx="1621328" cy="1621328"/>
        </a:xfrm>
        <a:prstGeom prst="ellipse">
          <a:avLst/>
        </a:prstGeom>
        <a:solidFill>
          <a:schemeClr val="accent3">
            <a:shade val="80000"/>
            <a:alpha val="50000"/>
            <a:hueOff val="-73"/>
            <a:satOff val="1475"/>
            <a:lumOff val="3529"/>
            <a:alphaOff val="2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9227" tIns="13970" rIns="89227" bIns="13970" numCol="1" spcCol="1270" anchor="ctr" anchorCtr="0">
          <a:noAutofit/>
        </a:bodyPr>
        <a:lstStyle/>
        <a:p>
          <a:pPr marL="0" lvl="0" indent="0" algn="ctr" defTabSz="488950">
            <a:lnSpc>
              <a:spcPct val="90000"/>
            </a:lnSpc>
            <a:spcBef>
              <a:spcPct val="0"/>
            </a:spcBef>
            <a:spcAft>
              <a:spcPct val="35000"/>
            </a:spcAft>
            <a:buNone/>
          </a:pPr>
          <a:r>
            <a:rPr lang="fr-FR" sz="1100" kern="1200" dirty="0"/>
            <a:t>Synchroniser les deux systèmes</a:t>
          </a:r>
        </a:p>
      </dsp:txBody>
      <dsp:txXfrm>
        <a:off x="6145653" y="237628"/>
        <a:ext cx="1146452" cy="1146452"/>
      </dsp:txXfrm>
    </dsp:sp>
    <dsp:sp modelId="{5889DA1B-DA22-46DF-965E-DCBEE43AE957}">
      <dsp:nvSpPr>
        <dsp:cNvPr id="0" name=""/>
        <dsp:cNvSpPr/>
      </dsp:nvSpPr>
      <dsp:spPr>
        <a:xfrm>
          <a:off x="7205278" y="190"/>
          <a:ext cx="1621328" cy="1621328"/>
        </a:xfrm>
        <a:prstGeom prst="ellipse">
          <a:avLst/>
        </a:prstGeom>
        <a:solidFill>
          <a:schemeClr val="accent3">
            <a:shade val="80000"/>
            <a:alpha val="50000"/>
            <a:hueOff val="-110"/>
            <a:satOff val="2212"/>
            <a:lumOff val="5293"/>
            <a:alphaOff val="3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89227" tIns="13970" rIns="89227" bIns="13970" numCol="1" spcCol="1270" anchor="ctr" anchorCtr="0">
          <a:noAutofit/>
        </a:bodyPr>
        <a:lstStyle/>
        <a:p>
          <a:pPr marL="0" lvl="0" indent="0" algn="ctr" defTabSz="488950">
            <a:lnSpc>
              <a:spcPct val="90000"/>
            </a:lnSpc>
            <a:spcBef>
              <a:spcPct val="0"/>
            </a:spcBef>
            <a:spcAft>
              <a:spcPct val="35000"/>
            </a:spcAft>
            <a:buNone/>
          </a:pPr>
          <a:r>
            <a:rPr lang="fr-FR" sz="1100" kern="1200" dirty="0"/>
            <a:t>RGPD</a:t>
          </a:r>
        </a:p>
        <a:p>
          <a:pPr marL="0" lvl="0" indent="0" algn="ctr" defTabSz="488950">
            <a:lnSpc>
              <a:spcPct val="90000"/>
            </a:lnSpc>
            <a:spcBef>
              <a:spcPct val="0"/>
            </a:spcBef>
            <a:spcAft>
              <a:spcPct val="35000"/>
            </a:spcAft>
            <a:buNone/>
          </a:pPr>
          <a:r>
            <a:rPr lang="fr-FR" sz="1100" kern="1200" dirty="0"/>
            <a:t>Données Sensibles par précaution serveur confidentiel</a:t>
          </a:r>
        </a:p>
      </dsp:txBody>
      <dsp:txXfrm>
        <a:off x="7442716" y="237628"/>
        <a:ext cx="1146452" cy="1146452"/>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Présenter comment optimiser la gestion et les nettoyer les données de </a:t>
            </a:r>
            <a:r>
              <a:rPr lang="fr-FR" dirty="0" err="1"/>
              <a:t>Bottleneck</a:t>
            </a:r>
            <a:endParaRPr lang="fr-FR" dirty="0"/>
          </a:p>
          <a:p>
            <a:pPr marL="0" lvl="0" indent="0" algn="l" rtl="0">
              <a:lnSpc>
                <a:spcPct val="100000"/>
              </a:lnSpc>
              <a:spcBef>
                <a:spcPts val="0"/>
              </a:spcBef>
              <a:spcAft>
                <a:spcPts val="0"/>
              </a:spcAft>
              <a:buSzPts val="1100"/>
              <a:buNone/>
            </a:pPr>
            <a:r>
              <a:rPr lang="fr-FR" dirty="0"/>
              <a:t>2 parties: </a:t>
            </a:r>
          </a:p>
          <a:p>
            <a:pPr marL="0" lvl="0" indent="0" algn="l" rtl="0">
              <a:lnSpc>
                <a:spcPct val="100000"/>
              </a:lnSpc>
              <a:spcBef>
                <a:spcPts val="0"/>
              </a:spcBef>
              <a:spcAft>
                <a:spcPts val="0"/>
              </a:spcAft>
              <a:buSzPts val="1100"/>
              <a:buNone/>
            </a:pPr>
            <a:r>
              <a:rPr lang="fr-FR" dirty="0"/>
              <a:t>Analyses exploratoires des données</a:t>
            </a:r>
          </a:p>
          <a:p>
            <a:pPr marL="0" lvl="0" indent="0" algn="l" rtl="0">
              <a:lnSpc>
                <a:spcPct val="100000"/>
              </a:lnSpc>
              <a:spcBef>
                <a:spcPts val="0"/>
              </a:spcBef>
              <a:spcAft>
                <a:spcPts val="0"/>
              </a:spcAft>
              <a:buSzPts val="1100"/>
              <a:buNone/>
            </a:pPr>
            <a:r>
              <a:rPr lang="fr-FR" dirty="0"/>
              <a:t>Analyses sur notre business basé sur le mois d'octobre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Sur le mois d’octobre, entre les ventes en ligne nous avons un chiffre d’affaires de 144k€. Lors de ce calcul, j’ai également pu remarquer que l’article 4200, est vendu en ligne et prend part dans le CA mais est indiqué  en hors vente en ligne. =&gt; voir avec le service concerné. </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Ici une présentation de nos articles qui génèrent le plus de revenu. Champagne  &gt; en vu des fêtes, sujet à une saisonnalité.</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Pareto: 80% du CA est généré par 52% des articles soit + de la moitié. Attention analyse que sur 1 mois. </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8716F5D2-BBBB-CC28-7274-4AABF4334967}"/>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70949C42-5E34-4E06-3E69-57AEC8FE88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63C40FF5-B604-3008-DEC1-56DF49FEEB6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Résultat similaire: Une valeur autour de </a:t>
            </a:r>
            <a:r>
              <a:rPr lang="fr-FR" b="1" dirty="0"/>
              <a:t>50% montre une dispersion des ventes</a:t>
            </a:r>
            <a:r>
              <a:rPr lang="fr-FR" dirty="0"/>
              <a:t>, plutôt qu’une forte concentration sur quelques références.</a:t>
            </a:r>
          </a:p>
          <a:p>
            <a:pPr marL="0" lvl="0" indent="0" algn="l" rtl="0">
              <a:lnSpc>
                <a:spcPct val="100000"/>
              </a:lnSpc>
              <a:spcBef>
                <a:spcPts val="0"/>
              </a:spcBef>
              <a:spcAft>
                <a:spcPts val="0"/>
              </a:spcAft>
              <a:buSzPts val="1100"/>
              <a:buNone/>
            </a:pPr>
            <a:r>
              <a:rPr lang="fr-FR" dirty="0"/>
              <a:t>Montre que la répartition des ventes en volume et en valeur est assez équilibrée. Contrairement à un modèle très concentré (type 80/20,la performance repose sur un large éventail d’articles, ce qui peut être une force mais aussi un défi en gestion des stocks.</a:t>
            </a:r>
            <a:endParaRPr dirty="0"/>
          </a:p>
        </p:txBody>
      </p:sp>
    </p:spTree>
    <p:extLst>
      <p:ext uri="{BB962C8B-B14F-4D97-AF65-F5344CB8AC3E}">
        <p14:creationId xmlns:p14="http://schemas.microsoft.com/office/powerpoint/2010/main" val="25261483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297C6A3-C280-F956-FC5C-D9BF884D5213}"/>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BD084F43-2D64-ABDC-E71A-173DF35A17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A35CA9CE-0283-5E65-E994-AD47A28A1F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b="0" i="0" dirty="0">
                <a:effectLst/>
                <a:latin typeface="system-ui"/>
              </a:rPr>
              <a:t>La rotation de stock est un indicateur clé qui mesure la fréquence à laquelle un produit se vend et est remplacé sur une période donnée. C’est-à-dire la vitesse de vente d’un produit. </a:t>
            </a:r>
          </a:p>
          <a:p>
            <a:pPr marL="0" lvl="0" indent="0" algn="l" rtl="0">
              <a:lnSpc>
                <a:spcPct val="100000"/>
              </a:lnSpc>
              <a:spcBef>
                <a:spcPts val="0"/>
              </a:spcBef>
              <a:spcAft>
                <a:spcPts val="0"/>
              </a:spcAft>
              <a:buSzPts val="1100"/>
              <a:buNone/>
            </a:pPr>
            <a:r>
              <a:rPr lang="fr-FR" b="0" i="0" dirty="0">
                <a:effectLst/>
                <a:latin typeface="system-ui"/>
              </a:rPr>
              <a:t>(ventes/stock)</a:t>
            </a:r>
          </a:p>
          <a:p>
            <a:pPr marL="0" lvl="0" indent="0" algn="l" rtl="0">
              <a:lnSpc>
                <a:spcPct val="100000"/>
              </a:lnSpc>
              <a:spcBef>
                <a:spcPts val="0"/>
              </a:spcBef>
              <a:spcAft>
                <a:spcPts val="0"/>
              </a:spcAft>
              <a:buSzPts val="1100"/>
              <a:buNone/>
            </a:pPr>
            <a:r>
              <a:rPr lang="fr-FR" b="0" i="0" dirty="0">
                <a:effectLst/>
                <a:latin typeface="system-ui"/>
              </a:rPr>
              <a:t>Le nombre de mois de stock est basé sur le stock actuel par rapport aux ventes du mois en cours (octobre). </a:t>
            </a:r>
            <a:r>
              <a:rPr lang="fr-FR" dirty="0"/>
              <a:t>Cet indicateur estime </a:t>
            </a:r>
            <a:r>
              <a:rPr lang="fr-FR" b="1" dirty="0"/>
              <a:t>combien de mois</a:t>
            </a:r>
            <a:r>
              <a:rPr lang="fr-FR" dirty="0"/>
              <a:t> il faudrait pour écouler le stock actuel au rythme des ventes.</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Ex:</a:t>
            </a:r>
          </a:p>
          <a:p>
            <a:pPr marL="0" lvl="0" indent="0" algn="l" rtl="0">
              <a:lnSpc>
                <a:spcPct val="100000"/>
              </a:lnSpc>
              <a:spcBef>
                <a:spcPts val="0"/>
              </a:spcBef>
              <a:spcAft>
                <a:spcPts val="0"/>
              </a:spcAft>
              <a:buSzPts val="1100"/>
              <a:buNone/>
            </a:pPr>
            <a:r>
              <a:rPr lang="fr-FR" dirty="0"/>
              <a:t>Une valeur de 0,03 signifie que le stock a été renouvelé seulement à 3% sur la période donnée. Ce chiffre est très faible, indiquant que le produit se vend très lentement.</a:t>
            </a:r>
          </a:p>
          <a:p>
            <a:pPr marL="0" lvl="0" indent="0" algn="l" rtl="0">
              <a:lnSpc>
                <a:spcPct val="100000"/>
              </a:lnSpc>
              <a:spcBef>
                <a:spcPts val="0"/>
              </a:spcBef>
              <a:spcAft>
                <a:spcPts val="0"/>
              </a:spcAft>
              <a:buSzPts val="1100"/>
              <a:buNone/>
            </a:pPr>
            <a:r>
              <a:rPr lang="fr-FR" dirty="0"/>
              <a:t>31,25 mois (soit environ 2,6 ans) est une durée très longue, suggérant un stock excessif par rapport à la demande.</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b="1" dirty="0"/>
              <a:t>Faible rotation et stock élevé</a:t>
            </a:r>
            <a:r>
              <a:rPr lang="fr-FR" dirty="0"/>
              <a:t> → Le produit se vend peu, mais le stock est important. </a:t>
            </a:r>
            <a:r>
              <a:rPr lang="fr-FR" b="1" dirty="0"/>
              <a:t>Risque d’obsolescence ou d’immobilisation financière</a:t>
            </a:r>
            <a:r>
              <a:rPr lang="fr-FR" dirty="0"/>
              <a:t> → Si ce produit est périssable ou suit des tendances de marché, il y a un risque de perte.</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9737700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B8CD1E9-5A1F-ED39-61A9-5F4BA76BE956}"/>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683E5BBC-3BB7-8737-22C7-58B52448A4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CD9C8F27-A7C4-FDD5-5C9D-0CAAD335F71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Un stock trop élevé immobilise du capital et peut entraîner des coûts de stockage élevés.</a:t>
            </a:r>
          </a:p>
          <a:p>
            <a:pPr marL="0" lvl="0" indent="0" algn="l" rtl="0">
              <a:lnSpc>
                <a:spcPct val="100000"/>
              </a:lnSpc>
              <a:spcBef>
                <a:spcPts val="0"/>
              </a:spcBef>
              <a:spcAft>
                <a:spcPts val="0"/>
              </a:spcAft>
              <a:buSzPts val="1100"/>
              <a:buNone/>
            </a:pPr>
            <a:r>
              <a:rPr lang="fr-FR" dirty="0"/>
              <a:t>Un stock trop bas peut générer des ruptures et impacter les ventes.</a:t>
            </a:r>
          </a:p>
          <a:p>
            <a:pPr marL="0" lvl="0" indent="0" algn="l" rtl="0">
              <a:lnSpc>
                <a:spcPct val="100000"/>
              </a:lnSpc>
              <a:spcBef>
                <a:spcPts val="0"/>
              </a:spcBef>
              <a:spcAft>
                <a:spcPts val="0"/>
              </a:spcAft>
              <a:buSzPts val="1100"/>
              <a:buNone/>
            </a:pPr>
            <a:r>
              <a:rPr lang="fr-FR" dirty="0"/>
              <a:t>Analyser les coûts de stockage? </a:t>
            </a:r>
            <a:endParaRPr dirty="0"/>
          </a:p>
        </p:txBody>
      </p:sp>
    </p:spTree>
    <p:extLst>
      <p:ext uri="{BB962C8B-B14F-4D97-AF65-F5344CB8AC3E}">
        <p14:creationId xmlns:p14="http://schemas.microsoft.com/office/powerpoint/2010/main" val="14384170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C25EE8C1-C935-6D36-9EE3-7F760482A32A}"/>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5AE000CD-238E-5DE2-7194-F967E807F9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A59E3C2C-1D34-8BB8-7511-7B3310C7D9E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Le </a:t>
            </a:r>
            <a:r>
              <a:rPr lang="fr-FR" b="1" dirty="0"/>
              <a:t>taux de marge</a:t>
            </a:r>
            <a:r>
              <a:rPr lang="fr-FR" dirty="0"/>
              <a:t> est un indicateur de rentabilité qui exprime la part du bénéfice brut réalisée sur un produit ou un service par rapport à son coût d’achat. Besoin du prix HT, </a:t>
            </a:r>
            <a:r>
              <a:rPr lang="fr-FR" b="0" i="0" dirty="0">
                <a:effectLst/>
                <a:latin typeface="system-ui"/>
              </a:rPr>
              <a:t>TVA de 20%.</a:t>
            </a:r>
          </a:p>
          <a:p>
            <a:pPr marL="0" lvl="0" indent="0" algn="l" rtl="0">
              <a:lnSpc>
                <a:spcPct val="100000"/>
              </a:lnSpc>
              <a:spcBef>
                <a:spcPts val="0"/>
              </a:spcBef>
              <a:spcAft>
                <a:spcPts val="0"/>
              </a:spcAft>
              <a:buSzPts val="1100"/>
              <a:buNone/>
            </a:pPr>
            <a:r>
              <a:rPr lang="fr-FR" b="0" i="0" dirty="0">
                <a:effectLst/>
                <a:latin typeface="system-ui"/>
              </a:rPr>
              <a:t>Prix HT- prix d’achat/prix HT*100</a:t>
            </a:r>
          </a:p>
          <a:p>
            <a:pPr marL="0" lvl="0" indent="0" algn="l" rtl="0">
              <a:lnSpc>
                <a:spcPct val="100000"/>
              </a:lnSpc>
              <a:spcBef>
                <a:spcPts val="0"/>
              </a:spcBef>
              <a:spcAft>
                <a:spcPts val="0"/>
              </a:spcAft>
              <a:buSzPts val="1100"/>
              <a:buNone/>
            </a:pPr>
            <a:r>
              <a:rPr lang="fr-FR" b="0" i="0" dirty="0">
                <a:effectLst/>
                <a:latin typeface="system-ui"/>
              </a:rPr>
              <a:t>le produit 4142 le taux de marge est de 27.21%. Un taux de marge positif indique que le produit est rentable, tandis qu'un taux de marge négatif signifierait que le coût d'achat est supérieur au prix de vente, ce qui n'est pas viable.</a:t>
            </a:r>
          </a:p>
          <a:p>
            <a:pPr marL="0" lvl="0" indent="0" algn="l" rtl="0">
              <a:lnSpc>
                <a:spcPct val="100000"/>
              </a:lnSpc>
              <a:spcBef>
                <a:spcPts val="0"/>
              </a:spcBef>
              <a:spcAft>
                <a:spcPts val="0"/>
              </a:spcAft>
              <a:buSzPts val="1100"/>
              <a:buNone/>
            </a:pPr>
            <a:endParaRPr lang="fr-FR" b="0" i="0" dirty="0">
              <a:effectLst/>
              <a:latin typeface="system-ui"/>
            </a:endParaRPr>
          </a:p>
          <a:p>
            <a:pPr marL="0" lvl="0" indent="0" algn="l" rtl="0">
              <a:lnSpc>
                <a:spcPct val="100000"/>
              </a:lnSpc>
              <a:spcBef>
                <a:spcPts val="0"/>
              </a:spcBef>
              <a:spcAft>
                <a:spcPts val="0"/>
              </a:spcAft>
              <a:buSzPts val="1100"/>
              <a:buNone/>
            </a:pPr>
            <a:r>
              <a:rPr lang="fr-FR" dirty="0"/>
              <a:t>Ce taux montre que </a:t>
            </a:r>
            <a:r>
              <a:rPr lang="fr-FR" b="1" dirty="0"/>
              <a:t>72,79% du prix HT</a:t>
            </a:r>
            <a:r>
              <a:rPr lang="fr-FR" dirty="0"/>
              <a:t> couvre les coûts d’achat.</a:t>
            </a:r>
          </a:p>
          <a:p>
            <a:pPr marL="0" lvl="0" indent="0" algn="l" rtl="0">
              <a:lnSpc>
                <a:spcPct val="100000"/>
              </a:lnSpc>
              <a:spcBef>
                <a:spcPts val="0"/>
              </a:spcBef>
              <a:spcAft>
                <a:spcPts val="0"/>
              </a:spcAft>
              <a:buSzPts val="1100"/>
              <a:buNone/>
            </a:pPr>
            <a:r>
              <a:rPr lang="fr-FR" sz="1800" dirty="0">
                <a:solidFill>
                  <a:srgbClr val="70AD47"/>
                </a:solidFill>
                <a:effectLst/>
                <a:latin typeface="Calibri" panose="020F0502020204030204" pitchFamily="34" charset="0"/>
              </a:rPr>
              <a:t>Le produit 4355 est une vraie erreur de prix de vente avec un taux de marge de -634%. Son prix de vente est de 126,5€ et pas 12,65€</a:t>
            </a:r>
          </a:p>
          <a:p>
            <a:pPr marL="0" lvl="0" indent="0" algn="l" rtl="0">
              <a:lnSpc>
                <a:spcPct val="100000"/>
              </a:lnSpc>
              <a:spcBef>
                <a:spcPts val="0"/>
              </a:spcBef>
              <a:spcAft>
                <a:spcPts val="0"/>
              </a:spcAft>
              <a:buSzPts val="1100"/>
              <a:buNone/>
            </a:pPr>
            <a:r>
              <a:rPr lang="fr-FR" sz="1800" dirty="0">
                <a:solidFill>
                  <a:srgbClr val="70AD47"/>
                </a:solidFill>
                <a:effectLst/>
                <a:latin typeface="Calibri" panose="020F0502020204030204" pitchFamily="34" charset="0"/>
              </a:rPr>
              <a:t>4 produits ont des prix d’achats supérieurs aux prix de vente (</a:t>
            </a:r>
            <a:r>
              <a:rPr lang="fr-FR" sz="1800" dirty="0">
                <a:solidFill>
                  <a:srgbClr val="70AD47"/>
                </a:solidFill>
                <a:effectLst/>
                <a:highlight>
                  <a:srgbClr val="00FF00"/>
                </a:highlight>
                <a:latin typeface="Calibri" panose="020F0502020204030204" pitchFamily="34" charset="0"/>
              </a:rPr>
              <a:t>4355</a:t>
            </a:r>
            <a:r>
              <a:rPr lang="fr-FR" sz="1800" dirty="0">
                <a:solidFill>
                  <a:srgbClr val="70AD47"/>
                </a:solidFill>
                <a:effectLst/>
                <a:latin typeface="Calibri" panose="020F0502020204030204" pitchFamily="34" charset="0"/>
              </a:rPr>
              <a:t>, 6324, 7196 et 4864). </a:t>
            </a:r>
            <a:endParaRPr lang="fr-FR" b="0" i="0" dirty="0">
              <a:effectLst/>
              <a:latin typeface="system-ui"/>
            </a:endParaRPr>
          </a:p>
        </p:txBody>
      </p:sp>
    </p:spTree>
    <p:extLst>
      <p:ext uri="{BB962C8B-B14F-4D97-AF65-F5344CB8AC3E}">
        <p14:creationId xmlns:p14="http://schemas.microsoft.com/office/powerpoint/2010/main" val="26972591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63BFE2A9-2CDE-C57A-2666-D1ED4EFDBEC5}"/>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3D9D3489-9703-0741-3888-ADB225A58D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0C6E140E-2075-7F6B-3522-9D6A06F6AE4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Calibri" panose="020F0502020204030204" pitchFamily="34" charset="0"/>
              </a:rPr>
              <a:t>La corrélation entre deux variables correspond à la relation qu'il existe entre elles : si on connaît la valeur de l'une, alors on peut plus ou moins précisément déduire la valeur de l'autre.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3200" dirty="0"/>
              <a:t>Un lien statistique ne signifie pas qu’une variable cause l’évolution de l’autre.</a:t>
            </a: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Corrélation positive (+1 proche de 1)</a:t>
            </a:r>
          </a:p>
          <a:p>
            <a:pPr marL="0" lvl="0" indent="0" algn="l" rtl="0">
              <a:lnSpc>
                <a:spcPct val="100000"/>
              </a:lnSpc>
              <a:spcBef>
                <a:spcPts val="0"/>
              </a:spcBef>
              <a:spcAft>
                <a:spcPts val="0"/>
              </a:spcAft>
              <a:buSzPts val="1100"/>
              <a:buNone/>
            </a:pPr>
            <a:r>
              <a:rPr lang="fr-FR" dirty="0"/>
              <a:t>Les deux variables évoluent dans le même sens</a:t>
            </a:r>
          </a:p>
          <a:p>
            <a:pPr marL="0" lvl="0" indent="0" algn="l" rtl="0">
              <a:lnSpc>
                <a:spcPct val="100000"/>
              </a:lnSpc>
              <a:spcBef>
                <a:spcPts val="0"/>
              </a:spcBef>
              <a:spcAft>
                <a:spcPts val="0"/>
              </a:spcAft>
              <a:buSzPts val="1100"/>
              <a:buNone/>
            </a:pPr>
            <a:r>
              <a:rPr lang="fr-FR" dirty="0"/>
              <a:t>Corrélation négative (-1 proche de -1)</a:t>
            </a:r>
          </a:p>
          <a:p>
            <a:pPr marL="0" lvl="0" indent="0" algn="l" rtl="0">
              <a:lnSpc>
                <a:spcPct val="100000"/>
              </a:lnSpc>
              <a:spcBef>
                <a:spcPts val="0"/>
              </a:spcBef>
              <a:spcAft>
                <a:spcPts val="0"/>
              </a:spcAft>
              <a:buSzPts val="1100"/>
              <a:buNone/>
            </a:pPr>
            <a:r>
              <a:rPr lang="fr-FR" dirty="0"/>
              <a:t>Une variable augmente pendant que l’autre diminue. Exemple : Plus le prix d’un produit augmente, moins il se vend.</a:t>
            </a:r>
          </a:p>
          <a:p>
            <a:pPr marL="0" lvl="0" indent="0" algn="l" rtl="0">
              <a:lnSpc>
                <a:spcPct val="100000"/>
              </a:lnSpc>
              <a:spcBef>
                <a:spcPts val="0"/>
              </a:spcBef>
              <a:spcAft>
                <a:spcPts val="0"/>
              </a:spcAft>
              <a:buSzPts val="1100"/>
              <a:buNone/>
            </a:pPr>
            <a:r>
              <a:rPr lang="fr-FR" dirty="0"/>
              <a:t>Corrélation nulle (≈ 0)Il n’y a aucun lien entre les deux variables.</a:t>
            </a:r>
          </a:p>
          <a:p>
            <a:pPr marL="0" lvl="0" indent="0" algn="l" rtl="0">
              <a:lnSpc>
                <a:spcPct val="100000"/>
              </a:lnSpc>
              <a:spcBef>
                <a:spcPts val="0"/>
              </a:spcBef>
              <a:spcAft>
                <a:spcPts val="0"/>
              </a:spcAft>
              <a:buSzPts val="1100"/>
              <a:buNone/>
            </a:pPr>
            <a:endParaRPr lang="fr-FR" dirty="0"/>
          </a:p>
          <a:p>
            <a:pPr marL="171450" lvl="0" indent="-171450" algn="l" rtl="0">
              <a:lnSpc>
                <a:spcPct val="100000"/>
              </a:lnSpc>
              <a:spcBef>
                <a:spcPts val="0"/>
              </a:spcBef>
              <a:spcAft>
                <a:spcPts val="0"/>
              </a:spcAft>
              <a:buSzPts val="1100"/>
              <a:buFontTx/>
              <a:buChar char="-"/>
            </a:pPr>
            <a:r>
              <a:rPr lang="fr-FR" dirty="0"/>
              <a:t>Stock </a:t>
            </a:r>
            <a:r>
              <a:rPr lang="fr-FR" dirty="0" err="1"/>
              <a:t>quantity</a:t>
            </a:r>
            <a:r>
              <a:rPr lang="fr-FR" dirty="0"/>
              <a:t> &amp; total sales: corrélation positive de 0.44. Quand la quantité de stock augmente, les ventes ont tendance à augmenter également</a:t>
            </a:r>
          </a:p>
          <a:p>
            <a:pPr marL="171450" lvl="0" indent="-171450" algn="l" rtl="0">
              <a:lnSpc>
                <a:spcPct val="100000"/>
              </a:lnSpc>
              <a:spcBef>
                <a:spcPts val="0"/>
              </a:spcBef>
              <a:spcAft>
                <a:spcPts val="0"/>
              </a:spcAft>
              <a:buSzPts val="1100"/>
              <a:buFontTx/>
              <a:buChar char="-"/>
            </a:pPr>
            <a:r>
              <a:rPr lang="fr-FR" dirty="0"/>
              <a:t>Stock </a:t>
            </a:r>
            <a:r>
              <a:rPr lang="fr-FR" dirty="0" err="1"/>
              <a:t>quantity</a:t>
            </a:r>
            <a:r>
              <a:rPr lang="fr-FR" dirty="0"/>
              <a:t> &amp; </a:t>
            </a:r>
            <a:r>
              <a:rPr lang="fr-FR" dirty="0" err="1"/>
              <a:t>price</a:t>
            </a:r>
            <a:r>
              <a:rPr lang="fr-FR" dirty="0"/>
              <a:t>: corrélation négative et faible proche de 0. Cela peut indiquer qu'il n'y a pas de lien significatif entre le niveau de stock et le prix des articles.</a:t>
            </a:r>
          </a:p>
          <a:p>
            <a:pPr marL="171450" lvl="0" indent="-171450" algn="l" rtl="0">
              <a:lnSpc>
                <a:spcPct val="100000"/>
              </a:lnSpc>
              <a:spcBef>
                <a:spcPts val="0"/>
              </a:spcBef>
              <a:spcAft>
                <a:spcPts val="0"/>
              </a:spcAft>
              <a:buSzPts val="1100"/>
              <a:buFontTx/>
              <a:buChar char="-"/>
            </a:pPr>
            <a:r>
              <a:rPr lang="fr-FR" dirty="0"/>
              <a:t>Total sales et </a:t>
            </a:r>
            <a:r>
              <a:rPr lang="fr-FR" dirty="0" err="1"/>
              <a:t>price</a:t>
            </a:r>
            <a:r>
              <a:rPr lang="fr-FR" dirty="0"/>
              <a:t>: corrélation négative et modérée entre les deux variables. Lorsque le prix augmente, les ventes tendent à diminuer, et vice versa.  C'est une tendance attendue dans de nombreux contextes économiques où une augmentation des prix peut réduire la demande. Cela peut suggérer que votre prix est un facteur déterminant pour les ventes.</a:t>
            </a:r>
          </a:p>
        </p:txBody>
      </p:sp>
    </p:spTree>
    <p:extLst>
      <p:ext uri="{BB962C8B-B14F-4D97-AF65-F5344CB8AC3E}">
        <p14:creationId xmlns:p14="http://schemas.microsoft.com/office/powerpoint/2010/main" val="11052733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FA7792EB-2FDD-00F7-B79E-47D0CFB76F6F}"/>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D5011596-E4B6-F656-AB74-EA011659B8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023826B3-FE4B-822E-082C-F3FF429A28F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71450" lvl="0" indent="-171450" algn="l" rtl="0">
              <a:lnSpc>
                <a:spcPct val="100000"/>
              </a:lnSpc>
              <a:spcBef>
                <a:spcPts val="0"/>
              </a:spcBef>
              <a:spcAft>
                <a:spcPts val="0"/>
              </a:spcAft>
              <a:buSzPts val="1100"/>
              <a:buFontTx/>
              <a:buChar char="-"/>
            </a:pPr>
            <a:r>
              <a:rPr lang="fr-FR" dirty="0"/>
              <a:t>'</a:t>
            </a:r>
            <a:r>
              <a:rPr lang="fr-FR" dirty="0" err="1"/>
              <a:t>total_sales</a:t>
            </a:r>
            <a:r>
              <a:rPr lang="fr-FR" dirty="0"/>
              <a:t>' et 'Revenu' peut </a:t>
            </a:r>
            <a:r>
              <a:rPr lang="fr-FR" dirty="0" err="1"/>
              <a:t>etre</a:t>
            </a:r>
            <a:r>
              <a:rPr lang="fr-FR" dirty="0"/>
              <a:t> une analyse pour </a:t>
            </a:r>
            <a:r>
              <a:rPr lang="fr-FR" dirty="0" err="1"/>
              <a:t>savpor</a:t>
            </a:r>
            <a:r>
              <a:rPr lang="fr-FR" dirty="0"/>
              <a:t> si plus de ventes entrainent plus de revenu. Ici nous avons une </a:t>
            </a:r>
            <a:r>
              <a:rPr lang="fr-FR" dirty="0" err="1"/>
              <a:t>correlation</a:t>
            </a:r>
            <a:r>
              <a:rPr lang="fr-FR" dirty="0"/>
              <a:t> à 0.11, ce qui très faible. Cela peut être dû à une dispersion des prix. Certains produits peuvent être vendus en grande quantité mais générer peu de revenus. Ex: le vin dans notre cas.</a:t>
            </a:r>
          </a:p>
          <a:p>
            <a:pPr marL="171450" lvl="0" indent="-171450" algn="l" rtl="0">
              <a:lnSpc>
                <a:spcPct val="100000"/>
              </a:lnSpc>
              <a:spcBef>
                <a:spcPts val="0"/>
              </a:spcBef>
              <a:spcAft>
                <a:spcPts val="0"/>
              </a:spcAft>
              <a:buSzPts val="1100"/>
              <a:buFontTx/>
              <a:buChar char="-"/>
            </a:pPr>
            <a:r>
              <a:rPr lang="fr-FR" dirty="0"/>
              <a:t>- '</a:t>
            </a:r>
            <a:r>
              <a:rPr lang="fr-FR" dirty="0" err="1"/>
              <a:t>prix_ht</a:t>
            </a:r>
            <a:r>
              <a:rPr lang="fr-FR" dirty="0"/>
              <a:t>' et '</a:t>
            </a:r>
            <a:r>
              <a:rPr lang="fr-FR" dirty="0" err="1"/>
              <a:t>taux_marge</a:t>
            </a:r>
            <a:r>
              <a:rPr lang="fr-FR" dirty="0"/>
              <a:t>' est ce que un prix HT élevé est lié à une marge plus importante? Ici nous avons une </a:t>
            </a:r>
            <a:r>
              <a:rPr lang="fr-FR" dirty="0" err="1"/>
              <a:t>correlation</a:t>
            </a:r>
            <a:r>
              <a:rPr lang="fr-FR" dirty="0"/>
              <a:t> de 0.012: indique une absence de relation linéaire entre ces deux variables. Cela signifie que le prix HT d'un produit n'a pratiquement aucun impact sur le taux de marge.</a:t>
            </a:r>
          </a:p>
          <a:p>
            <a:pPr marL="171450" lvl="0" indent="-171450" algn="l" rtl="0">
              <a:lnSpc>
                <a:spcPct val="100000"/>
              </a:lnSpc>
              <a:spcBef>
                <a:spcPts val="0"/>
              </a:spcBef>
              <a:spcAft>
                <a:spcPts val="0"/>
              </a:spcAft>
              <a:buSzPts val="1100"/>
              <a:buFontTx/>
              <a:buChar char="-"/>
            </a:pPr>
            <a:r>
              <a:rPr lang="fr-FR" dirty="0"/>
              <a:t>- '</a:t>
            </a:r>
            <a:r>
              <a:rPr lang="fr-FR" dirty="0" err="1"/>
              <a:t>Rotation_de_stock</a:t>
            </a:r>
            <a:r>
              <a:rPr lang="fr-FR" dirty="0"/>
              <a:t>' et '</a:t>
            </a:r>
            <a:r>
              <a:rPr lang="fr-FR" dirty="0" err="1"/>
              <a:t>mois_de_stock</a:t>
            </a:r>
            <a:r>
              <a:rPr lang="fr-FR" dirty="0"/>
              <a:t>': -0.45 lorsque la rotation de stock augmente (les produits se vendent plus vite), le nombre de mois durant lesquels les stocks sont immobilisés diminue. Cela peut provenir de variations </a:t>
            </a:r>
            <a:r>
              <a:rPr lang="fr-FR" dirty="0" err="1"/>
              <a:t>saisonières</a:t>
            </a:r>
            <a:r>
              <a:rPr lang="fr-FR" dirty="0"/>
              <a:t> (le Champagne)</a:t>
            </a:r>
            <a:endParaRPr dirty="0"/>
          </a:p>
        </p:txBody>
      </p:sp>
    </p:spTree>
    <p:extLst>
      <p:ext uri="{BB962C8B-B14F-4D97-AF65-F5344CB8AC3E}">
        <p14:creationId xmlns:p14="http://schemas.microsoft.com/office/powerpoint/2010/main" val="41037529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3f9e8f156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13f9e8f156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Les données envoyées par Nicolas proviennent de 2 systèmes différents: ERP et Site Web</a:t>
            </a:r>
          </a:p>
          <a:p>
            <a:pPr marL="0" lvl="0" indent="0" algn="l" rtl="0">
              <a:lnSpc>
                <a:spcPct val="100000"/>
              </a:lnSpc>
              <a:spcBef>
                <a:spcPts val="0"/>
              </a:spcBef>
              <a:spcAft>
                <a:spcPts val="0"/>
              </a:spcAft>
              <a:buSzPts val="1100"/>
              <a:buNone/>
            </a:pPr>
            <a:r>
              <a:rPr lang="fr-FR" dirty="0"/>
              <a:t>ERP: Extraction fichier </a:t>
            </a:r>
            <a:r>
              <a:rPr lang="fr-FR" dirty="0" err="1"/>
              <a:t>excel</a:t>
            </a:r>
            <a:r>
              <a:rPr lang="fr-FR" dirty="0"/>
              <a:t>: Données produits, ID, prix, </a:t>
            </a:r>
            <a:r>
              <a:rPr lang="fr-FR" dirty="0" err="1"/>
              <a:t>channel</a:t>
            </a:r>
            <a:r>
              <a:rPr lang="fr-FR" dirty="0"/>
              <a:t> de ventes</a:t>
            </a:r>
          </a:p>
          <a:p>
            <a:pPr marL="0" lvl="0" indent="0" algn="l" rtl="0">
              <a:lnSpc>
                <a:spcPct val="100000"/>
              </a:lnSpc>
              <a:spcBef>
                <a:spcPts val="0"/>
              </a:spcBef>
              <a:spcAft>
                <a:spcPts val="0"/>
              </a:spcAft>
              <a:buSzPts val="1100"/>
              <a:buNone/>
            </a:pPr>
            <a:r>
              <a:rPr lang="fr-FR" dirty="0"/>
              <a:t>Web: Extraction fichier </a:t>
            </a:r>
            <a:r>
              <a:rPr lang="fr-FR" dirty="0" err="1"/>
              <a:t>excel</a:t>
            </a:r>
            <a:r>
              <a:rPr lang="fr-FR" dirty="0"/>
              <a:t>: ID, quantités vendus, description des produits</a:t>
            </a:r>
          </a:p>
          <a:p>
            <a:pPr marL="0" lvl="0" indent="0" algn="l" rtl="0">
              <a:lnSpc>
                <a:spcPct val="100000"/>
              </a:lnSpc>
              <a:spcBef>
                <a:spcPts val="0"/>
              </a:spcBef>
              <a:spcAft>
                <a:spcPts val="0"/>
              </a:spcAft>
              <a:buSzPts val="1100"/>
              <a:buNone/>
            </a:pPr>
            <a:r>
              <a:rPr lang="fr-FR" dirty="0"/>
              <a:t>Table de liaison: de lier les références entre la base de données Fichier Web et l’extraction de l’ERP de l’entreprise.</a:t>
            </a:r>
          </a:p>
          <a:p>
            <a:pPr marL="0" lvl="0" indent="0" algn="l" rtl="0">
              <a:lnSpc>
                <a:spcPct val="100000"/>
              </a:lnSpc>
              <a:spcBef>
                <a:spcPts val="0"/>
              </a:spcBef>
              <a:spcAft>
                <a:spcPts val="0"/>
              </a:spcAft>
              <a:buSzPts val="1100"/>
              <a:buNone/>
            </a:pPr>
            <a:r>
              <a:rPr lang="fr-FR" dirty="0"/>
              <a:t>Les numéros des références ne correspondent pas entre les deux outils.</a:t>
            </a:r>
          </a:p>
          <a:p>
            <a:pPr marL="0" lvl="0" indent="0" algn="l" rtl="0">
              <a:lnSpc>
                <a:spcPct val="100000"/>
              </a:lnSpc>
              <a:spcBef>
                <a:spcPts val="0"/>
              </a:spcBef>
              <a:spcAft>
                <a:spcPts val="0"/>
              </a:spcAft>
              <a:buSzPts val="1100"/>
              <a:buNone/>
            </a:pPr>
            <a:r>
              <a:rPr lang="fr-FR" dirty="0"/>
              <a:t>Rapprocher nos données pour identifier les erreurs et proposer des améliorations. =&gt; </a:t>
            </a:r>
            <a:r>
              <a:rPr lang="fr-FR" dirty="0" err="1"/>
              <a:t>Jupyter</a:t>
            </a:r>
            <a:r>
              <a:rPr lang="fr-FR" dirty="0"/>
              <a:t> </a:t>
            </a:r>
          </a:p>
          <a:p>
            <a:pPr marL="0" lvl="0" indent="0" algn="l" rtl="0">
              <a:lnSpc>
                <a:spcPct val="100000"/>
              </a:lnSpc>
              <a:spcBef>
                <a:spcPts val="0"/>
              </a:spcBef>
              <a:spcAft>
                <a:spcPts val="0"/>
              </a:spcAft>
              <a:buSzPts val="1100"/>
              <a:buNone/>
            </a:pPr>
            <a:r>
              <a:rPr lang="fr-FR" dirty="0"/>
              <a:t>Jupiter: application </a:t>
            </a:r>
            <a:r>
              <a:rPr lang="fr-FR" dirty="0" err="1"/>
              <a:t>opensource</a:t>
            </a:r>
            <a:r>
              <a:rPr lang="fr-FR" dirty="0"/>
              <a:t> permettant de partager des documents et surtout le nettoyage et transformation des données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06F2EF8A-46DF-5A96-CAA0-30B38D2D3144}"/>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41A5FE0B-6D1C-8C40-3CA1-5E1A9281DB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E6FCF250-81AF-8C45-0F6A-655835B21A6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Caractéristiques:</a:t>
            </a:r>
          </a:p>
          <a:p>
            <a:pPr marL="0" lvl="0" indent="0" algn="l" rtl="0">
              <a:lnSpc>
                <a:spcPct val="100000"/>
              </a:lnSpc>
              <a:spcBef>
                <a:spcPts val="0"/>
              </a:spcBef>
              <a:spcAft>
                <a:spcPts val="0"/>
              </a:spcAft>
              <a:buSzPts val="1100"/>
              <a:buNone/>
            </a:pPr>
            <a:r>
              <a:rPr lang="fr-FR" dirty="0"/>
              <a:t>6 colonnes: infos sur nos produits, proviennent de l’ERP, prix, situation de stock, chanel de distribution</a:t>
            </a:r>
          </a:p>
          <a:p>
            <a:pPr marL="0" lvl="0" indent="0" algn="l" rtl="0">
              <a:lnSpc>
                <a:spcPct val="100000"/>
              </a:lnSpc>
              <a:spcBef>
                <a:spcPts val="0"/>
              </a:spcBef>
              <a:spcAft>
                <a:spcPts val="0"/>
              </a:spcAft>
              <a:buSzPts val="1100"/>
              <a:buNone/>
            </a:pPr>
            <a:r>
              <a:rPr lang="fr-FR" dirty="0"/>
              <a:t>825 lignes </a:t>
            </a:r>
          </a:p>
          <a:p>
            <a:pPr marL="0" lvl="0" indent="0" algn="l" rtl="0">
              <a:lnSpc>
                <a:spcPct val="100000"/>
              </a:lnSpc>
              <a:spcBef>
                <a:spcPts val="0"/>
              </a:spcBef>
              <a:spcAft>
                <a:spcPts val="0"/>
              </a:spcAft>
              <a:buSzPts val="1100"/>
              <a:buNone/>
            </a:pPr>
            <a:r>
              <a:rPr lang="fr-FR" dirty="0"/>
              <a:t>Variables entières, décimales et chaines de caractères (string)</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Traitement; de chaque colonne</a:t>
            </a:r>
          </a:p>
          <a:p>
            <a:pPr marL="171450" lvl="0" indent="-171450" algn="l" rtl="0">
              <a:lnSpc>
                <a:spcPct val="100000"/>
              </a:lnSpc>
              <a:spcBef>
                <a:spcPts val="0"/>
              </a:spcBef>
              <a:spcAft>
                <a:spcPts val="0"/>
              </a:spcAft>
              <a:buSzPts val="1100"/>
              <a:buFontTx/>
              <a:buChar char="-"/>
            </a:pPr>
            <a:r>
              <a:rPr lang="fr-FR" dirty="0"/>
              <a:t>Doublons</a:t>
            </a:r>
          </a:p>
          <a:p>
            <a:pPr marL="171450" lvl="0" indent="-171450" algn="l" rtl="0">
              <a:lnSpc>
                <a:spcPct val="100000"/>
              </a:lnSpc>
              <a:spcBef>
                <a:spcPts val="0"/>
              </a:spcBef>
              <a:spcAft>
                <a:spcPts val="0"/>
              </a:spcAft>
              <a:buSzPts val="1100"/>
              <a:buFontTx/>
              <a:buChar char="-"/>
            </a:pPr>
            <a:r>
              <a:rPr lang="fr-FR" dirty="0"/>
              <a:t>Valeurs manquantes et négatives</a:t>
            </a:r>
          </a:p>
          <a:p>
            <a:pPr marL="171450" lvl="0" indent="-171450" algn="l" rtl="0">
              <a:lnSpc>
                <a:spcPct val="100000"/>
              </a:lnSpc>
              <a:spcBef>
                <a:spcPts val="0"/>
              </a:spcBef>
              <a:spcAft>
                <a:spcPts val="0"/>
              </a:spcAft>
              <a:buSzPts val="1100"/>
              <a:buFontTx/>
              <a:buChar char="-"/>
            </a:pPr>
            <a:r>
              <a:rPr lang="fr-FR" dirty="0"/>
              <a:t>Valeurs maximum et minimum pour avoir un ordre d’idée de nos données.</a:t>
            </a:r>
          </a:p>
          <a:p>
            <a:pPr marL="171450" lvl="0" indent="-171450" algn="l" rtl="0">
              <a:lnSpc>
                <a:spcPct val="100000"/>
              </a:lnSpc>
              <a:spcBef>
                <a:spcPts val="0"/>
              </a:spcBef>
              <a:spcAft>
                <a:spcPts val="0"/>
              </a:spcAft>
              <a:buSzPts val="1100"/>
              <a:buFontTx/>
              <a:buChar char="-"/>
            </a:pPr>
            <a:endParaRPr lang="fr-FR" dirty="0"/>
          </a:p>
          <a:p>
            <a:pPr marL="0" lvl="0" indent="0" algn="l" rtl="0">
              <a:lnSpc>
                <a:spcPct val="100000"/>
              </a:lnSpc>
              <a:spcBef>
                <a:spcPts val="0"/>
              </a:spcBef>
              <a:spcAft>
                <a:spcPts val="0"/>
              </a:spcAft>
              <a:buSzPts val="1100"/>
              <a:buFontTx/>
              <a:buNone/>
            </a:pPr>
            <a:r>
              <a:rPr lang="fr-FR" dirty="0"/>
              <a:t>Remarques:</a:t>
            </a:r>
          </a:p>
          <a:p>
            <a:pPr marL="0" lvl="0" indent="0" algn="l" rtl="0">
              <a:lnSpc>
                <a:spcPct val="100000"/>
              </a:lnSpc>
              <a:spcBef>
                <a:spcPts val="0"/>
              </a:spcBef>
              <a:spcAft>
                <a:spcPts val="0"/>
              </a:spcAft>
              <a:buSzPts val="1100"/>
              <a:buFontTx/>
              <a:buNone/>
            </a:pPr>
            <a:r>
              <a:rPr lang="fr-FR" dirty="0"/>
              <a:t>2 produits en erreur </a:t>
            </a:r>
            <a:r>
              <a:rPr lang="fr-FR" b="0" i="0" dirty="0">
                <a:effectLst/>
                <a:latin typeface="system-ui"/>
              </a:rPr>
              <a:t>4039 et 4885 avec le mauvais statut de stock</a:t>
            </a:r>
            <a:endParaRPr lang="fr-FR" b="0" i="0" dirty="0">
              <a:effectLst/>
              <a:latin typeface="Arial"/>
            </a:endParaRPr>
          </a:p>
          <a:p>
            <a:pPr marL="0" lvl="0" indent="0" algn="l" rtl="0">
              <a:lnSpc>
                <a:spcPct val="100000"/>
              </a:lnSpc>
              <a:spcBef>
                <a:spcPts val="0"/>
              </a:spcBef>
              <a:spcAft>
                <a:spcPts val="0"/>
              </a:spcAft>
              <a:buSzPts val="1100"/>
              <a:buFontTx/>
              <a:buNone/>
            </a:pPr>
            <a:r>
              <a:rPr lang="fr-FR" b="0" i="0" dirty="0">
                <a:effectLst/>
                <a:latin typeface="system-ui"/>
              </a:rPr>
              <a:t>3 produits </a:t>
            </a:r>
            <a:r>
              <a:rPr lang="fr-FR" dirty="0"/>
              <a:t>6594, 5017, 4233: prix négatifs: mise à 0</a:t>
            </a:r>
          </a:p>
          <a:p>
            <a:pPr marL="0" lvl="0" indent="0" algn="l" rtl="0">
              <a:lnSpc>
                <a:spcPct val="100000"/>
              </a:lnSpc>
              <a:spcBef>
                <a:spcPts val="0"/>
              </a:spcBef>
              <a:spcAft>
                <a:spcPts val="0"/>
              </a:spcAft>
              <a:buSzPts val="1100"/>
              <a:buFontTx/>
              <a:buNone/>
            </a:pPr>
            <a:r>
              <a:rPr lang="fr-FR" b="0" i="0" dirty="0">
                <a:effectLst/>
                <a:latin typeface="system-ui"/>
              </a:rPr>
              <a:t>2 produits avec des stocks négatifs: 4973 et 5700</a:t>
            </a:r>
          </a:p>
          <a:p>
            <a:pPr marL="0" lvl="0" indent="0" algn="l" rtl="0">
              <a:lnSpc>
                <a:spcPct val="100000"/>
              </a:lnSpc>
              <a:spcBef>
                <a:spcPts val="0"/>
              </a:spcBef>
              <a:spcAft>
                <a:spcPts val="0"/>
              </a:spcAft>
              <a:buSzPts val="1100"/>
              <a:buFontTx/>
              <a:buNone/>
            </a:pPr>
            <a:r>
              <a:rPr lang="fr-FR" b="0" i="0" dirty="0">
                <a:effectLst/>
                <a:latin typeface="system-ui"/>
              </a:rPr>
              <a:t>Identification produit unique</a:t>
            </a:r>
          </a:p>
        </p:txBody>
      </p:sp>
    </p:spTree>
    <p:extLst>
      <p:ext uri="{BB962C8B-B14F-4D97-AF65-F5344CB8AC3E}">
        <p14:creationId xmlns:p14="http://schemas.microsoft.com/office/powerpoint/2010/main" val="33815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5D38A42-BB34-0886-C7CA-0AEC320A0900}"/>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F4CF0E7F-9FE0-E75B-6A81-68536D2CAD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9035B71D-A8F0-584F-46AA-D6684977913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Même types de variables que notre ficher précédent mais avec des dates en plus et même traitement</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Variable à supprimer: 0, sans valeurs, NaN: Ex: </a:t>
            </a:r>
            <a:r>
              <a:rPr lang="fr-FR" dirty="0" err="1"/>
              <a:t>menu_order</a:t>
            </a:r>
            <a:r>
              <a:rPr lang="fr-FR" dirty="0"/>
              <a:t>, </a:t>
            </a:r>
            <a:r>
              <a:rPr lang="fr-FR" dirty="0" err="1"/>
              <a:t>downloadable</a:t>
            </a:r>
            <a:r>
              <a:rPr lang="fr-FR" dirty="0"/>
              <a:t>, </a:t>
            </a:r>
            <a:r>
              <a:rPr lang="fr-FR" dirty="0" err="1"/>
              <a:t>tax_class</a:t>
            </a:r>
            <a:endParaRPr lang="fr-FR" dirty="0"/>
          </a:p>
          <a:p>
            <a:pPr marL="0" lvl="0" indent="0" algn="l" rtl="0">
              <a:lnSpc>
                <a:spcPct val="100000"/>
              </a:lnSpc>
              <a:spcBef>
                <a:spcPts val="0"/>
              </a:spcBef>
              <a:spcAft>
                <a:spcPts val="0"/>
              </a:spcAft>
              <a:buSzPts val="1100"/>
              <a:buNone/>
            </a:pPr>
            <a:r>
              <a:rPr lang="fr-FR" dirty="0"/>
              <a:t>2 produits qui ne respectent pas la codification: « Bon cadeau et -1 ». 3127-1 Variable SKU</a:t>
            </a:r>
          </a:p>
          <a:p>
            <a:pPr marL="0" lvl="0" indent="0" algn="l" rtl="0">
              <a:lnSpc>
                <a:spcPct val="100000"/>
              </a:lnSpc>
              <a:spcBef>
                <a:spcPts val="0"/>
              </a:spcBef>
              <a:spcAft>
                <a:spcPts val="0"/>
              </a:spcAft>
              <a:buSzPts val="1100"/>
              <a:buFontTx/>
              <a:buNone/>
            </a:pPr>
            <a:r>
              <a:rPr lang="fr-FR" dirty="0"/>
              <a:t>Lignes en doublons 714 car variable </a:t>
            </a:r>
            <a:r>
              <a:rPr lang="fr-FR" dirty="0" err="1"/>
              <a:t>tax-status</a:t>
            </a:r>
            <a:r>
              <a:rPr lang="fr-FR" dirty="0"/>
              <a:t> non rempli</a:t>
            </a:r>
          </a:p>
          <a:p>
            <a:pPr marL="0" lvl="0" indent="0" algn="l" rtl="0">
              <a:lnSpc>
                <a:spcPct val="100000"/>
              </a:lnSpc>
              <a:spcBef>
                <a:spcPts val="0"/>
              </a:spcBef>
              <a:spcAft>
                <a:spcPts val="0"/>
              </a:spcAft>
              <a:buSzPts val="1100"/>
              <a:buFontTx/>
              <a:buNone/>
            </a:pPr>
            <a:r>
              <a:rPr lang="fr-FR" dirty="0"/>
              <a:t>83 lignes vides</a:t>
            </a:r>
          </a:p>
          <a:p>
            <a:pPr marL="0" lvl="0" indent="0" algn="l" rtl="0">
              <a:lnSpc>
                <a:spcPct val="100000"/>
              </a:lnSpc>
              <a:spcBef>
                <a:spcPts val="0"/>
              </a:spcBef>
              <a:spcAft>
                <a:spcPts val="0"/>
              </a:spcAft>
              <a:buSzPts val="1100"/>
              <a:buFontTx/>
              <a:buNone/>
            </a:pPr>
            <a:r>
              <a:rPr lang="fr-FR" dirty="0"/>
              <a:t>2 SKU sans identification mais avec un prix négatif. Ont été supprimé faute d’information supplémentaire.</a:t>
            </a:r>
          </a:p>
          <a:p>
            <a:pPr marL="0" lvl="0" indent="0" algn="l" rtl="0">
              <a:lnSpc>
                <a:spcPct val="100000"/>
              </a:lnSpc>
              <a:spcBef>
                <a:spcPts val="0"/>
              </a:spcBef>
              <a:spcAft>
                <a:spcPts val="0"/>
              </a:spcAft>
              <a:buSzPts val="1100"/>
              <a:buFontTx/>
              <a:buNone/>
            </a:pPr>
            <a:endParaRPr lang="fr-FR" dirty="0"/>
          </a:p>
          <a:p>
            <a:pPr marL="0" lvl="0" indent="0" algn="l" rtl="0">
              <a:lnSpc>
                <a:spcPct val="100000"/>
              </a:lnSpc>
              <a:spcBef>
                <a:spcPts val="0"/>
              </a:spcBef>
              <a:spcAft>
                <a:spcPts val="0"/>
              </a:spcAft>
              <a:buSzPts val="1100"/>
              <a:buFontTx/>
              <a:buNone/>
            </a:pPr>
            <a:r>
              <a:rPr lang="fr-FR" dirty="0"/>
              <a:t>Colonne SKU est donc unique à présent</a:t>
            </a:r>
          </a:p>
        </p:txBody>
      </p:sp>
    </p:spTree>
    <p:extLst>
      <p:ext uri="{BB962C8B-B14F-4D97-AF65-F5344CB8AC3E}">
        <p14:creationId xmlns:p14="http://schemas.microsoft.com/office/powerpoint/2010/main" val="3246841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0066E255-151F-AF83-067D-436202CE4487}"/>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D9415395-D032-4910-152B-83905C9421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E2A6D17D-3081-EEF6-DD52-33B9EC6DC1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Caractéristique:</a:t>
            </a:r>
          </a:p>
          <a:p>
            <a:pPr marL="0" lvl="0" indent="0" algn="l" rtl="0">
              <a:lnSpc>
                <a:spcPct val="100000"/>
              </a:lnSpc>
              <a:spcBef>
                <a:spcPts val="0"/>
              </a:spcBef>
              <a:spcAft>
                <a:spcPts val="0"/>
              </a:spcAft>
              <a:buSzPts val="1100"/>
              <a:buNone/>
            </a:pPr>
            <a:r>
              <a:rPr lang="fr-FR" dirty="0"/>
              <a:t>Deux variables qui sont </a:t>
            </a:r>
            <a:r>
              <a:rPr lang="fr-FR" dirty="0" err="1"/>
              <a:t>product_Id</a:t>
            </a:r>
            <a:r>
              <a:rPr lang="fr-FR" dirty="0"/>
              <a:t> et </a:t>
            </a:r>
            <a:r>
              <a:rPr lang="fr-FR" dirty="0" err="1"/>
              <a:t>id_web</a:t>
            </a:r>
            <a:r>
              <a:rPr lang="fr-FR" dirty="0"/>
              <a:t>  qui sont respectivement dans les autres fichiers Excel.</a:t>
            </a:r>
          </a:p>
          <a:p>
            <a:pPr marL="0" lvl="0" indent="0" algn="l" rtl="0">
              <a:lnSpc>
                <a:spcPct val="100000"/>
              </a:lnSpc>
              <a:spcBef>
                <a:spcPts val="0"/>
              </a:spcBef>
              <a:spcAft>
                <a:spcPts val="0"/>
              </a:spcAft>
              <a:buSzPts val="1100"/>
              <a:buNone/>
            </a:pPr>
            <a:r>
              <a:rPr lang="fr-FR" dirty="0"/>
              <a:t>Traitement</a:t>
            </a:r>
          </a:p>
          <a:p>
            <a:pPr marL="0" lvl="0" indent="0" algn="l" rtl="0">
              <a:lnSpc>
                <a:spcPct val="100000"/>
              </a:lnSpc>
              <a:spcBef>
                <a:spcPts val="0"/>
              </a:spcBef>
              <a:spcAft>
                <a:spcPts val="0"/>
              </a:spcAft>
              <a:buSzPts val="1100"/>
              <a:buNone/>
            </a:pPr>
            <a:r>
              <a:rPr lang="fr-FR" dirty="0"/>
              <a:t>Variable id web: </a:t>
            </a:r>
            <a:r>
              <a:rPr lang="fr-FR" b="0" i="0" dirty="0">
                <a:effectLst/>
                <a:latin typeface="system-ui"/>
              </a:rPr>
              <a:t>91 références ont un </a:t>
            </a:r>
            <a:r>
              <a:rPr lang="fr-FR" b="0" i="0" dirty="0" err="1">
                <a:effectLst/>
                <a:latin typeface="system-ui"/>
              </a:rPr>
              <a:t>product_id</a:t>
            </a:r>
            <a:r>
              <a:rPr lang="fr-FR" b="0" i="0" dirty="0">
                <a:effectLst/>
                <a:latin typeface="system-ui"/>
              </a:rPr>
              <a:t> mais pas d'équivalent sur en </a:t>
            </a:r>
            <a:r>
              <a:rPr lang="fr-FR" b="0" i="0" dirty="0" err="1">
                <a:effectLst/>
                <a:latin typeface="system-ui"/>
              </a:rPr>
              <a:t>id_web</a:t>
            </a:r>
            <a:endParaRPr lang="fr-FR" b="0" i="0" dirty="0">
              <a:effectLst/>
              <a:latin typeface="system-ui"/>
            </a:endParaRPr>
          </a:p>
        </p:txBody>
      </p:sp>
    </p:spTree>
    <p:extLst>
      <p:ext uri="{BB962C8B-B14F-4D97-AF65-F5344CB8AC3E}">
        <p14:creationId xmlns:p14="http://schemas.microsoft.com/office/powerpoint/2010/main" val="8806905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B23FAFB4-9C72-DF56-C72E-855F4E822E13}"/>
            </a:ext>
          </a:extLst>
        </p:cNvPr>
        <p:cNvGrpSpPr/>
        <p:nvPr/>
      </p:nvGrpSpPr>
      <p:grpSpPr>
        <a:xfrm>
          <a:off x="0" y="0"/>
          <a:ext cx="0" cy="0"/>
          <a:chOff x="0" y="0"/>
          <a:chExt cx="0" cy="0"/>
        </a:xfrm>
      </p:grpSpPr>
      <p:sp>
        <p:nvSpPr>
          <p:cNvPr id="76" name="Google Shape;76;p6:notes">
            <a:extLst>
              <a:ext uri="{FF2B5EF4-FFF2-40B4-BE49-F238E27FC236}">
                <a16:creationId xmlns:a16="http://schemas.microsoft.com/office/drawing/2014/main" id="{F7EB4358-D995-1FA2-D40C-50FDF5C415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a:extLst>
              <a:ext uri="{FF2B5EF4-FFF2-40B4-BE49-F238E27FC236}">
                <a16:creationId xmlns:a16="http://schemas.microsoft.com/office/drawing/2014/main" id="{EBDDC5C1-83B7-1352-204E-4986BC8812F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Toutes les erreurs que nous avons les futures extractions. Il est donc important de les garder en tête pour les futures extractions de nos fichiers</a:t>
            </a:r>
          </a:p>
          <a:p>
            <a:pPr marL="0" lvl="0" indent="0" algn="l" rtl="0">
              <a:lnSpc>
                <a:spcPct val="100000"/>
              </a:lnSpc>
              <a:spcBef>
                <a:spcPts val="0"/>
              </a:spcBef>
              <a:spcAft>
                <a:spcPts val="0"/>
              </a:spcAft>
              <a:buSzPts val="1100"/>
              <a:buNone/>
            </a:pPr>
            <a:r>
              <a:rPr lang="fr-FR" dirty="0"/>
              <a:t>Pour fiabiliser nos données: maintenir une documentation, synchroniser les deux systèmes (via un outil ou du SQL) pour éviter chaque mois de refaire le nettoyage</a:t>
            </a:r>
          </a:p>
          <a:p>
            <a:pPr marL="0" lvl="0" indent="0" algn="l" rtl="0">
              <a:lnSpc>
                <a:spcPct val="100000"/>
              </a:lnSpc>
              <a:spcBef>
                <a:spcPts val="0"/>
              </a:spcBef>
              <a:spcAft>
                <a:spcPts val="0"/>
              </a:spcAft>
              <a:buSzPts val="1100"/>
              <a:buNone/>
            </a:pPr>
            <a:r>
              <a:rPr lang="fr-FR" dirty="0"/>
              <a:t>Bien former et sensibiliser les personnes qui font utiliser ses données</a:t>
            </a:r>
          </a:p>
          <a:p>
            <a:pPr marL="0" lvl="0" indent="0" algn="l" rtl="0">
              <a:lnSpc>
                <a:spcPct val="100000"/>
              </a:lnSpc>
              <a:spcBef>
                <a:spcPts val="0"/>
              </a:spcBef>
              <a:spcAft>
                <a:spcPts val="0"/>
              </a:spcAft>
              <a:buSzPts val="1100"/>
              <a:buNone/>
            </a:pPr>
            <a:r>
              <a:rPr lang="fr-FR" dirty="0"/>
              <a:t>Et tout cela dans le respect RGP même si nous n’avons pas de données personnelles, notion de prix.</a:t>
            </a:r>
            <a:endParaRPr dirty="0"/>
          </a:p>
        </p:txBody>
      </p:sp>
    </p:spTree>
    <p:extLst>
      <p:ext uri="{BB962C8B-B14F-4D97-AF65-F5344CB8AC3E}">
        <p14:creationId xmlns:p14="http://schemas.microsoft.com/office/powerpoint/2010/main" val="26527037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Choix: Fusion ou consolidations des données.</a:t>
            </a:r>
          </a:p>
          <a:p>
            <a:pPr marL="0" lvl="0" indent="0" algn="l" rtl="0">
              <a:lnSpc>
                <a:spcPct val="100000"/>
              </a:lnSpc>
              <a:spcBef>
                <a:spcPts val="0"/>
              </a:spcBef>
              <a:spcAft>
                <a:spcPts val="0"/>
              </a:spcAft>
              <a:buSzPts val="1100"/>
              <a:buNone/>
            </a:pPr>
            <a:r>
              <a:rPr lang="fr-FR" dirty="0"/>
              <a:t>Fusion:  </a:t>
            </a:r>
            <a:r>
              <a:rPr lang="fr-FR" sz="1800" dirty="0">
                <a:effectLst/>
                <a:latin typeface="Calibri" panose="020F0502020204030204" pitchFamily="34" charset="0"/>
              </a:rPr>
              <a:t>Rassembler plusieurs jeux de données, avec une information en commun dans chaque jeu de données: une clé.</a:t>
            </a:r>
          </a:p>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Dans notre fichier ERP: variable </a:t>
            </a:r>
            <a:r>
              <a:rPr lang="fr-FR" sz="1800" dirty="0" err="1">
                <a:effectLst/>
                <a:latin typeface="Calibri" panose="020F0502020204030204" pitchFamily="34" charset="0"/>
              </a:rPr>
              <a:t>product_id</a:t>
            </a:r>
            <a:r>
              <a:rPr lang="fr-FR" sz="1800" dirty="0">
                <a:effectLst/>
                <a:latin typeface="Calibri" panose="020F0502020204030204" pitchFamily="34" charset="0"/>
              </a:rPr>
              <a:t> et Site web: </a:t>
            </a:r>
            <a:r>
              <a:rPr lang="fr-FR" sz="1800" dirty="0" err="1">
                <a:effectLst/>
                <a:latin typeface="Calibri" panose="020F0502020204030204" pitchFamily="34" charset="0"/>
              </a:rPr>
              <a:t>id_web</a:t>
            </a:r>
            <a:r>
              <a:rPr lang="fr-FR" sz="1800" dirty="0">
                <a:effectLst/>
                <a:latin typeface="Calibri" panose="020F0502020204030204" pitchFamily="34" charset="0"/>
              </a:rPr>
              <a:t>. =&gt; analyse précédente: respect la notion d’unicité. </a:t>
            </a:r>
          </a:p>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Fusion en deux </a:t>
            </a:r>
            <a:r>
              <a:rPr lang="fr-FR" sz="1800" dirty="0" err="1">
                <a:effectLst/>
                <a:latin typeface="Calibri" panose="020F0502020204030204" pitchFamily="34" charset="0"/>
              </a:rPr>
              <a:t>steps</a:t>
            </a:r>
            <a:r>
              <a:rPr lang="fr-FR" sz="1800" dirty="0">
                <a:effectLst/>
                <a:latin typeface="Calibri" panose="020F0502020204030204" pitchFamily="34" charset="0"/>
              </a:rPr>
              <a:t>:</a:t>
            </a:r>
          </a:p>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1 Fusion: </a:t>
            </a:r>
          </a:p>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ERP + liaison = merge. Utilisation d’une jointure externe  C’est-à-dire qu’on conserve toutes les clés trouvées, que ce soit à gauche ou à droite, et on bouche les informations manquantes par des valeurs manquantes.</a:t>
            </a:r>
          </a:p>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2 Fusion</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Calibri" panose="020F0502020204030204" pitchFamily="34" charset="0"/>
              </a:rPr>
              <a:t>Merge + Web= Final. Ici les clés n’ont pas le même nom, il est nécessaire de préciser quelle clé on va utiliser dans chaque data frame. On aura alors besoin des arguments </a:t>
            </a:r>
            <a:r>
              <a:rPr lang="fr-FR" sz="1800" dirty="0" err="1">
                <a:effectLst/>
                <a:latin typeface="Calibri" panose="020F0502020204030204" pitchFamily="34" charset="0"/>
              </a:rPr>
              <a:t>right_on</a:t>
            </a:r>
            <a:r>
              <a:rPr lang="fr-FR" sz="1800" dirty="0">
                <a:effectLst/>
                <a:latin typeface="Calibri" panose="020F0502020204030204" pitchFamily="34" charset="0"/>
              </a:rPr>
              <a:t>  et  </a:t>
            </a:r>
            <a:r>
              <a:rPr lang="fr-FR" sz="1800" dirty="0" err="1">
                <a:effectLst/>
                <a:latin typeface="Calibri" panose="020F0502020204030204" pitchFamily="34" charset="0"/>
              </a:rPr>
              <a:t>left_on</a:t>
            </a:r>
            <a:r>
              <a:rPr lang="fr-FR" sz="1800" dirty="0">
                <a:effectLst/>
                <a:latin typeface="Calibri" panose="020F0502020204030204" pitchFamily="34" charset="0"/>
              </a:rPr>
              <a:t> qui correspondront à la clé dans le data frame à droite et celle dans le data frame à gauche. Externe: </a:t>
            </a:r>
            <a:r>
              <a:rPr lang="fr-FR" sz="1800" dirty="0" err="1">
                <a:effectLst/>
                <a:latin typeface="Calibri" panose="020F0502020204030204" pitchFamily="34" charset="0"/>
              </a:rPr>
              <a:t>outer</a:t>
            </a:r>
            <a:r>
              <a:rPr lang="fr-FR" sz="1800" dirty="0">
                <a:effectLst/>
                <a:latin typeface="Calibri" panose="020F0502020204030204" pitchFamily="34" charset="0"/>
              </a:rPr>
              <a:t> </a:t>
            </a:r>
            <a:r>
              <a:rPr lang="fr-FR" sz="1800" dirty="0" err="1">
                <a:effectLst/>
                <a:latin typeface="Calibri" panose="020F0502020204030204" pitchFamily="34" charset="0"/>
              </a:rPr>
              <a:t>join</a:t>
            </a:r>
            <a:r>
              <a:rPr lang="fr-FR" sz="1800" dirty="0">
                <a:effectLst/>
                <a:latin typeface="Calibri" panose="020F0502020204030204" pitchFamily="34" charset="0"/>
              </a:rPr>
              <a:t>:  sorte de conjonction des jointures à gauche et à droite. C’est-à-dire qu’on conserve TOUTES les clés trouvées, que ce soit à gauche ou à droite, et on bouche les informations manquantes par des valeurs manquantes .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sz="1800" dirty="0">
                <a:effectLst/>
                <a:latin typeface="Calibri" panose="020F0502020204030204" pitchFamily="34" charset="0"/>
              </a:rPr>
              <a:t>Vigilances: bien s’assurer que les liaisons soient faites. </a:t>
            </a:r>
            <a:r>
              <a:rPr lang="fr-FR" sz="3200" b="0" i="0" dirty="0">
                <a:effectLst/>
                <a:latin typeface="system-ui"/>
              </a:rPr>
              <a:t>En revanche, nous pouvons voir que les articles qui n'ont pas de 'SKU' sont sans correspondance. Certains ont un </a:t>
            </a:r>
            <a:r>
              <a:rPr lang="fr-FR" sz="3200" b="0" i="0" dirty="0" err="1">
                <a:effectLst/>
                <a:latin typeface="system-ui"/>
              </a:rPr>
              <a:t>id_web</a:t>
            </a:r>
            <a:r>
              <a:rPr lang="fr-FR" sz="3200" b="0" i="0" dirty="0">
                <a:effectLst/>
                <a:latin typeface="system-ui"/>
              </a:rPr>
              <a:t> alors qu'ils ont un chanel de vente à 0 qui correspond à de la vente hors internet.</a:t>
            </a:r>
          </a:p>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a:p>
            <a:pPr marL="0" marR="0" indent="0">
              <a:buNone/>
            </a:pPr>
            <a:r>
              <a:rPr lang="fr-FR" sz="1800" dirty="0">
                <a:effectLst/>
                <a:latin typeface="Calibri" panose="020F0502020204030204" pitchFamily="34" charset="0"/>
              </a:rPr>
              <a:t>La concaténation: intervient lorsqu’on souhaite assembler plusieurs data frames qui ont la même structure, les mêmes colonnes, les mêmes types, mais des informations différentes. Le cas typique correspond à des exports de données mensuelles, où on aurait les mêmes variables d’un mois à l’</a:t>
            </a:r>
            <a:r>
              <a:rPr lang="fr-FR" sz="1800" dirty="0" err="1">
                <a:effectLst/>
                <a:latin typeface="Calibri" panose="020F0502020204030204" pitchFamily="34" charset="0"/>
              </a:rPr>
              <a:t>autreconcat</a:t>
            </a: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endParaRPr lang="fr-F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Une analyse univariée est une analyse effectuée sur une variable à la fois: ici le prix.</a:t>
            </a:r>
          </a:p>
          <a:p>
            <a:pPr marL="0" lvl="0" indent="0" algn="l" rtl="0">
              <a:lnSpc>
                <a:spcPct val="100000"/>
              </a:lnSpc>
              <a:spcBef>
                <a:spcPts val="0"/>
              </a:spcBef>
              <a:spcAft>
                <a:spcPts val="0"/>
              </a:spcAft>
              <a:buSzPts val="1100"/>
              <a:buNone/>
            </a:pPr>
            <a:endParaRPr lang="fr-FR" sz="1800" dirty="0">
              <a:effectLst/>
              <a:latin typeface="Calibri" panose="020F0502020204030204" pitchFamily="34" charset="0"/>
            </a:endParaRPr>
          </a:p>
          <a:p>
            <a:pPr marL="0" lvl="0" indent="0" algn="l" rtl="0">
              <a:lnSpc>
                <a:spcPct val="100000"/>
              </a:lnSpc>
              <a:spcBef>
                <a:spcPts val="0"/>
              </a:spcBef>
              <a:spcAft>
                <a:spcPts val="0"/>
              </a:spcAft>
              <a:buSzPts val="1100"/>
              <a:buNone/>
            </a:pPr>
            <a:r>
              <a:rPr lang="fr-FR" sz="1800" dirty="0">
                <a:effectLst/>
                <a:latin typeface="Calibri" panose="020F0502020204030204" pitchFamily="34" charset="0"/>
              </a:rPr>
              <a:t>Data visualisation: boîte à moustache: des mesures de dispersion et permet de représenter schématiquement une distribution en incluant sa dispersion.</a:t>
            </a:r>
          </a:p>
          <a:p>
            <a:pPr marL="0" lvl="0" indent="0" algn="l" rtl="0">
              <a:lnSpc>
                <a:spcPct val="100000"/>
              </a:lnSpc>
              <a:spcBef>
                <a:spcPts val="0"/>
              </a:spcBef>
              <a:spcAft>
                <a:spcPts val="0"/>
              </a:spcAft>
              <a:buSzPts val="1100"/>
              <a:buNone/>
            </a:pPr>
            <a:r>
              <a:rPr lang="fr-FR" b="0" i="0" dirty="0">
                <a:effectLst/>
                <a:latin typeface="system-ui"/>
              </a:rPr>
              <a:t>La boite est délimitée par Quartile1 et Quartile 3 et la médiane qui est représenté au centre de la boite. Permet de représenter la dispersion de notre variable quantitative.</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Méthodes statistiques employés:</a:t>
            </a:r>
          </a:p>
          <a:p>
            <a:pPr marL="0" lvl="0" indent="0" algn="l" rtl="0">
              <a:lnSpc>
                <a:spcPct val="100000"/>
              </a:lnSpc>
              <a:spcBef>
                <a:spcPts val="0"/>
              </a:spcBef>
              <a:spcAft>
                <a:spcPts val="0"/>
              </a:spcAft>
              <a:buSzPts val="1100"/>
              <a:buNone/>
            </a:pPr>
            <a:r>
              <a:rPr lang="fr-FR" dirty="0"/>
              <a:t>1 Data visualisation:</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b="1" dirty="0"/>
              <a:t>Q1 (1er quartile, 14.50)</a:t>
            </a:r>
            <a:r>
              <a:rPr lang="fr-FR" dirty="0"/>
              <a:t> : 25 % des données sont inférieures à 14,50.</a:t>
            </a:r>
          </a:p>
          <a:p>
            <a:pPr marL="0" lvl="0" indent="0" algn="l" rtl="0">
              <a:lnSpc>
                <a:spcPct val="100000"/>
              </a:lnSpc>
              <a:spcBef>
                <a:spcPts val="0"/>
              </a:spcBef>
              <a:spcAft>
                <a:spcPts val="0"/>
              </a:spcAft>
              <a:buSzPts val="1100"/>
              <a:buNone/>
            </a:pPr>
            <a:r>
              <a:rPr lang="fr-FR" b="1" dirty="0"/>
              <a:t>Médiane (24.40)</a:t>
            </a:r>
            <a:r>
              <a:rPr lang="fr-FR" dirty="0"/>
              <a:t> : 50 % des données sont inférieures à 24,40.</a:t>
            </a:r>
          </a:p>
          <a:p>
            <a:pPr marL="0" lvl="0" indent="0" algn="l" rtl="0">
              <a:lnSpc>
                <a:spcPct val="100000"/>
              </a:lnSpc>
              <a:spcBef>
                <a:spcPts val="0"/>
              </a:spcBef>
              <a:spcAft>
                <a:spcPts val="0"/>
              </a:spcAft>
              <a:buSzPts val="1100"/>
              <a:buNone/>
            </a:pPr>
            <a:r>
              <a:rPr lang="fr-FR" b="1" dirty="0"/>
              <a:t>Q3 (3e quartile, 42.20)</a:t>
            </a:r>
            <a:r>
              <a:rPr lang="fr-FR" dirty="0"/>
              <a:t> : 75 % des données sont inférieures à 42,20.</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La majorité des prix est concentrée entre 0 et environ 50, ce qui est visible par la longueur relativement courte de la boîte.</a:t>
            </a:r>
          </a:p>
          <a:p>
            <a:pPr marL="0" lvl="0" indent="0" algn="l" rtl="0">
              <a:lnSpc>
                <a:spcPct val="100000"/>
              </a:lnSpc>
              <a:spcBef>
                <a:spcPts val="0"/>
              </a:spcBef>
              <a:spcAft>
                <a:spcPts val="0"/>
              </a:spcAft>
              <a:buSzPts val="1100"/>
              <a:buNone/>
            </a:pPr>
            <a:r>
              <a:rPr lang="fr-FR" dirty="0"/>
              <a:t>Au-delà de 100 sont des </a:t>
            </a:r>
            <a:r>
              <a:rPr lang="fr-FR" dirty="0" err="1"/>
              <a:t>outliers</a:t>
            </a:r>
            <a:r>
              <a:rPr lang="fr-FR" dirty="0"/>
              <a:t>, ce qui suggère une asymétrie (queue à droite).Conclusion :</a:t>
            </a:r>
          </a:p>
          <a:p>
            <a:pPr marL="0" lvl="0" indent="0" algn="l" rtl="0">
              <a:lnSpc>
                <a:spcPct val="100000"/>
              </a:lnSpc>
              <a:spcBef>
                <a:spcPts val="0"/>
              </a:spcBef>
              <a:spcAft>
                <a:spcPts val="0"/>
              </a:spcAft>
              <a:buSzPts val="1100"/>
              <a:buNone/>
            </a:pPr>
            <a:r>
              <a:rPr lang="fr-FR" dirty="0"/>
              <a:t>La distribution est asymétrique, avec une forte concentration des prix dans les bas quartiles. Les valeurs élevées peuvent indiquer des anomalies ou des produits exceptionnels, et pourraient nécessiter une analyse plus approfondie.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51B692C2-7525-8D97-3B86-1A877C2DE917}"/>
            </a:ext>
          </a:extLst>
        </p:cNvPr>
        <p:cNvGrpSpPr/>
        <p:nvPr/>
      </p:nvGrpSpPr>
      <p:grpSpPr>
        <a:xfrm>
          <a:off x="0" y="0"/>
          <a:ext cx="0" cy="0"/>
          <a:chOff x="0" y="0"/>
          <a:chExt cx="0" cy="0"/>
        </a:xfrm>
      </p:grpSpPr>
      <p:sp>
        <p:nvSpPr>
          <p:cNvPr id="76" name="Google Shape;76;p6:notes">
            <a:extLst>
              <a:ext uri="{FF2B5EF4-FFF2-40B4-BE49-F238E27FC236}">
                <a16:creationId xmlns:a16="http://schemas.microsoft.com/office/drawing/2014/main" id="{693E0D72-493B-CFDE-C962-68541A1A0E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a:extLst>
              <a:ext uri="{FF2B5EF4-FFF2-40B4-BE49-F238E27FC236}">
                <a16:creationId xmlns:a16="http://schemas.microsoft.com/office/drawing/2014/main" id="{10D91275-4366-57BD-32A6-BD55C1DDEBB5}"/>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2: Méthodes statistique: Z-</a:t>
            </a:r>
            <a:r>
              <a:rPr lang="fr-FR" dirty="0" err="1"/>
              <a:t>core</a:t>
            </a:r>
            <a:r>
              <a:rPr lang="fr-FR" dirty="0"/>
              <a:t>, </a:t>
            </a:r>
            <a:r>
              <a:rPr lang="fr-FR" dirty="0" err="1"/>
              <a:t>interval</a:t>
            </a:r>
            <a:r>
              <a:rPr lang="fr-FR" dirty="0"/>
              <a:t> interquartile, </a:t>
            </a:r>
            <a:r>
              <a:rPr lang="fr-FR" dirty="0" err="1"/>
              <a:t>outliers</a:t>
            </a:r>
            <a:r>
              <a:rPr lang="fr-FR" dirty="0"/>
              <a:t>:</a:t>
            </a:r>
          </a:p>
          <a:p>
            <a:pPr marL="0" lvl="0" indent="0" algn="l" rtl="0">
              <a:lnSpc>
                <a:spcPct val="100000"/>
              </a:lnSpc>
              <a:spcBef>
                <a:spcPts val="0"/>
              </a:spcBef>
              <a:spcAft>
                <a:spcPts val="0"/>
              </a:spcAft>
              <a:buSzPts val="1100"/>
              <a:buNone/>
            </a:pPr>
            <a:r>
              <a:rPr lang="fr-FR" dirty="0"/>
              <a:t>Pour calculer le Z-score qui est </a:t>
            </a:r>
            <a:r>
              <a:rPr lang="fr-FR" b="0" i="0" dirty="0">
                <a:effectLst/>
                <a:latin typeface="system-ui"/>
              </a:rPr>
              <a:t>par définition la racine carrée de la variance, et est une mesure de dispersion qui nous permet d'indiquer à quel point les valeurs d'un ensemble de données s'écartent en moyenne, de la moyenne</a:t>
            </a:r>
            <a:endParaRPr lang="fr-FR" dirty="0"/>
          </a:p>
          <a:p>
            <a:pPr marL="0" lvl="0" indent="0" algn="l" rtl="0">
              <a:lnSpc>
                <a:spcPct val="100000"/>
              </a:lnSpc>
              <a:spcBef>
                <a:spcPts val="0"/>
              </a:spcBef>
              <a:spcAft>
                <a:spcPts val="0"/>
              </a:spcAft>
              <a:buSzPts val="1100"/>
              <a:buNone/>
            </a:pPr>
            <a:r>
              <a:rPr lang="fr-FR" b="0" i="0" dirty="0">
                <a:solidFill>
                  <a:srgbClr val="CDCDCD"/>
                </a:solidFill>
                <a:effectLst/>
                <a:latin typeface="Google Sans"/>
              </a:rPr>
              <a:t>La moyenne de 32€ et son EC de 26€ </a:t>
            </a:r>
          </a:p>
          <a:p>
            <a:pPr marL="0" lvl="0" indent="0" algn="l" rtl="0">
              <a:lnSpc>
                <a:spcPct val="100000"/>
              </a:lnSpc>
              <a:spcBef>
                <a:spcPts val="0"/>
              </a:spcBef>
              <a:spcAft>
                <a:spcPts val="0"/>
              </a:spcAft>
              <a:buSzPts val="1100"/>
              <a:buNone/>
            </a:pPr>
            <a:r>
              <a:rPr lang="fr-FR" b="0" i="0" dirty="0">
                <a:effectLst/>
                <a:latin typeface="system-ui"/>
              </a:rPr>
              <a:t>En moyenne les prix s'écartent de 26.65€ par rapport à la moyenne de 32.23€. </a:t>
            </a:r>
          </a:p>
          <a:p>
            <a:pPr marL="0" lvl="0" indent="0" algn="l" rtl="0">
              <a:lnSpc>
                <a:spcPct val="100000"/>
              </a:lnSpc>
              <a:spcBef>
                <a:spcPts val="0"/>
              </a:spcBef>
              <a:spcAft>
                <a:spcPts val="0"/>
              </a:spcAft>
              <a:buSzPts val="1100"/>
              <a:buNone/>
            </a:pPr>
            <a:r>
              <a:rPr lang="fr-FR" b="0" i="0" dirty="0">
                <a:effectLst/>
                <a:latin typeface="system-ui"/>
              </a:rPr>
              <a:t>Les prix dans l'ensemble de données sont dispersés, avec des valeurs qui peuvent être bien plus basses ou bien plus hautes que la moyenne. Ce qui montre une forte variabilité des prix.</a:t>
            </a:r>
            <a:endParaRPr lang="fr-FR" dirty="0"/>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b="0" i="0" dirty="0">
                <a:effectLst/>
                <a:latin typeface="system-ui"/>
              </a:rPr>
              <a:t>Le Z-score est une mesure statistique qui indique la position d'une valeur donnée par rapport à la moyenne. Il indique à combien d'écarts-types une valeur donnée se situe par rapport à la moyenne d'une distribution. Il est aussi utilisé pour identifier les valeurs inhabituelles, les </a:t>
            </a:r>
            <a:r>
              <a:rPr lang="fr-FR" b="0" i="0" dirty="0" err="1">
                <a:effectLst/>
                <a:latin typeface="system-ui"/>
              </a:rPr>
              <a:t>outliers</a:t>
            </a:r>
            <a:r>
              <a:rPr lang="fr-FR" b="0" i="0" dirty="0">
                <a:effectLst/>
                <a:latin typeface="system-ui"/>
              </a:rPr>
              <a:t>.</a:t>
            </a:r>
          </a:p>
          <a:p>
            <a:pPr algn="l">
              <a:buFont typeface="Arial" panose="020B0604020202020204" pitchFamily="34" charset="0"/>
              <a:buChar char="•"/>
            </a:pPr>
            <a:r>
              <a:rPr lang="fr-FR" b="0" i="0" dirty="0">
                <a:effectLst/>
                <a:latin typeface="system-ui"/>
              </a:rPr>
              <a:t>Un Z-score positif: signifie que la valeur (x) est au dessus de la moyenne.</a:t>
            </a:r>
          </a:p>
          <a:p>
            <a:pPr algn="l">
              <a:buFont typeface="Arial" panose="020B0604020202020204" pitchFamily="34" charset="0"/>
              <a:buChar char="•"/>
            </a:pPr>
            <a:r>
              <a:rPr lang="fr-FR" b="0" i="0" dirty="0">
                <a:effectLst/>
                <a:latin typeface="system-ui"/>
              </a:rPr>
              <a:t>Un Z-score négatif: signifie que la valeur (x) est en dessous de la moyenne</a:t>
            </a:r>
          </a:p>
          <a:p>
            <a:pPr algn="l">
              <a:buFont typeface="Arial" panose="020B0604020202020204" pitchFamily="34" charset="0"/>
              <a:buChar char="•"/>
            </a:pPr>
            <a:r>
              <a:rPr lang="fr-FR" b="0" i="0" dirty="0">
                <a:effectLst/>
                <a:latin typeface="system-ui"/>
              </a:rPr>
              <a:t>Un Z-score proche de zéro. La valeur (x) est proche de la moyenne.</a:t>
            </a:r>
          </a:p>
          <a:p>
            <a:pPr marL="0" lvl="0" indent="0" algn="l" rtl="0">
              <a:lnSpc>
                <a:spcPct val="100000"/>
              </a:lnSpc>
              <a:spcBef>
                <a:spcPts val="0"/>
              </a:spcBef>
              <a:spcAft>
                <a:spcPts val="0"/>
              </a:spcAft>
              <a:buSzPts val="1100"/>
              <a:buNone/>
            </a:pPr>
            <a:endParaRPr lang="fr-FR"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En statistiques, un </a:t>
            </a:r>
            <a:r>
              <a:rPr lang="fr-FR" b="1" dirty="0"/>
              <a:t>Z-score supérieur à 3</a:t>
            </a:r>
            <a:r>
              <a:rPr lang="fr-FR" dirty="0"/>
              <a:t> est souvent considéré comme une valeur extrême ou atypique (</a:t>
            </a:r>
            <a:r>
              <a:rPr lang="fr-FR" dirty="0" err="1"/>
              <a:t>outlier</a:t>
            </a:r>
            <a:r>
              <a:rPr lang="fr-FR" dirty="0"/>
              <a:t>).</a:t>
            </a:r>
          </a:p>
          <a:p>
            <a:pPr marL="0" lvl="0" indent="0" algn="l" rtl="0">
              <a:lnSpc>
                <a:spcPct val="100000"/>
              </a:lnSpc>
              <a:spcBef>
                <a:spcPts val="0"/>
              </a:spcBef>
              <a:spcAft>
                <a:spcPts val="0"/>
              </a:spcAft>
              <a:buSzPts val="1100"/>
              <a:buNone/>
            </a:pPr>
            <a:r>
              <a:rPr lang="fr-FR" dirty="0"/>
              <a:t>Un prix de </a:t>
            </a:r>
            <a:r>
              <a:rPr lang="fr-FR" b="1" dirty="0"/>
              <a:t>112.18 €</a:t>
            </a:r>
            <a:r>
              <a:rPr lang="fr-FR" dirty="0"/>
              <a:t> est </a:t>
            </a:r>
            <a:r>
              <a:rPr lang="fr-FR" b="1" dirty="0"/>
              <a:t>très élevé</a:t>
            </a:r>
            <a:r>
              <a:rPr lang="fr-FR" dirty="0"/>
              <a:t> par rapport à la moyenne, car il est </a:t>
            </a:r>
            <a:r>
              <a:rPr lang="fr-FR" b="1" dirty="0"/>
              <a:t>3 fois l'écart-type au-dessus</a:t>
            </a:r>
            <a:r>
              <a:rPr lang="fr-FR" dirty="0"/>
              <a:t> de la moyenne. </a:t>
            </a:r>
          </a:p>
          <a:p>
            <a:pPr marL="0" lvl="0" indent="0" algn="l" rtl="0">
              <a:lnSpc>
                <a:spcPct val="100000"/>
              </a:lnSpc>
              <a:spcBef>
                <a:spcPts val="0"/>
              </a:spcBef>
              <a:spcAft>
                <a:spcPts val="0"/>
              </a:spcAft>
              <a:buSzPts val="1100"/>
              <a:buNone/>
            </a:pPr>
            <a:r>
              <a:rPr lang="fr-FR" dirty="0"/>
              <a:t>17 articles qui ont un prix au dessus du seuil de 3  de 118€.</a:t>
            </a:r>
          </a:p>
          <a:p>
            <a:pPr marL="0" lvl="0" indent="0" algn="l" rtl="0">
              <a:lnSpc>
                <a:spcPct val="100000"/>
              </a:lnSpc>
              <a:spcBef>
                <a:spcPts val="0"/>
              </a:spcBef>
              <a:spcAft>
                <a:spcPts val="0"/>
              </a:spcAft>
              <a:buSzPts val="1100"/>
              <a:buNone/>
            </a:pPr>
            <a:endParaRPr lang="fr-FR" dirty="0"/>
          </a:p>
          <a:p>
            <a:pPr marL="0" lvl="0" indent="0" algn="l" rtl="0">
              <a:lnSpc>
                <a:spcPct val="100000"/>
              </a:lnSpc>
              <a:spcBef>
                <a:spcPts val="0"/>
              </a:spcBef>
              <a:spcAft>
                <a:spcPts val="0"/>
              </a:spcAft>
              <a:buSzPts val="1100"/>
              <a:buNone/>
            </a:pPr>
            <a:r>
              <a:rPr lang="fr-FR" dirty="0"/>
              <a:t>L'analyse des </a:t>
            </a:r>
            <a:r>
              <a:rPr lang="fr-FR" b="1" dirty="0"/>
              <a:t>intervalles interquartiles (IQR - Interquartile Range)</a:t>
            </a:r>
            <a:r>
              <a:rPr lang="fr-FR" dirty="0"/>
              <a:t> est une méthode couramment utilisée pour détecter les </a:t>
            </a:r>
            <a:r>
              <a:rPr lang="fr-FR" b="1" dirty="0"/>
              <a:t>valeurs aberrantes (</a:t>
            </a:r>
            <a:r>
              <a:rPr lang="fr-FR" b="1" dirty="0" err="1"/>
              <a:t>outliers</a:t>
            </a:r>
            <a:r>
              <a:rPr lang="fr-FR" b="1" dirty="0"/>
              <a:t>)</a:t>
            </a:r>
            <a:r>
              <a:rPr lang="fr-FR" dirty="0"/>
              <a:t>.</a:t>
            </a:r>
          </a:p>
          <a:p>
            <a:pPr marL="0" lvl="0" indent="0" algn="l" rtl="0">
              <a:lnSpc>
                <a:spcPct val="100000"/>
              </a:lnSpc>
              <a:spcBef>
                <a:spcPts val="0"/>
              </a:spcBef>
              <a:spcAft>
                <a:spcPts val="0"/>
              </a:spcAft>
              <a:buSzPts val="1100"/>
              <a:buNone/>
            </a:pPr>
            <a:r>
              <a:rPr lang="fr-FR" b="1" dirty="0"/>
              <a:t>Toute valeur inférieure à -26.75</a:t>
            </a:r>
            <a:r>
              <a:rPr lang="fr-FR" dirty="0"/>
              <a:t> est considérée comme un </a:t>
            </a:r>
            <a:r>
              <a:rPr lang="fr-FR" b="1" dirty="0" err="1"/>
              <a:t>outlier</a:t>
            </a:r>
            <a:r>
              <a:rPr lang="fr-FR" b="1" dirty="0"/>
              <a:t> bas</a:t>
            </a:r>
            <a:r>
              <a:rPr lang="fr-FR" dirty="0"/>
              <a:t> (prix anormalement bas).</a:t>
            </a:r>
            <a:r>
              <a:rPr lang="fr-FR" b="1" dirty="0"/>
              <a:t>Toute valeur supérieure à 83.25</a:t>
            </a:r>
            <a:r>
              <a:rPr lang="fr-FR" dirty="0"/>
              <a:t> est considérée comme un </a:t>
            </a:r>
            <a:r>
              <a:rPr lang="fr-FR" b="1" dirty="0" err="1"/>
              <a:t>outlier</a:t>
            </a:r>
            <a:r>
              <a:rPr lang="fr-FR" b="1" dirty="0"/>
              <a:t> haut</a:t>
            </a:r>
            <a:r>
              <a:rPr lang="fr-FR" dirty="0"/>
              <a:t> (prix anormalement élevé).</a:t>
            </a:r>
          </a:p>
          <a:p>
            <a:pPr marL="171450" lvl="0" indent="-171450" algn="l" rtl="0">
              <a:lnSpc>
                <a:spcPct val="100000"/>
              </a:lnSpc>
              <a:spcBef>
                <a:spcPts val="0"/>
              </a:spcBef>
              <a:spcAft>
                <a:spcPts val="0"/>
              </a:spcAft>
              <a:buSzPts val="1100"/>
            </a:pPr>
            <a:endParaRPr lang="fr-FR" dirty="0"/>
          </a:p>
          <a:p>
            <a:pPr marL="158750" indent="0">
              <a:buNone/>
            </a:pPr>
            <a:r>
              <a:rPr lang="fr-FR" b="1" dirty="0"/>
              <a:t>Comparaison avec le Z-score</a:t>
            </a:r>
          </a:p>
          <a:p>
            <a:pPr marL="158750" indent="0">
              <a:buFont typeface="Arial" panose="020B0604020202020204" pitchFamily="34" charset="0"/>
              <a:buNone/>
            </a:pPr>
            <a:r>
              <a:rPr lang="fr-FR" dirty="0"/>
              <a:t>Avec le </a:t>
            </a:r>
            <a:r>
              <a:rPr lang="fr-FR" b="1" dirty="0"/>
              <a:t>Z-score</a:t>
            </a:r>
            <a:r>
              <a:rPr lang="fr-FR" dirty="0"/>
              <a:t>, le seuil pour un </a:t>
            </a:r>
            <a:r>
              <a:rPr lang="fr-FR" dirty="0" err="1"/>
              <a:t>outlier</a:t>
            </a:r>
            <a:r>
              <a:rPr lang="fr-FR" dirty="0"/>
              <a:t> haut était </a:t>
            </a:r>
            <a:r>
              <a:rPr lang="fr-FR" b="1" dirty="0"/>
              <a:t>112.18 €</a:t>
            </a:r>
            <a:r>
              <a:rPr lang="fr-FR" dirty="0"/>
              <a:t>.</a:t>
            </a:r>
          </a:p>
          <a:p>
            <a:pPr marL="158750" indent="0">
              <a:buFont typeface="Arial" panose="020B0604020202020204" pitchFamily="34" charset="0"/>
              <a:buNone/>
            </a:pPr>
            <a:r>
              <a:rPr lang="fr-FR" dirty="0"/>
              <a:t>Avec </a:t>
            </a:r>
            <a:r>
              <a:rPr lang="fr-FR" b="1" dirty="0"/>
              <a:t>l’IQR</a:t>
            </a:r>
            <a:r>
              <a:rPr lang="fr-FR" dirty="0"/>
              <a:t>, le seuil haut est </a:t>
            </a:r>
            <a:r>
              <a:rPr lang="fr-FR" b="1" dirty="0"/>
              <a:t>83.25 €</a:t>
            </a:r>
            <a:r>
              <a:rPr lang="fr-FR" dirty="0"/>
              <a:t>, donc il est plus </a:t>
            </a:r>
            <a:r>
              <a:rPr lang="fr-FR" b="1" dirty="0"/>
              <a:t>strict</a:t>
            </a:r>
            <a:r>
              <a:rPr lang="fr-FR" dirty="0"/>
              <a:t> et détecte plus d’</a:t>
            </a:r>
            <a:r>
              <a:rPr lang="fr-FR" dirty="0" err="1"/>
              <a:t>outliers</a:t>
            </a:r>
            <a:r>
              <a:rPr lang="fr-FR" dirty="0"/>
              <a:t>.</a:t>
            </a:r>
          </a:p>
          <a:p>
            <a:pPr marL="158750" indent="0">
              <a:buFont typeface="Arial" panose="020B0604020202020204" pitchFamily="34" charset="0"/>
              <a:buNone/>
            </a:pPr>
            <a:r>
              <a:rPr lang="fr-FR" dirty="0"/>
              <a:t>L’IQR est </a:t>
            </a:r>
            <a:r>
              <a:rPr lang="fr-FR" b="1" dirty="0"/>
              <a:t>moins influencé par des valeurs extrêmes</a:t>
            </a:r>
            <a:r>
              <a:rPr lang="fr-FR" dirty="0"/>
              <a:t> que le Z-score (surtout si les données ne suivent pas une distribution normale).</a:t>
            </a:r>
          </a:p>
          <a:p>
            <a:pPr marL="158750" indent="0">
              <a:buFont typeface="Arial" panose="020B0604020202020204" pitchFamily="34" charset="0"/>
              <a:buNone/>
            </a:pPr>
            <a:r>
              <a:rPr lang="fr-FR" b="1" dirty="0"/>
              <a:t>Conclusion</a:t>
            </a:r>
          </a:p>
          <a:p>
            <a:pPr marL="158750" indent="0">
              <a:buNone/>
            </a:pPr>
            <a:r>
              <a:rPr lang="fr-FR" dirty="0"/>
              <a:t>Si un prix est </a:t>
            </a:r>
            <a:r>
              <a:rPr lang="fr-FR" b="1" dirty="0"/>
              <a:t>&gt; 83.25 €, c’est une valeur atypique selon l’IQR</a:t>
            </a:r>
            <a:r>
              <a:rPr lang="fr-FR" dirty="0"/>
              <a:t>.</a:t>
            </a:r>
          </a:p>
          <a:p>
            <a:pPr marL="158750" indent="0">
              <a:buNone/>
            </a:pPr>
            <a:r>
              <a:rPr lang="fr-FR" dirty="0"/>
              <a:t> Si un prix est </a:t>
            </a:r>
            <a:r>
              <a:rPr lang="fr-FR" b="1" dirty="0"/>
              <a:t>&gt; 112.18 €, c’est une valeur extrême selon le Z-score</a:t>
            </a:r>
            <a:r>
              <a:rPr lang="fr-FR" dirty="0"/>
              <a:t>.</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7594194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8.xml"/><Relationship Id="rId13" Type="http://schemas.openxmlformats.org/officeDocument/2006/relationships/image" Target="../media/image8.png"/><Relationship Id="rId3" Type="http://schemas.openxmlformats.org/officeDocument/2006/relationships/diagramData" Target="../diagrams/data7.xml"/><Relationship Id="rId7" Type="http://schemas.microsoft.com/office/2007/relationships/diagramDrawing" Target="../diagrams/drawing7.xml"/><Relationship Id="rId12" Type="http://schemas.microsoft.com/office/2007/relationships/diagramDrawing" Target="../diagrams/drawing8.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7.xml"/><Relationship Id="rId11" Type="http://schemas.openxmlformats.org/officeDocument/2006/relationships/diagramColors" Target="../diagrams/colors8.xml"/><Relationship Id="rId5" Type="http://schemas.openxmlformats.org/officeDocument/2006/relationships/diagramQuickStyle" Target="../diagrams/quickStyle7.xml"/><Relationship Id="rId10" Type="http://schemas.openxmlformats.org/officeDocument/2006/relationships/diagramQuickStyle" Target="../diagrams/quickStyle8.xml"/><Relationship Id="rId4" Type="http://schemas.openxmlformats.org/officeDocument/2006/relationships/diagramLayout" Target="../diagrams/layout7.xml"/><Relationship Id="rId9" Type="http://schemas.openxmlformats.org/officeDocument/2006/relationships/diagramLayout" Target="../diagrams/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55" name="Google Shape;55;p1"/>
          <p:cNvSpPr txBox="1"/>
          <p:nvPr/>
        </p:nvSpPr>
        <p:spPr>
          <a:xfrm>
            <a:off x="652150" y="1851250"/>
            <a:ext cx="7983300" cy="894000"/>
          </a:xfrm>
          <a:prstGeom prst="rect">
            <a:avLst/>
          </a:prstGeom>
          <a:noFill/>
          <a:ln>
            <a:noFill/>
          </a:ln>
        </p:spPr>
        <p:txBody>
          <a:bodyPr spcFirstLastPara="1" wrap="square" lIns="91425" tIns="91425" rIns="91425" bIns="91425" anchor="b" anchorCtr="0">
            <a:normAutofit fontScale="55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5200" b="0" i="0" u="none" strike="noStrike" cap="none" dirty="0">
                <a:solidFill>
                  <a:srgbClr val="F3F3F3"/>
                </a:solidFill>
                <a:latin typeface="Montserrat"/>
                <a:ea typeface="Montserrat"/>
                <a:cs typeface="Montserrat"/>
                <a:sym typeface="Montserrat"/>
              </a:rPr>
              <a:t>Optimiser la Gestion &amp; Nettoyer les Données de Stock de Bottleneck</a:t>
            </a: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b="0" i="0" u="none" strike="noStrike" cap="none" dirty="0">
                <a:solidFill>
                  <a:schemeClr val="lt1"/>
                </a:solidFill>
                <a:latin typeface="Montserrat"/>
                <a:ea typeface="Montserrat"/>
                <a:cs typeface="Montserrat"/>
                <a:sym typeface="Montserrat"/>
              </a:rPr>
              <a:t>ROUDAUT Quittterie</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b="0" i="0" u="none" strike="noStrike" cap="none" dirty="0">
                <a:solidFill>
                  <a:schemeClr val="lt1"/>
                </a:solidFill>
                <a:latin typeface="Montserrat"/>
                <a:ea typeface="Montserrat"/>
                <a:cs typeface="Montserrat"/>
                <a:sym typeface="Montserrat"/>
              </a:rPr>
              <a:t>Supply Chain Analyst</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fontScale="925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2800" b="0" i="0" u="none" strike="noStrike" cap="none" dirty="0">
                <a:solidFill>
                  <a:schemeClr val="lt1"/>
                </a:solidFill>
                <a:latin typeface="Montserrat"/>
                <a:ea typeface="Montserrat"/>
                <a:cs typeface="Montserrat"/>
                <a:sym typeface="Montserrat"/>
              </a:rPr>
              <a:t>[</a:t>
            </a:r>
            <a:r>
              <a:rPr lang="fr" sz="2000" b="0" i="0" u="none" strike="noStrike" cap="none" dirty="0">
                <a:solidFill>
                  <a:schemeClr val="lt1"/>
                </a:solidFill>
                <a:latin typeface="Montserrat"/>
                <a:ea typeface="Montserrat"/>
                <a:cs typeface="Montserrat"/>
                <a:sym typeface="Montserrat"/>
              </a:rPr>
              <a:t>10/02/2025</a:t>
            </a:r>
            <a:r>
              <a:rPr lang="fr" sz="2800" b="0" i="0" u="none" strike="noStrike" cap="none" dirty="0">
                <a:solidFill>
                  <a:schemeClr val="lt1"/>
                </a:solidFill>
                <a:latin typeface="Montserrat"/>
                <a:ea typeface="Montserrat"/>
                <a:cs typeface="Montserrat"/>
                <a:sym typeface="Montserrat"/>
              </a:rPr>
              <a:t>]</a:t>
            </a:r>
            <a:endParaRPr sz="2800" b="0" i="0" u="none" strike="noStrike" cap="none" dirty="0">
              <a:solidFill>
                <a:schemeClr val="lt1"/>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B7A8E224-3BE8-1CF0-6D23-62C86D4753F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a:t>
            </a:fld>
            <a:endParaRPr lang="fr-F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925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 Ventes en CA et Quantité</a:t>
            </a:r>
          </a:p>
          <a:p>
            <a:pPr marL="0" marR="0" lvl="0" indent="0" algn="l" rtl="0">
              <a:lnSpc>
                <a:spcPct val="100000"/>
              </a:lnSpc>
              <a:spcBef>
                <a:spcPts val="0"/>
              </a:spcBef>
              <a:spcAft>
                <a:spcPts val="0"/>
              </a:spcAft>
              <a:buClr>
                <a:srgbClr val="000000"/>
              </a:buClr>
              <a:buSzPts val="2500"/>
              <a:buFont typeface="Arial"/>
              <a:buNone/>
            </a:pP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3BEE9AAC-32AF-7806-245A-51A399A0B60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10</a:t>
            </a:fld>
            <a:endParaRPr lang="fr-FR"/>
          </a:p>
        </p:txBody>
      </p:sp>
      <p:pic>
        <p:nvPicPr>
          <p:cNvPr id="6" name="Image 5">
            <a:extLst>
              <a:ext uri="{FF2B5EF4-FFF2-40B4-BE49-F238E27FC236}">
                <a16:creationId xmlns:a16="http://schemas.microsoft.com/office/drawing/2014/main" id="{346F876C-238A-8F18-0E28-736E50FEB3A3}"/>
              </a:ext>
            </a:extLst>
          </p:cNvPr>
          <p:cNvPicPr>
            <a:picLocks noChangeAspect="1"/>
          </p:cNvPicPr>
          <p:nvPr/>
        </p:nvPicPr>
        <p:blipFill>
          <a:blip r:embed="rId3"/>
          <a:stretch>
            <a:fillRect/>
          </a:stretch>
        </p:blipFill>
        <p:spPr>
          <a:xfrm>
            <a:off x="40307" y="1875232"/>
            <a:ext cx="6348301" cy="2551327"/>
          </a:xfrm>
          <a:prstGeom prst="rect">
            <a:avLst/>
          </a:prstGeom>
        </p:spPr>
      </p:pic>
      <p:sp>
        <p:nvSpPr>
          <p:cNvPr id="7" name="ZoneTexte 6">
            <a:extLst>
              <a:ext uri="{FF2B5EF4-FFF2-40B4-BE49-F238E27FC236}">
                <a16:creationId xmlns:a16="http://schemas.microsoft.com/office/drawing/2014/main" id="{27F8C446-E9D7-F574-89CA-B2B13CF82768}"/>
              </a:ext>
            </a:extLst>
          </p:cNvPr>
          <p:cNvSpPr txBox="1"/>
          <p:nvPr/>
        </p:nvSpPr>
        <p:spPr>
          <a:xfrm>
            <a:off x="6388608" y="2118825"/>
            <a:ext cx="2558681" cy="2064142"/>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fr-FR" dirty="0">
                <a:solidFill>
                  <a:schemeClr val="tx1"/>
                </a:solidFill>
              </a:rPr>
              <a:t>CA: 143 680,10 €</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Top Article: Champagne</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Saisonnalité: Fêtes de fin d’années?</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80% du CA généré par 52,61% des articles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E3D708E0-1D2F-2171-7910-52F12D4D1C48}"/>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7E4612D5-9208-36CE-A133-F45866409DC1}"/>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91B20DF7-A550-8F57-053C-53ECB299428B}"/>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5D20D373-7178-F7FF-79B1-95F3B61651D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1B6C2E5A-B4C5-218C-5B2A-2FAFA701218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11</a:t>
            </a:fld>
            <a:endParaRPr lang="fr-FR"/>
          </a:p>
        </p:txBody>
      </p:sp>
      <p:pic>
        <p:nvPicPr>
          <p:cNvPr id="6" name="Image 5">
            <a:extLst>
              <a:ext uri="{FF2B5EF4-FFF2-40B4-BE49-F238E27FC236}">
                <a16:creationId xmlns:a16="http://schemas.microsoft.com/office/drawing/2014/main" id="{FA87C898-64B7-68F9-FE32-2F803989D773}"/>
              </a:ext>
            </a:extLst>
          </p:cNvPr>
          <p:cNvPicPr>
            <a:picLocks noChangeAspect="1"/>
          </p:cNvPicPr>
          <p:nvPr/>
        </p:nvPicPr>
        <p:blipFill>
          <a:blip r:embed="rId3"/>
          <a:stretch>
            <a:fillRect/>
          </a:stretch>
        </p:blipFill>
        <p:spPr>
          <a:xfrm>
            <a:off x="0" y="1877775"/>
            <a:ext cx="6192523" cy="2546242"/>
          </a:xfrm>
          <a:prstGeom prst="rect">
            <a:avLst/>
          </a:prstGeom>
        </p:spPr>
      </p:pic>
      <p:sp>
        <p:nvSpPr>
          <p:cNvPr id="7" name="ZoneTexte 6">
            <a:extLst>
              <a:ext uri="{FF2B5EF4-FFF2-40B4-BE49-F238E27FC236}">
                <a16:creationId xmlns:a16="http://schemas.microsoft.com/office/drawing/2014/main" id="{A3AC57CD-9E5F-7536-CF11-C33FECAD9C86}"/>
              </a:ext>
            </a:extLst>
          </p:cNvPr>
          <p:cNvSpPr txBox="1"/>
          <p:nvPr/>
        </p:nvSpPr>
        <p:spPr>
          <a:xfrm>
            <a:off x="6388608" y="2226546"/>
            <a:ext cx="2558681" cy="1815882"/>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spAutoFit/>
          </a:bodyPr>
          <a:lstStyle/>
          <a:p>
            <a:pPr marL="285750" indent="-285750">
              <a:buFont typeface="Arial" panose="020B0604020202020204" pitchFamily="34" charset="0"/>
              <a:buChar char="•"/>
            </a:pPr>
            <a:r>
              <a:rPr lang="fr-FR" dirty="0">
                <a:solidFill>
                  <a:schemeClr val="tx1"/>
                </a:solidFill>
              </a:rPr>
              <a:t>Top Article: Vin</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80% des quantités: 433/825</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80% des ventes en quantité sont générées par 52,48% des articles</a:t>
            </a:r>
          </a:p>
        </p:txBody>
      </p:sp>
    </p:spTree>
    <p:extLst>
      <p:ext uri="{BB962C8B-B14F-4D97-AF65-F5344CB8AC3E}">
        <p14:creationId xmlns:p14="http://schemas.microsoft.com/office/powerpoint/2010/main" val="2975670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FC96F04C-C466-2AEF-7498-3F3109C04315}"/>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734DBEF0-5D02-C719-FE09-6A3E3621773B}"/>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44CB989C-39CF-6DED-F67C-0E5AEDC466C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 Stocks</a:t>
            </a:r>
          </a:p>
        </p:txBody>
      </p:sp>
      <p:sp>
        <p:nvSpPr>
          <p:cNvPr id="89" name="Google Shape;89;p7">
            <a:extLst>
              <a:ext uri="{FF2B5EF4-FFF2-40B4-BE49-F238E27FC236}">
                <a16:creationId xmlns:a16="http://schemas.microsoft.com/office/drawing/2014/main" id="{F92F1FB6-4E69-9000-309F-AA3D9C02EB9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FF4342D7-5F55-1E26-7102-2ADE5FC117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12</a:t>
            </a:fld>
            <a:endParaRPr lang="fr-FR"/>
          </a:p>
        </p:txBody>
      </p:sp>
      <p:graphicFrame>
        <p:nvGraphicFramePr>
          <p:cNvPr id="5" name="Diagramme 4">
            <a:extLst>
              <a:ext uri="{FF2B5EF4-FFF2-40B4-BE49-F238E27FC236}">
                <a16:creationId xmlns:a16="http://schemas.microsoft.com/office/drawing/2014/main" id="{7FB281EC-3594-F574-7DCF-FC9F93EB732D}"/>
              </a:ext>
            </a:extLst>
          </p:cNvPr>
          <p:cNvGraphicFramePr/>
          <p:nvPr>
            <p:extLst>
              <p:ext uri="{D42A27DB-BD31-4B8C-83A1-F6EECF244321}">
                <p14:modId xmlns:p14="http://schemas.microsoft.com/office/powerpoint/2010/main" val="3365791769"/>
              </p:ext>
            </p:extLst>
          </p:nvPr>
        </p:nvGraphicFramePr>
        <p:xfrm>
          <a:off x="245675" y="1247199"/>
          <a:ext cx="5326069" cy="34582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ZoneTexte 5">
            <a:extLst>
              <a:ext uri="{FF2B5EF4-FFF2-40B4-BE49-F238E27FC236}">
                <a16:creationId xmlns:a16="http://schemas.microsoft.com/office/drawing/2014/main" id="{F28E862D-A164-8902-6672-3680CF457E7B}"/>
              </a:ext>
            </a:extLst>
          </p:cNvPr>
          <p:cNvSpPr txBox="1"/>
          <p:nvPr/>
        </p:nvSpPr>
        <p:spPr>
          <a:xfrm>
            <a:off x="5931297" y="1727450"/>
            <a:ext cx="2645664" cy="1384995"/>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b="1" dirty="0">
                <a:solidFill>
                  <a:schemeClr val="tx1"/>
                </a:solidFill>
              </a:rPr>
              <a:t>Exemple: </a:t>
            </a:r>
          </a:p>
          <a:p>
            <a:pPr algn="ctr"/>
            <a:r>
              <a:rPr lang="fr-FR" dirty="0">
                <a:solidFill>
                  <a:schemeClr val="tx1"/>
                </a:solidFill>
              </a:rPr>
              <a:t>Produit: 4142 </a:t>
            </a:r>
          </a:p>
          <a:p>
            <a:pPr algn="ctr"/>
            <a:r>
              <a:rPr lang="fr-FR" dirty="0">
                <a:solidFill>
                  <a:schemeClr val="tx1"/>
                </a:solidFill>
              </a:rPr>
              <a:t>Stock: 125</a:t>
            </a:r>
          </a:p>
          <a:p>
            <a:pPr algn="ctr"/>
            <a:r>
              <a:rPr lang="fr-FR" dirty="0">
                <a:solidFill>
                  <a:schemeClr val="tx1"/>
                </a:solidFill>
              </a:rPr>
              <a:t>Ventes: 4</a:t>
            </a:r>
          </a:p>
          <a:p>
            <a:pPr algn="ctr"/>
            <a:r>
              <a:rPr lang="fr-FR" dirty="0">
                <a:solidFill>
                  <a:schemeClr val="tx1"/>
                </a:solidFill>
              </a:rPr>
              <a:t>Rotation 0,03</a:t>
            </a:r>
          </a:p>
          <a:p>
            <a:pPr algn="ctr"/>
            <a:r>
              <a:rPr lang="fr-FR" dirty="0">
                <a:solidFill>
                  <a:schemeClr val="tx1"/>
                </a:solidFill>
              </a:rPr>
              <a:t>Mois de stock: 31,25</a:t>
            </a:r>
          </a:p>
        </p:txBody>
      </p:sp>
      <p:cxnSp>
        <p:nvCxnSpPr>
          <p:cNvPr id="8" name="Connecteur droit avec flèche 7">
            <a:extLst>
              <a:ext uri="{FF2B5EF4-FFF2-40B4-BE49-F238E27FC236}">
                <a16:creationId xmlns:a16="http://schemas.microsoft.com/office/drawing/2014/main" id="{B878141A-FE87-4B61-2ADD-E4BA1FAA599D}"/>
              </a:ext>
            </a:extLst>
          </p:cNvPr>
          <p:cNvCxnSpPr>
            <a:stCxn id="6" idx="2"/>
          </p:cNvCxnSpPr>
          <p:nvPr/>
        </p:nvCxnSpPr>
        <p:spPr>
          <a:xfrm>
            <a:off x="7254129" y="3112445"/>
            <a:ext cx="8820" cy="662721"/>
          </a:xfrm>
          <a:prstGeom prst="straightConnector1">
            <a:avLst/>
          </a:prstGeom>
          <a:ln w="19050"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0" name="ZoneTexte 9">
            <a:extLst>
              <a:ext uri="{FF2B5EF4-FFF2-40B4-BE49-F238E27FC236}">
                <a16:creationId xmlns:a16="http://schemas.microsoft.com/office/drawing/2014/main" id="{98E11E5C-026E-C1AD-1D78-4973857DF181}"/>
              </a:ext>
            </a:extLst>
          </p:cNvPr>
          <p:cNvSpPr txBox="1"/>
          <p:nvPr/>
        </p:nvSpPr>
        <p:spPr>
          <a:xfrm>
            <a:off x="5931297" y="3775166"/>
            <a:ext cx="2645664" cy="95410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dirty="0">
                <a:solidFill>
                  <a:schemeClr val="tx1"/>
                </a:solidFill>
              </a:rPr>
              <a:t> Faible Rotation</a:t>
            </a:r>
          </a:p>
          <a:p>
            <a:pPr algn="ctr"/>
            <a:r>
              <a:rPr lang="fr-FR" dirty="0">
                <a:solidFill>
                  <a:schemeClr val="tx1"/>
                </a:solidFill>
              </a:rPr>
              <a:t>Stock élevé</a:t>
            </a:r>
          </a:p>
          <a:p>
            <a:pPr algn="ctr"/>
            <a:r>
              <a:rPr lang="fr-FR" dirty="0">
                <a:solidFill>
                  <a:schemeClr val="tx1"/>
                </a:solidFill>
              </a:rPr>
              <a:t>Risque d’obsolescence</a:t>
            </a:r>
          </a:p>
          <a:p>
            <a:pPr algn="ctr"/>
            <a:r>
              <a:rPr lang="fr-FR" dirty="0">
                <a:solidFill>
                  <a:schemeClr val="tx1"/>
                </a:solidFill>
              </a:rPr>
              <a:t>Immobilisation financière</a:t>
            </a:r>
          </a:p>
        </p:txBody>
      </p:sp>
    </p:spTree>
    <p:extLst>
      <p:ext uri="{BB962C8B-B14F-4D97-AF65-F5344CB8AC3E}">
        <p14:creationId xmlns:p14="http://schemas.microsoft.com/office/powerpoint/2010/main" val="210801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64FD1ED5-1AEC-D26D-ECA8-30A19E536FE2}"/>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7D483521-303C-B5F7-B7C1-679D06ECC781}"/>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D8CC859B-1C7F-DD96-01DF-AAA90939492E}"/>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 Stocks</a:t>
            </a:r>
          </a:p>
        </p:txBody>
      </p:sp>
      <p:sp>
        <p:nvSpPr>
          <p:cNvPr id="89" name="Google Shape;89;p7">
            <a:extLst>
              <a:ext uri="{FF2B5EF4-FFF2-40B4-BE49-F238E27FC236}">
                <a16:creationId xmlns:a16="http://schemas.microsoft.com/office/drawing/2014/main" id="{069F65F4-6EA6-73E8-097F-9F4A9594F12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7EADADCB-76B4-6A9F-4FDC-D34F86D8B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13</a:t>
            </a:fld>
            <a:endParaRPr lang="fr-FR"/>
          </a:p>
        </p:txBody>
      </p:sp>
      <p:pic>
        <p:nvPicPr>
          <p:cNvPr id="6" name="Image 5">
            <a:extLst>
              <a:ext uri="{FF2B5EF4-FFF2-40B4-BE49-F238E27FC236}">
                <a16:creationId xmlns:a16="http://schemas.microsoft.com/office/drawing/2014/main" id="{ACA80CB2-1CE1-ABBD-B328-9770FB2E3EBB}"/>
              </a:ext>
            </a:extLst>
          </p:cNvPr>
          <p:cNvPicPr>
            <a:picLocks noChangeAspect="1"/>
          </p:cNvPicPr>
          <p:nvPr/>
        </p:nvPicPr>
        <p:blipFill>
          <a:blip r:embed="rId3"/>
          <a:stretch>
            <a:fillRect/>
          </a:stretch>
        </p:blipFill>
        <p:spPr>
          <a:xfrm>
            <a:off x="2881211" y="1638749"/>
            <a:ext cx="6139947" cy="2544218"/>
          </a:xfrm>
          <a:prstGeom prst="rect">
            <a:avLst/>
          </a:prstGeom>
        </p:spPr>
      </p:pic>
      <p:sp>
        <p:nvSpPr>
          <p:cNvPr id="7" name="ZoneTexte 6">
            <a:extLst>
              <a:ext uri="{FF2B5EF4-FFF2-40B4-BE49-F238E27FC236}">
                <a16:creationId xmlns:a16="http://schemas.microsoft.com/office/drawing/2014/main" id="{6D6FDF2D-E137-9041-BE16-85D216871DF2}"/>
              </a:ext>
            </a:extLst>
          </p:cNvPr>
          <p:cNvSpPr txBox="1"/>
          <p:nvPr/>
        </p:nvSpPr>
        <p:spPr>
          <a:xfrm>
            <a:off x="300446" y="1795660"/>
            <a:ext cx="2338251" cy="2677656"/>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spAutoFit/>
          </a:bodyPr>
          <a:lstStyle/>
          <a:p>
            <a:pPr marL="285750" indent="-285750">
              <a:buFont typeface="Arial" panose="020B0604020202020204" pitchFamily="34" charset="0"/>
              <a:buChar char="•"/>
            </a:pPr>
            <a:r>
              <a:rPr lang="fr-FR" dirty="0">
                <a:solidFill>
                  <a:schemeClr val="tx1"/>
                </a:solidFill>
              </a:rPr>
              <a:t>Produit le + stocké: Champagne</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Prévision de fin d’année?</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Valorisation du stock: 298k €</a:t>
            </a:r>
          </a:p>
          <a:p>
            <a:pPr marL="285750" indent="-285750">
              <a:buFont typeface="Arial" panose="020B0604020202020204" pitchFamily="34" charset="0"/>
              <a:buChar char="•"/>
            </a:pPr>
            <a:endParaRPr lang="fr-FR" dirty="0">
              <a:solidFill>
                <a:schemeClr val="tx1"/>
              </a:solidFill>
            </a:endParaRPr>
          </a:p>
          <a:p>
            <a:pPr marL="285750" indent="-285750">
              <a:buFont typeface="Arial" panose="020B0604020202020204" pitchFamily="34" charset="0"/>
              <a:buChar char="•"/>
            </a:pPr>
            <a:r>
              <a:rPr lang="fr-FR" dirty="0">
                <a:solidFill>
                  <a:schemeClr val="tx1"/>
                </a:solidFill>
              </a:rPr>
              <a:t>Stock total pour octobre </a:t>
            </a:r>
            <a:r>
              <a:rPr lang="fr-FR">
                <a:solidFill>
                  <a:schemeClr val="tx1"/>
                </a:solidFill>
              </a:rPr>
              <a:t>17 822. </a:t>
            </a:r>
            <a:endParaRPr lang="fr-FR" dirty="0">
              <a:solidFill>
                <a:schemeClr val="tx1"/>
              </a:solidFill>
            </a:endParaRPr>
          </a:p>
          <a:p>
            <a:pPr marL="285750" indent="-285750">
              <a:buFont typeface="Arial" panose="020B0604020202020204" pitchFamily="34" charset="0"/>
              <a:buChar char="•"/>
            </a:pPr>
            <a:endParaRPr lang="fr-FR" dirty="0"/>
          </a:p>
        </p:txBody>
      </p:sp>
    </p:spTree>
    <p:extLst>
      <p:ext uri="{BB962C8B-B14F-4D97-AF65-F5344CB8AC3E}">
        <p14:creationId xmlns:p14="http://schemas.microsoft.com/office/powerpoint/2010/main" val="3457149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E2BBF510-0A83-12D9-65E3-B651C39B9D70}"/>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07215D43-8CB8-23A2-CDDF-33D9F20DF1F0}"/>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896BF6F2-B33D-82A3-9066-731F2686B843}"/>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 Taux de Marge</a:t>
            </a:r>
          </a:p>
        </p:txBody>
      </p:sp>
      <p:sp>
        <p:nvSpPr>
          <p:cNvPr id="89" name="Google Shape;89;p7">
            <a:extLst>
              <a:ext uri="{FF2B5EF4-FFF2-40B4-BE49-F238E27FC236}">
                <a16:creationId xmlns:a16="http://schemas.microsoft.com/office/drawing/2014/main" id="{A0A109F8-687B-E12F-E6C9-12484FDBE441}"/>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Espace réservé du texte 5">
            <a:extLst>
              <a:ext uri="{FF2B5EF4-FFF2-40B4-BE49-F238E27FC236}">
                <a16:creationId xmlns:a16="http://schemas.microsoft.com/office/drawing/2014/main" id="{BFB2F409-797B-683D-896B-35AC2482C27F}"/>
              </a:ext>
            </a:extLst>
          </p:cNvPr>
          <p:cNvSpPr>
            <a:spLocks noGrp="1"/>
          </p:cNvSpPr>
          <p:nvPr>
            <p:ph type="body" idx="1"/>
          </p:nvPr>
        </p:nvSpPr>
        <p:spPr>
          <a:xfrm>
            <a:off x="296314" y="1727450"/>
            <a:ext cx="2808000" cy="3179400"/>
          </a:xfrm>
        </p:spPr>
        <p:style>
          <a:lnRef idx="2">
            <a:schemeClr val="accent3"/>
          </a:lnRef>
          <a:fillRef idx="1">
            <a:schemeClr val="lt1"/>
          </a:fillRef>
          <a:effectRef idx="0">
            <a:schemeClr val="accent3"/>
          </a:effectRef>
          <a:fontRef idx="minor">
            <a:schemeClr val="dk1"/>
          </a:fontRef>
        </p:style>
        <p:txBody>
          <a:bodyPr/>
          <a:lstStyle/>
          <a:p>
            <a:r>
              <a:rPr lang="fr-FR" dirty="0">
                <a:solidFill>
                  <a:schemeClr val="tx1"/>
                </a:solidFill>
              </a:rPr>
              <a:t>Indicateur rentabilité</a:t>
            </a:r>
          </a:p>
          <a:p>
            <a:r>
              <a:rPr lang="fr-FR" dirty="0">
                <a:solidFill>
                  <a:schemeClr val="tx1"/>
                </a:solidFill>
              </a:rPr>
              <a:t>Prix HT, Prix d’achat.</a:t>
            </a:r>
          </a:p>
          <a:p>
            <a:r>
              <a:rPr lang="fr-FR" dirty="0">
                <a:solidFill>
                  <a:schemeClr val="tx1"/>
                </a:solidFill>
              </a:rPr>
              <a:t>Taux positif: produit rentable</a:t>
            </a:r>
          </a:p>
          <a:p>
            <a:r>
              <a:rPr lang="fr-FR" dirty="0">
                <a:solidFill>
                  <a:schemeClr val="tx1"/>
                </a:solidFill>
              </a:rPr>
              <a:t>Taux négatif: perte = prix d’achat est &gt; prix de vente.</a:t>
            </a:r>
          </a:p>
          <a:p>
            <a:endParaRPr lang="fr-FR" dirty="0">
              <a:solidFill>
                <a:schemeClr val="tx1"/>
              </a:solidFill>
            </a:endParaRPr>
          </a:p>
          <a:p>
            <a:r>
              <a:rPr lang="fr-FR" dirty="0">
                <a:solidFill>
                  <a:schemeClr val="tx1"/>
                </a:solidFill>
              </a:rPr>
              <a:t>Exemple: produit 4142</a:t>
            </a:r>
          </a:p>
          <a:p>
            <a:pPr lvl="1"/>
            <a:r>
              <a:rPr lang="fr-FR" dirty="0">
                <a:solidFill>
                  <a:schemeClr val="tx1"/>
                </a:solidFill>
              </a:rPr>
              <a:t>Prix: 53€</a:t>
            </a:r>
          </a:p>
          <a:p>
            <a:pPr lvl="1"/>
            <a:r>
              <a:rPr lang="fr-FR" dirty="0">
                <a:solidFill>
                  <a:schemeClr val="tx1"/>
                </a:solidFill>
              </a:rPr>
              <a:t>Prix HT: 44,17€</a:t>
            </a:r>
          </a:p>
          <a:p>
            <a:pPr lvl="1"/>
            <a:r>
              <a:rPr lang="fr-FR" dirty="0">
                <a:solidFill>
                  <a:schemeClr val="tx1"/>
                </a:solidFill>
              </a:rPr>
              <a:t>Prix d’achat: 32,15€</a:t>
            </a:r>
          </a:p>
          <a:p>
            <a:pPr lvl="1"/>
            <a:r>
              <a:rPr lang="fr-FR" dirty="0">
                <a:solidFill>
                  <a:schemeClr val="tx1"/>
                </a:solidFill>
              </a:rPr>
              <a:t>Taux Marge 27,21%</a:t>
            </a:r>
          </a:p>
          <a:p>
            <a:pPr lvl="1"/>
            <a:endParaRPr lang="fr-FR" dirty="0">
              <a:solidFill>
                <a:schemeClr val="tx1"/>
              </a:solidFill>
            </a:endParaRPr>
          </a:p>
          <a:p>
            <a:r>
              <a:rPr lang="fr-FR" dirty="0">
                <a:solidFill>
                  <a:schemeClr val="tx1"/>
                </a:solidFill>
              </a:rPr>
              <a:t>Marge min: 22%</a:t>
            </a:r>
          </a:p>
          <a:p>
            <a:r>
              <a:rPr lang="fr-FR" dirty="0">
                <a:solidFill>
                  <a:schemeClr val="tx1"/>
                </a:solidFill>
              </a:rPr>
              <a:t>Marge max: 47%</a:t>
            </a:r>
          </a:p>
        </p:txBody>
      </p:sp>
      <p:sp>
        <p:nvSpPr>
          <p:cNvPr id="2" name="Espace réservé du numéro de diapositive 1">
            <a:extLst>
              <a:ext uri="{FF2B5EF4-FFF2-40B4-BE49-F238E27FC236}">
                <a16:creationId xmlns:a16="http://schemas.microsoft.com/office/drawing/2014/main" id="{43687B74-44DE-828D-0C16-05386E50FF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14</a:t>
            </a:fld>
            <a:endParaRPr lang="fr-FR"/>
          </a:p>
        </p:txBody>
      </p:sp>
      <p:pic>
        <p:nvPicPr>
          <p:cNvPr id="8" name="Image 7">
            <a:extLst>
              <a:ext uri="{FF2B5EF4-FFF2-40B4-BE49-F238E27FC236}">
                <a16:creationId xmlns:a16="http://schemas.microsoft.com/office/drawing/2014/main" id="{C7F5FD83-77FF-44F6-BC89-8FC169BBA0CF}"/>
              </a:ext>
            </a:extLst>
          </p:cNvPr>
          <p:cNvPicPr>
            <a:picLocks noChangeAspect="1"/>
          </p:cNvPicPr>
          <p:nvPr/>
        </p:nvPicPr>
        <p:blipFill>
          <a:blip r:embed="rId3"/>
          <a:stretch>
            <a:fillRect/>
          </a:stretch>
        </p:blipFill>
        <p:spPr>
          <a:xfrm>
            <a:off x="3301344" y="2194851"/>
            <a:ext cx="5476687" cy="2468366"/>
          </a:xfrm>
          <a:prstGeom prst="rect">
            <a:avLst/>
          </a:prstGeom>
        </p:spPr>
      </p:pic>
      <p:sp>
        <p:nvSpPr>
          <p:cNvPr id="9" name="ZoneTexte 8">
            <a:extLst>
              <a:ext uri="{FF2B5EF4-FFF2-40B4-BE49-F238E27FC236}">
                <a16:creationId xmlns:a16="http://schemas.microsoft.com/office/drawing/2014/main" id="{93EE5A04-9F62-06DE-E097-C7CFD8DEC953}"/>
              </a:ext>
            </a:extLst>
          </p:cNvPr>
          <p:cNvSpPr txBox="1"/>
          <p:nvPr/>
        </p:nvSpPr>
        <p:spPr>
          <a:xfrm>
            <a:off x="3862245" y="1727450"/>
            <a:ext cx="4785366"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fr-FR" dirty="0">
                <a:solidFill>
                  <a:schemeClr val="tx1"/>
                </a:solidFill>
                <a:latin typeface="Arial"/>
                <a:cs typeface="Arial"/>
              </a:rPr>
              <a:t>4 produits avec un taux négatif: 4355, 4864, 6324, 7196  </a:t>
            </a:r>
          </a:p>
        </p:txBody>
      </p:sp>
    </p:spTree>
    <p:extLst>
      <p:ext uri="{BB962C8B-B14F-4D97-AF65-F5344CB8AC3E}">
        <p14:creationId xmlns:p14="http://schemas.microsoft.com/office/powerpoint/2010/main" val="3849844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8587E883-6822-E8A2-7D17-510EF7FDFBD1}"/>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0562509C-D6FA-1661-C588-C0384203317F}"/>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1FF58529-DC89-C000-0098-E60335C76B77}"/>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85000" lnSpcReduction="1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 Correlations Stock, Sales price</a:t>
            </a:r>
          </a:p>
        </p:txBody>
      </p:sp>
      <p:sp>
        <p:nvSpPr>
          <p:cNvPr id="89" name="Google Shape;89;p7">
            <a:extLst>
              <a:ext uri="{FF2B5EF4-FFF2-40B4-BE49-F238E27FC236}">
                <a16:creationId xmlns:a16="http://schemas.microsoft.com/office/drawing/2014/main" id="{EAF11510-C8B6-0334-EFA7-0A8748C7018E}"/>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0195109E-BB4D-B02A-4B90-0841E0F172B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15</a:t>
            </a:fld>
            <a:endParaRPr lang="fr-FR"/>
          </a:p>
        </p:txBody>
      </p:sp>
      <p:sp>
        <p:nvSpPr>
          <p:cNvPr id="5" name="ZoneTexte 4">
            <a:extLst>
              <a:ext uri="{FF2B5EF4-FFF2-40B4-BE49-F238E27FC236}">
                <a16:creationId xmlns:a16="http://schemas.microsoft.com/office/drawing/2014/main" id="{6B1DC6CC-6346-C50C-524E-B6666CDA5B79}"/>
              </a:ext>
            </a:extLst>
          </p:cNvPr>
          <p:cNvSpPr txBox="1"/>
          <p:nvPr/>
        </p:nvSpPr>
        <p:spPr>
          <a:xfrm>
            <a:off x="287384" y="1573561"/>
            <a:ext cx="8733774" cy="307777"/>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fr-FR" b="1" dirty="0"/>
              <a:t>Corrélation</a:t>
            </a:r>
            <a:r>
              <a:rPr lang="fr-FR" dirty="0"/>
              <a:t>: indicateur statistique qui mesure la relation entre deux variables. (corrélation ≠ causalité) </a:t>
            </a:r>
          </a:p>
        </p:txBody>
      </p:sp>
      <p:pic>
        <p:nvPicPr>
          <p:cNvPr id="9" name="Image 8">
            <a:extLst>
              <a:ext uri="{FF2B5EF4-FFF2-40B4-BE49-F238E27FC236}">
                <a16:creationId xmlns:a16="http://schemas.microsoft.com/office/drawing/2014/main" id="{C9C41331-0A7F-16FE-67FC-F47C4FE32AC5}"/>
              </a:ext>
            </a:extLst>
          </p:cNvPr>
          <p:cNvPicPr>
            <a:picLocks noChangeAspect="1"/>
          </p:cNvPicPr>
          <p:nvPr/>
        </p:nvPicPr>
        <p:blipFill>
          <a:blip r:embed="rId3"/>
          <a:stretch>
            <a:fillRect/>
          </a:stretch>
        </p:blipFill>
        <p:spPr>
          <a:xfrm>
            <a:off x="4871823" y="2064699"/>
            <a:ext cx="3600635" cy="2978303"/>
          </a:xfrm>
          <a:prstGeom prst="rect">
            <a:avLst/>
          </a:prstGeom>
        </p:spPr>
      </p:pic>
      <p:sp>
        <p:nvSpPr>
          <p:cNvPr id="10" name="ZoneTexte 9">
            <a:extLst>
              <a:ext uri="{FF2B5EF4-FFF2-40B4-BE49-F238E27FC236}">
                <a16:creationId xmlns:a16="http://schemas.microsoft.com/office/drawing/2014/main" id="{3EE00380-F140-E073-A376-E29E3DF3712D}"/>
              </a:ext>
            </a:extLst>
          </p:cNvPr>
          <p:cNvSpPr txBox="1"/>
          <p:nvPr/>
        </p:nvSpPr>
        <p:spPr>
          <a:xfrm>
            <a:off x="536201" y="2461944"/>
            <a:ext cx="3735977" cy="1600438"/>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spAutoFit/>
          </a:bodyPr>
          <a:lstStyle/>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Stock </a:t>
            </a:r>
            <a:r>
              <a:rPr lang="fr-FR" dirty="0" err="1"/>
              <a:t>Quantity</a:t>
            </a:r>
            <a:r>
              <a:rPr lang="fr-FR" dirty="0"/>
              <a:t> &amp; Sales: +++</a:t>
            </a:r>
          </a:p>
          <a:p>
            <a:endParaRPr lang="fr-FR" dirty="0"/>
          </a:p>
          <a:p>
            <a:pPr marL="285750" indent="-285750">
              <a:buFont typeface="Arial" panose="020B0604020202020204" pitchFamily="34" charset="0"/>
              <a:buChar char="•"/>
            </a:pPr>
            <a:r>
              <a:rPr lang="fr-FR" dirty="0"/>
              <a:t>Stock </a:t>
            </a:r>
            <a:r>
              <a:rPr lang="fr-FR" dirty="0" err="1"/>
              <a:t>Quantity</a:t>
            </a:r>
            <a:r>
              <a:rPr lang="fr-FR" dirty="0"/>
              <a:t> &amp; Price: ---</a:t>
            </a:r>
          </a:p>
          <a:p>
            <a:endParaRPr lang="fr-FR" dirty="0"/>
          </a:p>
          <a:p>
            <a:pPr marL="285750" indent="-285750">
              <a:buFont typeface="Arial" panose="020B0604020202020204" pitchFamily="34" charset="0"/>
              <a:buChar char="•"/>
            </a:pPr>
            <a:r>
              <a:rPr lang="fr-FR" dirty="0"/>
              <a:t>Total Sales &amp; Price: --</a:t>
            </a:r>
          </a:p>
          <a:p>
            <a:endParaRPr lang="fr-FR" dirty="0"/>
          </a:p>
        </p:txBody>
      </p:sp>
    </p:spTree>
    <p:extLst>
      <p:ext uri="{BB962C8B-B14F-4D97-AF65-F5344CB8AC3E}">
        <p14:creationId xmlns:p14="http://schemas.microsoft.com/office/powerpoint/2010/main" val="10987515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665F1403-4BE3-0C44-69B6-A439558728B5}"/>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6F950094-C499-BA72-783E-473E1C771775}"/>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0568952F-7089-BB9B-6A51-F98E9C99B581}"/>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09103099-475A-B075-DBCD-D393D912AD7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32125411-E31C-AB6E-24BD-E6D2E1C18A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16</a:t>
            </a:fld>
            <a:endParaRPr lang="fr-FR"/>
          </a:p>
        </p:txBody>
      </p:sp>
      <p:pic>
        <p:nvPicPr>
          <p:cNvPr id="6" name="Image 5">
            <a:extLst>
              <a:ext uri="{FF2B5EF4-FFF2-40B4-BE49-F238E27FC236}">
                <a16:creationId xmlns:a16="http://schemas.microsoft.com/office/drawing/2014/main" id="{319973EF-6E74-134C-6328-E69149F2E2CA}"/>
              </a:ext>
            </a:extLst>
          </p:cNvPr>
          <p:cNvPicPr>
            <a:picLocks noChangeAspect="1"/>
          </p:cNvPicPr>
          <p:nvPr/>
        </p:nvPicPr>
        <p:blipFill>
          <a:blip r:embed="rId3"/>
          <a:stretch>
            <a:fillRect/>
          </a:stretch>
        </p:blipFill>
        <p:spPr>
          <a:xfrm>
            <a:off x="298230" y="1430781"/>
            <a:ext cx="4273770" cy="3626036"/>
          </a:xfrm>
          <a:prstGeom prst="rect">
            <a:avLst/>
          </a:prstGeom>
        </p:spPr>
      </p:pic>
      <p:sp>
        <p:nvSpPr>
          <p:cNvPr id="7" name="ZoneTexte 6">
            <a:extLst>
              <a:ext uri="{FF2B5EF4-FFF2-40B4-BE49-F238E27FC236}">
                <a16:creationId xmlns:a16="http://schemas.microsoft.com/office/drawing/2014/main" id="{BD5033FC-191B-34C8-2A6B-D56444896BE4}"/>
              </a:ext>
            </a:extLst>
          </p:cNvPr>
          <p:cNvSpPr txBox="1"/>
          <p:nvPr/>
        </p:nvSpPr>
        <p:spPr>
          <a:xfrm>
            <a:off x="4887166" y="2118767"/>
            <a:ext cx="3735977" cy="1815882"/>
          </a:xfrm>
          <a:prstGeom prst="rect">
            <a:avLst/>
          </a:prstGeom>
        </p:spPr>
        <p:style>
          <a:lnRef idx="2">
            <a:schemeClr val="accent3"/>
          </a:lnRef>
          <a:fillRef idx="1">
            <a:schemeClr val="lt1"/>
          </a:fillRef>
          <a:effectRef idx="0">
            <a:schemeClr val="accent3"/>
          </a:effectRef>
          <a:fontRef idx="minor">
            <a:schemeClr val="dk1"/>
          </a:fontRef>
        </p:style>
        <p:txBody>
          <a:bodyPr wrap="square" rtlCol="0" anchor="ctr">
            <a:spAutoFit/>
          </a:bodyPr>
          <a:lstStyle/>
          <a:p>
            <a:pPr marL="285750" indent="-285750">
              <a:buFont typeface="Arial" panose="020B0604020202020204" pitchFamily="34" charset="0"/>
              <a:buChar char="•"/>
            </a:pPr>
            <a:r>
              <a:rPr lang="fr-FR" dirty="0"/>
              <a:t>Revenu &amp; Prix HT: +++</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Total Sales &amp; Revenu: +++</a:t>
            </a:r>
          </a:p>
          <a:p>
            <a:endParaRPr lang="fr-FR" dirty="0"/>
          </a:p>
          <a:p>
            <a:pPr marL="285750" indent="-285750">
              <a:buFont typeface="Arial" panose="020B0604020202020204" pitchFamily="34" charset="0"/>
              <a:buChar char="•"/>
            </a:pPr>
            <a:r>
              <a:rPr lang="fr-FR" dirty="0"/>
              <a:t>Prix HT &amp; taux marge: +++</a:t>
            </a:r>
          </a:p>
          <a:p>
            <a:endParaRPr lang="fr-FR" dirty="0"/>
          </a:p>
          <a:p>
            <a:pPr marL="285750" indent="-285750">
              <a:buFont typeface="Arial" panose="020B0604020202020204" pitchFamily="34" charset="0"/>
              <a:buChar char="•"/>
            </a:pPr>
            <a:r>
              <a:rPr lang="fr-FR" dirty="0"/>
              <a:t>Rotation Stock &amp; mois de stock: --</a:t>
            </a:r>
          </a:p>
          <a:p>
            <a:endParaRPr lang="fr-FR" dirty="0"/>
          </a:p>
        </p:txBody>
      </p:sp>
    </p:spTree>
    <p:extLst>
      <p:ext uri="{BB962C8B-B14F-4D97-AF65-F5344CB8AC3E}">
        <p14:creationId xmlns:p14="http://schemas.microsoft.com/office/powerpoint/2010/main" val="1410018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ea typeface="Montserrat"/>
                <a:cs typeface="Montserrat"/>
                <a:sym typeface="Montserrat"/>
              </a:rPr>
              <a:t>Actions pour la suite</a:t>
            </a:r>
            <a:endParaRPr dirty="0"/>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numéro de diapositive 1">
            <a:extLst>
              <a:ext uri="{FF2B5EF4-FFF2-40B4-BE49-F238E27FC236}">
                <a16:creationId xmlns:a16="http://schemas.microsoft.com/office/drawing/2014/main" id="{F0360E5A-F304-5CF1-1EF6-A21A447B238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17</a:t>
            </a:fld>
            <a:endParaRPr lang="fr-FR"/>
          </a:p>
        </p:txBody>
      </p:sp>
      <p:graphicFrame>
        <p:nvGraphicFramePr>
          <p:cNvPr id="8" name="Diagramme 7">
            <a:extLst>
              <a:ext uri="{FF2B5EF4-FFF2-40B4-BE49-F238E27FC236}">
                <a16:creationId xmlns:a16="http://schemas.microsoft.com/office/drawing/2014/main" id="{B3A0EAB1-8C3F-D1E7-4331-DFEFCEDA1BF7}"/>
              </a:ext>
            </a:extLst>
          </p:cNvPr>
          <p:cNvGraphicFramePr/>
          <p:nvPr>
            <p:extLst>
              <p:ext uri="{D42A27DB-BD31-4B8C-83A1-F6EECF244321}">
                <p14:modId xmlns:p14="http://schemas.microsoft.com/office/powerpoint/2010/main" val="1455233760"/>
              </p:ext>
            </p:extLst>
          </p:nvPr>
        </p:nvGraphicFramePr>
        <p:xfrm>
          <a:off x="-3159659" y="1473600"/>
          <a:ext cx="13245220" cy="16588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me 8">
            <a:extLst>
              <a:ext uri="{FF2B5EF4-FFF2-40B4-BE49-F238E27FC236}">
                <a16:creationId xmlns:a16="http://schemas.microsoft.com/office/drawing/2014/main" id="{B34ADF4E-C9A2-5047-3832-2A22B9BC1865}"/>
              </a:ext>
            </a:extLst>
          </p:cNvPr>
          <p:cNvGraphicFramePr/>
          <p:nvPr>
            <p:extLst>
              <p:ext uri="{D42A27DB-BD31-4B8C-83A1-F6EECF244321}">
                <p14:modId xmlns:p14="http://schemas.microsoft.com/office/powerpoint/2010/main" val="1066331873"/>
              </p:ext>
            </p:extLst>
          </p:nvPr>
        </p:nvGraphicFramePr>
        <p:xfrm>
          <a:off x="-2571185" y="3321482"/>
          <a:ext cx="12140697" cy="162171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10" name="Image 9">
            <a:extLst>
              <a:ext uri="{FF2B5EF4-FFF2-40B4-BE49-F238E27FC236}">
                <a16:creationId xmlns:a16="http://schemas.microsoft.com/office/drawing/2014/main" id="{0711BCF5-DBBB-0DA9-3B73-0864E7E14DC3}"/>
              </a:ext>
            </a:extLst>
          </p:cNvPr>
          <p:cNvPicPr>
            <a:picLocks noChangeAspect="1"/>
          </p:cNvPicPr>
          <p:nvPr/>
        </p:nvPicPr>
        <p:blipFill>
          <a:blip r:embed="rId13"/>
          <a:stretch>
            <a:fillRect/>
          </a:stretch>
        </p:blipFill>
        <p:spPr>
          <a:xfrm>
            <a:off x="6384768" y="2431030"/>
            <a:ext cx="2197918" cy="134566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g13f9e8f1567_0_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Google Shape;104;g13f9e8f1567_0_7"/>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a:solidFill>
                  <a:srgbClr val="F3F3F3"/>
                </a:solidFill>
                <a:latin typeface="Montserrat"/>
                <a:ea typeface="Montserrat"/>
                <a:cs typeface="Montserrat"/>
                <a:sym typeface="Montserrat"/>
              </a:rPr>
              <a:t>Point sur les compétences apprises</a:t>
            </a:r>
            <a:endParaRPr/>
          </a:p>
        </p:txBody>
      </p:sp>
      <p:sp>
        <p:nvSpPr>
          <p:cNvPr id="105" name="Google Shape;105;g13f9e8f1567_0_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g13f9e8f1567_0_7"/>
          <p:cNvSpPr txBox="1">
            <a:spLocks noGrp="1"/>
          </p:cNvSpPr>
          <p:nvPr>
            <p:ph type="body" idx="1"/>
          </p:nvPr>
        </p:nvSpPr>
        <p:spPr>
          <a:xfrm>
            <a:off x="557274" y="1528600"/>
            <a:ext cx="83160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Clr>
                <a:srgbClr val="999999"/>
              </a:buClr>
              <a:buSzPts val="1800"/>
              <a:buFont typeface="Montserrat"/>
              <a:buChar char="●"/>
            </a:pPr>
            <a:r>
              <a:rPr lang="fr" i="1" dirty="0">
                <a:solidFill>
                  <a:srgbClr val="999999"/>
                </a:solidFill>
                <a:latin typeface="Montserrat"/>
                <a:ea typeface="Montserrat"/>
                <a:cs typeface="Montserrat"/>
                <a:sym typeface="Montserrat"/>
              </a:rPr>
              <a:t>Les +:</a:t>
            </a:r>
          </a:p>
          <a:p>
            <a:pPr lvl="1" indent="-342900">
              <a:buClr>
                <a:srgbClr val="999999"/>
              </a:buClr>
              <a:buSzPts val="1800"/>
              <a:buFont typeface="Montserrat"/>
              <a:buChar char="●"/>
            </a:pPr>
            <a:r>
              <a:rPr lang="fr" i="1" dirty="0">
                <a:solidFill>
                  <a:srgbClr val="999999"/>
                </a:solidFill>
                <a:latin typeface="Montserrat"/>
                <a:ea typeface="Montserrat"/>
                <a:cs typeface="Montserrat"/>
                <a:sym typeface="Montserrat"/>
              </a:rPr>
              <a:t>Analyses exploratoires</a:t>
            </a:r>
          </a:p>
          <a:p>
            <a:pPr lvl="1" indent="-342900">
              <a:buClr>
                <a:srgbClr val="999999"/>
              </a:buClr>
              <a:buSzPts val="1800"/>
              <a:buFont typeface="Montserrat"/>
              <a:buChar char="●"/>
            </a:pPr>
            <a:r>
              <a:rPr lang="fr" i="1" dirty="0">
                <a:solidFill>
                  <a:srgbClr val="999999"/>
                </a:solidFill>
                <a:latin typeface="Montserrat"/>
                <a:ea typeface="Montserrat"/>
                <a:cs typeface="Montserrat"/>
                <a:sym typeface="Montserrat"/>
              </a:rPr>
              <a:t>Prises en mains des données</a:t>
            </a:r>
          </a:p>
          <a:p>
            <a:pPr lvl="1" indent="-342900">
              <a:buClr>
                <a:srgbClr val="999999"/>
              </a:buClr>
              <a:buSzPts val="1800"/>
              <a:buFont typeface="Montserrat"/>
              <a:buChar char="●"/>
            </a:pPr>
            <a:endParaRPr lang="fr" i="1" dirty="0">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FR" i="1" dirty="0">
                <a:solidFill>
                  <a:srgbClr val="999999"/>
                </a:solidFill>
                <a:latin typeface="Montserrat"/>
                <a:ea typeface="Montserrat"/>
                <a:cs typeface="Montserrat"/>
                <a:sym typeface="Montserrat"/>
              </a:rPr>
              <a:t>Les - :</a:t>
            </a:r>
          </a:p>
          <a:p>
            <a:pPr lvl="1" indent="-342900">
              <a:buClr>
                <a:srgbClr val="999999"/>
              </a:buClr>
              <a:buSzPts val="1800"/>
              <a:buFont typeface="Montserrat"/>
              <a:buChar char="●"/>
            </a:pPr>
            <a:r>
              <a:rPr lang="fr-FR" i="1" dirty="0">
                <a:solidFill>
                  <a:srgbClr val="999999"/>
                </a:solidFill>
                <a:latin typeface="Montserrat"/>
                <a:ea typeface="Montserrat"/>
                <a:cs typeface="Montserrat"/>
                <a:sym typeface="Montserrat"/>
              </a:rPr>
              <a:t>Jointures</a:t>
            </a:r>
            <a:endParaRPr i="1" dirty="0">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endParaRPr lang="fr" i="1" dirty="0">
              <a:solidFill>
                <a:srgbClr val="999999"/>
              </a:solidFill>
              <a:latin typeface="Montserrat"/>
              <a:ea typeface="Montserrat"/>
              <a:cs typeface="Montserrat"/>
              <a:sym typeface="Montserrat"/>
            </a:endParaRPr>
          </a:p>
          <a:p>
            <a:pPr marL="457200" lvl="0" indent="-342900" algn="l" rtl="0">
              <a:lnSpc>
                <a:spcPct val="115000"/>
              </a:lnSpc>
              <a:spcBef>
                <a:spcPts val="0"/>
              </a:spcBef>
              <a:spcAft>
                <a:spcPts val="0"/>
              </a:spcAft>
              <a:buClr>
                <a:srgbClr val="999999"/>
              </a:buClr>
              <a:buSzPts val="1800"/>
              <a:buFont typeface="Montserrat"/>
              <a:buChar char="●"/>
            </a:pPr>
            <a:r>
              <a:rPr lang="fr" i="1" dirty="0">
                <a:solidFill>
                  <a:srgbClr val="999999"/>
                </a:solidFill>
                <a:latin typeface="Montserrat"/>
                <a:ea typeface="Montserrat"/>
                <a:cs typeface="Montserrat"/>
                <a:sym typeface="Montserrat"/>
              </a:rPr>
              <a:t>Sur quelles tâches est-ce que vous pensez avoir besoin de plus d'entraînement ?</a:t>
            </a:r>
          </a:p>
          <a:p>
            <a:pPr lvl="1" indent="-342900">
              <a:buClr>
                <a:srgbClr val="999999"/>
              </a:buClr>
              <a:buSzPts val="1800"/>
              <a:buFont typeface="Montserrat"/>
              <a:buChar char="●"/>
            </a:pPr>
            <a:r>
              <a:rPr lang="fr" i="1" dirty="0">
                <a:solidFill>
                  <a:srgbClr val="999999"/>
                </a:solidFill>
                <a:latin typeface="Montserrat"/>
                <a:ea typeface="Montserrat"/>
                <a:cs typeface="Montserrat"/>
                <a:sym typeface="Montserrat"/>
              </a:rPr>
              <a:t>Jointure</a:t>
            </a:r>
          </a:p>
          <a:p>
            <a:pPr lvl="1" indent="-342900">
              <a:buClr>
                <a:srgbClr val="999999"/>
              </a:buClr>
              <a:buSzPts val="1800"/>
              <a:buFont typeface="Montserrat"/>
              <a:buChar char="●"/>
            </a:pPr>
            <a:r>
              <a:rPr lang="fr" i="1" dirty="0">
                <a:solidFill>
                  <a:srgbClr val="999999"/>
                </a:solidFill>
                <a:latin typeface="Montserrat"/>
                <a:ea typeface="Montserrat"/>
                <a:cs typeface="Montserrat"/>
                <a:sym typeface="Montserrat"/>
              </a:rPr>
              <a:t>Visualisation graphique Seaborn &amp; Matplolib</a:t>
            </a:r>
            <a:endParaRPr i="1" dirty="0">
              <a:solidFill>
                <a:srgbClr val="999999"/>
              </a:solidFill>
              <a:latin typeface="Montserrat"/>
              <a:ea typeface="Montserrat"/>
              <a:cs typeface="Montserrat"/>
              <a:sym typeface="Montserrat"/>
            </a:endParaRPr>
          </a:p>
        </p:txBody>
      </p:sp>
      <p:sp>
        <p:nvSpPr>
          <p:cNvPr id="2" name="Espace réservé du numéro de diapositive 1">
            <a:extLst>
              <a:ext uri="{FF2B5EF4-FFF2-40B4-BE49-F238E27FC236}">
                <a16:creationId xmlns:a16="http://schemas.microsoft.com/office/drawing/2014/main" id="{0C33E4AD-A7CA-D2CE-94F4-9D084E1A5E5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18</a:t>
            </a:fld>
            <a:endParaRPr lang="fr-F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5" name="Titre 4">
            <a:extLst>
              <a:ext uri="{FF2B5EF4-FFF2-40B4-BE49-F238E27FC236}">
                <a16:creationId xmlns:a16="http://schemas.microsoft.com/office/drawing/2014/main" id="{D6A25092-5991-88C5-F11B-E4AC241692BB}"/>
              </a:ext>
            </a:extLst>
          </p:cNvPr>
          <p:cNvSpPr>
            <a:spLocks noGrp="1"/>
          </p:cNvSpPr>
          <p:nvPr>
            <p:ph type="title"/>
          </p:nvPr>
        </p:nvSpPr>
        <p:spPr/>
        <p:txBody>
          <a:bodyPr>
            <a:normAutofit fontScale="90000"/>
          </a:bodyPr>
          <a:lstStyle/>
          <a:p>
            <a:endParaRPr lang="fr-FR" dirty="0"/>
          </a:p>
        </p:txBody>
      </p:sp>
      <p:sp>
        <p:nvSpPr>
          <p:cNvPr id="2" name="Espace réservé du numéro de diapositive 1">
            <a:extLst>
              <a:ext uri="{FF2B5EF4-FFF2-40B4-BE49-F238E27FC236}">
                <a16:creationId xmlns:a16="http://schemas.microsoft.com/office/drawing/2014/main" id="{5AFA0BF8-07F3-1300-9534-A50123D30A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2</a:t>
            </a:fld>
            <a:endParaRPr lang="fr-FR" dirty="0"/>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via Jupyter </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10" name="Diagramme 9">
            <a:extLst>
              <a:ext uri="{FF2B5EF4-FFF2-40B4-BE49-F238E27FC236}">
                <a16:creationId xmlns:a16="http://schemas.microsoft.com/office/drawing/2014/main" id="{525B8D50-0B19-547E-90A8-EF014BC0810D}"/>
              </a:ext>
            </a:extLst>
          </p:cNvPr>
          <p:cNvGraphicFramePr/>
          <p:nvPr>
            <p:extLst>
              <p:ext uri="{D42A27DB-BD31-4B8C-83A1-F6EECF244321}">
                <p14:modId xmlns:p14="http://schemas.microsoft.com/office/powerpoint/2010/main" val="1693397658"/>
              </p:ext>
            </p:extLst>
          </p:nvPr>
        </p:nvGraphicFramePr>
        <p:xfrm>
          <a:off x="311700" y="1640767"/>
          <a:ext cx="5654040" cy="34160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Accolade fermante 10">
            <a:extLst>
              <a:ext uri="{FF2B5EF4-FFF2-40B4-BE49-F238E27FC236}">
                <a16:creationId xmlns:a16="http://schemas.microsoft.com/office/drawing/2014/main" id="{AD14F403-646E-6856-1A80-E16FEBA7AD9C}"/>
              </a:ext>
            </a:extLst>
          </p:cNvPr>
          <p:cNvSpPr/>
          <p:nvPr/>
        </p:nvSpPr>
        <p:spPr>
          <a:xfrm>
            <a:off x="6103620" y="1863863"/>
            <a:ext cx="795528" cy="2633472"/>
          </a:xfrm>
          <a:prstGeom prst="rightBrace">
            <a:avLst/>
          </a:prstGeom>
          <a:ln>
            <a:solidFill>
              <a:schemeClr val="accent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dirty="0"/>
          </a:p>
        </p:txBody>
      </p:sp>
      <p:sp>
        <p:nvSpPr>
          <p:cNvPr id="12" name="ZoneTexte 11">
            <a:extLst>
              <a:ext uri="{FF2B5EF4-FFF2-40B4-BE49-F238E27FC236}">
                <a16:creationId xmlns:a16="http://schemas.microsoft.com/office/drawing/2014/main" id="{5154E8E1-A555-3386-4B18-CD297AA3A9A6}"/>
              </a:ext>
            </a:extLst>
          </p:cNvPr>
          <p:cNvSpPr txBox="1"/>
          <p:nvPr/>
        </p:nvSpPr>
        <p:spPr>
          <a:xfrm>
            <a:off x="6899148" y="2595824"/>
            <a:ext cx="2186560" cy="1169551"/>
          </a:xfrm>
          <a:prstGeom prst="rect">
            <a:avLst/>
          </a:prstGeom>
          <a:ln/>
        </p:spPr>
        <p:style>
          <a:lnRef idx="2">
            <a:schemeClr val="accent3"/>
          </a:lnRef>
          <a:fillRef idx="1">
            <a:schemeClr val="lt1"/>
          </a:fillRef>
          <a:effectRef idx="0">
            <a:schemeClr val="accent3"/>
          </a:effectRef>
          <a:fontRef idx="minor">
            <a:schemeClr val="dk1"/>
          </a:fontRef>
        </p:style>
        <p:txBody>
          <a:bodyPr wrap="square" rtlCol="0">
            <a:spAutoFit/>
          </a:bodyPr>
          <a:lstStyle/>
          <a:p>
            <a:pPr marL="285750" indent="-285750">
              <a:buFont typeface="Arial" panose="020B0604020202020204" pitchFamily="34" charset="0"/>
              <a:buChar char="•"/>
            </a:pPr>
            <a:r>
              <a:rPr lang="fr-FR" dirty="0"/>
              <a:t>Rapprocher  nos données</a:t>
            </a:r>
          </a:p>
          <a:p>
            <a:pPr marL="285750" indent="-285750">
              <a:buFont typeface="Arial" panose="020B0604020202020204" pitchFamily="34" charset="0"/>
              <a:buChar char="•"/>
            </a:pPr>
            <a:r>
              <a:rPr lang="fr-FR" dirty="0"/>
              <a:t>Identifier les erreurs</a:t>
            </a:r>
          </a:p>
          <a:p>
            <a:pPr marL="285750" indent="-285750">
              <a:buFont typeface="Arial" panose="020B0604020202020204" pitchFamily="34" charset="0"/>
              <a:buChar char="•"/>
            </a:pPr>
            <a:r>
              <a:rPr lang="fr-FR" dirty="0"/>
              <a:t>Proposer des améliorations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C8641B7-553A-461A-5DC1-028D0DBDB1BE}"/>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DFAA181B-794D-815B-53FC-8EFA48E131C3}"/>
              </a:ext>
            </a:extLst>
          </p:cNvPr>
          <p:cNvSpPr>
            <a:spLocks noGrp="1"/>
          </p:cNvSpPr>
          <p:nvPr>
            <p:ph type="title"/>
          </p:nvPr>
        </p:nvSpPr>
        <p:spPr/>
        <p:txBody>
          <a:bodyPr>
            <a:normAutofit fontScale="90000"/>
          </a:bodyPr>
          <a:lstStyle/>
          <a:p>
            <a:endParaRPr lang="fr-FR" dirty="0"/>
          </a:p>
        </p:txBody>
      </p:sp>
      <p:sp>
        <p:nvSpPr>
          <p:cNvPr id="4" name="Espace réservé du texte 3">
            <a:extLst>
              <a:ext uri="{FF2B5EF4-FFF2-40B4-BE49-F238E27FC236}">
                <a16:creationId xmlns:a16="http://schemas.microsoft.com/office/drawing/2014/main" id="{40140590-0579-4A54-B18F-2CEBFB956BD8}"/>
              </a:ext>
            </a:extLst>
          </p:cNvPr>
          <p:cNvSpPr>
            <a:spLocks noGrp="1"/>
          </p:cNvSpPr>
          <p:nvPr>
            <p:ph type="body" idx="2"/>
          </p:nvPr>
        </p:nvSpPr>
        <p:spPr/>
        <p:txBody>
          <a:bodyPr/>
          <a:lstStyle/>
          <a:p>
            <a:endParaRPr lang="fr-FR" dirty="0"/>
          </a:p>
          <a:p>
            <a:pPr marL="609600" lvl="1" indent="0">
              <a:buNone/>
            </a:pPr>
            <a:endParaRPr lang="fr-FR" dirty="0"/>
          </a:p>
        </p:txBody>
      </p:sp>
      <p:sp>
        <p:nvSpPr>
          <p:cNvPr id="2" name="Espace réservé du numéro de diapositive 1">
            <a:extLst>
              <a:ext uri="{FF2B5EF4-FFF2-40B4-BE49-F238E27FC236}">
                <a16:creationId xmlns:a16="http://schemas.microsoft.com/office/drawing/2014/main" id="{7F09F437-9AF2-30B6-7572-253AE3838A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3</a:t>
            </a:fld>
            <a:endParaRPr lang="fr-FR" dirty="0"/>
          </a:p>
        </p:txBody>
      </p:sp>
      <p:sp>
        <p:nvSpPr>
          <p:cNvPr id="64" name="Google Shape;64;p4">
            <a:extLst>
              <a:ext uri="{FF2B5EF4-FFF2-40B4-BE49-F238E27FC236}">
                <a16:creationId xmlns:a16="http://schemas.microsoft.com/office/drawing/2014/main" id="{3BEFBF58-AE1E-551D-3B13-59E46D4412B8}"/>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E59E603E-E2E5-50C1-C442-7459E3FD6CF9}"/>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ERP</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3BBE26D9-D5B7-6666-C43E-57B17AFFD87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3" name="Diagramme 2">
            <a:extLst>
              <a:ext uri="{FF2B5EF4-FFF2-40B4-BE49-F238E27FC236}">
                <a16:creationId xmlns:a16="http://schemas.microsoft.com/office/drawing/2014/main" id="{BEE71739-60AB-DCC2-B4CB-4172F62F24DA}"/>
              </a:ext>
            </a:extLst>
          </p:cNvPr>
          <p:cNvGraphicFramePr/>
          <p:nvPr>
            <p:extLst>
              <p:ext uri="{D42A27DB-BD31-4B8C-83A1-F6EECF244321}">
                <p14:modId xmlns:p14="http://schemas.microsoft.com/office/powerpoint/2010/main" val="1636843155"/>
              </p:ext>
            </p:extLst>
          </p:nvPr>
        </p:nvGraphicFramePr>
        <p:xfrm>
          <a:off x="490211" y="1535912"/>
          <a:ext cx="8060978" cy="3316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55941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FB752F71-53F8-9E2C-72D5-B275E591DE31}"/>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F170D922-430B-962C-266F-76BEF472B11A}"/>
              </a:ext>
            </a:extLst>
          </p:cNvPr>
          <p:cNvSpPr>
            <a:spLocks noGrp="1"/>
          </p:cNvSpPr>
          <p:nvPr>
            <p:ph type="title"/>
          </p:nvPr>
        </p:nvSpPr>
        <p:spPr/>
        <p:txBody>
          <a:bodyPr>
            <a:normAutofit fontScale="90000"/>
          </a:bodyPr>
          <a:lstStyle/>
          <a:p>
            <a:endParaRPr lang="fr-FR" dirty="0"/>
          </a:p>
        </p:txBody>
      </p:sp>
      <p:sp>
        <p:nvSpPr>
          <p:cNvPr id="4" name="Espace réservé du texte 3">
            <a:extLst>
              <a:ext uri="{FF2B5EF4-FFF2-40B4-BE49-F238E27FC236}">
                <a16:creationId xmlns:a16="http://schemas.microsoft.com/office/drawing/2014/main" id="{5C83C862-80CB-BDDB-B1D0-4C0126E20B5F}"/>
              </a:ext>
            </a:extLst>
          </p:cNvPr>
          <p:cNvSpPr>
            <a:spLocks noGrp="1"/>
          </p:cNvSpPr>
          <p:nvPr>
            <p:ph type="body" idx="2"/>
          </p:nvPr>
        </p:nvSpPr>
        <p:spPr/>
        <p:txBody>
          <a:bodyPr/>
          <a:lstStyle/>
          <a:p>
            <a:endParaRPr lang="fr-FR" dirty="0"/>
          </a:p>
          <a:p>
            <a:pPr marL="609600" lvl="1" indent="0">
              <a:buNone/>
            </a:pPr>
            <a:endParaRPr lang="fr-FR" dirty="0"/>
          </a:p>
        </p:txBody>
      </p:sp>
      <p:sp>
        <p:nvSpPr>
          <p:cNvPr id="2" name="Espace réservé du numéro de diapositive 1">
            <a:extLst>
              <a:ext uri="{FF2B5EF4-FFF2-40B4-BE49-F238E27FC236}">
                <a16:creationId xmlns:a16="http://schemas.microsoft.com/office/drawing/2014/main" id="{A6C8A9E2-18AF-8EA8-6988-86E64A8B64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4</a:t>
            </a:fld>
            <a:endParaRPr lang="fr-FR" dirty="0"/>
          </a:p>
        </p:txBody>
      </p:sp>
      <p:sp>
        <p:nvSpPr>
          <p:cNvPr id="64" name="Google Shape;64;p4">
            <a:extLst>
              <a:ext uri="{FF2B5EF4-FFF2-40B4-BE49-F238E27FC236}">
                <a16:creationId xmlns:a16="http://schemas.microsoft.com/office/drawing/2014/main" id="{0F228BB7-E990-2700-BBEA-0CD39C58C3ED}"/>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2296DCA1-0E92-7C58-D5F2-C0FC0577E371}"/>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Site Web</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CDB54015-5355-4F0D-87FD-E07AB9DE3FEB}"/>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3" name="Diagramme 2">
            <a:extLst>
              <a:ext uri="{FF2B5EF4-FFF2-40B4-BE49-F238E27FC236}">
                <a16:creationId xmlns:a16="http://schemas.microsoft.com/office/drawing/2014/main" id="{A8085472-1D3B-F361-2DDC-EB6058E0FFC0}"/>
              </a:ext>
            </a:extLst>
          </p:cNvPr>
          <p:cNvGraphicFramePr/>
          <p:nvPr>
            <p:extLst>
              <p:ext uri="{D42A27DB-BD31-4B8C-83A1-F6EECF244321}">
                <p14:modId xmlns:p14="http://schemas.microsoft.com/office/powerpoint/2010/main" val="3000824019"/>
              </p:ext>
            </p:extLst>
          </p:nvPr>
        </p:nvGraphicFramePr>
        <p:xfrm>
          <a:off x="490211" y="1535912"/>
          <a:ext cx="8060978" cy="3316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303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DEAB8BFD-0594-2136-00DE-571FBD70B082}"/>
            </a:ext>
          </a:extLst>
        </p:cNvPr>
        <p:cNvGrpSpPr/>
        <p:nvPr/>
      </p:nvGrpSpPr>
      <p:grpSpPr>
        <a:xfrm>
          <a:off x="0" y="0"/>
          <a:ext cx="0" cy="0"/>
          <a:chOff x="0" y="0"/>
          <a:chExt cx="0" cy="0"/>
        </a:xfrm>
      </p:grpSpPr>
      <p:sp>
        <p:nvSpPr>
          <p:cNvPr id="5" name="Titre 4">
            <a:extLst>
              <a:ext uri="{FF2B5EF4-FFF2-40B4-BE49-F238E27FC236}">
                <a16:creationId xmlns:a16="http://schemas.microsoft.com/office/drawing/2014/main" id="{5EF042B7-3228-0B92-BB9A-B372C2EB10E2}"/>
              </a:ext>
            </a:extLst>
          </p:cNvPr>
          <p:cNvSpPr>
            <a:spLocks noGrp="1"/>
          </p:cNvSpPr>
          <p:nvPr>
            <p:ph type="title"/>
          </p:nvPr>
        </p:nvSpPr>
        <p:spPr/>
        <p:txBody>
          <a:bodyPr>
            <a:normAutofit fontScale="90000"/>
          </a:bodyPr>
          <a:lstStyle/>
          <a:p>
            <a:endParaRPr lang="fr-FR"/>
          </a:p>
        </p:txBody>
      </p:sp>
      <p:sp>
        <p:nvSpPr>
          <p:cNvPr id="2" name="Espace réservé du numéro de diapositive 1">
            <a:extLst>
              <a:ext uri="{FF2B5EF4-FFF2-40B4-BE49-F238E27FC236}">
                <a16:creationId xmlns:a16="http://schemas.microsoft.com/office/drawing/2014/main" id="{18030A6B-80A2-9A4A-BBDA-33B2AD2B4D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5</a:t>
            </a:fld>
            <a:endParaRPr lang="fr-FR"/>
          </a:p>
        </p:txBody>
      </p:sp>
      <p:sp>
        <p:nvSpPr>
          <p:cNvPr id="64" name="Google Shape;64;p4">
            <a:extLst>
              <a:ext uri="{FF2B5EF4-FFF2-40B4-BE49-F238E27FC236}">
                <a16:creationId xmlns:a16="http://schemas.microsoft.com/office/drawing/2014/main" id="{3478BBCE-35F4-93B0-F00C-ECDA5590F535}"/>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900C8FE3-436B-7F93-BA9A-B6307EBCE96B}"/>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Liaision</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076C8F02-4369-668E-EEF0-FF73FB482376}"/>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9" name="Diagramme 8">
            <a:extLst>
              <a:ext uri="{FF2B5EF4-FFF2-40B4-BE49-F238E27FC236}">
                <a16:creationId xmlns:a16="http://schemas.microsoft.com/office/drawing/2014/main" id="{411D8E6D-E5BA-C30E-0EC5-F0DC5FB121C0}"/>
              </a:ext>
            </a:extLst>
          </p:cNvPr>
          <p:cNvGraphicFramePr/>
          <p:nvPr>
            <p:extLst>
              <p:ext uri="{D42A27DB-BD31-4B8C-83A1-F6EECF244321}">
                <p14:modId xmlns:p14="http://schemas.microsoft.com/office/powerpoint/2010/main" val="2089491634"/>
              </p:ext>
            </p:extLst>
          </p:nvPr>
        </p:nvGraphicFramePr>
        <p:xfrm>
          <a:off x="490211" y="1535912"/>
          <a:ext cx="8060978" cy="331669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3674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0DEB0084-13B6-47A4-1124-04B5D69DC0A3}"/>
            </a:ext>
          </a:extLst>
        </p:cNvPr>
        <p:cNvGrpSpPr/>
        <p:nvPr/>
      </p:nvGrpSpPr>
      <p:grpSpPr>
        <a:xfrm>
          <a:off x="0" y="0"/>
          <a:ext cx="0" cy="0"/>
          <a:chOff x="0" y="0"/>
          <a:chExt cx="0" cy="0"/>
        </a:xfrm>
      </p:grpSpPr>
      <p:sp>
        <p:nvSpPr>
          <p:cNvPr id="80" name="Google Shape;80;p6">
            <a:extLst>
              <a:ext uri="{FF2B5EF4-FFF2-40B4-BE49-F238E27FC236}">
                <a16:creationId xmlns:a16="http://schemas.microsoft.com/office/drawing/2014/main" id="{5BA4CE06-84F2-0D25-F7ED-64508A1971F9}"/>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a:extLst>
              <a:ext uri="{FF2B5EF4-FFF2-40B4-BE49-F238E27FC236}">
                <a16:creationId xmlns:a16="http://schemas.microsoft.com/office/drawing/2014/main" id="{DA77A442-C4A2-5CB0-50E2-5E7309BE68E8}"/>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Amélioration Fiabilité des Données</a:t>
            </a:r>
            <a:endParaRPr sz="2500" b="0" i="0" u="none" strike="noStrike" cap="none" dirty="0">
              <a:solidFill>
                <a:srgbClr val="F3F3F3"/>
              </a:solidFill>
              <a:latin typeface="Montserrat"/>
              <a:ea typeface="Montserrat"/>
              <a:cs typeface="Montserrat"/>
              <a:sym typeface="Montserrat"/>
            </a:endParaRPr>
          </a:p>
        </p:txBody>
      </p:sp>
      <p:sp>
        <p:nvSpPr>
          <p:cNvPr id="82" name="Google Shape;82;p6">
            <a:extLst>
              <a:ext uri="{FF2B5EF4-FFF2-40B4-BE49-F238E27FC236}">
                <a16:creationId xmlns:a16="http://schemas.microsoft.com/office/drawing/2014/main" id="{FAD529D0-E51D-ADB5-C39F-D6F30F17D652}"/>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 name="Espace réservé du texte 6">
            <a:extLst>
              <a:ext uri="{FF2B5EF4-FFF2-40B4-BE49-F238E27FC236}">
                <a16:creationId xmlns:a16="http://schemas.microsoft.com/office/drawing/2014/main" id="{8D396947-B0BE-380E-4A5F-2B74D442CF36}"/>
              </a:ext>
            </a:extLst>
          </p:cNvPr>
          <p:cNvSpPr>
            <a:spLocks noGrp="1"/>
          </p:cNvSpPr>
          <p:nvPr>
            <p:ph type="body" idx="1"/>
          </p:nvPr>
        </p:nvSpPr>
        <p:spPr>
          <a:xfrm>
            <a:off x="397192" y="1876650"/>
            <a:ext cx="2812733" cy="1390200"/>
          </a:xfrm>
          <a:ln>
            <a:solidFill>
              <a:schemeClr val="accent3"/>
            </a:solidFill>
          </a:ln>
        </p:spPr>
        <p:txBody>
          <a:bodyPr anchor="t">
            <a:normAutofit fontScale="77500" lnSpcReduction="20000"/>
          </a:bodyPr>
          <a:lstStyle/>
          <a:p>
            <a:pPr marL="139700" indent="0">
              <a:buNone/>
            </a:pPr>
            <a:r>
              <a:rPr lang="fr-FR" dirty="0"/>
              <a:t>Repérer les anomalies:</a:t>
            </a:r>
          </a:p>
          <a:p>
            <a:pPr marL="139700" indent="0">
              <a:buNone/>
            </a:pPr>
            <a:endParaRPr lang="fr-FR" dirty="0"/>
          </a:p>
          <a:p>
            <a:r>
              <a:rPr lang="fr-FR" dirty="0"/>
              <a:t>Valeurs manquantes</a:t>
            </a:r>
          </a:p>
          <a:p>
            <a:r>
              <a:rPr lang="fr-FR" dirty="0"/>
              <a:t>Erreurs d’irrégularité</a:t>
            </a:r>
          </a:p>
          <a:p>
            <a:r>
              <a:rPr lang="fr-FR" dirty="0"/>
              <a:t>Format </a:t>
            </a:r>
          </a:p>
          <a:p>
            <a:r>
              <a:rPr lang="fr-FR" dirty="0"/>
              <a:t>Doublons</a:t>
            </a:r>
          </a:p>
          <a:p>
            <a:r>
              <a:rPr lang="fr-FR" dirty="0" err="1"/>
              <a:t>Outliers</a:t>
            </a:r>
            <a:r>
              <a:rPr lang="fr-FR" dirty="0"/>
              <a:t>…</a:t>
            </a:r>
          </a:p>
        </p:txBody>
      </p:sp>
      <p:sp>
        <p:nvSpPr>
          <p:cNvPr id="2" name="Espace réservé du numéro de diapositive 1">
            <a:extLst>
              <a:ext uri="{FF2B5EF4-FFF2-40B4-BE49-F238E27FC236}">
                <a16:creationId xmlns:a16="http://schemas.microsoft.com/office/drawing/2014/main" id="{CC67C889-2DC6-01FE-17E7-F5A09AD387A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6</a:t>
            </a:fld>
            <a:endParaRPr lang="fr-FR"/>
          </a:p>
        </p:txBody>
      </p:sp>
      <p:sp>
        <p:nvSpPr>
          <p:cNvPr id="9" name="Espace réservé du texte 7">
            <a:extLst>
              <a:ext uri="{FF2B5EF4-FFF2-40B4-BE49-F238E27FC236}">
                <a16:creationId xmlns:a16="http://schemas.microsoft.com/office/drawing/2014/main" id="{20ED0CC7-3655-4806-5FD0-B624C74A38DB}"/>
              </a:ext>
            </a:extLst>
          </p:cNvPr>
          <p:cNvSpPr txBox="1">
            <a:spLocks/>
          </p:cNvSpPr>
          <p:nvPr/>
        </p:nvSpPr>
        <p:spPr>
          <a:xfrm>
            <a:off x="4832402" y="1550503"/>
            <a:ext cx="3999900" cy="34164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1pPr>
            <a:lvl2pPr marL="914400" marR="0" lvl="1"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2pPr>
            <a:lvl3pPr marL="1371600" marR="0" lvl="2"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3pPr>
            <a:lvl4pPr marL="1828800" marR="0" lvl="3"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4pPr>
            <a:lvl5pPr marL="2286000" marR="0" lvl="4"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5pPr>
            <a:lvl6pPr marL="2743200" marR="0" lvl="5"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6pPr>
            <a:lvl7pPr marL="3200400" marR="0" lvl="6"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7pPr>
            <a:lvl8pPr marL="3657600" marR="0" lvl="7"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8pPr>
            <a:lvl9pPr marL="4114800" marR="0" lvl="8" indent="-304800" algn="l" rtl="0">
              <a:lnSpc>
                <a:spcPct val="115000"/>
              </a:lnSpc>
              <a:spcBef>
                <a:spcPts val="0"/>
              </a:spcBef>
              <a:spcAft>
                <a:spcPts val="0"/>
              </a:spcAft>
              <a:buClr>
                <a:schemeClr val="dk2"/>
              </a:buClr>
              <a:buSzPts val="1200"/>
              <a:buFont typeface="Arial"/>
              <a:buChar char="■"/>
              <a:defRPr sz="1200" b="0" i="0" u="none" strike="noStrike" cap="none">
                <a:solidFill>
                  <a:schemeClr val="dk2"/>
                </a:solidFill>
                <a:latin typeface="Arial"/>
                <a:ea typeface="Arial"/>
                <a:cs typeface="Arial"/>
                <a:sym typeface="Arial"/>
              </a:defRPr>
            </a:lvl9pPr>
          </a:lstStyle>
          <a:p>
            <a:endParaRPr lang="fr-FR" dirty="0"/>
          </a:p>
        </p:txBody>
      </p:sp>
      <p:sp>
        <p:nvSpPr>
          <p:cNvPr id="11" name="Espace réservé du texte 10">
            <a:extLst>
              <a:ext uri="{FF2B5EF4-FFF2-40B4-BE49-F238E27FC236}">
                <a16:creationId xmlns:a16="http://schemas.microsoft.com/office/drawing/2014/main" id="{2AD17CAF-DF2D-1A68-5795-0665A3D9F728}"/>
              </a:ext>
            </a:extLst>
          </p:cNvPr>
          <p:cNvSpPr>
            <a:spLocks noGrp="1"/>
          </p:cNvSpPr>
          <p:nvPr>
            <p:ph type="body" idx="2"/>
          </p:nvPr>
        </p:nvSpPr>
        <p:spPr>
          <a:xfrm>
            <a:off x="4746908" y="1470064"/>
            <a:ext cx="3999900" cy="3416400"/>
          </a:xfrm>
          <a:ln>
            <a:solidFill>
              <a:schemeClr val="accent3"/>
            </a:solidFill>
          </a:ln>
        </p:spPr>
        <p:txBody>
          <a:bodyPr>
            <a:normAutofit fontScale="92500" lnSpcReduction="20000"/>
          </a:bodyPr>
          <a:lstStyle/>
          <a:p>
            <a:r>
              <a:rPr lang="fr-FR" dirty="0"/>
              <a:t>Standardisation des processus</a:t>
            </a:r>
          </a:p>
          <a:p>
            <a:pPr lvl="1"/>
            <a:r>
              <a:rPr lang="fr-FR" dirty="0"/>
              <a:t>Automatiser le process de nettoyage (SQL?)</a:t>
            </a:r>
          </a:p>
          <a:p>
            <a:pPr lvl="1"/>
            <a:r>
              <a:rPr lang="fr-FR" dirty="0"/>
              <a:t>Processus de vérification et audit des données</a:t>
            </a:r>
          </a:p>
          <a:p>
            <a:pPr lvl="1"/>
            <a:r>
              <a:rPr lang="fr-FR" dirty="0"/>
              <a:t>Rapports de conformité</a:t>
            </a:r>
          </a:p>
          <a:p>
            <a:pPr lvl="1"/>
            <a:r>
              <a:rPr lang="fr-FR" dirty="0"/>
              <a:t>Maintenir une documentation</a:t>
            </a:r>
          </a:p>
          <a:p>
            <a:pPr lvl="1"/>
            <a:r>
              <a:rPr lang="fr-FR" dirty="0"/>
              <a:t>Synchroniser les deux systèmes</a:t>
            </a:r>
          </a:p>
          <a:p>
            <a:pPr lvl="1"/>
            <a:r>
              <a:rPr lang="fr-FR" dirty="0"/>
              <a:t>Industrialiser le process pour </a:t>
            </a:r>
            <a:r>
              <a:rPr lang="fr-FR" dirty="0" err="1"/>
              <a:t>reporting</a:t>
            </a:r>
            <a:r>
              <a:rPr lang="fr-FR" dirty="0"/>
              <a:t> automatique</a:t>
            </a:r>
          </a:p>
          <a:p>
            <a:pPr marL="609600" lvl="1" indent="0">
              <a:buNone/>
            </a:pPr>
            <a:endParaRPr lang="fr-FR" dirty="0"/>
          </a:p>
          <a:p>
            <a:r>
              <a:rPr lang="fr-FR" dirty="0"/>
              <a:t>Formation et sensibilisation du personnel</a:t>
            </a:r>
          </a:p>
          <a:p>
            <a:pPr lvl="1"/>
            <a:r>
              <a:rPr lang="fr-FR" dirty="0"/>
              <a:t>Routine de nettoyage des données </a:t>
            </a:r>
          </a:p>
          <a:p>
            <a:pPr lvl="1"/>
            <a:r>
              <a:rPr lang="fr-FR" dirty="0"/>
              <a:t>Intégrer des contraintes et validations dans les champs des bases de données</a:t>
            </a:r>
          </a:p>
          <a:p>
            <a:pPr lvl="1"/>
            <a:endParaRPr lang="fr-FR" dirty="0"/>
          </a:p>
          <a:p>
            <a:r>
              <a:rPr lang="fr-FR" dirty="0"/>
              <a:t>Outils: Master Data </a:t>
            </a:r>
            <a:r>
              <a:rPr lang="fr-FR" dirty="0" err="1"/>
              <a:t>Governance</a:t>
            </a:r>
            <a:r>
              <a:rPr lang="fr-FR" dirty="0"/>
              <a:t> SAP</a:t>
            </a:r>
          </a:p>
          <a:p>
            <a:pPr lvl="1"/>
            <a:r>
              <a:rPr lang="fr-FR" dirty="0"/>
              <a:t>Gestion centralisée des données</a:t>
            </a:r>
          </a:p>
          <a:p>
            <a:pPr lvl="1"/>
            <a:r>
              <a:rPr lang="fr-FR" dirty="0"/>
              <a:t>Automatisation des processus d’approbation pour garantir la conformité aux standards.</a:t>
            </a:r>
          </a:p>
        </p:txBody>
      </p:sp>
      <p:sp>
        <p:nvSpPr>
          <p:cNvPr id="12" name="Flèche : droite 11">
            <a:extLst>
              <a:ext uri="{FF2B5EF4-FFF2-40B4-BE49-F238E27FC236}">
                <a16:creationId xmlns:a16="http://schemas.microsoft.com/office/drawing/2014/main" id="{5C06919A-414E-27F2-6A5F-9614C9E0E44A}"/>
              </a:ext>
            </a:extLst>
          </p:cNvPr>
          <p:cNvSpPr/>
          <p:nvPr/>
        </p:nvSpPr>
        <p:spPr>
          <a:xfrm>
            <a:off x="397192" y="4228997"/>
            <a:ext cx="802958" cy="342900"/>
          </a:xfrm>
          <a:prstGeom prst="right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6CE153E0-0D7D-E8CD-89BF-3E44ED828917}"/>
              </a:ext>
            </a:extLst>
          </p:cNvPr>
          <p:cNvSpPr txBox="1"/>
          <p:nvPr/>
        </p:nvSpPr>
        <p:spPr>
          <a:xfrm>
            <a:off x="1464875" y="4163307"/>
            <a:ext cx="2667000" cy="430887"/>
          </a:xfrm>
          <a:prstGeom prst="rect">
            <a:avLst/>
          </a:prstGeom>
          <a:noFill/>
          <a:ln>
            <a:solidFill>
              <a:schemeClr val="accent3"/>
            </a:solidFill>
          </a:ln>
        </p:spPr>
        <p:txBody>
          <a:bodyPr wrap="square" rtlCol="0" anchor="ctr">
            <a:spAutoFit/>
          </a:bodyPr>
          <a:lstStyle/>
          <a:p>
            <a:pPr algn="ctr"/>
            <a:r>
              <a:rPr lang="fr-FR" sz="1100" dirty="0">
                <a:solidFill>
                  <a:schemeClr val="bg2"/>
                </a:solidFill>
              </a:rPr>
              <a:t>Respect des règles RGPD</a:t>
            </a:r>
          </a:p>
          <a:p>
            <a:pPr algn="ctr"/>
            <a:r>
              <a:rPr lang="fr-FR" sz="1100" dirty="0">
                <a:solidFill>
                  <a:schemeClr val="bg2"/>
                </a:solidFill>
              </a:rPr>
              <a:t>Données sensibles: confidentialité</a:t>
            </a:r>
          </a:p>
        </p:txBody>
      </p:sp>
    </p:spTree>
    <p:extLst>
      <p:ext uri="{BB962C8B-B14F-4D97-AF65-F5344CB8AC3E}">
        <p14:creationId xmlns:p14="http://schemas.microsoft.com/office/powerpoint/2010/main" val="25068931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Fusion des données</a:t>
            </a:r>
            <a:endParaRPr sz="2500" b="0" i="0" u="none" strike="noStrike" cap="none" dirty="0">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Espace réservé du texte 5">
            <a:extLst>
              <a:ext uri="{FF2B5EF4-FFF2-40B4-BE49-F238E27FC236}">
                <a16:creationId xmlns:a16="http://schemas.microsoft.com/office/drawing/2014/main" id="{FF81BD7F-DB1A-E3DD-A312-26F012757E4E}"/>
              </a:ext>
            </a:extLst>
          </p:cNvPr>
          <p:cNvSpPr>
            <a:spLocks noGrp="1"/>
          </p:cNvSpPr>
          <p:nvPr>
            <p:ph type="body" idx="1"/>
          </p:nvPr>
        </p:nvSpPr>
        <p:spPr>
          <a:xfrm>
            <a:off x="122842" y="1443617"/>
            <a:ext cx="3999900" cy="3416400"/>
          </a:xfrm>
          <a:ln>
            <a:solidFill>
              <a:schemeClr val="accent3"/>
            </a:solidFill>
          </a:ln>
        </p:spPr>
        <p:txBody>
          <a:bodyPr anchor="ctr"/>
          <a:lstStyle/>
          <a:p>
            <a:r>
              <a:rPr lang="fr-FR" dirty="0"/>
              <a:t>Fusion</a:t>
            </a:r>
          </a:p>
          <a:p>
            <a:r>
              <a:rPr lang="fr-FR" dirty="0"/>
              <a:t>Clés de 3 variables</a:t>
            </a:r>
          </a:p>
          <a:p>
            <a:r>
              <a:rPr lang="fr-FR" dirty="0"/>
              <a:t>Fusion en 2 parties</a:t>
            </a:r>
          </a:p>
          <a:p>
            <a:endParaRPr lang="fr-FR" dirty="0"/>
          </a:p>
          <a:p>
            <a:r>
              <a:rPr lang="fr-FR" dirty="0"/>
              <a:t>Vigilances: faire un check après la fusion des data frames</a:t>
            </a:r>
          </a:p>
          <a:p>
            <a:r>
              <a:rPr lang="fr-FR" dirty="0"/>
              <a:t>Si valeurs manquantes: les analyser et les exclure si besoin.</a:t>
            </a:r>
          </a:p>
        </p:txBody>
      </p:sp>
      <p:sp>
        <p:nvSpPr>
          <p:cNvPr id="2" name="Espace réservé du numéro de diapositive 1">
            <a:extLst>
              <a:ext uri="{FF2B5EF4-FFF2-40B4-BE49-F238E27FC236}">
                <a16:creationId xmlns:a16="http://schemas.microsoft.com/office/drawing/2014/main" id="{4E0B6042-67D9-1DE6-45B0-618D177FA6F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7</a:t>
            </a:fld>
            <a:endParaRPr lang="fr-FR"/>
          </a:p>
        </p:txBody>
      </p:sp>
      <p:sp>
        <p:nvSpPr>
          <p:cNvPr id="8" name="Signe Plus 7">
            <a:extLst>
              <a:ext uri="{FF2B5EF4-FFF2-40B4-BE49-F238E27FC236}">
                <a16:creationId xmlns:a16="http://schemas.microsoft.com/office/drawing/2014/main" id="{662F667B-D3EF-46D5-AB2C-502E9028D7AA}"/>
              </a:ext>
            </a:extLst>
          </p:cNvPr>
          <p:cNvSpPr/>
          <p:nvPr/>
        </p:nvSpPr>
        <p:spPr>
          <a:xfrm>
            <a:off x="5778764" y="1837766"/>
            <a:ext cx="447675" cy="307777"/>
          </a:xfrm>
          <a:prstGeom prst="mathPlus">
            <a:avLst>
              <a:gd name="adj1" fmla="val 49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Signe Plus 9">
            <a:extLst>
              <a:ext uri="{FF2B5EF4-FFF2-40B4-BE49-F238E27FC236}">
                <a16:creationId xmlns:a16="http://schemas.microsoft.com/office/drawing/2014/main" id="{A8213361-912F-692A-4C95-24F84AE79BF7}"/>
              </a:ext>
            </a:extLst>
          </p:cNvPr>
          <p:cNvSpPr/>
          <p:nvPr/>
        </p:nvSpPr>
        <p:spPr>
          <a:xfrm>
            <a:off x="5839627" y="3585056"/>
            <a:ext cx="417629" cy="307777"/>
          </a:xfrm>
          <a:prstGeom prst="mathPlus">
            <a:avLst>
              <a:gd name="adj1" fmla="val 49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Est égal à 10">
            <a:extLst>
              <a:ext uri="{FF2B5EF4-FFF2-40B4-BE49-F238E27FC236}">
                <a16:creationId xmlns:a16="http://schemas.microsoft.com/office/drawing/2014/main" id="{8D293016-8235-342C-B93A-144EE7F89FE0}"/>
              </a:ext>
            </a:extLst>
          </p:cNvPr>
          <p:cNvSpPr/>
          <p:nvPr/>
        </p:nvSpPr>
        <p:spPr>
          <a:xfrm>
            <a:off x="7337248" y="1838060"/>
            <a:ext cx="533400" cy="307777"/>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2" name="Est égal à 11">
            <a:extLst>
              <a:ext uri="{FF2B5EF4-FFF2-40B4-BE49-F238E27FC236}">
                <a16:creationId xmlns:a16="http://schemas.microsoft.com/office/drawing/2014/main" id="{CCBD49B6-E916-85A1-3ACE-42BEBAC9AD24}"/>
              </a:ext>
            </a:extLst>
          </p:cNvPr>
          <p:cNvSpPr/>
          <p:nvPr/>
        </p:nvSpPr>
        <p:spPr>
          <a:xfrm>
            <a:off x="7313217" y="3596331"/>
            <a:ext cx="631145" cy="307777"/>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3" name="ZoneTexte 12">
            <a:extLst>
              <a:ext uri="{FF2B5EF4-FFF2-40B4-BE49-F238E27FC236}">
                <a16:creationId xmlns:a16="http://schemas.microsoft.com/office/drawing/2014/main" id="{EA2B7486-C181-BA57-15DE-8C93DC55458A}"/>
              </a:ext>
            </a:extLst>
          </p:cNvPr>
          <p:cNvSpPr txBox="1"/>
          <p:nvPr/>
        </p:nvSpPr>
        <p:spPr>
          <a:xfrm>
            <a:off x="4738212" y="1837766"/>
            <a:ext cx="987800" cy="307777"/>
          </a:xfrm>
          <a:prstGeom prst="rect">
            <a:avLst/>
          </a:prstGeom>
          <a:noFill/>
          <a:ln>
            <a:solidFill>
              <a:schemeClr val="accent3"/>
            </a:solidFill>
          </a:ln>
        </p:spPr>
        <p:txBody>
          <a:bodyPr wrap="square" rtlCol="0">
            <a:spAutoFit/>
          </a:bodyPr>
          <a:lstStyle/>
          <a:p>
            <a:pPr algn="ctr"/>
            <a:r>
              <a:rPr lang="fr-FR" dirty="0"/>
              <a:t>ERP</a:t>
            </a:r>
          </a:p>
        </p:txBody>
      </p:sp>
      <p:sp>
        <p:nvSpPr>
          <p:cNvPr id="14" name="ZoneTexte 13">
            <a:extLst>
              <a:ext uri="{FF2B5EF4-FFF2-40B4-BE49-F238E27FC236}">
                <a16:creationId xmlns:a16="http://schemas.microsoft.com/office/drawing/2014/main" id="{19D3F112-2795-F458-B34D-7BB7ACF01B85}"/>
              </a:ext>
            </a:extLst>
          </p:cNvPr>
          <p:cNvSpPr txBox="1"/>
          <p:nvPr/>
        </p:nvSpPr>
        <p:spPr>
          <a:xfrm>
            <a:off x="6325417" y="1838060"/>
            <a:ext cx="987800" cy="307777"/>
          </a:xfrm>
          <a:prstGeom prst="rect">
            <a:avLst/>
          </a:prstGeom>
          <a:noFill/>
          <a:ln>
            <a:solidFill>
              <a:schemeClr val="accent3"/>
            </a:solidFill>
          </a:ln>
        </p:spPr>
        <p:txBody>
          <a:bodyPr wrap="square" rtlCol="0">
            <a:spAutoFit/>
          </a:bodyPr>
          <a:lstStyle/>
          <a:p>
            <a:pPr algn="ctr"/>
            <a:r>
              <a:rPr lang="fr-FR" dirty="0"/>
              <a:t>Liaison</a:t>
            </a:r>
          </a:p>
        </p:txBody>
      </p:sp>
      <p:sp>
        <p:nvSpPr>
          <p:cNvPr id="15" name="ZoneTexte 14">
            <a:extLst>
              <a:ext uri="{FF2B5EF4-FFF2-40B4-BE49-F238E27FC236}">
                <a16:creationId xmlns:a16="http://schemas.microsoft.com/office/drawing/2014/main" id="{F710AA6D-C1C1-E6D1-3C9B-0B5191FAA3C3}"/>
              </a:ext>
            </a:extLst>
          </p:cNvPr>
          <p:cNvSpPr txBox="1"/>
          <p:nvPr/>
        </p:nvSpPr>
        <p:spPr>
          <a:xfrm>
            <a:off x="7894679" y="1838060"/>
            <a:ext cx="834954" cy="307777"/>
          </a:xfrm>
          <a:prstGeom prst="rect">
            <a:avLst/>
          </a:prstGeom>
          <a:noFill/>
          <a:ln>
            <a:solidFill>
              <a:schemeClr val="accent3"/>
            </a:solidFill>
          </a:ln>
        </p:spPr>
        <p:txBody>
          <a:bodyPr wrap="square" rtlCol="0">
            <a:spAutoFit/>
          </a:bodyPr>
          <a:lstStyle/>
          <a:p>
            <a:pPr algn="ctr"/>
            <a:r>
              <a:rPr lang="fr-FR" dirty="0"/>
              <a:t>Merge</a:t>
            </a:r>
          </a:p>
        </p:txBody>
      </p:sp>
      <p:sp>
        <p:nvSpPr>
          <p:cNvPr id="16" name="ZoneTexte 15">
            <a:extLst>
              <a:ext uri="{FF2B5EF4-FFF2-40B4-BE49-F238E27FC236}">
                <a16:creationId xmlns:a16="http://schemas.microsoft.com/office/drawing/2014/main" id="{E2448AA3-3E8E-47E9-EDA3-97A78A672307}"/>
              </a:ext>
            </a:extLst>
          </p:cNvPr>
          <p:cNvSpPr txBox="1"/>
          <p:nvPr/>
        </p:nvSpPr>
        <p:spPr>
          <a:xfrm>
            <a:off x="4790963" y="3596331"/>
            <a:ext cx="987800" cy="307777"/>
          </a:xfrm>
          <a:prstGeom prst="rect">
            <a:avLst/>
          </a:prstGeom>
          <a:noFill/>
          <a:ln>
            <a:solidFill>
              <a:schemeClr val="accent3"/>
            </a:solidFill>
          </a:ln>
        </p:spPr>
        <p:txBody>
          <a:bodyPr wrap="square" rtlCol="0">
            <a:spAutoFit/>
          </a:bodyPr>
          <a:lstStyle/>
          <a:p>
            <a:pPr algn="ctr"/>
            <a:r>
              <a:rPr lang="fr-FR" dirty="0"/>
              <a:t>Merge</a:t>
            </a:r>
          </a:p>
        </p:txBody>
      </p:sp>
      <p:sp>
        <p:nvSpPr>
          <p:cNvPr id="17" name="ZoneTexte 16">
            <a:extLst>
              <a:ext uri="{FF2B5EF4-FFF2-40B4-BE49-F238E27FC236}">
                <a16:creationId xmlns:a16="http://schemas.microsoft.com/office/drawing/2014/main" id="{409D7CFF-0541-D658-E257-837A66DFDE06}"/>
              </a:ext>
            </a:extLst>
          </p:cNvPr>
          <p:cNvSpPr txBox="1"/>
          <p:nvPr/>
        </p:nvSpPr>
        <p:spPr>
          <a:xfrm>
            <a:off x="6325417" y="3596331"/>
            <a:ext cx="987800" cy="307777"/>
          </a:xfrm>
          <a:prstGeom prst="rect">
            <a:avLst/>
          </a:prstGeom>
          <a:noFill/>
          <a:ln>
            <a:solidFill>
              <a:schemeClr val="accent3"/>
            </a:solidFill>
          </a:ln>
        </p:spPr>
        <p:txBody>
          <a:bodyPr wrap="square" rtlCol="0">
            <a:spAutoFit/>
          </a:bodyPr>
          <a:lstStyle/>
          <a:p>
            <a:pPr algn="ctr"/>
            <a:r>
              <a:rPr lang="fr-FR" dirty="0"/>
              <a:t>Web</a:t>
            </a:r>
          </a:p>
        </p:txBody>
      </p:sp>
      <p:sp>
        <p:nvSpPr>
          <p:cNvPr id="18" name="ZoneTexte 17">
            <a:extLst>
              <a:ext uri="{FF2B5EF4-FFF2-40B4-BE49-F238E27FC236}">
                <a16:creationId xmlns:a16="http://schemas.microsoft.com/office/drawing/2014/main" id="{F14E6BF2-2749-0F79-F252-357506CABD42}"/>
              </a:ext>
            </a:extLst>
          </p:cNvPr>
          <p:cNvSpPr txBox="1"/>
          <p:nvPr/>
        </p:nvSpPr>
        <p:spPr>
          <a:xfrm>
            <a:off x="7913277" y="3596332"/>
            <a:ext cx="834954" cy="307777"/>
          </a:xfrm>
          <a:prstGeom prst="rect">
            <a:avLst/>
          </a:prstGeom>
          <a:noFill/>
          <a:ln>
            <a:solidFill>
              <a:schemeClr val="accent3"/>
            </a:solidFill>
          </a:ln>
        </p:spPr>
        <p:txBody>
          <a:bodyPr wrap="square" rtlCol="0">
            <a:spAutoFit/>
          </a:bodyPr>
          <a:lstStyle/>
          <a:p>
            <a:pPr algn="ctr"/>
            <a:r>
              <a:rPr lang="fr-FR" dirty="0"/>
              <a:t>Final</a:t>
            </a:r>
          </a:p>
        </p:txBody>
      </p:sp>
      <p:pic>
        <p:nvPicPr>
          <p:cNvPr id="20" name="Graphique 19" descr="Clé contour">
            <a:extLst>
              <a:ext uri="{FF2B5EF4-FFF2-40B4-BE49-F238E27FC236}">
                <a16:creationId xmlns:a16="http://schemas.microsoft.com/office/drawing/2014/main" id="{ADBAE464-DB34-2131-8993-9F43173F650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559199">
            <a:off x="5766905" y="2211368"/>
            <a:ext cx="457647" cy="457647"/>
          </a:xfrm>
          <a:prstGeom prst="rect">
            <a:avLst/>
          </a:prstGeom>
        </p:spPr>
      </p:pic>
      <p:pic>
        <p:nvPicPr>
          <p:cNvPr id="21" name="Graphique 20" descr="Clé contour">
            <a:extLst>
              <a:ext uri="{FF2B5EF4-FFF2-40B4-BE49-F238E27FC236}">
                <a16:creationId xmlns:a16="http://schemas.microsoft.com/office/drawing/2014/main" id="{28ADD270-2FA7-2816-130C-3E9A08E0EE7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9559199">
            <a:off x="5740803" y="4116719"/>
            <a:ext cx="457647" cy="457647"/>
          </a:xfrm>
          <a:prstGeom prst="rect">
            <a:avLst/>
          </a:prstGeom>
        </p:spPr>
      </p:pic>
      <p:sp>
        <p:nvSpPr>
          <p:cNvPr id="23" name="ZoneTexte 22">
            <a:extLst>
              <a:ext uri="{FF2B5EF4-FFF2-40B4-BE49-F238E27FC236}">
                <a16:creationId xmlns:a16="http://schemas.microsoft.com/office/drawing/2014/main" id="{0EFD8609-67B6-A470-3C01-B50F9786B7F5}"/>
              </a:ext>
            </a:extLst>
          </p:cNvPr>
          <p:cNvSpPr txBox="1"/>
          <p:nvPr/>
        </p:nvSpPr>
        <p:spPr>
          <a:xfrm>
            <a:off x="6226439" y="2295210"/>
            <a:ext cx="1108393" cy="307777"/>
          </a:xfrm>
          <a:prstGeom prst="rect">
            <a:avLst/>
          </a:prstGeom>
          <a:noFill/>
          <a:ln>
            <a:solidFill>
              <a:schemeClr val="accent3"/>
            </a:solidFill>
          </a:ln>
        </p:spPr>
        <p:txBody>
          <a:bodyPr wrap="square" rtlCol="0">
            <a:spAutoFit/>
          </a:bodyPr>
          <a:lstStyle/>
          <a:p>
            <a:pPr algn="ctr"/>
            <a:r>
              <a:rPr lang="fr-FR" dirty="0"/>
              <a:t>‘</a:t>
            </a:r>
            <a:r>
              <a:rPr lang="fr-FR" dirty="0" err="1"/>
              <a:t>product_id</a:t>
            </a:r>
            <a:r>
              <a:rPr lang="fr-FR" dirty="0"/>
              <a:t>’</a:t>
            </a:r>
          </a:p>
        </p:txBody>
      </p:sp>
      <p:sp>
        <p:nvSpPr>
          <p:cNvPr id="24" name="ZoneTexte 23">
            <a:extLst>
              <a:ext uri="{FF2B5EF4-FFF2-40B4-BE49-F238E27FC236}">
                <a16:creationId xmlns:a16="http://schemas.microsoft.com/office/drawing/2014/main" id="{4339444E-BC99-EF20-8128-3FE1B08688B6}"/>
              </a:ext>
            </a:extLst>
          </p:cNvPr>
          <p:cNvSpPr txBox="1"/>
          <p:nvPr/>
        </p:nvSpPr>
        <p:spPr>
          <a:xfrm>
            <a:off x="6226439" y="4208360"/>
            <a:ext cx="1717923" cy="307777"/>
          </a:xfrm>
          <a:prstGeom prst="rect">
            <a:avLst/>
          </a:prstGeom>
          <a:noFill/>
          <a:ln>
            <a:solidFill>
              <a:schemeClr val="accent3"/>
            </a:solidFill>
          </a:ln>
        </p:spPr>
        <p:txBody>
          <a:bodyPr wrap="square" rtlCol="0">
            <a:spAutoFit/>
          </a:bodyPr>
          <a:lstStyle/>
          <a:p>
            <a:pPr algn="ctr"/>
            <a:r>
              <a:rPr lang="fr-FR" dirty="0"/>
              <a:t>‘</a:t>
            </a:r>
            <a:r>
              <a:rPr lang="fr-FR" dirty="0" err="1"/>
              <a:t>sku</a:t>
            </a:r>
            <a:r>
              <a:rPr lang="fr-FR" dirty="0"/>
              <a:t>’  &amp; ‘</a:t>
            </a:r>
            <a:r>
              <a:rPr lang="fr-FR" dirty="0" err="1"/>
              <a:t>id_web</a:t>
            </a:r>
            <a:r>
              <a:rPr lang="fr-FR" dirty="0"/>
              <a:t>’</a:t>
            </a:r>
          </a:p>
        </p:txBody>
      </p:sp>
      <p:cxnSp>
        <p:nvCxnSpPr>
          <p:cNvPr id="26" name="Connecteur : en arc 25">
            <a:extLst>
              <a:ext uri="{FF2B5EF4-FFF2-40B4-BE49-F238E27FC236}">
                <a16:creationId xmlns:a16="http://schemas.microsoft.com/office/drawing/2014/main" id="{9CF95658-3D58-4682-1E4F-088005472768}"/>
              </a:ext>
            </a:extLst>
          </p:cNvPr>
          <p:cNvCxnSpPr>
            <a:stCxn id="15" idx="2"/>
            <a:endCxn id="16" idx="0"/>
          </p:cNvCxnSpPr>
          <p:nvPr/>
        </p:nvCxnSpPr>
        <p:spPr>
          <a:xfrm rot="5400000">
            <a:off x="6073263" y="1357438"/>
            <a:ext cx="1450494" cy="3027293"/>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Graphique 27" descr="Badge 1 contour">
            <a:extLst>
              <a:ext uri="{FF2B5EF4-FFF2-40B4-BE49-F238E27FC236}">
                <a16:creationId xmlns:a16="http://schemas.microsoft.com/office/drawing/2014/main" id="{80EE6AD1-2104-8D65-A290-8245C8F65A6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44556" y="1751043"/>
            <a:ext cx="544167" cy="544167"/>
          </a:xfrm>
          <a:prstGeom prst="rect">
            <a:avLst/>
          </a:prstGeom>
        </p:spPr>
      </p:pic>
      <p:pic>
        <p:nvPicPr>
          <p:cNvPr id="30" name="Graphique 29" descr="Badge contour">
            <a:extLst>
              <a:ext uri="{FF2B5EF4-FFF2-40B4-BE49-F238E27FC236}">
                <a16:creationId xmlns:a16="http://schemas.microsoft.com/office/drawing/2014/main" id="{050C9583-2028-4DC6-73D2-966D883A7A3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04111" y="3503434"/>
            <a:ext cx="524434" cy="5244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Titre 4">
            <a:extLst>
              <a:ext uri="{FF2B5EF4-FFF2-40B4-BE49-F238E27FC236}">
                <a16:creationId xmlns:a16="http://schemas.microsoft.com/office/drawing/2014/main" id="{8B63022E-341F-DEC4-A242-2345DEE11B1B}"/>
              </a:ext>
            </a:extLst>
          </p:cNvPr>
          <p:cNvSpPr>
            <a:spLocks noGrp="1"/>
          </p:cNvSpPr>
          <p:nvPr>
            <p:ph type="title"/>
          </p:nvPr>
        </p:nvSpPr>
        <p:spPr>
          <a:xfrm>
            <a:off x="5758342" y="491500"/>
            <a:ext cx="2887513" cy="755700"/>
          </a:xfrm>
          <a:ln>
            <a:solidFill>
              <a:schemeClr val="accent3"/>
            </a:solidFill>
          </a:ln>
        </p:spPr>
        <p:txBody>
          <a:bodyPr anchor="ctr"/>
          <a:lstStyle/>
          <a:p>
            <a:pPr algn="ctr"/>
            <a:r>
              <a:rPr lang="fr-FR" dirty="0">
                <a:solidFill>
                  <a:schemeClr val="bg1"/>
                </a:solidFill>
              </a:rPr>
              <a:t>Data Visualisation</a:t>
            </a:r>
          </a:p>
        </p:txBody>
      </p:sp>
      <p:sp>
        <p:nvSpPr>
          <p:cNvPr id="6" name="Espace réservé du texte 5">
            <a:extLst>
              <a:ext uri="{FF2B5EF4-FFF2-40B4-BE49-F238E27FC236}">
                <a16:creationId xmlns:a16="http://schemas.microsoft.com/office/drawing/2014/main" id="{9927E79F-ACBE-8010-F915-CEAEB48EA19E}"/>
              </a:ext>
            </a:extLst>
          </p:cNvPr>
          <p:cNvSpPr>
            <a:spLocks noGrp="1"/>
          </p:cNvSpPr>
          <p:nvPr>
            <p:ph type="body" idx="1"/>
          </p:nvPr>
        </p:nvSpPr>
        <p:spPr>
          <a:xfrm>
            <a:off x="5758343" y="1544450"/>
            <a:ext cx="2887513" cy="3362400"/>
          </a:xfrm>
          <a:ln>
            <a:solidFill>
              <a:schemeClr val="accent3"/>
            </a:solidFill>
          </a:ln>
        </p:spPr>
        <p:txBody>
          <a:bodyPr anchor="ctr">
            <a:normAutofit/>
          </a:bodyPr>
          <a:lstStyle/>
          <a:p>
            <a:r>
              <a:rPr lang="fr-FR" sz="1300" dirty="0">
                <a:solidFill>
                  <a:schemeClr val="tx1"/>
                </a:solidFill>
              </a:rPr>
              <a:t>Visualisation de la variable ‘prix’</a:t>
            </a:r>
          </a:p>
          <a:p>
            <a:r>
              <a:rPr lang="fr-FR" sz="1300" dirty="0">
                <a:solidFill>
                  <a:schemeClr val="tx1"/>
                </a:solidFill>
              </a:rPr>
              <a:t>Dispersion des prix entre 0 et + 200€</a:t>
            </a:r>
          </a:p>
          <a:p>
            <a:r>
              <a:rPr lang="fr-FR" sz="1300" dirty="0">
                <a:solidFill>
                  <a:schemeClr val="tx1"/>
                </a:solidFill>
              </a:rPr>
              <a:t>Q1= 14,50€ et Q2= 42,00€= la majorité des prix se trouve dans cet intervalle</a:t>
            </a:r>
          </a:p>
          <a:p>
            <a:r>
              <a:rPr lang="fr-FR" sz="1300" dirty="0">
                <a:solidFill>
                  <a:schemeClr val="tx1"/>
                </a:solidFill>
              </a:rPr>
              <a:t>Médiane= 24,30€</a:t>
            </a:r>
          </a:p>
          <a:p>
            <a:r>
              <a:rPr lang="fr-FR" sz="1300" dirty="0">
                <a:solidFill>
                  <a:schemeClr val="tx1"/>
                </a:solidFill>
              </a:rPr>
              <a:t>Points individuels: valeurs atypiques &gt; </a:t>
            </a:r>
            <a:r>
              <a:rPr lang="fr-FR" sz="1300" dirty="0" err="1">
                <a:solidFill>
                  <a:schemeClr val="tx1"/>
                </a:solidFill>
              </a:rPr>
              <a:t>outliers</a:t>
            </a:r>
            <a:r>
              <a:rPr lang="fr-FR" sz="1300" dirty="0">
                <a:solidFill>
                  <a:schemeClr val="tx1"/>
                </a:solidFill>
              </a:rPr>
              <a:t>?</a:t>
            </a:r>
          </a:p>
          <a:p>
            <a:endParaRPr lang="fr-FR" sz="1300" dirty="0">
              <a:solidFill>
                <a:schemeClr val="tx1"/>
              </a:solidFill>
            </a:endParaRPr>
          </a:p>
          <a:p>
            <a:r>
              <a:rPr lang="fr-FR" sz="1300" dirty="0">
                <a:solidFill>
                  <a:schemeClr val="tx1"/>
                </a:solidFill>
              </a:rPr>
              <a:t>Majorité des prix est concentré entre 0 et – de 50€</a:t>
            </a:r>
          </a:p>
        </p:txBody>
      </p:sp>
      <p:sp>
        <p:nvSpPr>
          <p:cNvPr id="2" name="Espace réservé du numéro de diapositive 1">
            <a:extLst>
              <a:ext uri="{FF2B5EF4-FFF2-40B4-BE49-F238E27FC236}">
                <a16:creationId xmlns:a16="http://schemas.microsoft.com/office/drawing/2014/main" id="{663C6F00-64F8-1B72-6A93-8F33659AD20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8</a:t>
            </a:fld>
            <a:endParaRPr lang="fr-FR"/>
          </a:p>
        </p:txBody>
      </p:sp>
      <p:pic>
        <p:nvPicPr>
          <p:cNvPr id="10" name="Image 9">
            <a:extLst>
              <a:ext uri="{FF2B5EF4-FFF2-40B4-BE49-F238E27FC236}">
                <a16:creationId xmlns:a16="http://schemas.microsoft.com/office/drawing/2014/main" id="{4695F086-58DC-6683-11C3-8CA5E04B2D81}"/>
              </a:ext>
            </a:extLst>
          </p:cNvPr>
          <p:cNvPicPr>
            <a:picLocks noChangeAspect="1"/>
          </p:cNvPicPr>
          <p:nvPr/>
        </p:nvPicPr>
        <p:blipFill>
          <a:blip r:embed="rId3"/>
          <a:stretch>
            <a:fillRect/>
          </a:stretch>
        </p:blipFill>
        <p:spPr>
          <a:xfrm>
            <a:off x="565050" y="1390200"/>
            <a:ext cx="4590775" cy="370434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35C879A4-4E2C-9FF8-7193-E8E45D455D32}"/>
            </a:ext>
          </a:extLst>
        </p:cNvPr>
        <p:cNvGrpSpPr/>
        <p:nvPr/>
      </p:nvGrpSpPr>
      <p:grpSpPr>
        <a:xfrm>
          <a:off x="0" y="0"/>
          <a:ext cx="0" cy="0"/>
          <a:chOff x="0" y="0"/>
          <a:chExt cx="0" cy="0"/>
        </a:xfrm>
      </p:grpSpPr>
      <p:sp>
        <p:nvSpPr>
          <p:cNvPr id="80" name="Google Shape;80;p6">
            <a:extLst>
              <a:ext uri="{FF2B5EF4-FFF2-40B4-BE49-F238E27FC236}">
                <a16:creationId xmlns:a16="http://schemas.microsoft.com/office/drawing/2014/main" id="{F9C3DABC-7E9A-28A2-47B1-EB837AA0CE23}"/>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6">
            <a:extLst>
              <a:ext uri="{FF2B5EF4-FFF2-40B4-BE49-F238E27FC236}">
                <a16:creationId xmlns:a16="http://schemas.microsoft.com/office/drawing/2014/main" id="{C05DDBC7-3E81-35DC-DA6B-BCEBCE2A735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a:extLst>
              <a:ext uri="{FF2B5EF4-FFF2-40B4-BE49-F238E27FC236}">
                <a16:creationId xmlns:a16="http://schemas.microsoft.com/office/drawing/2014/main" id="{400F102B-EE71-62DB-3E98-C3CCEAE9D029}"/>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Titre 4">
            <a:extLst>
              <a:ext uri="{FF2B5EF4-FFF2-40B4-BE49-F238E27FC236}">
                <a16:creationId xmlns:a16="http://schemas.microsoft.com/office/drawing/2014/main" id="{3B022EAE-D9DB-8C65-E330-F680F73E388F}"/>
              </a:ext>
            </a:extLst>
          </p:cNvPr>
          <p:cNvSpPr>
            <a:spLocks noGrp="1"/>
          </p:cNvSpPr>
          <p:nvPr>
            <p:ph type="title"/>
          </p:nvPr>
        </p:nvSpPr>
        <p:spPr>
          <a:xfrm>
            <a:off x="6041250" y="491500"/>
            <a:ext cx="2808000" cy="755700"/>
          </a:xfrm>
          <a:noFill/>
          <a:ln>
            <a:solidFill>
              <a:schemeClr val="accent3"/>
            </a:solidFill>
          </a:ln>
        </p:spPr>
        <p:txBody>
          <a:bodyPr anchor="ctr">
            <a:normAutofit fontScale="90000"/>
          </a:bodyPr>
          <a:lstStyle/>
          <a:p>
            <a:pPr algn="ctr"/>
            <a:r>
              <a:rPr lang="fr-FR" dirty="0">
                <a:solidFill>
                  <a:schemeClr val="bg1"/>
                </a:solidFill>
              </a:rPr>
              <a:t>Méthode Statistique</a:t>
            </a:r>
          </a:p>
        </p:txBody>
      </p:sp>
      <p:sp>
        <p:nvSpPr>
          <p:cNvPr id="2" name="Espace réservé du numéro de diapositive 1">
            <a:extLst>
              <a:ext uri="{FF2B5EF4-FFF2-40B4-BE49-F238E27FC236}">
                <a16:creationId xmlns:a16="http://schemas.microsoft.com/office/drawing/2014/main" id="{267312BD-273F-C00B-DD71-D9EC9139FB3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fr-FR" smtClean="0"/>
              <a:t>9</a:t>
            </a:fld>
            <a:endParaRPr lang="fr-FR"/>
          </a:p>
        </p:txBody>
      </p:sp>
      <p:graphicFrame>
        <p:nvGraphicFramePr>
          <p:cNvPr id="7" name="Diagramme 6">
            <a:extLst>
              <a:ext uri="{FF2B5EF4-FFF2-40B4-BE49-F238E27FC236}">
                <a16:creationId xmlns:a16="http://schemas.microsoft.com/office/drawing/2014/main" id="{15CCAFEF-DB81-7443-7495-1CE9E24123DC}"/>
              </a:ext>
            </a:extLst>
          </p:cNvPr>
          <p:cNvGraphicFramePr/>
          <p:nvPr>
            <p:extLst>
              <p:ext uri="{D42A27DB-BD31-4B8C-83A1-F6EECF244321}">
                <p14:modId xmlns:p14="http://schemas.microsoft.com/office/powerpoint/2010/main" val="1758372908"/>
              </p:ext>
            </p:extLst>
          </p:nvPr>
        </p:nvGraphicFramePr>
        <p:xfrm>
          <a:off x="-351225" y="1473600"/>
          <a:ext cx="5774125" cy="3472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Rectangle 7">
            <a:extLst>
              <a:ext uri="{FF2B5EF4-FFF2-40B4-BE49-F238E27FC236}">
                <a16:creationId xmlns:a16="http://schemas.microsoft.com/office/drawing/2014/main" id="{81A66371-8840-8A19-77C7-45E67B3E9870}"/>
              </a:ext>
            </a:extLst>
          </p:cNvPr>
          <p:cNvSpPr/>
          <p:nvPr/>
        </p:nvSpPr>
        <p:spPr>
          <a:xfrm>
            <a:off x="5626100" y="2030150"/>
            <a:ext cx="3223150" cy="2621850"/>
          </a:xfrm>
          <a:prstGeom prst="rect">
            <a:avLst/>
          </a:prstGeom>
        </p:spPr>
        <p:style>
          <a:lnRef idx="2">
            <a:schemeClr val="accent3"/>
          </a:lnRef>
          <a:fillRef idx="1">
            <a:schemeClr val="lt1"/>
          </a:fillRef>
          <a:effectRef idx="0">
            <a:schemeClr val="accent3"/>
          </a:effectRef>
          <a:fontRef idx="minor">
            <a:schemeClr val="dk1"/>
          </a:fontRef>
        </p:style>
        <p:txBody>
          <a:bodyPr rtlCol="0" anchor="t"/>
          <a:lstStyle/>
          <a:p>
            <a:pPr marL="285750" indent="-285750">
              <a:buFont typeface="Arial" panose="020B0604020202020204" pitchFamily="34" charset="0"/>
              <a:buChar char="•"/>
            </a:pPr>
            <a:r>
              <a:rPr lang="fr-FR" dirty="0" err="1"/>
              <a:t>Bottleneck</a:t>
            </a:r>
            <a:r>
              <a:rPr lang="fr-FR" dirty="0"/>
              <a:t> vend du vin de prestige ce qui peut justifier des prix élevés</a:t>
            </a:r>
          </a:p>
          <a:p>
            <a:pPr marL="285750" indent="-285750">
              <a:buFont typeface="Arial" panose="020B0604020202020204" pitchFamily="34" charset="0"/>
              <a:buChar char="•"/>
            </a:pPr>
            <a:r>
              <a:rPr lang="fr-FR" dirty="0" err="1"/>
              <a:t>Outliers</a:t>
            </a:r>
            <a:r>
              <a:rPr lang="fr-FR" dirty="0"/>
              <a:t>: Champagne, Vin, Cognac, Whisky.</a:t>
            </a:r>
          </a:p>
          <a:p>
            <a:pPr marL="285750" indent="-285750">
              <a:buFont typeface="Arial" panose="020B0604020202020204" pitchFamily="34" charset="0"/>
              <a:buChar char="•"/>
            </a:pPr>
            <a:endParaRPr lang="fr-FR" dirty="0"/>
          </a:p>
        </p:txBody>
      </p:sp>
      <p:pic>
        <p:nvPicPr>
          <p:cNvPr id="10" name="Image 9">
            <a:extLst>
              <a:ext uri="{FF2B5EF4-FFF2-40B4-BE49-F238E27FC236}">
                <a16:creationId xmlns:a16="http://schemas.microsoft.com/office/drawing/2014/main" id="{1D60BEB5-1DE9-5472-E752-BE00C81321D2}"/>
              </a:ext>
            </a:extLst>
          </p:cNvPr>
          <p:cNvPicPr>
            <a:picLocks noChangeAspect="1"/>
          </p:cNvPicPr>
          <p:nvPr/>
        </p:nvPicPr>
        <p:blipFill>
          <a:blip r:embed="rId8"/>
          <a:stretch>
            <a:fillRect/>
          </a:stretch>
        </p:blipFill>
        <p:spPr>
          <a:xfrm>
            <a:off x="6274540" y="3115836"/>
            <a:ext cx="2197918" cy="1345664"/>
          </a:xfrm>
          <a:prstGeom prst="rect">
            <a:avLst/>
          </a:prstGeom>
        </p:spPr>
      </p:pic>
    </p:spTree>
    <p:extLst>
      <p:ext uri="{BB962C8B-B14F-4D97-AF65-F5344CB8AC3E}">
        <p14:creationId xmlns:p14="http://schemas.microsoft.com/office/powerpoint/2010/main" val="8265741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8960</TotalTime>
  <Words>3399</Words>
  <Application>Microsoft Office PowerPoint</Application>
  <PresentationFormat>Affichage à l'écran (16:9)</PresentationFormat>
  <Paragraphs>372</Paragraphs>
  <Slides>18</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18</vt:i4>
      </vt:variant>
    </vt:vector>
  </HeadingPairs>
  <TitlesOfParts>
    <vt:vector size="24" baseType="lpstr">
      <vt:lpstr>Google Sans</vt:lpstr>
      <vt:lpstr>Arial</vt:lpstr>
      <vt:lpstr>system-ui</vt:lpstr>
      <vt:lpstr>Calibri</vt:lpstr>
      <vt:lpstr>Montserrat</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Data Visualisation</vt:lpstr>
      <vt:lpstr>Méthode Statistique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cp:lastModifiedBy>Quitterie ROUDAUT</cp:lastModifiedBy>
  <cp:revision>1</cp:revision>
  <dcterms:modified xsi:type="dcterms:W3CDTF">2025-02-09T14:24:15Z</dcterms:modified>
</cp:coreProperties>
</file>