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70" r:id="rId7"/>
    <p:sldId id="261" r:id="rId8"/>
    <p:sldId id="271" r:id="rId9"/>
    <p:sldId id="262" r:id="rId10"/>
    <p:sldId id="263" r:id="rId11"/>
    <p:sldId id="264" r:id="rId12"/>
    <p:sldId id="265" r:id="rId13"/>
    <p:sldId id="266" r:id="rId14"/>
    <p:sldId id="268" r:id="rId15"/>
    <p:sldId id="269" r:id="rId16"/>
  </p:sldIdLst>
  <p:sldSz cx="9144000" cy="5143500" type="screen16x9"/>
  <p:notesSz cx="6858000" cy="9144000"/>
  <p:embeddedFontLst>
    <p:embeddedFont>
      <p:font typeface="Montserrat" panose="000005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Section par défaut" id="{7C2D7D7E-652B-4097-A588-79654041DDBC}">
          <p14:sldIdLst>
            <p14:sldId id="256"/>
            <p14:sldId id="257"/>
            <p14:sldId id="258"/>
            <p14:sldId id="259"/>
            <p14:sldId id="260"/>
            <p14:sldId id="270"/>
            <p14:sldId id="261"/>
            <p14:sldId id="271"/>
            <p14:sldId id="262"/>
            <p14:sldId id="263"/>
            <p14:sldId id="264"/>
            <p14:sldId id="265"/>
            <p14:sldId id="266"/>
            <p14:sldId id="268"/>
            <p14:sldId id="269"/>
          </p14:sldIdLst>
        </p14:section>
      </p14:sectionLst>
    </p:ext>
    <p:ext uri="{EFAFB233-063F-42B5-8137-9DF3F51BA10A}">
      <p15:sldGuideLst xmlns:p15="http://schemas.microsoft.com/office/powerpoint/2012/main">
        <p15:guide id="1" orient="horz" pos="1077">
          <p15:clr>
            <a:srgbClr val="A4A3A4"/>
          </p15:clr>
        </p15:guide>
        <p15:guide id="2" pos="2721">
          <p15:clr>
            <a:srgbClr val="A4A3A4"/>
          </p15:clr>
        </p15:guide>
        <p15:guide id="3" pos="2438">
          <p15:clr>
            <a:srgbClr val="9AA0A6"/>
          </p15:clr>
        </p15:guide>
        <p15:guide id="4" pos="416">
          <p15:clr>
            <a:srgbClr val="9AA0A6"/>
          </p15:clr>
        </p15:guide>
        <p15:guide id="5" pos="1191">
          <p15:clr>
            <a:srgbClr val="9AA0A6"/>
          </p15:clr>
        </p15:guide>
        <p15:guide id="6" pos="638">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iohyEog1akfKJRRdWquyApPmpA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F96132-AAE3-4EF8-8D15-2E71553E6EBC}" v="1152" dt="2025-06-04T14:19:00.061"/>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69" autoAdjust="0"/>
    <p:restoredTop sz="96247" autoAdjust="0"/>
  </p:normalViewPr>
  <p:slideViewPr>
    <p:cSldViewPr snapToGrid="0">
      <p:cViewPr varScale="1">
        <p:scale>
          <a:sx n="135" d="100"/>
          <a:sy n="135" d="100"/>
        </p:scale>
        <p:origin x="1128" y="336"/>
      </p:cViewPr>
      <p:guideLst>
        <p:guide orient="horz" pos="1077"/>
        <p:guide pos="2721"/>
        <p:guide pos="2438"/>
        <p:guide pos="416"/>
        <p:guide pos="1191"/>
        <p:guide pos="6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customschemas.google.com/relationships/presentationmetadata" Target="metadata"/><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itterie ROUDAUT" userId="8543a2adf6973109" providerId="LiveId" clId="{981E4694-3E83-4379-9CD8-074A1200315E}"/>
    <pc:docChg chg="undo custSel addSld delSld modSld sldOrd addSection delSection">
      <pc:chgData name="Quitterie ROUDAUT" userId="8543a2adf6973109" providerId="LiveId" clId="{981E4694-3E83-4379-9CD8-074A1200315E}" dt="2025-02-10T07:32:32.088" v="13038" actId="20577"/>
      <pc:docMkLst>
        <pc:docMk/>
      </pc:docMkLst>
      <pc:sldChg chg="modSp mod modNotesTx">
        <pc:chgData name="Quitterie ROUDAUT" userId="8543a2adf6973109" providerId="LiveId" clId="{981E4694-3E83-4379-9CD8-074A1200315E}" dt="2025-02-10T07:24:46.272" v="12504" actId="33524"/>
        <pc:sldMkLst>
          <pc:docMk/>
          <pc:sldMk cId="0" sldId="256"/>
        </pc:sldMkLst>
      </pc:sldChg>
      <pc:sldChg chg="addSp delSp modSp mod modClrScheme chgLayout modNotesTx">
        <pc:chgData name="Quitterie ROUDAUT" userId="8543a2adf6973109" providerId="LiveId" clId="{981E4694-3E83-4379-9CD8-074A1200315E}" dt="2025-02-10T07:26:23.480" v="12552" actId="20577"/>
        <pc:sldMkLst>
          <pc:docMk/>
          <pc:sldMk cId="0" sldId="257"/>
        </pc:sldMkLst>
      </pc:sldChg>
      <pc:sldChg chg="addSp delSp modSp mod modClrScheme chgLayout modNotesTx">
        <pc:chgData name="Quitterie ROUDAUT" userId="8543a2adf6973109" providerId="LiveId" clId="{981E4694-3E83-4379-9CD8-074A1200315E}" dt="2025-02-10T07:31:26.807" v="12998" actId="20577"/>
        <pc:sldMkLst>
          <pc:docMk/>
          <pc:sldMk cId="0" sldId="258"/>
        </pc:sldMkLst>
      </pc:sldChg>
      <pc:sldChg chg="addSp delSp modSp mod modClrScheme chgLayout modNotesTx">
        <pc:chgData name="Quitterie ROUDAUT" userId="8543a2adf6973109" providerId="LiveId" clId="{981E4694-3E83-4379-9CD8-074A1200315E}" dt="2025-02-10T07:31:37.116" v="13001" actId="20577"/>
        <pc:sldMkLst>
          <pc:docMk/>
          <pc:sldMk cId="0" sldId="259"/>
        </pc:sldMkLst>
      </pc:sldChg>
      <pc:sldChg chg="addSp delSp modSp mod modNotesTx">
        <pc:chgData name="Quitterie ROUDAUT" userId="8543a2adf6973109" providerId="LiveId" clId="{981E4694-3E83-4379-9CD8-074A1200315E}" dt="2025-02-07T10:17:07.488" v="12492" actId="20577"/>
        <pc:sldMkLst>
          <pc:docMk/>
          <pc:sldMk cId="0" sldId="260"/>
        </pc:sldMkLst>
      </pc:sldChg>
      <pc:sldChg chg="addSp delSp modSp mod modNotesTx">
        <pc:chgData name="Quitterie ROUDAUT" userId="8543a2adf6973109" providerId="LiveId" clId="{981E4694-3E83-4379-9CD8-074A1200315E}" dt="2025-02-06T15:24:24.953" v="12475" actId="20577"/>
        <pc:sldMkLst>
          <pc:docMk/>
          <pc:sldMk cId="0" sldId="261"/>
        </pc:sldMkLst>
      </pc:sldChg>
      <pc:sldChg chg="modSp mod">
        <pc:chgData name="Quitterie ROUDAUT" userId="8543a2adf6973109" providerId="LiveId" clId="{981E4694-3E83-4379-9CD8-074A1200315E}" dt="2025-02-06T15:01:52.057" v="11963" actId="20577"/>
        <pc:sldMkLst>
          <pc:docMk/>
          <pc:sldMk cId="0" sldId="262"/>
        </pc:sldMkLst>
      </pc:sldChg>
      <pc:sldChg chg="new del">
        <pc:chgData name="Quitterie ROUDAUT" userId="8543a2adf6973109" providerId="LiveId" clId="{981E4694-3E83-4379-9CD8-074A1200315E}" dt="2025-01-26T14:29:50.674" v="330" actId="47"/>
        <pc:sldMkLst>
          <pc:docMk/>
          <pc:sldMk cId="1303753898" sldId="263"/>
        </pc:sldMkLst>
      </pc:sldChg>
      <pc:sldChg chg="addSp delSp modSp add mod modNotesTx">
        <pc:chgData name="Quitterie ROUDAUT" userId="8543a2adf6973109" providerId="LiveId" clId="{981E4694-3E83-4379-9CD8-074A1200315E}" dt="2025-02-10T07:28:25.255" v="12776" actId="33524"/>
        <pc:sldMkLst>
          <pc:docMk/>
          <pc:sldMk cId="3755941987" sldId="263"/>
        </pc:sldMkLst>
      </pc:sldChg>
      <pc:sldChg chg="addSp delSp modSp add mod modNotesTx">
        <pc:chgData name="Quitterie ROUDAUT" userId="8543a2adf6973109" providerId="LiveId" clId="{981E4694-3E83-4379-9CD8-074A1200315E}" dt="2025-02-07T10:15:29.930" v="12487" actId="20577"/>
        <pc:sldMkLst>
          <pc:docMk/>
          <pc:sldMk cId="2736748526" sldId="264"/>
        </pc:sldMkLst>
      </pc:sldChg>
      <pc:sldChg chg="modSp add del mod modNotesTx">
        <pc:chgData name="Quitterie ROUDAUT" userId="8543a2adf6973109" providerId="LiveId" clId="{981E4694-3E83-4379-9CD8-074A1200315E}" dt="2025-01-26T17:34:42.185" v="4541" actId="47"/>
        <pc:sldMkLst>
          <pc:docMk/>
          <pc:sldMk cId="2669579970" sldId="265"/>
        </pc:sldMkLst>
      </pc:sldChg>
      <pc:sldChg chg="modSp add mod modNotesTx">
        <pc:chgData name="Quitterie ROUDAUT" userId="8543a2adf6973109" providerId="LiveId" clId="{981E4694-3E83-4379-9CD8-074A1200315E}" dt="2025-02-10T07:28:51.511" v="12787" actId="20577"/>
        <pc:sldMkLst>
          <pc:docMk/>
          <pc:sldMk cId="593037569" sldId="266"/>
        </pc:sldMkLst>
      </pc:sldChg>
      <pc:sldChg chg="addSp delSp modSp add mod ord modClrScheme chgLayout modNotesTx">
        <pc:chgData name="Quitterie ROUDAUT" userId="8543a2adf6973109" providerId="LiveId" clId="{981E4694-3E83-4379-9CD8-074A1200315E}" dt="2025-02-10T07:31:14.802" v="12996"/>
        <pc:sldMkLst>
          <pc:docMk/>
          <pc:sldMk cId="2506893151" sldId="267"/>
        </pc:sldMkLst>
      </pc:sldChg>
      <pc:sldChg chg="addSp delSp modSp add mod modClrScheme chgLayout modNotesTx">
        <pc:chgData name="Quitterie ROUDAUT" userId="8543a2adf6973109" providerId="LiveId" clId="{981E4694-3E83-4379-9CD8-074A1200315E}" dt="2025-02-06T15:15:05.728" v="12279" actId="1076"/>
        <pc:sldMkLst>
          <pc:docMk/>
          <pc:sldMk cId="82657412" sldId="268"/>
        </pc:sldMkLst>
      </pc:sldChg>
      <pc:sldChg chg="new del">
        <pc:chgData name="Quitterie ROUDAUT" userId="8543a2adf6973109" providerId="LiveId" clId="{981E4694-3E83-4379-9CD8-074A1200315E}" dt="2025-01-26T18:20:03.259" v="6033" actId="47"/>
        <pc:sldMkLst>
          <pc:docMk/>
          <pc:sldMk cId="3172461087" sldId="268"/>
        </pc:sldMkLst>
      </pc:sldChg>
      <pc:sldChg chg="new del">
        <pc:chgData name="Quitterie ROUDAUT" userId="8543a2adf6973109" providerId="LiveId" clId="{981E4694-3E83-4379-9CD8-074A1200315E}" dt="2025-01-27T10:33:49.943" v="7175" actId="680"/>
        <pc:sldMkLst>
          <pc:docMk/>
          <pc:sldMk cId="13379276" sldId="269"/>
        </pc:sldMkLst>
      </pc:sldChg>
      <pc:sldChg chg="addSp delSp modSp add mod modNotesTx">
        <pc:chgData name="Quitterie ROUDAUT" userId="8543a2adf6973109" providerId="LiveId" clId="{981E4694-3E83-4379-9CD8-074A1200315E}" dt="2025-02-07T10:17:20.753" v="12493" actId="20577"/>
        <pc:sldMkLst>
          <pc:docMk/>
          <pc:sldMk cId="2975670236" sldId="269"/>
        </pc:sldMkLst>
      </pc:sldChg>
      <pc:sldChg chg="addSp delSp modSp add del mod">
        <pc:chgData name="Quitterie ROUDAUT" userId="8543a2adf6973109" providerId="LiveId" clId="{981E4694-3E83-4379-9CD8-074A1200315E}" dt="2025-01-29T18:24:02.977" v="9487" actId="47"/>
        <pc:sldMkLst>
          <pc:docMk/>
          <pc:sldMk cId="4229247140" sldId="270"/>
        </pc:sldMkLst>
      </pc:sldChg>
      <pc:sldChg chg="addSp delSp modSp add mod modNotesTx">
        <pc:chgData name="Quitterie ROUDAUT" userId="8543a2adf6973109" providerId="LiveId" clId="{981E4694-3E83-4379-9CD8-074A1200315E}" dt="2025-01-29T19:17:04.355" v="10633" actId="207"/>
        <pc:sldMkLst>
          <pc:docMk/>
          <pc:sldMk cId="2108014832" sldId="271"/>
        </pc:sldMkLst>
      </pc:sldChg>
      <pc:sldChg chg="addSp delSp modSp add mod modNotesTx">
        <pc:chgData name="Quitterie ROUDAUT" userId="8543a2adf6973109" providerId="LiveId" clId="{981E4694-3E83-4379-9CD8-074A1200315E}" dt="2025-02-07T10:17:48.023" v="12499" actId="20577"/>
        <pc:sldMkLst>
          <pc:docMk/>
          <pc:sldMk cId="3457149207" sldId="272"/>
        </pc:sldMkLst>
      </pc:sldChg>
      <pc:sldChg chg="addSp delSp modSp add mod modClrScheme chgLayout modNotesTx">
        <pc:chgData name="Quitterie ROUDAUT" userId="8543a2adf6973109" providerId="LiveId" clId="{981E4694-3E83-4379-9CD8-074A1200315E}" dt="2025-02-06T15:27:37.768" v="12485" actId="33524"/>
        <pc:sldMkLst>
          <pc:docMk/>
          <pc:sldMk cId="3849844295" sldId="273"/>
        </pc:sldMkLst>
      </pc:sldChg>
      <pc:sldChg chg="addSp delSp modSp add mod ord modNotesTx">
        <pc:chgData name="Quitterie ROUDAUT" userId="8543a2adf6973109" providerId="LiveId" clId="{981E4694-3E83-4379-9CD8-074A1200315E}" dt="2025-02-10T07:32:32.088" v="13038" actId="20577"/>
        <pc:sldMkLst>
          <pc:docMk/>
          <pc:sldMk cId="141001877" sldId="274"/>
        </pc:sldMkLst>
      </pc:sldChg>
      <pc:sldChg chg="addSp delSp modSp add mod modNotesTx">
        <pc:chgData name="Quitterie ROUDAUT" userId="8543a2adf6973109" providerId="LiveId" clId="{981E4694-3E83-4379-9CD8-074A1200315E}" dt="2025-01-29T19:29:33.639" v="10896" actId="20577"/>
        <pc:sldMkLst>
          <pc:docMk/>
          <pc:sldMk cId="1098751525" sldId="275"/>
        </pc:sldMkLst>
      </pc:sldChg>
      <pc:sldChg chg="add del">
        <pc:chgData name="Quitterie ROUDAUT" userId="8543a2adf6973109" providerId="LiveId" clId="{981E4694-3E83-4379-9CD8-074A1200315E}" dt="2025-01-29T19:32:22.769" v="10986" actId="47"/>
        <pc:sldMkLst>
          <pc:docMk/>
          <pc:sldMk cId="300098526" sldId="276"/>
        </pc:sldMkLst>
      </pc:sldChg>
    </pc:docChg>
  </pc:docChgLst>
  <pc:docChgLst>
    <pc:chgData name="Quitterie ROUDAUT" userId="8543a2adf6973109" providerId="LiveId" clId="{498971E8-A10A-417E-B874-F634EC4C3E97}"/>
    <pc:docChg chg="undo custSel addSld delSld modSld sldOrd">
      <pc:chgData name="Quitterie ROUDAUT" userId="8543a2adf6973109" providerId="LiveId" clId="{498971E8-A10A-417E-B874-F634EC4C3E97}" dt="2025-04-06T19:39:37.432" v="10858"/>
      <pc:docMkLst>
        <pc:docMk/>
      </pc:docMkLst>
      <pc:sldChg chg="modSp mod modNotesTx">
        <pc:chgData name="Quitterie ROUDAUT" userId="8543a2adf6973109" providerId="LiveId" clId="{498971E8-A10A-417E-B874-F634EC4C3E97}" dt="2025-04-04T17:08:23.772" v="10787" actId="20577"/>
        <pc:sldMkLst>
          <pc:docMk/>
          <pc:sldMk cId="0" sldId="256"/>
        </pc:sldMkLst>
        <pc:spChg chg="mod">
          <ac:chgData name="Quitterie ROUDAUT" userId="8543a2adf6973109" providerId="LiveId" clId="{498971E8-A10A-417E-B874-F634EC4C3E97}" dt="2025-03-25T18:18:28.297" v="0" actId="207"/>
          <ac:spMkLst>
            <pc:docMk/>
            <pc:sldMk cId="0" sldId="256"/>
            <ac:spMk id="54" creationId="{00000000-0000-0000-0000-000000000000}"/>
          </ac:spMkLst>
        </pc:spChg>
        <pc:spChg chg="mod">
          <ac:chgData name="Quitterie ROUDAUT" userId="8543a2adf6973109" providerId="LiveId" clId="{498971E8-A10A-417E-B874-F634EC4C3E97}" dt="2025-04-04T17:08:23.772" v="10787" actId="20577"/>
          <ac:spMkLst>
            <pc:docMk/>
            <pc:sldMk cId="0" sldId="256"/>
            <ac:spMk id="55" creationId="{00000000-0000-0000-0000-000000000000}"/>
          </ac:spMkLst>
        </pc:spChg>
        <pc:spChg chg="mod">
          <ac:chgData name="Quitterie ROUDAUT" userId="8543a2adf6973109" providerId="LiveId" clId="{498971E8-A10A-417E-B874-F634EC4C3E97}" dt="2025-04-01T08:34:06.748" v="6027" actId="20577"/>
          <ac:spMkLst>
            <pc:docMk/>
            <pc:sldMk cId="0" sldId="256"/>
            <ac:spMk id="58" creationId="{00000000-0000-0000-0000-000000000000}"/>
          </ac:spMkLst>
        </pc:spChg>
      </pc:sldChg>
      <pc:sldChg chg="addSp delSp modSp mod modNotesTx">
        <pc:chgData name="Quitterie ROUDAUT" userId="8543a2adf6973109" providerId="LiveId" clId="{498971E8-A10A-417E-B874-F634EC4C3E97}" dt="2025-04-04T18:03:52.649" v="10807" actId="20577"/>
        <pc:sldMkLst>
          <pc:docMk/>
          <pc:sldMk cId="0" sldId="257"/>
        </pc:sldMkLst>
        <pc:spChg chg="mod">
          <ac:chgData name="Quitterie ROUDAUT" userId="8543a2adf6973109" providerId="LiveId" clId="{498971E8-A10A-417E-B874-F634EC4C3E97}" dt="2025-03-25T18:18:33.406" v="1" actId="207"/>
          <ac:spMkLst>
            <pc:docMk/>
            <pc:sldMk cId="0" sldId="257"/>
            <ac:spMk id="64" creationId="{00000000-0000-0000-0000-000000000000}"/>
          </ac:spMkLst>
        </pc:spChg>
        <pc:spChg chg="mod">
          <ac:chgData name="Quitterie ROUDAUT" userId="8543a2adf6973109" providerId="LiveId" clId="{498971E8-A10A-417E-B874-F634EC4C3E97}" dt="2025-03-27T17:53:09.972" v="5092" actId="20577"/>
          <ac:spMkLst>
            <pc:docMk/>
            <pc:sldMk cId="0" sldId="257"/>
            <ac:spMk id="65" creationId="{00000000-0000-0000-0000-000000000000}"/>
          </ac:spMkLst>
        </pc:spChg>
        <pc:graphicFrameChg chg="mod">
          <ac:chgData name="Quitterie ROUDAUT" userId="8543a2adf6973109" providerId="LiveId" clId="{498971E8-A10A-417E-B874-F634EC4C3E97}" dt="2025-03-25T19:00:58.261" v="1233" actId="207"/>
          <ac:graphicFrameMkLst>
            <pc:docMk/>
            <pc:sldMk cId="0" sldId="257"/>
            <ac:graphicFrameMk id="10" creationId="{525B8D50-0B19-547E-90A8-EF014BC0810D}"/>
          </ac:graphicFrameMkLst>
        </pc:graphicFrameChg>
      </pc:sldChg>
      <pc:sldChg chg="del">
        <pc:chgData name="Quitterie ROUDAUT" userId="8543a2adf6973109" providerId="LiveId" clId="{498971E8-A10A-417E-B874-F634EC4C3E97}" dt="2025-03-25T18:18:51.760" v="2" actId="2696"/>
        <pc:sldMkLst>
          <pc:docMk/>
          <pc:sldMk cId="0" sldId="258"/>
        </pc:sldMkLst>
      </pc:sldChg>
      <pc:sldChg chg="addSp delSp modSp add mod modNotesTx">
        <pc:chgData name="Quitterie ROUDAUT" userId="8543a2adf6973109" providerId="LiveId" clId="{498971E8-A10A-417E-B874-F634EC4C3E97}" dt="2025-04-04T17:13:11.752" v="10804" actId="20577"/>
        <pc:sldMkLst>
          <pc:docMk/>
          <pc:sldMk cId="1832841460" sldId="258"/>
        </pc:sldMkLst>
        <pc:spChg chg="mod">
          <ac:chgData name="Quitterie ROUDAUT" userId="8543a2adf6973109" providerId="LiveId" clId="{498971E8-A10A-417E-B874-F634EC4C3E97}" dt="2025-03-31T14:20:45.146" v="5106" actId="20577"/>
          <ac:spMkLst>
            <pc:docMk/>
            <pc:sldMk cId="1832841460" sldId="258"/>
            <ac:spMk id="65" creationId="{1590D7B2-6BB6-8F54-D165-8A9076DAD60B}"/>
          </ac:spMkLst>
        </pc:spChg>
      </pc:sldChg>
      <pc:sldChg chg="del">
        <pc:chgData name="Quitterie ROUDAUT" userId="8543a2adf6973109" providerId="LiveId" clId="{498971E8-A10A-417E-B874-F634EC4C3E97}" dt="2025-03-25T18:18:51.760" v="2" actId="2696"/>
        <pc:sldMkLst>
          <pc:docMk/>
          <pc:sldMk cId="0" sldId="259"/>
        </pc:sldMkLst>
      </pc:sldChg>
      <pc:sldChg chg="addSp delSp modSp add mod modNotesTx">
        <pc:chgData name="Quitterie ROUDAUT" userId="8543a2adf6973109" providerId="LiveId" clId="{498971E8-A10A-417E-B874-F634EC4C3E97}" dt="2025-04-04T13:16:59.014" v="10781" actId="20577"/>
        <pc:sldMkLst>
          <pc:docMk/>
          <pc:sldMk cId="183710332" sldId="259"/>
        </pc:sldMkLst>
        <pc:spChg chg="mod">
          <ac:chgData name="Quitterie ROUDAUT" userId="8543a2adf6973109" providerId="LiveId" clId="{498971E8-A10A-417E-B874-F634EC4C3E97}" dt="2025-03-25T19:49:37.495" v="1888" actId="20577"/>
          <ac:spMkLst>
            <pc:docMk/>
            <pc:sldMk cId="183710332" sldId="259"/>
            <ac:spMk id="65" creationId="{8EE971C4-932A-6623-D083-550689A8824C}"/>
          </ac:spMkLst>
        </pc:spChg>
        <pc:graphicFrameChg chg="add mod modGraphic">
          <ac:chgData name="Quitterie ROUDAUT" userId="8543a2adf6973109" providerId="LiveId" clId="{498971E8-A10A-417E-B874-F634EC4C3E97}" dt="2025-03-26T12:17:41.840" v="4905" actId="20577"/>
          <ac:graphicFrameMkLst>
            <pc:docMk/>
            <pc:sldMk cId="183710332" sldId="259"/>
            <ac:graphicFrameMk id="16" creationId="{CC01128A-1D66-89AE-7FD4-0459DD96A055}"/>
          </ac:graphicFrameMkLst>
        </pc:graphicFrameChg>
      </pc:sldChg>
      <pc:sldChg chg="del">
        <pc:chgData name="Quitterie ROUDAUT" userId="8543a2adf6973109" providerId="LiveId" clId="{498971E8-A10A-417E-B874-F634EC4C3E97}" dt="2025-03-25T18:19:05.081" v="3" actId="2696"/>
        <pc:sldMkLst>
          <pc:docMk/>
          <pc:sldMk cId="0" sldId="260"/>
        </pc:sldMkLst>
      </pc:sldChg>
      <pc:sldChg chg="addSp delSp modSp add mod modNotesTx">
        <pc:chgData name="Quitterie ROUDAUT" userId="8543a2adf6973109" providerId="LiveId" clId="{498971E8-A10A-417E-B874-F634EC4C3E97}" dt="2025-03-26T12:20:55.519" v="4930" actId="20577"/>
        <pc:sldMkLst>
          <pc:docMk/>
          <pc:sldMk cId="63567241" sldId="260"/>
        </pc:sldMkLst>
      </pc:sldChg>
      <pc:sldChg chg="del">
        <pc:chgData name="Quitterie ROUDAUT" userId="8543a2adf6973109" providerId="LiveId" clId="{498971E8-A10A-417E-B874-F634EC4C3E97}" dt="2025-03-25T18:19:09.623" v="4" actId="2696"/>
        <pc:sldMkLst>
          <pc:docMk/>
          <pc:sldMk cId="0" sldId="261"/>
        </pc:sldMkLst>
      </pc:sldChg>
      <pc:sldChg chg="addSp delSp modSp add mod modNotesTx">
        <pc:chgData name="Quitterie ROUDAUT" userId="8543a2adf6973109" providerId="LiveId" clId="{498971E8-A10A-417E-B874-F634EC4C3E97}" dt="2025-03-31T14:20:38.035" v="5104" actId="20577"/>
        <pc:sldMkLst>
          <pc:docMk/>
          <pc:sldMk cId="3707404022" sldId="261"/>
        </pc:sldMkLst>
      </pc:sldChg>
      <pc:sldChg chg="del">
        <pc:chgData name="Quitterie ROUDAUT" userId="8543a2adf6973109" providerId="LiveId" clId="{498971E8-A10A-417E-B874-F634EC4C3E97}" dt="2025-03-25T18:19:09.623" v="4" actId="2696"/>
        <pc:sldMkLst>
          <pc:docMk/>
          <pc:sldMk cId="0" sldId="262"/>
        </pc:sldMkLst>
      </pc:sldChg>
      <pc:sldChg chg="addSp delSp modSp add mod modNotesTx">
        <pc:chgData name="Quitterie ROUDAUT" userId="8543a2adf6973109" providerId="LiveId" clId="{498971E8-A10A-417E-B874-F634EC4C3E97}" dt="2025-04-04T13:18:57.168" v="10782" actId="6549"/>
        <pc:sldMkLst>
          <pc:docMk/>
          <pc:sldMk cId="1544393589" sldId="262"/>
        </pc:sldMkLst>
      </pc:sldChg>
      <pc:sldChg chg="addSp delSp modSp add del mod modNotesTx">
        <pc:chgData name="Quitterie ROUDAUT" userId="8543a2adf6973109" providerId="LiveId" clId="{498971E8-A10A-417E-B874-F634EC4C3E97}" dt="2025-03-25T21:08:42.052" v="3959" actId="2696"/>
        <pc:sldMkLst>
          <pc:docMk/>
          <pc:sldMk cId="1558119138" sldId="263"/>
        </pc:sldMkLst>
      </pc:sldChg>
      <pc:sldChg chg="del">
        <pc:chgData name="Quitterie ROUDAUT" userId="8543a2adf6973109" providerId="LiveId" clId="{498971E8-A10A-417E-B874-F634EC4C3E97}" dt="2025-03-25T18:18:51.760" v="2" actId="2696"/>
        <pc:sldMkLst>
          <pc:docMk/>
          <pc:sldMk cId="3755941987" sldId="263"/>
        </pc:sldMkLst>
      </pc:sldChg>
      <pc:sldChg chg="addSp delSp modSp add mod modNotesTx">
        <pc:chgData name="Quitterie ROUDAUT" userId="8543a2adf6973109" providerId="LiveId" clId="{498971E8-A10A-417E-B874-F634EC4C3E97}" dt="2025-04-01T13:55:22.094" v="6269" actId="208"/>
        <pc:sldMkLst>
          <pc:docMk/>
          <pc:sldMk cId="1473465422" sldId="264"/>
        </pc:sldMkLst>
      </pc:sldChg>
      <pc:sldChg chg="del">
        <pc:chgData name="Quitterie ROUDAUT" userId="8543a2adf6973109" providerId="LiveId" clId="{498971E8-A10A-417E-B874-F634EC4C3E97}" dt="2025-03-25T18:18:51.760" v="2" actId="2696"/>
        <pc:sldMkLst>
          <pc:docMk/>
          <pc:sldMk cId="2736748526" sldId="264"/>
        </pc:sldMkLst>
      </pc:sldChg>
      <pc:sldChg chg="addSp delSp modSp add mod ord modNotesTx">
        <pc:chgData name="Quitterie ROUDAUT" userId="8543a2adf6973109" providerId="LiveId" clId="{498971E8-A10A-417E-B874-F634EC4C3E97}" dt="2025-04-01T14:21:14.100" v="7057"/>
        <pc:sldMkLst>
          <pc:docMk/>
          <pc:sldMk cId="1618569071" sldId="265"/>
        </pc:sldMkLst>
      </pc:sldChg>
      <pc:sldChg chg="add del">
        <pc:chgData name="Quitterie ROUDAUT" userId="8543a2adf6973109" providerId="LiveId" clId="{498971E8-A10A-417E-B874-F634EC4C3E97}" dt="2025-03-25T20:45:49.242" v="3575" actId="2890"/>
        <pc:sldMkLst>
          <pc:docMk/>
          <pc:sldMk cId="1962629750" sldId="265"/>
        </pc:sldMkLst>
      </pc:sldChg>
      <pc:sldChg chg="del">
        <pc:chgData name="Quitterie ROUDAUT" userId="8543a2adf6973109" providerId="LiveId" clId="{498971E8-A10A-417E-B874-F634EC4C3E97}" dt="2025-03-25T18:18:51.760" v="2" actId="2696"/>
        <pc:sldMkLst>
          <pc:docMk/>
          <pc:sldMk cId="593037569" sldId="266"/>
        </pc:sldMkLst>
      </pc:sldChg>
      <pc:sldChg chg="addSp delSp modSp add del mod">
        <pc:chgData name="Quitterie ROUDAUT" userId="8543a2adf6973109" providerId="LiveId" clId="{498971E8-A10A-417E-B874-F634EC4C3E97}" dt="2025-04-01T14:02:38.888" v="6383" actId="47"/>
        <pc:sldMkLst>
          <pc:docMk/>
          <pc:sldMk cId="4028616274" sldId="266"/>
        </pc:sldMkLst>
      </pc:sldChg>
      <pc:sldChg chg="del">
        <pc:chgData name="Quitterie ROUDAUT" userId="8543a2adf6973109" providerId="LiveId" clId="{498971E8-A10A-417E-B874-F634EC4C3E97}" dt="2025-03-25T18:18:51.760" v="2" actId="2696"/>
        <pc:sldMkLst>
          <pc:docMk/>
          <pc:sldMk cId="2506893151" sldId="267"/>
        </pc:sldMkLst>
      </pc:sldChg>
      <pc:sldChg chg="addSp delSp modSp add mod modNotesTx">
        <pc:chgData name="Quitterie ROUDAUT" userId="8543a2adf6973109" providerId="LiveId" clId="{498971E8-A10A-417E-B874-F634EC4C3E97}" dt="2025-04-01T14:16:08.958" v="6892" actId="20577"/>
        <pc:sldMkLst>
          <pc:docMk/>
          <pc:sldMk cId="3743246129" sldId="267"/>
        </pc:sldMkLst>
      </pc:sldChg>
      <pc:sldChg chg="del">
        <pc:chgData name="Quitterie ROUDAUT" userId="8543a2adf6973109" providerId="LiveId" clId="{498971E8-A10A-417E-B874-F634EC4C3E97}" dt="2025-03-25T18:19:05.081" v="3" actId="2696"/>
        <pc:sldMkLst>
          <pc:docMk/>
          <pc:sldMk cId="82657412" sldId="268"/>
        </pc:sldMkLst>
      </pc:sldChg>
      <pc:sldChg chg="addSp delSp modSp add mod modNotesTx">
        <pc:chgData name="Quitterie ROUDAUT" userId="8543a2adf6973109" providerId="LiveId" clId="{498971E8-A10A-417E-B874-F634EC4C3E97}" dt="2025-04-04T17:52:06.567" v="10805" actId="6549"/>
        <pc:sldMkLst>
          <pc:docMk/>
          <pc:sldMk cId="3447742200" sldId="268"/>
        </pc:sldMkLst>
      </pc:sldChg>
      <pc:sldChg chg="del">
        <pc:chgData name="Quitterie ROUDAUT" userId="8543a2adf6973109" providerId="LiveId" clId="{498971E8-A10A-417E-B874-F634EC4C3E97}" dt="2025-03-25T18:19:05.081" v="3" actId="2696"/>
        <pc:sldMkLst>
          <pc:docMk/>
          <pc:sldMk cId="2975670236" sldId="269"/>
        </pc:sldMkLst>
      </pc:sldChg>
      <pc:sldChg chg="addSp modSp add mod modNotesTx">
        <pc:chgData name="Quitterie ROUDAUT" userId="8543a2adf6973109" providerId="LiveId" clId="{498971E8-A10A-417E-B874-F634EC4C3E97}" dt="2025-04-01T14:42:51.133" v="7975" actId="20577"/>
        <pc:sldMkLst>
          <pc:docMk/>
          <pc:sldMk cId="3666803401" sldId="269"/>
        </pc:sldMkLst>
      </pc:sldChg>
      <pc:sldChg chg="addSp modSp add mod modNotesTx">
        <pc:chgData name="Quitterie ROUDAUT" userId="8543a2adf6973109" providerId="LiveId" clId="{498971E8-A10A-417E-B874-F634EC4C3E97}" dt="2025-04-01T14:52:19.029" v="8621" actId="242"/>
        <pc:sldMkLst>
          <pc:docMk/>
          <pc:sldMk cId="3602834795" sldId="270"/>
        </pc:sldMkLst>
      </pc:sldChg>
      <pc:sldChg chg="del">
        <pc:chgData name="Quitterie ROUDAUT" userId="8543a2adf6973109" providerId="LiveId" clId="{498971E8-A10A-417E-B874-F634EC4C3E97}" dt="2025-03-25T18:19:05.081" v="3" actId="2696"/>
        <pc:sldMkLst>
          <pc:docMk/>
          <pc:sldMk cId="2108014832" sldId="271"/>
        </pc:sldMkLst>
      </pc:sldChg>
      <pc:sldChg chg="modSp add del mod ord">
        <pc:chgData name="Quitterie ROUDAUT" userId="8543a2adf6973109" providerId="LiveId" clId="{498971E8-A10A-417E-B874-F634EC4C3E97}" dt="2025-03-31T15:59:38.108" v="5713" actId="2696"/>
        <pc:sldMkLst>
          <pc:docMk/>
          <pc:sldMk cId="3837691709" sldId="271"/>
        </pc:sldMkLst>
      </pc:sldChg>
      <pc:sldChg chg="del">
        <pc:chgData name="Quitterie ROUDAUT" userId="8543a2adf6973109" providerId="LiveId" clId="{498971E8-A10A-417E-B874-F634EC4C3E97}" dt="2025-03-25T18:19:05.081" v="3" actId="2696"/>
        <pc:sldMkLst>
          <pc:docMk/>
          <pc:sldMk cId="3457149207" sldId="272"/>
        </pc:sldMkLst>
      </pc:sldChg>
      <pc:sldChg chg="addSp delSp modSp add mod modNotesTx">
        <pc:chgData name="Quitterie ROUDAUT" userId="8543a2adf6973109" providerId="LiveId" clId="{498971E8-A10A-417E-B874-F634EC4C3E97}" dt="2025-04-01T15:05:51.932" v="9299" actId="313"/>
        <pc:sldMkLst>
          <pc:docMk/>
          <pc:sldMk cId="3835563039" sldId="272"/>
        </pc:sldMkLst>
      </pc:sldChg>
      <pc:sldChg chg="addSp delSp modSp add del mod modNotesTx">
        <pc:chgData name="Quitterie ROUDAUT" userId="8543a2adf6973109" providerId="LiveId" clId="{498971E8-A10A-417E-B874-F634EC4C3E97}" dt="2025-03-26T12:45:51.920" v="5004" actId="47"/>
        <pc:sldMkLst>
          <pc:docMk/>
          <pc:sldMk cId="1334202928" sldId="273"/>
        </pc:sldMkLst>
      </pc:sldChg>
      <pc:sldChg chg="del">
        <pc:chgData name="Quitterie ROUDAUT" userId="8543a2adf6973109" providerId="LiveId" clId="{498971E8-A10A-417E-B874-F634EC4C3E97}" dt="2025-03-25T18:19:05.081" v="3" actId="2696"/>
        <pc:sldMkLst>
          <pc:docMk/>
          <pc:sldMk cId="3849844295" sldId="273"/>
        </pc:sldMkLst>
      </pc:sldChg>
      <pc:sldChg chg="del">
        <pc:chgData name="Quitterie ROUDAUT" userId="8543a2adf6973109" providerId="LiveId" clId="{498971E8-A10A-417E-B874-F634EC4C3E97}" dt="2025-03-25T18:19:09.623" v="4" actId="2696"/>
        <pc:sldMkLst>
          <pc:docMk/>
          <pc:sldMk cId="141001877" sldId="274"/>
        </pc:sldMkLst>
      </pc:sldChg>
      <pc:sldChg chg="addSp delSp modSp add del mod modNotesTx">
        <pc:chgData name="Quitterie ROUDAUT" userId="8543a2adf6973109" providerId="LiveId" clId="{498971E8-A10A-417E-B874-F634EC4C3E97}" dt="2025-03-26T12:38:53.080" v="4980" actId="47"/>
        <pc:sldMkLst>
          <pc:docMk/>
          <pc:sldMk cId="2843815821" sldId="274"/>
        </pc:sldMkLst>
      </pc:sldChg>
      <pc:sldChg chg="addSp delSp modSp add del mod modNotesTx">
        <pc:chgData name="Quitterie ROUDAUT" userId="8543a2adf6973109" providerId="LiveId" clId="{498971E8-A10A-417E-B874-F634EC4C3E97}" dt="2025-04-01T14:02:58.388" v="6385" actId="47"/>
        <pc:sldMkLst>
          <pc:docMk/>
          <pc:sldMk cId="1080432537" sldId="275"/>
        </pc:sldMkLst>
      </pc:sldChg>
      <pc:sldChg chg="del">
        <pc:chgData name="Quitterie ROUDAUT" userId="8543a2adf6973109" providerId="LiveId" clId="{498971E8-A10A-417E-B874-F634EC4C3E97}" dt="2025-03-25T18:19:09.623" v="4" actId="2696"/>
        <pc:sldMkLst>
          <pc:docMk/>
          <pc:sldMk cId="1098751525" sldId="275"/>
        </pc:sldMkLst>
      </pc:sldChg>
      <pc:sldChg chg="addSp modSp add del mod">
        <pc:chgData name="Quitterie ROUDAUT" userId="8543a2adf6973109" providerId="LiveId" clId="{498971E8-A10A-417E-B874-F634EC4C3E97}" dt="2025-04-01T14:02:59.979" v="6386" actId="47"/>
        <pc:sldMkLst>
          <pc:docMk/>
          <pc:sldMk cId="1525161083" sldId="276"/>
        </pc:sldMkLst>
      </pc:sldChg>
      <pc:sldChg chg="addSp delSp modSp add mod modNotesTx">
        <pc:chgData name="Quitterie ROUDAUT" userId="8543a2adf6973109" providerId="LiveId" clId="{498971E8-A10A-417E-B874-F634EC4C3E97}" dt="2025-04-06T19:39:37.432" v="10858"/>
        <pc:sldMkLst>
          <pc:docMk/>
          <pc:sldMk cId="2188771513" sldId="277"/>
        </pc:sldMkLst>
      </pc:sldChg>
      <pc:sldChg chg="addSp delSp modSp add mod modNotesTx">
        <pc:chgData name="Quitterie ROUDAUT" userId="8543a2adf6973109" providerId="LiveId" clId="{498971E8-A10A-417E-B874-F634EC4C3E97}" dt="2025-04-04T13:20:01.705" v="10784" actId="20577"/>
        <pc:sldMkLst>
          <pc:docMk/>
          <pc:sldMk cId="3672456771" sldId="278"/>
        </pc:sldMkLst>
      </pc:sldChg>
      <pc:sldChg chg="addSp delSp modSp add mod modNotesTx">
        <pc:chgData name="Quitterie ROUDAUT" userId="8543a2adf6973109" providerId="LiveId" clId="{498971E8-A10A-417E-B874-F634EC4C3E97}" dt="2025-04-01T15:10:18.372" v="9344"/>
        <pc:sldMkLst>
          <pc:docMk/>
          <pc:sldMk cId="534289901" sldId="279"/>
        </pc:sldMkLst>
      </pc:sldChg>
      <pc:sldChg chg="modSp add mod ord modNotesTx">
        <pc:chgData name="Quitterie ROUDAUT" userId="8543a2adf6973109" providerId="LiveId" clId="{498971E8-A10A-417E-B874-F634EC4C3E97}" dt="2025-04-01T14:22:55.075" v="7335" actId="20577"/>
        <pc:sldMkLst>
          <pc:docMk/>
          <pc:sldMk cId="956557581" sldId="280"/>
        </pc:sldMkLst>
      </pc:sldChg>
      <pc:sldChg chg="modSp add mod modNotesTx">
        <pc:chgData name="Quitterie ROUDAUT" userId="8543a2adf6973109" providerId="LiveId" clId="{498971E8-A10A-417E-B874-F634EC4C3E97}" dt="2025-04-01T15:12:16.081" v="9402" actId="208"/>
        <pc:sldMkLst>
          <pc:docMk/>
          <pc:sldMk cId="3744904838" sldId="281"/>
        </pc:sldMkLst>
      </pc:sldChg>
      <pc:sldChg chg="addSp delSp modSp add mod modNotesTx">
        <pc:chgData name="Quitterie ROUDAUT" userId="8543a2adf6973109" providerId="LiveId" clId="{498971E8-A10A-417E-B874-F634EC4C3E97}" dt="2025-04-01T15:35:46.708" v="9746" actId="12"/>
        <pc:sldMkLst>
          <pc:docMk/>
          <pc:sldMk cId="3886190817" sldId="282"/>
        </pc:sldMkLst>
      </pc:sldChg>
      <pc:sldMasterChg chg="delSldLayout">
        <pc:chgData name="Quitterie ROUDAUT" userId="8543a2adf6973109" providerId="LiveId" clId="{498971E8-A10A-417E-B874-F634EC4C3E97}" dt="2025-03-25T18:19:09.623" v="4" actId="2696"/>
        <pc:sldMasterMkLst>
          <pc:docMk/>
          <pc:sldMasterMk cId="0" sldId="2147483648"/>
        </pc:sldMasterMkLst>
        <pc:sldLayoutChg chg="del">
          <pc:chgData name="Quitterie ROUDAUT" userId="8543a2adf6973109" providerId="LiveId" clId="{498971E8-A10A-417E-B874-F634EC4C3E97}" dt="2025-03-25T18:19:09.623" v="4" actId="2696"/>
          <pc:sldLayoutMkLst>
            <pc:docMk/>
            <pc:sldMasterMk cId="0" sldId="2147483648"/>
            <pc:sldLayoutMk cId="0" sldId="2147483650"/>
          </pc:sldLayoutMkLst>
        </pc:sldLayoutChg>
        <pc:sldLayoutChg chg="del">
          <pc:chgData name="Quitterie ROUDAUT" userId="8543a2adf6973109" providerId="LiveId" clId="{498971E8-A10A-417E-B874-F634EC4C3E97}" dt="2025-03-25T18:19:05.081" v="3" actId="2696"/>
          <pc:sldLayoutMkLst>
            <pc:docMk/>
            <pc:sldMasterMk cId="0" sldId="2147483648"/>
            <pc:sldLayoutMk cId="0" sldId="2147483654"/>
          </pc:sldLayoutMkLst>
        </pc:sldLayoutChg>
      </pc:sldMasterChg>
    </pc:docChg>
  </pc:docChgLst>
  <pc:docChgLst>
    <pc:chgData name="Quitterie ROUDAUT" userId="8543a2adf6973109" providerId="LiveId" clId="{27F96132-AAE3-4EF8-8D15-2E71553E6EBC}"/>
    <pc:docChg chg="undo custSel addSld delSld modSld addSection delSection modSection">
      <pc:chgData name="Quitterie ROUDAUT" userId="8543a2adf6973109" providerId="LiveId" clId="{27F96132-AAE3-4EF8-8D15-2E71553E6EBC}" dt="2025-06-04T17:53:21.185" v="5184" actId="20577"/>
      <pc:docMkLst>
        <pc:docMk/>
      </pc:docMkLst>
      <pc:sldChg chg="modSp mod modNotesTx">
        <pc:chgData name="Quitterie ROUDAUT" userId="8543a2adf6973109" providerId="LiveId" clId="{27F96132-AAE3-4EF8-8D15-2E71553E6EBC}" dt="2025-06-03T09:56:32.561" v="4296" actId="20577"/>
        <pc:sldMkLst>
          <pc:docMk/>
          <pc:sldMk cId="0" sldId="256"/>
        </pc:sldMkLst>
        <pc:spChg chg="mod">
          <ac:chgData name="Quitterie ROUDAUT" userId="8543a2adf6973109" providerId="LiveId" clId="{27F96132-AAE3-4EF8-8D15-2E71553E6EBC}" dt="2025-06-02T07:40:16.036" v="2896" actId="20577"/>
          <ac:spMkLst>
            <pc:docMk/>
            <pc:sldMk cId="0" sldId="256"/>
            <ac:spMk id="55" creationId="{00000000-0000-0000-0000-000000000000}"/>
          </ac:spMkLst>
        </pc:spChg>
        <pc:spChg chg="mod">
          <ac:chgData name="Quitterie ROUDAUT" userId="8543a2adf6973109" providerId="LiveId" clId="{27F96132-AAE3-4EF8-8D15-2E71553E6EBC}" dt="2025-05-26T13:41:09.624" v="127" actId="20577"/>
          <ac:spMkLst>
            <pc:docMk/>
            <pc:sldMk cId="0" sldId="256"/>
            <ac:spMk id="58" creationId="{00000000-0000-0000-0000-000000000000}"/>
          </ac:spMkLst>
        </pc:spChg>
      </pc:sldChg>
      <pc:sldChg chg="addSp delSp modSp mod modNotesTx">
        <pc:chgData name="Quitterie ROUDAUT" userId="8543a2adf6973109" providerId="LiveId" clId="{27F96132-AAE3-4EF8-8D15-2E71553E6EBC}" dt="2025-05-27T13:29:53.653" v="2611" actId="14100"/>
        <pc:sldMkLst>
          <pc:docMk/>
          <pc:sldMk cId="0" sldId="257"/>
        </pc:sldMkLst>
        <pc:spChg chg="mod">
          <ac:chgData name="Quitterie ROUDAUT" userId="8543a2adf6973109" providerId="LiveId" clId="{27F96132-AAE3-4EF8-8D15-2E71553E6EBC}" dt="2025-05-26T13:44:27.582" v="303" actId="6549"/>
          <ac:spMkLst>
            <pc:docMk/>
            <pc:sldMk cId="0" sldId="257"/>
            <ac:spMk id="65" creationId="{00000000-0000-0000-0000-000000000000}"/>
          </ac:spMkLst>
        </pc:spChg>
        <pc:graphicFrameChg chg="mod">
          <ac:chgData name="Quitterie ROUDAUT" userId="8543a2adf6973109" providerId="LiveId" clId="{27F96132-AAE3-4EF8-8D15-2E71553E6EBC}" dt="2025-05-26T13:44:10.159" v="302" actId="20577"/>
          <ac:graphicFrameMkLst>
            <pc:docMk/>
            <pc:sldMk cId="0" sldId="257"/>
            <ac:graphicFrameMk id="10" creationId="{525B8D50-0B19-547E-90A8-EF014BC0810D}"/>
          </ac:graphicFrameMkLst>
        </pc:graphicFrameChg>
        <pc:picChg chg="add mod">
          <ac:chgData name="Quitterie ROUDAUT" userId="8543a2adf6973109" providerId="LiveId" clId="{27F96132-AAE3-4EF8-8D15-2E71553E6EBC}" dt="2025-05-27T13:29:53.653" v="2611" actId="14100"/>
          <ac:picMkLst>
            <pc:docMk/>
            <pc:sldMk cId="0" sldId="257"/>
            <ac:picMk id="2050" creationId="{93D9824E-655E-0551-B90C-AA87F4927C6A}"/>
          </ac:picMkLst>
        </pc:picChg>
      </pc:sldChg>
      <pc:sldChg chg="addSp delSp modSp mod modNotesTx">
        <pc:chgData name="Quitterie ROUDAUT" userId="8543a2adf6973109" providerId="LiveId" clId="{27F96132-AAE3-4EF8-8D15-2E71553E6EBC}" dt="2025-05-27T13:29:45.105" v="2607" actId="1076"/>
        <pc:sldMkLst>
          <pc:docMk/>
          <pc:sldMk cId="1832841460" sldId="258"/>
        </pc:sldMkLst>
        <pc:spChg chg="mod">
          <ac:chgData name="Quitterie ROUDAUT" userId="8543a2adf6973109" providerId="LiveId" clId="{27F96132-AAE3-4EF8-8D15-2E71553E6EBC}" dt="2025-05-27T13:29:41.942" v="2606" actId="1076"/>
          <ac:spMkLst>
            <pc:docMk/>
            <pc:sldMk cId="1832841460" sldId="258"/>
            <ac:spMk id="64" creationId="{0DB6E7B5-B03E-6B77-BCA7-E377EA86804E}"/>
          </ac:spMkLst>
        </pc:spChg>
        <pc:spChg chg="mod">
          <ac:chgData name="Quitterie ROUDAUT" userId="8543a2adf6973109" providerId="LiveId" clId="{27F96132-AAE3-4EF8-8D15-2E71553E6EBC}" dt="2025-05-27T13:29:37.956" v="2603" actId="1076"/>
          <ac:spMkLst>
            <pc:docMk/>
            <pc:sldMk cId="1832841460" sldId="258"/>
            <ac:spMk id="65" creationId="{1590D7B2-6BB6-8F54-D165-8A9076DAD60B}"/>
          </ac:spMkLst>
        </pc:spChg>
        <pc:graphicFrameChg chg="add mod modGraphic">
          <ac:chgData name="Quitterie ROUDAUT" userId="8543a2adf6973109" providerId="LiveId" clId="{27F96132-AAE3-4EF8-8D15-2E71553E6EBC}" dt="2025-05-27T13:29:24.248" v="2599" actId="14100"/>
          <ac:graphicFrameMkLst>
            <pc:docMk/>
            <pc:sldMk cId="1832841460" sldId="258"/>
            <ac:graphicFrameMk id="4" creationId="{B8047D74-8644-41C7-267F-4A13ED56D651}"/>
          </ac:graphicFrameMkLst>
        </pc:graphicFrameChg>
        <pc:picChg chg="add mod">
          <ac:chgData name="Quitterie ROUDAUT" userId="8543a2adf6973109" providerId="LiveId" clId="{27F96132-AAE3-4EF8-8D15-2E71553E6EBC}" dt="2025-05-27T13:29:45.105" v="2607" actId="1076"/>
          <ac:picMkLst>
            <pc:docMk/>
            <pc:sldMk cId="1832841460" sldId="258"/>
            <ac:picMk id="3" creationId="{FD933547-86F6-91C6-34A9-D401417C125C}"/>
          </ac:picMkLst>
        </pc:picChg>
      </pc:sldChg>
      <pc:sldChg chg="addSp delSp modSp mod modNotesTx">
        <pc:chgData name="Quitterie ROUDAUT" userId="8543a2adf6973109" providerId="LiveId" clId="{27F96132-AAE3-4EF8-8D15-2E71553E6EBC}" dt="2025-06-03T10:00:10.115" v="4489" actId="20577"/>
        <pc:sldMkLst>
          <pc:docMk/>
          <pc:sldMk cId="183710332" sldId="259"/>
        </pc:sldMkLst>
        <pc:spChg chg="mod">
          <ac:chgData name="Quitterie ROUDAUT" userId="8543a2adf6973109" providerId="LiveId" clId="{27F96132-AAE3-4EF8-8D15-2E71553E6EBC}" dt="2025-05-26T14:06:44.194" v="538" actId="20577"/>
          <ac:spMkLst>
            <pc:docMk/>
            <pc:sldMk cId="183710332" sldId="259"/>
            <ac:spMk id="65" creationId="{8EE971C4-932A-6623-D083-550689A8824C}"/>
          </ac:spMkLst>
        </pc:spChg>
        <pc:graphicFrameChg chg="add mod modGraphic">
          <ac:chgData name="Quitterie ROUDAUT" userId="8543a2adf6973109" providerId="LiveId" clId="{27F96132-AAE3-4EF8-8D15-2E71553E6EBC}" dt="2025-05-27T19:41:56.170" v="2655" actId="20577"/>
          <ac:graphicFrameMkLst>
            <pc:docMk/>
            <pc:sldMk cId="183710332" sldId="259"/>
            <ac:graphicFrameMk id="3" creationId="{2DCF408F-82C0-4960-6991-779F0E9B509D}"/>
          </ac:graphicFrameMkLst>
        </pc:graphicFrameChg>
        <pc:graphicFrameChg chg="mod">
          <ac:chgData name="Quitterie ROUDAUT" userId="8543a2adf6973109" providerId="LiveId" clId="{27F96132-AAE3-4EF8-8D15-2E71553E6EBC}" dt="2025-04-25T14:26:24.795" v="7" actId="478"/>
          <ac:graphicFrameMkLst>
            <pc:docMk/>
            <pc:sldMk cId="183710332" sldId="259"/>
            <ac:graphicFrameMk id="16" creationId="{CC01128A-1D66-89AE-7FD4-0459DD96A055}"/>
          </ac:graphicFrameMkLst>
        </pc:graphicFrameChg>
      </pc:sldChg>
      <pc:sldChg chg="del">
        <pc:chgData name="Quitterie ROUDAUT" userId="8543a2adf6973109" providerId="LiveId" clId="{27F96132-AAE3-4EF8-8D15-2E71553E6EBC}" dt="2025-04-25T14:26:34.258" v="11" actId="47"/>
        <pc:sldMkLst>
          <pc:docMk/>
          <pc:sldMk cId="63567241" sldId="260"/>
        </pc:sldMkLst>
      </pc:sldChg>
      <pc:sldChg chg="addSp delSp modSp add mod chgLayout modNotesTx">
        <pc:chgData name="Quitterie ROUDAUT" userId="8543a2adf6973109" providerId="LiveId" clId="{27F96132-AAE3-4EF8-8D15-2E71553E6EBC}" dt="2025-06-03T10:06:08.594" v="4522" actId="20577"/>
        <pc:sldMkLst>
          <pc:docMk/>
          <pc:sldMk cId="3427863942" sldId="260"/>
        </pc:sldMkLst>
        <pc:spChg chg="mod ord">
          <ac:chgData name="Quitterie ROUDAUT" userId="8543a2adf6973109" providerId="LiveId" clId="{27F96132-AAE3-4EF8-8D15-2E71553E6EBC}" dt="2025-05-26T16:28:07.873" v="965" actId="700"/>
          <ac:spMkLst>
            <pc:docMk/>
            <pc:sldMk cId="3427863942" sldId="260"/>
            <ac:spMk id="2" creationId="{EB1A4836-7426-E4D2-D792-4979622D72F7}"/>
          </ac:spMkLst>
        </pc:spChg>
        <pc:spChg chg="add mod">
          <ac:chgData name="Quitterie ROUDAUT" userId="8543a2adf6973109" providerId="LiveId" clId="{27F96132-AAE3-4EF8-8D15-2E71553E6EBC}" dt="2025-05-29T09:12:09.589" v="2683" actId="14100"/>
          <ac:spMkLst>
            <pc:docMk/>
            <pc:sldMk cId="3427863942" sldId="260"/>
            <ac:spMk id="5" creationId="{9C4CB18E-22F6-FA47-0423-1B240B54390E}"/>
          </ac:spMkLst>
        </pc:spChg>
        <pc:spChg chg="add mod">
          <ac:chgData name="Quitterie ROUDAUT" userId="8543a2adf6973109" providerId="LiveId" clId="{27F96132-AAE3-4EF8-8D15-2E71553E6EBC}" dt="2025-06-02T07:52:17.710" v="3123" actId="108"/>
          <ac:spMkLst>
            <pc:docMk/>
            <pc:sldMk cId="3427863942" sldId="260"/>
            <ac:spMk id="7" creationId="{3986154C-C87C-A14F-1FF6-03A153ACC762}"/>
          </ac:spMkLst>
        </pc:spChg>
        <pc:spChg chg="add mod ord">
          <ac:chgData name="Quitterie ROUDAUT" userId="8543a2adf6973109" providerId="LiveId" clId="{27F96132-AAE3-4EF8-8D15-2E71553E6EBC}" dt="2025-05-26T16:28:07.904" v="966" actId="27636"/>
          <ac:spMkLst>
            <pc:docMk/>
            <pc:sldMk cId="3427863942" sldId="260"/>
            <ac:spMk id="9" creationId="{5A1FF14F-B51F-2E15-2938-DC61C9AD86B7}"/>
          </ac:spMkLst>
        </pc:spChg>
        <pc:spChg chg="mod">
          <ac:chgData name="Quitterie ROUDAUT" userId="8543a2adf6973109" providerId="LiveId" clId="{27F96132-AAE3-4EF8-8D15-2E71553E6EBC}" dt="2025-05-29T09:07:45.352" v="2664" actId="14100"/>
          <ac:spMkLst>
            <pc:docMk/>
            <pc:sldMk cId="3427863942" sldId="260"/>
            <ac:spMk id="64" creationId="{1324C165-D000-9C74-8DF0-2EB527E8EE01}"/>
          </ac:spMkLst>
        </pc:spChg>
        <pc:spChg chg="mod">
          <ac:chgData name="Quitterie ROUDAUT" userId="8543a2adf6973109" providerId="LiveId" clId="{27F96132-AAE3-4EF8-8D15-2E71553E6EBC}" dt="2025-05-29T09:07:38.004" v="2662" actId="1076"/>
          <ac:spMkLst>
            <pc:docMk/>
            <pc:sldMk cId="3427863942" sldId="260"/>
            <ac:spMk id="65" creationId="{D82E4DE0-588B-6C4A-D32D-1D9D0251C8E6}"/>
          </ac:spMkLst>
        </pc:spChg>
        <pc:spChg chg="mod">
          <ac:chgData name="Quitterie ROUDAUT" userId="8543a2adf6973109" providerId="LiveId" clId="{27F96132-AAE3-4EF8-8D15-2E71553E6EBC}" dt="2025-05-29T09:07:42.466" v="2663" actId="1076"/>
          <ac:spMkLst>
            <pc:docMk/>
            <pc:sldMk cId="3427863942" sldId="260"/>
            <ac:spMk id="66" creationId="{9DDFF17F-311A-928F-DD2A-C757E57D8832}"/>
          </ac:spMkLst>
        </pc:spChg>
        <pc:picChg chg="add mod">
          <ac:chgData name="Quitterie ROUDAUT" userId="8543a2adf6973109" providerId="LiveId" clId="{27F96132-AAE3-4EF8-8D15-2E71553E6EBC}" dt="2025-05-29T09:08:47.509" v="2678" actId="14100"/>
          <ac:picMkLst>
            <pc:docMk/>
            <pc:sldMk cId="3427863942" sldId="260"/>
            <ac:picMk id="4" creationId="{7C726A3D-B010-95FC-81E1-2A3914497496}"/>
          </ac:picMkLst>
        </pc:picChg>
        <pc:picChg chg="add mod">
          <ac:chgData name="Quitterie ROUDAUT" userId="8543a2adf6973109" providerId="LiveId" clId="{27F96132-AAE3-4EF8-8D15-2E71553E6EBC}" dt="2025-05-29T09:08:15.364" v="2672" actId="1076"/>
          <ac:picMkLst>
            <pc:docMk/>
            <pc:sldMk cId="3427863942" sldId="260"/>
            <ac:picMk id="6" creationId="{85EC2AD6-B40A-6F92-0876-E38ABC92E7FC}"/>
          </ac:picMkLst>
        </pc:picChg>
      </pc:sldChg>
      <pc:sldChg chg="new del">
        <pc:chgData name="Quitterie ROUDAUT" userId="8543a2adf6973109" providerId="LiveId" clId="{27F96132-AAE3-4EF8-8D15-2E71553E6EBC}" dt="2025-05-26T16:27:52.913" v="962" actId="2696"/>
        <pc:sldMkLst>
          <pc:docMk/>
          <pc:sldMk cId="624776120" sldId="261"/>
        </pc:sldMkLst>
      </pc:sldChg>
      <pc:sldChg chg="del">
        <pc:chgData name="Quitterie ROUDAUT" userId="8543a2adf6973109" providerId="LiveId" clId="{27F96132-AAE3-4EF8-8D15-2E71553E6EBC}" dt="2025-04-25T14:26:35.129" v="12" actId="47"/>
        <pc:sldMkLst>
          <pc:docMk/>
          <pc:sldMk cId="3707404022" sldId="261"/>
        </pc:sldMkLst>
      </pc:sldChg>
      <pc:sldChg chg="addSp delSp modSp add mod modNotesTx">
        <pc:chgData name="Quitterie ROUDAUT" userId="8543a2adf6973109" providerId="LiveId" clId="{27F96132-AAE3-4EF8-8D15-2E71553E6EBC}" dt="2025-06-02T09:38:44.803" v="3936" actId="113"/>
        <pc:sldMkLst>
          <pc:docMk/>
          <pc:sldMk cId="4170614022" sldId="261"/>
        </pc:sldMkLst>
        <pc:spChg chg="add mod">
          <ac:chgData name="Quitterie ROUDAUT" userId="8543a2adf6973109" providerId="LiveId" clId="{27F96132-AAE3-4EF8-8D15-2E71553E6EBC}" dt="2025-06-02T08:12:52.499" v="3542" actId="14100"/>
          <ac:spMkLst>
            <pc:docMk/>
            <pc:sldMk cId="4170614022" sldId="261"/>
            <ac:spMk id="3" creationId="{52344CA5-8003-1204-D52A-EB5D104073B5}"/>
          </ac:spMkLst>
        </pc:spChg>
        <pc:spChg chg="add mod">
          <ac:chgData name="Quitterie ROUDAUT" userId="8543a2adf6973109" providerId="LiveId" clId="{27F96132-AAE3-4EF8-8D15-2E71553E6EBC}" dt="2025-06-02T08:13:14.592" v="3549" actId="208"/>
          <ac:spMkLst>
            <pc:docMk/>
            <pc:sldMk cId="4170614022" sldId="261"/>
            <ac:spMk id="10" creationId="{C8E5B216-E3D0-821E-0001-0147DEB83010}"/>
          </ac:spMkLst>
        </pc:spChg>
        <pc:spChg chg="mod">
          <ac:chgData name="Quitterie ROUDAUT" userId="8543a2adf6973109" providerId="LiveId" clId="{27F96132-AAE3-4EF8-8D15-2E71553E6EBC}" dt="2025-05-26T16:56:16.383" v="1067" actId="5793"/>
          <ac:spMkLst>
            <pc:docMk/>
            <pc:sldMk cId="4170614022" sldId="261"/>
            <ac:spMk id="65" creationId="{54F37999-0499-C2B0-03B8-FDEFEFAE9D80}"/>
          </ac:spMkLst>
        </pc:spChg>
        <pc:picChg chg="add mod">
          <ac:chgData name="Quitterie ROUDAUT" userId="8543a2adf6973109" providerId="LiveId" clId="{27F96132-AAE3-4EF8-8D15-2E71553E6EBC}" dt="2025-06-02T08:11:27.572" v="3511" actId="208"/>
          <ac:picMkLst>
            <pc:docMk/>
            <pc:sldMk cId="4170614022" sldId="261"/>
            <ac:picMk id="4" creationId="{F0AC311C-AF22-133B-7BCB-8C0EAF89F064}"/>
          </ac:picMkLst>
        </pc:picChg>
        <pc:picChg chg="add mod">
          <ac:chgData name="Quitterie ROUDAUT" userId="8543a2adf6973109" providerId="LiveId" clId="{27F96132-AAE3-4EF8-8D15-2E71553E6EBC}" dt="2025-06-02T08:13:34.849" v="3554" actId="1076"/>
          <ac:picMkLst>
            <pc:docMk/>
            <pc:sldMk cId="4170614022" sldId="261"/>
            <ac:picMk id="7" creationId="{7F847E29-6654-1800-84FA-7D8E8A10E148}"/>
          </ac:picMkLst>
        </pc:picChg>
      </pc:sldChg>
      <pc:sldChg chg="addSp delSp modSp add mod modNotesTx">
        <pc:chgData name="Quitterie ROUDAUT" userId="8543a2adf6973109" providerId="LiveId" clId="{27F96132-AAE3-4EF8-8D15-2E71553E6EBC}" dt="2025-06-03T15:11:24.443" v="5092" actId="208"/>
        <pc:sldMkLst>
          <pc:docMk/>
          <pc:sldMk cId="594099966" sldId="262"/>
        </pc:sldMkLst>
        <pc:spChg chg="mod">
          <ac:chgData name="Quitterie ROUDAUT" userId="8543a2adf6973109" providerId="LiveId" clId="{27F96132-AAE3-4EF8-8D15-2E71553E6EBC}" dt="2025-06-02T08:19:55.373" v="3603" actId="20577"/>
          <ac:spMkLst>
            <pc:docMk/>
            <pc:sldMk cId="594099966" sldId="262"/>
            <ac:spMk id="65" creationId="{4C76C85B-4E8F-BC3F-E5AC-40BA413335D6}"/>
          </ac:spMkLst>
        </pc:spChg>
        <pc:picChg chg="add mod">
          <ac:chgData name="Quitterie ROUDAUT" userId="8543a2adf6973109" providerId="LiveId" clId="{27F96132-AAE3-4EF8-8D15-2E71553E6EBC}" dt="2025-06-03T15:11:24.443" v="5092" actId="208"/>
          <ac:picMkLst>
            <pc:docMk/>
            <pc:sldMk cId="594099966" sldId="262"/>
            <ac:picMk id="4" creationId="{6D2BA5F3-D77F-C986-A5CF-1082ECEA14F6}"/>
          </ac:picMkLst>
        </pc:picChg>
        <pc:picChg chg="add mod">
          <ac:chgData name="Quitterie ROUDAUT" userId="8543a2adf6973109" providerId="LiveId" clId="{27F96132-AAE3-4EF8-8D15-2E71553E6EBC}" dt="2025-06-02T08:29:09.843" v="3806" actId="208"/>
          <ac:picMkLst>
            <pc:docMk/>
            <pc:sldMk cId="594099966" sldId="262"/>
            <ac:picMk id="5" creationId="{412F9BAF-39CE-F92B-1BBA-3873C2496121}"/>
          </ac:picMkLst>
        </pc:picChg>
        <pc:picChg chg="add del mod">
          <ac:chgData name="Quitterie ROUDAUT" userId="8543a2adf6973109" providerId="LiveId" clId="{27F96132-AAE3-4EF8-8D15-2E71553E6EBC}" dt="2025-06-03T15:11:05.592" v="5087" actId="478"/>
          <ac:picMkLst>
            <pc:docMk/>
            <pc:sldMk cId="594099966" sldId="262"/>
            <ac:picMk id="7" creationId="{DB3F7F03-384E-27C8-3AA5-20F7E0FEEF86}"/>
          </ac:picMkLst>
        </pc:picChg>
      </pc:sldChg>
      <pc:sldChg chg="del">
        <pc:chgData name="Quitterie ROUDAUT" userId="8543a2adf6973109" providerId="LiveId" clId="{27F96132-AAE3-4EF8-8D15-2E71553E6EBC}" dt="2025-04-25T14:26:36.506" v="13" actId="47"/>
        <pc:sldMkLst>
          <pc:docMk/>
          <pc:sldMk cId="1544393589" sldId="262"/>
        </pc:sldMkLst>
      </pc:sldChg>
      <pc:sldChg chg="addSp delSp modSp add mod modNotesTx">
        <pc:chgData name="Quitterie ROUDAUT" userId="8543a2adf6973109" providerId="LiveId" clId="{27F96132-AAE3-4EF8-8D15-2E71553E6EBC}" dt="2025-06-04T17:53:21.185" v="5184" actId="20577"/>
        <pc:sldMkLst>
          <pc:docMk/>
          <pc:sldMk cId="2829887360" sldId="263"/>
        </pc:sldMkLst>
        <pc:spChg chg="add mod">
          <ac:chgData name="Quitterie ROUDAUT" userId="8543a2adf6973109" providerId="LiveId" clId="{27F96132-AAE3-4EF8-8D15-2E71553E6EBC}" dt="2025-06-04T17:53:21.185" v="5184" actId="20577"/>
          <ac:spMkLst>
            <pc:docMk/>
            <pc:sldMk cId="2829887360" sldId="263"/>
            <ac:spMk id="3" creationId="{A3E76FF0-D4C5-AE64-3577-94CAB7991AF2}"/>
          </ac:spMkLst>
        </pc:spChg>
        <pc:graphicFrameChg chg="add mod modGraphic">
          <ac:chgData name="Quitterie ROUDAUT" userId="8543a2adf6973109" providerId="LiveId" clId="{27F96132-AAE3-4EF8-8D15-2E71553E6EBC}" dt="2025-06-03T15:26:00.025" v="5123" actId="20577"/>
          <ac:graphicFrameMkLst>
            <pc:docMk/>
            <pc:sldMk cId="2829887360" sldId="263"/>
            <ac:graphicFrameMk id="4" creationId="{27BE5151-50ED-144C-7FDE-0625DA7530A9}"/>
          </ac:graphicFrameMkLst>
        </pc:graphicFrameChg>
        <pc:picChg chg="add mod modCrop">
          <ac:chgData name="Quitterie ROUDAUT" userId="8543a2adf6973109" providerId="LiveId" clId="{27F96132-AAE3-4EF8-8D15-2E71553E6EBC}" dt="2025-06-03T14:18:52.845" v="4894" actId="1076"/>
          <ac:picMkLst>
            <pc:docMk/>
            <pc:sldMk cId="2829887360" sldId="263"/>
            <ac:picMk id="11" creationId="{8A0D1F17-61BC-DAC4-28ED-1FAD7D899C6D}"/>
          </ac:picMkLst>
        </pc:picChg>
        <pc:picChg chg="add mod">
          <ac:chgData name="Quitterie ROUDAUT" userId="8543a2adf6973109" providerId="LiveId" clId="{27F96132-AAE3-4EF8-8D15-2E71553E6EBC}" dt="2025-06-03T14:18:49.151" v="4892" actId="1076"/>
          <ac:picMkLst>
            <pc:docMk/>
            <pc:sldMk cId="2829887360" sldId="263"/>
            <ac:picMk id="13" creationId="{DC78BFAD-8D1A-AC4B-A58B-15C5DCA9852C}"/>
          </ac:picMkLst>
        </pc:picChg>
        <pc:picChg chg="add mod">
          <ac:chgData name="Quitterie ROUDAUT" userId="8543a2adf6973109" providerId="LiveId" clId="{27F96132-AAE3-4EF8-8D15-2E71553E6EBC}" dt="2025-06-03T14:18:50.762" v="4893" actId="1076"/>
          <ac:picMkLst>
            <pc:docMk/>
            <pc:sldMk cId="2829887360" sldId="263"/>
            <ac:picMk id="14" creationId="{5E459AB1-96AE-CC53-7036-D6C88E6838D3}"/>
          </ac:picMkLst>
        </pc:picChg>
      </pc:sldChg>
      <pc:sldChg chg="addSp delSp modSp add mod modNotesTx">
        <pc:chgData name="Quitterie ROUDAUT" userId="8543a2adf6973109" providerId="LiveId" clId="{27F96132-AAE3-4EF8-8D15-2E71553E6EBC}" dt="2025-06-04T17:14:45.942" v="5183" actId="20577"/>
        <pc:sldMkLst>
          <pc:docMk/>
          <pc:sldMk cId="1107020647" sldId="264"/>
        </pc:sldMkLst>
        <pc:spChg chg="mod">
          <ac:chgData name="Quitterie ROUDAUT" userId="8543a2adf6973109" providerId="LiveId" clId="{27F96132-AAE3-4EF8-8D15-2E71553E6EBC}" dt="2025-05-26T17:20:47.209" v="1332" actId="20577"/>
          <ac:spMkLst>
            <pc:docMk/>
            <pc:sldMk cId="1107020647" sldId="264"/>
            <ac:spMk id="65" creationId="{93F0E1BD-1894-A684-80A8-4FEF1E8A8970}"/>
          </ac:spMkLst>
        </pc:spChg>
        <pc:graphicFrameChg chg="add mod modGraphic">
          <ac:chgData name="Quitterie ROUDAUT" userId="8543a2adf6973109" providerId="LiveId" clId="{27F96132-AAE3-4EF8-8D15-2E71553E6EBC}" dt="2025-05-26T17:37:10.501" v="1369"/>
          <ac:graphicFrameMkLst>
            <pc:docMk/>
            <pc:sldMk cId="1107020647" sldId="264"/>
            <ac:graphicFrameMk id="6" creationId="{BD91479C-FA45-3ED6-3BAE-E054C8D10EB9}"/>
          </ac:graphicFrameMkLst>
        </pc:graphicFrameChg>
        <pc:picChg chg="add mod">
          <ac:chgData name="Quitterie ROUDAUT" userId="8543a2adf6973109" providerId="LiveId" clId="{27F96132-AAE3-4EF8-8D15-2E71553E6EBC}" dt="2025-05-26T17:37:15.922" v="1370" actId="208"/>
          <ac:picMkLst>
            <pc:docMk/>
            <pc:sldMk cId="1107020647" sldId="264"/>
            <ac:picMk id="5" creationId="{BE51E839-1CA4-9E81-E66F-AFD3317D177A}"/>
          </ac:picMkLst>
        </pc:picChg>
      </pc:sldChg>
      <pc:sldChg chg="del">
        <pc:chgData name="Quitterie ROUDAUT" userId="8543a2adf6973109" providerId="LiveId" clId="{27F96132-AAE3-4EF8-8D15-2E71553E6EBC}" dt="2025-04-25T14:26:38.337" v="14" actId="47"/>
        <pc:sldMkLst>
          <pc:docMk/>
          <pc:sldMk cId="1473465422" sldId="264"/>
        </pc:sldMkLst>
      </pc:sldChg>
      <pc:sldChg chg="del">
        <pc:chgData name="Quitterie ROUDAUT" userId="8543a2adf6973109" providerId="LiveId" clId="{27F96132-AAE3-4EF8-8D15-2E71553E6EBC}" dt="2025-04-25T14:26:39.743" v="17" actId="47"/>
        <pc:sldMkLst>
          <pc:docMk/>
          <pc:sldMk cId="1618569071" sldId="265"/>
        </pc:sldMkLst>
      </pc:sldChg>
      <pc:sldChg chg="addSp delSp modSp add mod modNotesTx">
        <pc:chgData name="Quitterie ROUDAUT" userId="8543a2adf6973109" providerId="LiveId" clId="{27F96132-AAE3-4EF8-8D15-2E71553E6EBC}" dt="2025-06-04T17:14:32.539" v="5178" actId="6549"/>
        <pc:sldMkLst>
          <pc:docMk/>
          <pc:sldMk cId="1664444744" sldId="265"/>
        </pc:sldMkLst>
        <pc:spChg chg="mod">
          <ac:chgData name="Quitterie ROUDAUT" userId="8543a2adf6973109" providerId="LiveId" clId="{27F96132-AAE3-4EF8-8D15-2E71553E6EBC}" dt="2025-05-26T17:37:36.712" v="1377" actId="20577"/>
          <ac:spMkLst>
            <pc:docMk/>
            <pc:sldMk cId="1664444744" sldId="265"/>
            <ac:spMk id="65" creationId="{FEEE5AA5-E3E0-7CD8-5951-13D3803029CD}"/>
          </ac:spMkLst>
        </pc:spChg>
        <pc:graphicFrameChg chg="mod">
          <ac:chgData name="Quitterie ROUDAUT" userId="8543a2adf6973109" providerId="LiveId" clId="{27F96132-AAE3-4EF8-8D15-2E71553E6EBC}" dt="2025-06-02T09:09:19.577" v="3901" actId="14100"/>
          <ac:graphicFrameMkLst>
            <pc:docMk/>
            <pc:sldMk cId="1664444744" sldId="265"/>
            <ac:graphicFrameMk id="6" creationId="{D6EE2178-5CD7-C28B-A3FD-8D56B61FCA1B}"/>
          </ac:graphicFrameMkLst>
        </pc:graphicFrameChg>
        <pc:picChg chg="add mod">
          <ac:chgData name="Quitterie ROUDAUT" userId="8543a2adf6973109" providerId="LiveId" clId="{27F96132-AAE3-4EF8-8D15-2E71553E6EBC}" dt="2025-06-02T09:09:13.760" v="3899" actId="208"/>
          <ac:picMkLst>
            <pc:docMk/>
            <pc:sldMk cId="1664444744" sldId="265"/>
            <ac:picMk id="5" creationId="{1193DB1C-5BA3-11C2-BE21-43746031C15E}"/>
          </ac:picMkLst>
        </pc:picChg>
      </pc:sldChg>
      <pc:sldChg chg="addSp delSp modSp add mod modNotesTx">
        <pc:chgData name="Quitterie ROUDAUT" userId="8543a2adf6973109" providerId="LiveId" clId="{27F96132-AAE3-4EF8-8D15-2E71553E6EBC}" dt="2025-06-04T13:20:09.366" v="5172" actId="6549"/>
        <pc:sldMkLst>
          <pc:docMk/>
          <pc:sldMk cId="3608866130" sldId="266"/>
        </pc:sldMkLst>
        <pc:spChg chg="mod">
          <ac:chgData name="Quitterie ROUDAUT" userId="8543a2adf6973109" providerId="LiveId" clId="{27F96132-AAE3-4EF8-8D15-2E71553E6EBC}" dt="2025-05-27T12:41:28.932" v="1539" actId="20577"/>
          <ac:spMkLst>
            <pc:docMk/>
            <pc:sldMk cId="3608866130" sldId="266"/>
            <ac:spMk id="65" creationId="{5130D57A-EF5D-5703-E5DE-2AFD74A4948F}"/>
          </ac:spMkLst>
        </pc:spChg>
        <pc:picChg chg="add mod">
          <ac:chgData name="Quitterie ROUDAUT" userId="8543a2adf6973109" providerId="LiveId" clId="{27F96132-AAE3-4EF8-8D15-2E71553E6EBC}" dt="2025-05-27T12:25:46.924" v="1522" actId="208"/>
          <ac:picMkLst>
            <pc:docMk/>
            <pc:sldMk cId="3608866130" sldId="266"/>
            <ac:picMk id="4" creationId="{4B32B0CE-E834-DFEF-C7C1-32FB66B44E2C}"/>
          </ac:picMkLst>
        </pc:picChg>
        <pc:picChg chg="add mod">
          <ac:chgData name="Quitterie ROUDAUT" userId="8543a2adf6973109" providerId="LiveId" clId="{27F96132-AAE3-4EF8-8D15-2E71553E6EBC}" dt="2025-05-27T13:30:47.945" v="2613" actId="14100"/>
          <ac:picMkLst>
            <pc:docMk/>
            <pc:sldMk cId="3608866130" sldId="266"/>
            <ac:picMk id="7" creationId="{40E2A3A5-73DE-013F-C352-0D2ABEC55E23}"/>
          </ac:picMkLst>
        </pc:picChg>
      </pc:sldChg>
      <pc:sldChg chg="add del">
        <pc:chgData name="Quitterie ROUDAUT" userId="8543a2adf6973109" providerId="LiveId" clId="{27F96132-AAE3-4EF8-8D15-2E71553E6EBC}" dt="2025-05-27T12:41:41.305" v="1541" actId="47"/>
        <pc:sldMkLst>
          <pc:docMk/>
          <pc:sldMk cId="3420870971" sldId="267"/>
        </pc:sldMkLst>
      </pc:sldChg>
      <pc:sldChg chg="del">
        <pc:chgData name="Quitterie ROUDAUT" userId="8543a2adf6973109" providerId="LiveId" clId="{27F96132-AAE3-4EF8-8D15-2E71553E6EBC}" dt="2025-04-25T14:26:39.017" v="15" actId="47"/>
        <pc:sldMkLst>
          <pc:docMk/>
          <pc:sldMk cId="3743246129" sldId="267"/>
        </pc:sldMkLst>
      </pc:sldChg>
      <pc:sldChg chg="addSp delSp modSp add mod modNotesTx">
        <pc:chgData name="Quitterie ROUDAUT" userId="8543a2adf6973109" providerId="LiveId" clId="{27F96132-AAE3-4EF8-8D15-2E71553E6EBC}" dt="2025-06-04T14:18:58.680" v="5177" actId="20577"/>
        <pc:sldMkLst>
          <pc:docMk/>
          <pc:sldMk cId="1497695228" sldId="268"/>
        </pc:sldMkLst>
        <pc:spChg chg="mod">
          <ac:chgData name="Quitterie ROUDAUT" userId="8543a2adf6973109" providerId="LiveId" clId="{27F96132-AAE3-4EF8-8D15-2E71553E6EBC}" dt="2025-05-27T12:41:39.173" v="1540" actId="313"/>
          <ac:spMkLst>
            <pc:docMk/>
            <pc:sldMk cId="1497695228" sldId="268"/>
            <ac:spMk id="65" creationId="{20A46399-B55F-2D77-22A3-04DAFFA1930A}"/>
          </ac:spMkLst>
        </pc:spChg>
        <pc:graphicFrameChg chg="add mod modGraphic">
          <ac:chgData name="Quitterie ROUDAUT" userId="8543a2adf6973109" providerId="LiveId" clId="{27F96132-AAE3-4EF8-8D15-2E71553E6EBC}" dt="2025-05-27T13:27:31.749" v="2577" actId="14100"/>
          <ac:graphicFrameMkLst>
            <pc:docMk/>
            <pc:sldMk cId="1497695228" sldId="268"/>
            <ac:graphicFrameMk id="7" creationId="{20FAB115-6367-AB48-D66E-99E4547FF6BE}"/>
          </ac:graphicFrameMkLst>
        </pc:graphicFrameChg>
        <pc:picChg chg="add mod">
          <ac:chgData name="Quitterie ROUDAUT" userId="8543a2adf6973109" providerId="LiveId" clId="{27F96132-AAE3-4EF8-8D15-2E71553E6EBC}" dt="2025-05-27T13:27:35.742" v="2578" actId="1076"/>
          <ac:picMkLst>
            <pc:docMk/>
            <pc:sldMk cId="1497695228" sldId="268"/>
            <ac:picMk id="1026" creationId="{A9E2C2D0-5B9D-E14F-7D4C-635412EBE92A}"/>
          </ac:picMkLst>
        </pc:picChg>
      </pc:sldChg>
      <pc:sldChg chg="del">
        <pc:chgData name="Quitterie ROUDAUT" userId="8543a2adf6973109" providerId="LiveId" clId="{27F96132-AAE3-4EF8-8D15-2E71553E6EBC}" dt="2025-04-25T14:26:40.518" v="19" actId="47"/>
        <pc:sldMkLst>
          <pc:docMk/>
          <pc:sldMk cId="3447742200" sldId="268"/>
        </pc:sldMkLst>
      </pc:sldChg>
      <pc:sldChg chg="addSp modSp add mod modNotesTx">
        <pc:chgData name="Quitterie ROUDAUT" userId="8543a2adf6973109" providerId="LiveId" clId="{27F96132-AAE3-4EF8-8D15-2E71553E6EBC}" dt="2025-06-02T08:33:36.243" v="3842" actId="113"/>
        <pc:sldMkLst>
          <pc:docMk/>
          <pc:sldMk cId="1530420262" sldId="269"/>
        </pc:sldMkLst>
        <pc:spChg chg="mod">
          <ac:chgData name="Quitterie ROUDAUT" userId="8543a2adf6973109" providerId="LiveId" clId="{27F96132-AAE3-4EF8-8D15-2E71553E6EBC}" dt="2025-05-27T13:16:17.431" v="2480" actId="6549"/>
          <ac:spMkLst>
            <pc:docMk/>
            <pc:sldMk cId="1530420262" sldId="269"/>
            <ac:spMk id="65" creationId="{7499D680-8DFE-6209-892E-86A4DACF04D5}"/>
          </ac:spMkLst>
        </pc:spChg>
        <pc:graphicFrameChg chg="add mod">
          <ac:chgData name="Quitterie ROUDAUT" userId="8543a2adf6973109" providerId="LiveId" clId="{27F96132-AAE3-4EF8-8D15-2E71553E6EBC}" dt="2025-05-27T13:25:32.990" v="2567" actId="1076"/>
          <ac:graphicFrameMkLst>
            <pc:docMk/>
            <pc:sldMk cId="1530420262" sldId="269"/>
            <ac:graphicFrameMk id="3" creationId="{85CCEE38-50F9-58F0-54E0-165FD5E11754}"/>
          </ac:graphicFrameMkLst>
        </pc:graphicFrameChg>
        <pc:picChg chg="add mod">
          <ac:chgData name="Quitterie ROUDAUT" userId="8543a2adf6973109" providerId="LiveId" clId="{27F96132-AAE3-4EF8-8D15-2E71553E6EBC}" dt="2025-05-27T13:26:23.938" v="2570" actId="1076"/>
          <ac:picMkLst>
            <pc:docMk/>
            <pc:sldMk cId="1530420262" sldId="269"/>
            <ac:picMk id="4" creationId="{5231F21E-71DF-458B-FF66-733569FF18BB}"/>
          </ac:picMkLst>
        </pc:picChg>
      </pc:sldChg>
      <pc:sldChg chg="del">
        <pc:chgData name="Quitterie ROUDAUT" userId="8543a2adf6973109" providerId="LiveId" clId="{27F96132-AAE3-4EF8-8D15-2E71553E6EBC}" dt="2025-04-25T14:26:40.718" v="20" actId="47"/>
        <pc:sldMkLst>
          <pc:docMk/>
          <pc:sldMk cId="3666803401" sldId="269"/>
        </pc:sldMkLst>
      </pc:sldChg>
      <pc:sldChg chg="addSp delSp modSp add mod modNotesTx">
        <pc:chgData name="Quitterie ROUDAUT" userId="8543a2adf6973109" providerId="LiveId" clId="{27F96132-AAE3-4EF8-8D15-2E71553E6EBC}" dt="2025-06-03T10:08:06.572" v="4698" actId="313"/>
        <pc:sldMkLst>
          <pc:docMk/>
          <pc:sldMk cId="3320188144" sldId="270"/>
        </pc:sldMkLst>
        <pc:spChg chg="mod">
          <ac:chgData name="Quitterie ROUDAUT" userId="8543a2adf6973109" providerId="LiveId" clId="{27F96132-AAE3-4EF8-8D15-2E71553E6EBC}" dt="2025-05-29T09:16:59.193" v="2886" actId="20577"/>
          <ac:spMkLst>
            <pc:docMk/>
            <pc:sldMk cId="3320188144" sldId="270"/>
            <ac:spMk id="65" creationId="{5588F8FA-381F-6873-29E0-85481CECB6F1}"/>
          </ac:spMkLst>
        </pc:spChg>
        <pc:picChg chg="add mod">
          <ac:chgData name="Quitterie ROUDAUT" userId="8543a2adf6973109" providerId="LiveId" clId="{27F96132-AAE3-4EF8-8D15-2E71553E6EBC}" dt="2025-05-29T09:17:38.136" v="2894" actId="1076"/>
          <ac:picMkLst>
            <pc:docMk/>
            <pc:sldMk cId="3320188144" sldId="270"/>
            <ac:picMk id="8" creationId="{A8F69DED-93F5-E06D-FF9C-9BCB642CC71A}"/>
          </ac:picMkLst>
        </pc:picChg>
      </pc:sldChg>
      <pc:sldChg chg="del">
        <pc:chgData name="Quitterie ROUDAUT" userId="8543a2adf6973109" providerId="LiveId" clId="{27F96132-AAE3-4EF8-8D15-2E71553E6EBC}" dt="2025-04-25T14:26:41.814" v="22" actId="47"/>
        <pc:sldMkLst>
          <pc:docMk/>
          <pc:sldMk cId="3602834795" sldId="270"/>
        </pc:sldMkLst>
      </pc:sldChg>
      <pc:sldChg chg="addSp delSp modSp add mod modNotesTx">
        <pc:chgData name="Quitterie ROUDAUT" userId="8543a2adf6973109" providerId="LiveId" clId="{27F96132-AAE3-4EF8-8D15-2E71553E6EBC}" dt="2025-06-04T13:42:33.806" v="5176" actId="6549"/>
        <pc:sldMkLst>
          <pc:docMk/>
          <pc:sldMk cId="1136622146" sldId="271"/>
        </pc:sldMkLst>
        <pc:spChg chg="add mod">
          <ac:chgData name="Quitterie ROUDAUT" userId="8543a2adf6973109" providerId="LiveId" clId="{27F96132-AAE3-4EF8-8D15-2E71553E6EBC}" dt="2025-06-02T08:27:58.482" v="3805" actId="208"/>
          <ac:spMkLst>
            <pc:docMk/>
            <pc:sldMk cId="1136622146" sldId="271"/>
            <ac:spMk id="8" creationId="{758DC5BA-9856-2AD0-2E9C-DDB0A68653A9}"/>
          </ac:spMkLst>
        </pc:spChg>
        <pc:spChg chg="mod">
          <ac:chgData name="Quitterie ROUDAUT" userId="8543a2adf6973109" providerId="LiveId" clId="{27F96132-AAE3-4EF8-8D15-2E71553E6EBC}" dt="2025-06-02T08:21:45.358" v="3616" actId="313"/>
          <ac:spMkLst>
            <pc:docMk/>
            <pc:sldMk cId="1136622146" sldId="271"/>
            <ac:spMk id="65" creationId="{7726A95B-9583-E7EB-1131-0A210A37DA55}"/>
          </ac:spMkLst>
        </pc:spChg>
        <pc:picChg chg="add mod">
          <ac:chgData name="Quitterie ROUDAUT" userId="8543a2adf6973109" providerId="LiveId" clId="{27F96132-AAE3-4EF8-8D15-2E71553E6EBC}" dt="2025-06-02T08:21:58.316" v="3619" actId="208"/>
          <ac:picMkLst>
            <pc:docMk/>
            <pc:sldMk cId="1136622146" sldId="271"/>
            <ac:picMk id="6" creationId="{995FDF2B-A456-7F33-2752-47DC3E51A72B}"/>
          </ac:picMkLst>
        </pc:picChg>
      </pc:sldChg>
      <pc:sldChg chg="del">
        <pc:chgData name="Quitterie ROUDAUT" userId="8543a2adf6973109" providerId="LiveId" clId="{27F96132-AAE3-4EF8-8D15-2E71553E6EBC}" dt="2025-04-25T14:26:42.723" v="24" actId="47"/>
        <pc:sldMkLst>
          <pc:docMk/>
          <pc:sldMk cId="3835563039" sldId="272"/>
        </pc:sldMkLst>
      </pc:sldChg>
      <pc:sldChg chg="del">
        <pc:chgData name="Quitterie ROUDAUT" userId="8543a2adf6973109" providerId="LiveId" clId="{27F96132-AAE3-4EF8-8D15-2E71553E6EBC}" dt="2025-04-25T14:26:39.428" v="16" actId="47"/>
        <pc:sldMkLst>
          <pc:docMk/>
          <pc:sldMk cId="2188771513" sldId="277"/>
        </pc:sldMkLst>
      </pc:sldChg>
      <pc:sldChg chg="del">
        <pc:chgData name="Quitterie ROUDAUT" userId="8543a2adf6973109" providerId="LiveId" clId="{27F96132-AAE3-4EF8-8D15-2E71553E6EBC}" dt="2025-04-25T14:26:42.284" v="23" actId="47"/>
        <pc:sldMkLst>
          <pc:docMk/>
          <pc:sldMk cId="3672456771" sldId="278"/>
        </pc:sldMkLst>
      </pc:sldChg>
      <pc:sldChg chg="del">
        <pc:chgData name="Quitterie ROUDAUT" userId="8543a2adf6973109" providerId="LiveId" clId="{27F96132-AAE3-4EF8-8D15-2E71553E6EBC}" dt="2025-04-25T14:26:43.099" v="25" actId="47"/>
        <pc:sldMkLst>
          <pc:docMk/>
          <pc:sldMk cId="534289901" sldId="279"/>
        </pc:sldMkLst>
      </pc:sldChg>
      <pc:sldChg chg="del">
        <pc:chgData name="Quitterie ROUDAUT" userId="8543a2adf6973109" providerId="LiveId" clId="{27F96132-AAE3-4EF8-8D15-2E71553E6EBC}" dt="2025-04-25T14:26:40.222" v="18" actId="47"/>
        <pc:sldMkLst>
          <pc:docMk/>
          <pc:sldMk cId="956557581" sldId="280"/>
        </pc:sldMkLst>
      </pc:sldChg>
      <pc:sldChg chg="del">
        <pc:chgData name="Quitterie ROUDAUT" userId="8543a2adf6973109" providerId="LiveId" clId="{27F96132-AAE3-4EF8-8D15-2E71553E6EBC}" dt="2025-04-25T14:26:44.133" v="26" actId="47"/>
        <pc:sldMkLst>
          <pc:docMk/>
          <pc:sldMk cId="3744904838" sldId="281"/>
        </pc:sldMkLst>
      </pc:sldChg>
      <pc:sldChg chg="del">
        <pc:chgData name="Quitterie ROUDAUT" userId="8543a2adf6973109" providerId="LiveId" clId="{27F96132-AAE3-4EF8-8D15-2E71553E6EBC}" dt="2025-04-25T14:26:40.939" v="21" actId="47"/>
        <pc:sldMkLst>
          <pc:docMk/>
          <pc:sldMk cId="3886190817" sldId="282"/>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208599-99BE-4613-AD15-3B31D0B04D68}" type="doc">
      <dgm:prSet loTypeId="urn:microsoft.com/office/officeart/2008/layout/VerticalCurvedList" loCatId="list" qsTypeId="urn:microsoft.com/office/officeart/2005/8/quickstyle/simple1" qsCatId="simple" csTypeId="urn:microsoft.com/office/officeart/2005/8/colors/accent0_3" csCatId="mainScheme" phldr="1"/>
      <dgm:spPr/>
      <dgm:t>
        <a:bodyPr/>
        <a:lstStyle/>
        <a:p>
          <a:endParaRPr lang="fr-FR"/>
        </a:p>
      </dgm:t>
    </dgm:pt>
    <dgm:pt modelId="{FE587B67-8CBB-432B-A3EB-CE4DA3CE1F07}">
      <dgm:prSet phldrT="[Texte]"/>
      <dgm:spPr>
        <a:solidFill>
          <a:srgbClr val="002060"/>
        </a:solidFill>
      </dgm:spPr>
      <dgm:t>
        <a:bodyPr/>
        <a:lstStyle/>
        <a:p>
          <a:r>
            <a:rPr lang="fr-FR" dirty="0"/>
            <a:t>1 500 pharmacies et parapharmacies en France</a:t>
          </a:r>
        </a:p>
      </dgm:t>
    </dgm:pt>
    <dgm:pt modelId="{12D6A2BB-B630-49DC-A7FA-F270FF44ED98}" type="parTrans" cxnId="{BFC500B2-C6C8-434F-A082-EC66EBE23E24}">
      <dgm:prSet/>
      <dgm:spPr/>
      <dgm:t>
        <a:bodyPr/>
        <a:lstStyle/>
        <a:p>
          <a:endParaRPr lang="fr-FR"/>
        </a:p>
      </dgm:t>
    </dgm:pt>
    <dgm:pt modelId="{E2E297B4-DB1F-4FE7-9126-AA2FBA87F784}" type="sibTrans" cxnId="{BFC500B2-C6C8-434F-A082-EC66EBE23E24}">
      <dgm:prSet/>
      <dgm:spPr/>
      <dgm:t>
        <a:bodyPr/>
        <a:lstStyle/>
        <a:p>
          <a:endParaRPr lang="fr-FR"/>
        </a:p>
      </dgm:t>
    </dgm:pt>
    <dgm:pt modelId="{905576D8-9091-48F0-876F-500D6970D387}">
      <dgm:prSet phldrT="[Texte]"/>
      <dgm:spPr>
        <a:solidFill>
          <a:srgbClr val="002060"/>
        </a:solidFill>
      </dgm:spPr>
      <dgm:t>
        <a:bodyPr/>
        <a:lstStyle/>
        <a:p>
          <a:r>
            <a:rPr lang="fr-FR" dirty="0"/>
            <a:t>Différentes typologies de magasins</a:t>
          </a:r>
        </a:p>
      </dgm:t>
    </dgm:pt>
    <dgm:pt modelId="{014CA28A-EB62-42AE-99EA-FFD3DE026846}" type="parTrans" cxnId="{74E0ED8D-A374-4976-ACDB-02C1E22BFF6D}">
      <dgm:prSet/>
      <dgm:spPr/>
      <dgm:t>
        <a:bodyPr/>
        <a:lstStyle/>
        <a:p>
          <a:endParaRPr lang="fr-FR"/>
        </a:p>
      </dgm:t>
    </dgm:pt>
    <dgm:pt modelId="{E9FEF277-77B0-4810-81EE-F59C54103801}" type="sibTrans" cxnId="{74E0ED8D-A374-4976-ACDB-02C1E22BFF6D}">
      <dgm:prSet/>
      <dgm:spPr/>
      <dgm:t>
        <a:bodyPr/>
        <a:lstStyle/>
        <a:p>
          <a:endParaRPr lang="fr-FR"/>
        </a:p>
      </dgm:t>
    </dgm:pt>
    <dgm:pt modelId="{6DC72DAD-C6ED-4E76-8502-923E1F7C960C}">
      <dgm:prSet phldrT="[Texte]"/>
      <dgm:spPr>
        <a:solidFill>
          <a:srgbClr val="002060"/>
        </a:solidFill>
      </dgm:spPr>
      <dgm:t>
        <a:bodyPr/>
        <a:lstStyle/>
        <a:p>
          <a:r>
            <a:rPr lang="fr-FR" dirty="0"/>
            <a:t>Amélioration des prévisions de ventes</a:t>
          </a:r>
        </a:p>
      </dgm:t>
    </dgm:pt>
    <dgm:pt modelId="{E9194CAE-075F-4D64-A464-F4687F98BFD5}" type="parTrans" cxnId="{50919F33-A667-4E81-B93C-397E6BA7AAE9}">
      <dgm:prSet/>
      <dgm:spPr/>
      <dgm:t>
        <a:bodyPr/>
        <a:lstStyle/>
        <a:p>
          <a:endParaRPr lang="fr-FR"/>
        </a:p>
      </dgm:t>
    </dgm:pt>
    <dgm:pt modelId="{34FBEB05-711C-45FB-9E53-EC23CC8BA854}" type="sibTrans" cxnId="{50919F33-A667-4E81-B93C-397E6BA7AAE9}">
      <dgm:prSet/>
      <dgm:spPr/>
      <dgm:t>
        <a:bodyPr/>
        <a:lstStyle/>
        <a:p>
          <a:endParaRPr lang="fr-FR"/>
        </a:p>
      </dgm:t>
    </dgm:pt>
    <dgm:pt modelId="{AFDA673F-B3A6-4149-9E79-FC4A25B61A69}" type="pres">
      <dgm:prSet presAssocID="{72208599-99BE-4613-AD15-3B31D0B04D68}" presName="Name0" presStyleCnt="0">
        <dgm:presLayoutVars>
          <dgm:chMax val="7"/>
          <dgm:chPref val="7"/>
          <dgm:dir/>
        </dgm:presLayoutVars>
      </dgm:prSet>
      <dgm:spPr/>
    </dgm:pt>
    <dgm:pt modelId="{39B8D987-147B-48EA-A7E5-CB07FE8F9E90}" type="pres">
      <dgm:prSet presAssocID="{72208599-99BE-4613-AD15-3B31D0B04D68}" presName="Name1" presStyleCnt="0"/>
      <dgm:spPr/>
    </dgm:pt>
    <dgm:pt modelId="{97071298-93AF-4058-ACB9-294DAA14C09B}" type="pres">
      <dgm:prSet presAssocID="{72208599-99BE-4613-AD15-3B31D0B04D68}" presName="cycle" presStyleCnt="0"/>
      <dgm:spPr/>
    </dgm:pt>
    <dgm:pt modelId="{FE9A092B-6A02-435E-9D97-9FCB74A18C4F}" type="pres">
      <dgm:prSet presAssocID="{72208599-99BE-4613-AD15-3B31D0B04D68}" presName="srcNode" presStyleLbl="node1" presStyleIdx="0" presStyleCnt="3"/>
      <dgm:spPr/>
    </dgm:pt>
    <dgm:pt modelId="{F3E94D39-44D3-486A-AC5B-75F2375C11DD}" type="pres">
      <dgm:prSet presAssocID="{72208599-99BE-4613-AD15-3B31D0B04D68}" presName="conn" presStyleLbl="parChTrans1D2" presStyleIdx="0" presStyleCnt="1" custLinFactNeighborX="503" custLinFactNeighborY="-88"/>
      <dgm:spPr/>
    </dgm:pt>
    <dgm:pt modelId="{8E5BBB03-3D1D-4A1E-B2C2-5905891FA63C}" type="pres">
      <dgm:prSet presAssocID="{72208599-99BE-4613-AD15-3B31D0B04D68}" presName="extraNode" presStyleLbl="node1" presStyleIdx="0" presStyleCnt="3"/>
      <dgm:spPr/>
    </dgm:pt>
    <dgm:pt modelId="{11C22069-64BA-4C7F-9ED8-182B8EC7785D}" type="pres">
      <dgm:prSet presAssocID="{72208599-99BE-4613-AD15-3B31D0B04D68}" presName="dstNode" presStyleLbl="node1" presStyleIdx="0" presStyleCnt="3"/>
      <dgm:spPr/>
    </dgm:pt>
    <dgm:pt modelId="{8C13C0D0-9827-4AD4-96D4-45D0470C4761}" type="pres">
      <dgm:prSet presAssocID="{FE587B67-8CBB-432B-A3EB-CE4DA3CE1F07}" presName="text_1" presStyleLbl="node1" presStyleIdx="0" presStyleCnt="3">
        <dgm:presLayoutVars>
          <dgm:bulletEnabled val="1"/>
        </dgm:presLayoutVars>
      </dgm:prSet>
      <dgm:spPr/>
    </dgm:pt>
    <dgm:pt modelId="{2C199244-4E8E-40D7-B0C6-E6826FD6791B}" type="pres">
      <dgm:prSet presAssocID="{FE587B67-8CBB-432B-A3EB-CE4DA3CE1F07}" presName="accent_1" presStyleCnt="0"/>
      <dgm:spPr/>
    </dgm:pt>
    <dgm:pt modelId="{17D6A382-DE73-4169-918F-5CE06AD55CC2}" type="pres">
      <dgm:prSet presAssocID="{FE587B67-8CBB-432B-A3EB-CE4DA3CE1F07}" presName="accentRepeatNode" presStyleLbl="solidFgAcc1" presStyleIdx="0" presStyleCnt="3"/>
      <dgm:spPr/>
    </dgm:pt>
    <dgm:pt modelId="{B2FE9F23-0FE5-4AFC-81CE-83BDAE7147BC}" type="pres">
      <dgm:prSet presAssocID="{905576D8-9091-48F0-876F-500D6970D387}" presName="text_2" presStyleLbl="node1" presStyleIdx="1" presStyleCnt="3">
        <dgm:presLayoutVars>
          <dgm:bulletEnabled val="1"/>
        </dgm:presLayoutVars>
      </dgm:prSet>
      <dgm:spPr/>
    </dgm:pt>
    <dgm:pt modelId="{C7837B7A-2566-4760-B755-41C559B1EB0F}" type="pres">
      <dgm:prSet presAssocID="{905576D8-9091-48F0-876F-500D6970D387}" presName="accent_2" presStyleCnt="0"/>
      <dgm:spPr/>
    </dgm:pt>
    <dgm:pt modelId="{64D9E0C7-6457-46F3-B1D1-D2C686759396}" type="pres">
      <dgm:prSet presAssocID="{905576D8-9091-48F0-876F-500D6970D387}" presName="accentRepeatNode" presStyleLbl="solidFgAcc1" presStyleIdx="1" presStyleCnt="3"/>
      <dgm:spPr/>
    </dgm:pt>
    <dgm:pt modelId="{EC9C11E7-A074-4D61-B2AB-6EDCB6B9C354}" type="pres">
      <dgm:prSet presAssocID="{6DC72DAD-C6ED-4E76-8502-923E1F7C960C}" presName="text_3" presStyleLbl="node1" presStyleIdx="2" presStyleCnt="3">
        <dgm:presLayoutVars>
          <dgm:bulletEnabled val="1"/>
        </dgm:presLayoutVars>
      </dgm:prSet>
      <dgm:spPr/>
    </dgm:pt>
    <dgm:pt modelId="{B25B5564-E128-4557-8910-05BF07F4D42F}" type="pres">
      <dgm:prSet presAssocID="{6DC72DAD-C6ED-4E76-8502-923E1F7C960C}" presName="accent_3" presStyleCnt="0"/>
      <dgm:spPr/>
    </dgm:pt>
    <dgm:pt modelId="{70B951AF-3120-4848-87F8-0FDE9E697AE9}" type="pres">
      <dgm:prSet presAssocID="{6DC72DAD-C6ED-4E76-8502-923E1F7C960C}" presName="accentRepeatNode" presStyleLbl="solidFgAcc1" presStyleIdx="2" presStyleCnt="3"/>
      <dgm:spPr/>
    </dgm:pt>
  </dgm:ptLst>
  <dgm:cxnLst>
    <dgm:cxn modelId="{361E0219-0272-4453-8DF2-C247F2D905E6}" type="presOf" srcId="{E2E297B4-DB1F-4FE7-9126-AA2FBA87F784}" destId="{F3E94D39-44D3-486A-AC5B-75F2375C11DD}" srcOrd="0" destOrd="0" presId="urn:microsoft.com/office/officeart/2008/layout/VerticalCurvedList"/>
    <dgm:cxn modelId="{50919F33-A667-4E81-B93C-397E6BA7AAE9}" srcId="{72208599-99BE-4613-AD15-3B31D0B04D68}" destId="{6DC72DAD-C6ED-4E76-8502-923E1F7C960C}" srcOrd="2" destOrd="0" parTransId="{E9194CAE-075F-4D64-A464-F4687F98BFD5}" sibTransId="{34FBEB05-711C-45FB-9E53-EC23CC8BA854}"/>
    <dgm:cxn modelId="{DB04055D-2662-4261-906A-22B35374FCAC}" type="presOf" srcId="{905576D8-9091-48F0-876F-500D6970D387}" destId="{B2FE9F23-0FE5-4AFC-81CE-83BDAE7147BC}" srcOrd="0" destOrd="0" presId="urn:microsoft.com/office/officeart/2008/layout/VerticalCurvedList"/>
    <dgm:cxn modelId="{0D02BA88-34D7-4796-B934-295D49202537}" type="presOf" srcId="{6DC72DAD-C6ED-4E76-8502-923E1F7C960C}" destId="{EC9C11E7-A074-4D61-B2AB-6EDCB6B9C354}" srcOrd="0" destOrd="0" presId="urn:microsoft.com/office/officeart/2008/layout/VerticalCurvedList"/>
    <dgm:cxn modelId="{74E0ED8D-A374-4976-ACDB-02C1E22BFF6D}" srcId="{72208599-99BE-4613-AD15-3B31D0B04D68}" destId="{905576D8-9091-48F0-876F-500D6970D387}" srcOrd="1" destOrd="0" parTransId="{014CA28A-EB62-42AE-99EA-FFD3DE026846}" sibTransId="{E9FEF277-77B0-4810-81EE-F59C54103801}"/>
    <dgm:cxn modelId="{BFC500B2-C6C8-434F-A082-EC66EBE23E24}" srcId="{72208599-99BE-4613-AD15-3B31D0B04D68}" destId="{FE587B67-8CBB-432B-A3EB-CE4DA3CE1F07}" srcOrd="0" destOrd="0" parTransId="{12D6A2BB-B630-49DC-A7FA-F270FF44ED98}" sibTransId="{E2E297B4-DB1F-4FE7-9126-AA2FBA87F784}"/>
    <dgm:cxn modelId="{21B2BDC2-760F-41F6-A54A-E78F3759377D}" type="presOf" srcId="{72208599-99BE-4613-AD15-3B31D0B04D68}" destId="{AFDA673F-B3A6-4149-9E79-FC4A25B61A69}" srcOrd="0" destOrd="0" presId="urn:microsoft.com/office/officeart/2008/layout/VerticalCurvedList"/>
    <dgm:cxn modelId="{727E46CF-4E57-4F63-B2E7-BB3F3066821C}" type="presOf" srcId="{FE587B67-8CBB-432B-A3EB-CE4DA3CE1F07}" destId="{8C13C0D0-9827-4AD4-96D4-45D0470C4761}" srcOrd="0" destOrd="0" presId="urn:microsoft.com/office/officeart/2008/layout/VerticalCurvedList"/>
    <dgm:cxn modelId="{D0770268-1694-4D54-A28A-C278FF4797F7}" type="presParOf" srcId="{AFDA673F-B3A6-4149-9E79-FC4A25B61A69}" destId="{39B8D987-147B-48EA-A7E5-CB07FE8F9E90}" srcOrd="0" destOrd="0" presId="urn:microsoft.com/office/officeart/2008/layout/VerticalCurvedList"/>
    <dgm:cxn modelId="{D68D9EFB-762C-4CF9-AE14-12F4BB10EDDE}" type="presParOf" srcId="{39B8D987-147B-48EA-A7E5-CB07FE8F9E90}" destId="{97071298-93AF-4058-ACB9-294DAA14C09B}" srcOrd="0" destOrd="0" presId="urn:microsoft.com/office/officeart/2008/layout/VerticalCurvedList"/>
    <dgm:cxn modelId="{A259C157-D01D-405B-B584-0B96B1323E11}" type="presParOf" srcId="{97071298-93AF-4058-ACB9-294DAA14C09B}" destId="{FE9A092B-6A02-435E-9D97-9FCB74A18C4F}" srcOrd="0" destOrd="0" presId="urn:microsoft.com/office/officeart/2008/layout/VerticalCurvedList"/>
    <dgm:cxn modelId="{CDA7134D-27C4-4634-8EC9-6C7374EC88FD}" type="presParOf" srcId="{97071298-93AF-4058-ACB9-294DAA14C09B}" destId="{F3E94D39-44D3-486A-AC5B-75F2375C11DD}" srcOrd="1" destOrd="0" presId="urn:microsoft.com/office/officeart/2008/layout/VerticalCurvedList"/>
    <dgm:cxn modelId="{90F76E7A-A080-4E34-84C1-4AA2549F99AF}" type="presParOf" srcId="{97071298-93AF-4058-ACB9-294DAA14C09B}" destId="{8E5BBB03-3D1D-4A1E-B2C2-5905891FA63C}" srcOrd="2" destOrd="0" presId="urn:microsoft.com/office/officeart/2008/layout/VerticalCurvedList"/>
    <dgm:cxn modelId="{0DC7108E-51C7-4763-9C09-369DD8552DD0}" type="presParOf" srcId="{97071298-93AF-4058-ACB9-294DAA14C09B}" destId="{11C22069-64BA-4C7F-9ED8-182B8EC7785D}" srcOrd="3" destOrd="0" presId="urn:microsoft.com/office/officeart/2008/layout/VerticalCurvedList"/>
    <dgm:cxn modelId="{9A94E341-D3F2-43CD-A076-912DD3573FA2}" type="presParOf" srcId="{39B8D987-147B-48EA-A7E5-CB07FE8F9E90}" destId="{8C13C0D0-9827-4AD4-96D4-45D0470C4761}" srcOrd="1" destOrd="0" presId="urn:microsoft.com/office/officeart/2008/layout/VerticalCurvedList"/>
    <dgm:cxn modelId="{A13841B0-4D62-4811-96B1-B649772DB4E5}" type="presParOf" srcId="{39B8D987-147B-48EA-A7E5-CB07FE8F9E90}" destId="{2C199244-4E8E-40D7-B0C6-E6826FD6791B}" srcOrd="2" destOrd="0" presId="urn:microsoft.com/office/officeart/2008/layout/VerticalCurvedList"/>
    <dgm:cxn modelId="{AA12ADC1-424B-474B-B394-8EA2EFA321DC}" type="presParOf" srcId="{2C199244-4E8E-40D7-B0C6-E6826FD6791B}" destId="{17D6A382-DE73-4169-918F-5CE06AD55CC2}" srcOrd="0" destOrd="0" presId="urn:microsoft.com/office/officeart/2008/layout/VerticalCurvedList"/>
    <dgm:cxn modelId="{5F46D11F-1B23-4AD8-8289-6D1240C15D83}" type="presParOf" srcId="{39B8D987-147B-48EA-A7E5-CB07FE8F9E90}" destId="{B2FE9F23-0FE5-4AFC-81CE-83BDAE7147BC}" srcOrd="3" destOrd="0" presId="urn:microsoft.com/office/officeart/2008/layout/VerticalCurvedList"/>
    <dgm:cxn modelId="{3A579411-0ADB-45FA-9D8F-58BC2CA90220}" type="presParOf" srcId="{39B8D987-147B-48EA-A7E5-CB07FE8F9E90}" destId="{C7837B7A-2566-4760-B755-41C559B1EB0F}" srcOrd="4" destOrd="0" presId="urn:microsoft.com/office/officeart/2008/layout/VerticalCurvedList"/>
    <dgm:cxn modelId="{A1A8CF23-CF85-42E5-B9DB-8B5B88CEF608}" type="presParOf" srcId="{C7837B7A-2566-4760-B755-41C559B1EB0F}" destId="{64D9E0C7-6457-46F3-B1D1-D2C686759396}" srcOrd="0" destOrd="0" presId="urn:microsoft.com/office/officeart/2008/layout/VerticalCurvedList"/>
    <dgm:cxn modelId="{7B80B378-64CA-4574-B8D7-A8671404B73E}" type="presParOf" srcId="{39B8D987-147B-48EA-A7E5-CB07FE8F9E90}" destId="{EC9C11E7-A074-4D61-B2AB-6EDCB6B9C354}" srcOrd="5" destOrd="0" presId="urn:microsoft.com/office/officeart/2008/layout/VerticalCurvedList"/>
    <dgm:cxn modelId="{2B814F05-E137-4776-A2A5-DA7EAA471D34}" type="presParOf" srcId="{39B8D987-147B-48EA-A7E5-CB07FE8F9E90}" destId="{B25B5564-E128-4557-8910-05BF07F4D42F}" srcOrd="6" destOrd="0" presId="urn:microsoft.com/office/officeart/2008/layout/VerticalCurvedList"/>
    <dgm:cxn modelId="{2F28B9E8-8D9E-4D44-B4D4-79A251361809}" type="presParOf" srcId="{B25B5564-E128-4557-8910-05BF07F4D42F}" destId="{70B951AF-3120-4848-87F8-0FDE9E697AE9}" srcOrd="0" destOrd="0" presId="urn:microsoft.com/office/officeart/2008/layout/VerticalCurved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173FB3-44A1-47A7-BB19-E844D9796086}"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fr-FR"/>
        </a:p>
      </dgm:t>
    </dgm:pt>
    <dgm:pt modelId="{1F4541A0-60BD-4F40-B39A-AB1EEB1421C7}">
      <dgm:prSet phldrT="[Texte]"/>
      <dgm:spPr/>
      <dgm:t>
        <a:bodyPr/>
        <a:lstStyle/>
        <a:p>
          <a:r>
            <a:rPr lang="fr-FR" dirty="0"/>
            <a:t>Analyse des typologies de magasins</a:t>
          </a:r>
        </a:p>
      </dgm:t>
    </dgm:pt>
    <dgm:pt modelId="{9DE8C0BA-ADA8-4B6E-B620-9AAB78BF6B66}" type="parTrans" cxnId="{3C3CF75F-AB03-4C44-9724-99D5135BF16D}">
      <dgm:prSet/>
      <dgm:spPr/>
      <dgm:t>
        <a:bodyPr/>
        <a:lstStyle/>
        <a:p>
          <a:endParaRPr lang="fr-FR"/>
        </a:p>
      </dgm:t>
    </dgm:pt>
    <dgm:pt modelId="{9916DECC-3897-4A69-8D6D-B0CCB6206ED9}" type="sibTrans" cxnId="{3C3CF75F-AB03-4C44-9724-99D5135BF16D}">
      <dgm:prSet/>
      <dgm:spPr/>
      <dgm:t>
        <a:bodyPr/>
        <a:lstStyle/>
        <a:p>
          <a:endParaRPr lang="fr-FR"/>
        </a:p>
      </dgm:t>
    </dgm:pt>
    <dgm:pt modelId="{C0DDD583-B77F-4979-939B-0E5AB26E92C4}">
      <dgm:prSet phldrT="[Texte]"/>
      <dgm:spPr/>
      <dgm:t>
        <a:bodyPr/>
        <a:lstStyle/>
        <a:p>
          <a:r>
            <a:rPr lang="fr-FR" dirty="0"/>
            <a:t>Construire un modèle de prévision des ventes</a:t>
          </a:r>
        </a:p>
      </dgm:t>
    </dgm:pt>
    <dgm:pt modelId="{EEF6FEAD-C673-442B-BE3B-D78EE3EB9337}" type="parTrans" cxnId="{5BD78BAE-5001-4BE3-A123-E6261FAFA55B}">
      <dgm:prSet/>
      <dgm:spPr/>
      <dgm:t>
        <a:bodyPr/>
        <a:lstStyle/>
        <a:p>
          <a:endParaRPr lang="fr-FR"/>
        </a:p>
      </dgm:t>
    </dgm:pt>
    <dgm:pt modelId="{15A738FD-F423-40DD-AA9B-9C06628773F5}" type="sibTrans" cxnId="{5BD78BAE-5001-4BE3-A123-E6261FAFA55B}">
      <dgm:prSet/>
      <dgm:spPr/>
      <dgm:t>
        <a:bodyPr/>
        <a:lstStyle/>
        <a:p>
          <a:endParaRPr lang="fr-FR"/>
        </a:p>
      </dgm:t>
    </dgm:pt>
    <dgm:pt modelId="{A78807BE-EC0F-4879-8CB5-310039F22D6C}">
      <dgm:prSet phldrT="[Texte]"/>
      <dgm:spPr/>
      <dgm:t>
        <a:bodyPr/>
        <a:lstStyle/>
        <a:p>
          <a:r>
            <a:rPr lang="fr-FR" dirty="0"/>
            <a:t>Evaluer la performance des prévisions</a:t>
          </a:r>
        </a:p>
      </dgm:t>
    </dgm:pt>
    <dgm:pt modelId="{982DB12B-AC8B-42F8-93CF-C4071A900C3A}" type="parTrans" cxnId="{09F00F54-EB71-45D4-938C-E082F25E9286}">
      <dgm:prSet/>
      <dgm:spPr/>
      <dgm:t>
        <a:bodyPr/>
        <a:lstStyle/>
        <a:p>
          <a:endParaRPr lang="fr-FR"/>
        </a:p>
      </dgm:t>
    </dgm:pt>
    <dgm:pt modelId="{AAE2CF0E-0ACE-4A46-A411-A7BAD5619C3E}" type="sibTrans" cxnId="{09F00F54-EB71-45D4-938C-E082F25E9286}">
      <dgm:prSet/>
      <dgm:spPr/>
      <dgm:t>
        <a:bodyPr/>
        <a:lstStyle/>
        <a:p>
          <a:endParaRPr lang="fr-FR"/>
        </a:p>
      </dgm:t>
    </dgm:pt>
    <dgm:pt modelId="{65F81024-DEDF-4155-9809-909A2886FA4B}">
      <dgm:prSet phldrT="[Texte]"/>
      <dgm:spPr/>
      <dgm:t>
        <a:bodyPr/>
        <a:lstStyle/>
        <a:p>
          <a:r>
            <a:rPr lang="fr-FR" dirty="0"/>
            <a:t>Recommandations</a:t>
          </a:r>
        </a:p>
      </dgm:t>
    </dgm:pt>
    <dgm:pt modelId="{914E605C-988E-4877-9C15-9931E84E0918}" type="parTrans" cxnId="{7E61E5B1-5281-4984-B9FA-614C14FEE05B}">
      <dgm:prSet/>
      <dgm:spPr/>
      <dgm:t>
        <a:bodyPr/>
        <a:lstStyle/>
        <a:p>
          <a:endParaRPr lang="fr-FR"/>
        </a:p>
      </dgm:t>
    </dgm:pt>
    <dgm:pt modelId="{98E86E74-B950-47CC-B0CA-78BD38D73CAB}" type="sibTrans" cxnId="{7E61E5B1-5281-4984-B9FA-614C14FEE05B}">
      <dgm:prSet/>
      <dgm:spPr/>
      <dgm:t>
        <a:bodyPr/>
        <a:lstStyle/>
        <a:p>
          <a:endParaRPr lang="fr-FR"/>
        </a:p>
      </dgm:t>
    </dgm:pt>
    <dgm:pt modelId="{0E621F64-EE6D-4C47-9099-F58B6E40A51C}" type="pres">
      <dgm:prSet presAssocID="{41173FB3-44A1-47A7-BB19-E844D9796086}" presName="Name0" presStyleCnt="0">
        <dgm:presLayoutVars>
          <dgm:dir/>
          <dgm:resizeHandles val="exact"/>
        </dgm:presLayoutVars>
      </dgm:prSet>
      <dgm:spPr/>
    </dgm:pt>
    <dgm:pt modelId="{A25B91D7-60F2-4795-9A8A-D6FB154E0A83}" type="pres">
      <dgm:prSet presAssocID="{1F4541A0-60BD-4F40-B39A-AB1EEB1421C7}" presName="Name5" presStyleLbl="vennNode1" presStyleIdx="0" presStyleCnt="4">
        <dgm:presLayoutVars>
          <dgm:bulletEnabled val="1"/>
        </dgm:presLayoutVars>
      </dgm:prSet>
      <dgm:spPr/>
    </dgm:pt>
    <dgm:pt modelId="{FB573258-0C32-4B24-A0BB-2945DF955147}" type="pres">
      <dgm:prSet presAssocID="{9916DECC-3897-4A69-8D6D-B0CCB6206ED9}" presName="space" presStyleCnt="0"/>
      <dgm:spPr/>
    </dgm:pt>
    <dgm:pt modelId="{285B911F-6598-4974-8FC2-924B13B2DCAC}" type="pres">
      <dgm:prSet presAssocID="{C0DDD583-B77F-4979-939B-0E5AB26E92C4}" presName="Name5" presStyleLbl="vennNode1" presStyleIdx="1" presStyleCnt="4">
        <dgm:presLayoutVars>
          <dgm:bulletEnabled val="1"/>
        </dgm:presLayoutVars>
      </dgm:prSet>
      <dgm:spPr/>
    </dgm:pt>
    <dgm:pt modelId="{F04DBC66-4673-4465-B3D1-4121CEDB92BC}" type="pres">
      <dgm:prSet presAssocID="{15A738FD-F423-40DD-AA9B-9C06628773F5}" presName="space" presStyleCnt="0"/>
      <dgm:spPr/>
    </dgm:pt>
    <dgm:pt modelId="{BCDC7BEB-01EA-4B61-AB48-9628E1B9D46E}" type="pres">
      <dgm:prSet presAssocID="{A78807BE-EC0F-4879-8CB5-310039F22D6C}" presName="Name5" presStyleLbl="vennNode1" presStyleIdx="2" presStyleCnt="4">
        <dgm:presLayoutVars>
          <dgm:bulletEnabled val="1"/>
        </dgm:presLayoutVars>
      </dgm:prSet>
      <dgm:spPr/>
    </dgm:pt>
    <dgm:pt modelId="{5982DA1D-9CF0-48A1-9BCC-36A58E56D30E}" type="pres">
      <dgm:prSet presAssocID="{AAE2CF0E-0ACE-4A46-A411-A7BAD5619C3E}" presName="space" presStyleCnt="0"/>
      <dgm:spPr/>
    </dgm:pt>
    <dgm:pt modelId="{C23695CD-EB5B-4F18-A3C5-AA5BF073798E}" type="pres">
      <dgm:prSet presAssocID="{65F81024-DEDF-4155-9809-909A2886FA4B}" presName="Name5" presStyleLbl="vennNode1" presStyleIdx="3" presStyleCnt="4">
        <dgm:presLayoutVars>
          <dgm:bulletEnabled val="1"/>
        </dgm:presLayoutVars>
      </dgm:prSet>
      <dgm:spPr/>
    </dgm:pt>
  </dgm:ptLst>
  <dgm:cxnLst>
    <dgm:cxn modelId="{F8D83B15-FE05-428C-B82A-CCAF305C232C}" type="presOf" srcId="{65F81024-DEDF-4155-9809-909A2886FA4B}" destId="{C23695CD-EB5B-4F18-A3C5-AA5BF073798E}" srcOrd="0" destOrd="0" presId="urn:microsoft.com/office/officeart/2005/8/layout/venn3"/>
    <dgm:cxn modelId="{3C3CF75F-AB03-4C44-9724-99D5135BF16D}" srcId="{41173FB3-44A1-47A7-BB19-E844D9796086}" destId="{1F4541A0-60BD-4F40-B39A-AB1EEB1421C7}" srcOrd="0" destOrd="0" parTransId="{9DE8C0BA-ADA8-4B6E-B620-9AAB78BF6B66}" sibTransId="{9916DECC-3897-4A69-8D6D-B0CCB6206ED9}"/>
    <dgm:cxn modelId="{30F1596B-A126-454B-ABBA-F69275F7CD7A}" type="presOf" srcId="{C0DDD583-B77F-4979-939B-0E5AB26E92C4}" destId="{285B911F-6598-4974-8FC2-924B13B2DCAC}" srcOrd="0" destOrd="0" presId="urn:microsoft.com/office/officeart/2005/8/layout/venn3"/>
    <dgm:cxn modelId="{09F00F54-EB71-45D4-938C-E082F25E9286}" srcId="{41173FB3-44A1-47A7-BB19-E844D9796086}" destId="{A78807BE-EC0F-4879-8CB5-310039F22D6C}" srcOrd="2" destOrd="0" parTransId="{982DB12B-AC8B-42F8-93CF-C4071A900C3A}" sibTransId="{AAE2CF0E-0ACE-4A46-A411-A7BAD5619C3E}"/>
    <dgm:cxn modelId="{5EC00088-AFD0-46E5-BE6D-2FF6026F0946}" type="presOf" srcId="{1F4541A0-60BD-4F40-B39A-AB1EEB1421C7}" destId="{A25B91D7-60F2-4795-9A8A-D6FB154E0A83}" srcOrd="0" destOrd="0" presId="urn:microsoft.com/office/officeart/2005/8/layout/venn3"/>
    <dgm:cxn modelId="{5BD78BAE-5001-4BE3-A123-E6261FAFA55B}" srcId="{41173FB3-44A1-47A7-BB19-E844D9796086}" destId="{C0DDD583-B77F-4979-939B-0E5AB26E92C4}" srcOrd="1" destOrd="0" parTransId="{EEF6FEAD-C673-442B-BE3B-D78EE3EB9337}" sibTransId="{15A738FD-F423-40DD-AA9B-9C06628773F5}"/>
    <dgm:cxn modelId="{7E61E5B1-5281-4984-B9FA-614C14FEE05B}" srcId="{41173FB3-44A1-47A7-BB19-E844D9796086}" destId="{65F81024-DEDF-4155-9809-909A2886FA4B}" srcOrd="3" destOrd="0" parTransId="{914E605C-988E-4877-9C15-9931E84E0918}" sibTransId="{98E86E74-B950-47CC-B0CA-78BD38D73CAB}"/>
    <dgm:cxn modelId="{5A723FBA-7CE6-4B88-AC05-3C679DE9BEC9}" type="presOf" srcId="{A78807BE-EC0F-4879-8CB5-310039F22D6C}" destId="{BCDC7BEB-01EA-4B61-AB48-9628E1B9D46E}" srcOrd="0" destOrd="0" presId="urn:microsoft.com/office/officeart/2005/8/layout/venn3"/>
    <dgm:cxn modelId="{CF4C33C4-B1E9-465D-A2C9-9D064A17CB34}" type="presOf" srcId="{41173FB3-44A1-47A7-BB19-E844D9796086}" destId="{0E621F64-EE6D-4C47-9099-F58B6E40A51C}" srcOrd="0" destOrd="0" presId="urn:microsoft.com/office/officeart/2005/8/layout/venn3"/>
    <dgm:cxn modelId="{FFDD6A9A-DDED-4B07-A198-7B515538E754}" type="presParOf" srcId="{0E621F64-EE6D-4C47-9099-F58B6E40A51C}" destId="{A25B91D7-60F2-4795-9A8A-D6FB154E0A83}" srcOrd="0" destOrd="0" presId="urn:microsoft.com/office/officeart/2005/8/layout/venn3"/>
    <dgm:cxn modelId="{CEE62B13-89F0-40E5-88E3-22300CDDF8F4}" type="presParOf" srcId="{0E621F64-EE6D-4C47-9099-F58B6E40A51C}" destId="{FB573258-0C32-4B24-A0BB-2945DF955147}" srcOrd="1" destOrd="0" presId="urn:microsoft.com/office/officeart/2005/8/layout/venn3"/>
    <dgm:cxn modelId="{FD00E303-841D-4F3A-877D-76D49AA19D69}" type="presParOf" srcId="{0E621F64-EE6D-4C47-9099-F58B6E40A51C}" destId="{285B911F-6598-4974-8FC2-924B13B2DCAC}" srcOrd="2" destOrd="0" presId="urn:microsoft.com/office/officeart/2005/8/layout/venn3"/>
    <dgm:cxn modelId="{DCD491BA-8106-4517-B4D9-6E854DCDD080}" type="presParOf" srcId="{0E621F64-EE6D-4C47-9099-F58B6E40A51C}" destId="{F04DBC66-4673-4465-B3D1-4121CEDB92BC}" srcOrd="3" destOrd="0" presId="urn:microsoft.com/office/officeart/2005/8/layout/venn3"/>
    <dgm:cxn modelId="{D0072A42-76B4-46E7-8AD8-31EFC0D97F32}" type="presParOf" srcId="{0E621F64-EE6D-4C47-9099-F58B6E40A51C}" destId="{BCDC7BEB-01EA-4B61-AB48-9628E1B9D46E}" srcOrd="4" destOrd="0" presId="urn:microsoft.com/office/officeart/2005/8/layout/venn3"/>
    <dgm:cxn modelId="{5BA771A5-9158-4435-939D-6997C6FA81E2}" type="presParOf" srcId="{0E621F64-EE6D-4C47-9099-F58B6E40A51C}" destId="{5982DA1D-9CF0-48A1-9BCC-36A58E56D30E}" srcOrd="5" destOrd="0" presId="urn:microsoft.com/office/officeart/2005/8/layout/venn3"/>
    <dgm:cxn modelId="{ADA7F071-2C0A-45BF-B6D8-1E4F194E7DBC}" type="presParOf" srcId="{0E621F64-EE6D-4C47-9099-F58B6E40A51C}" destId="{C23695CD-EB5B-4F18-A3C5-AA5BF073798E}" srcOrd="6" destOrd="0" presId="urn:microsoft.com/office/officeart/2005/8/layout/venn3"/>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0FF11366-2AEC-483A-A175-C0920B8DA9D1}"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fr-FR"/>
        </a:p>
      </dgm:t>
    </dgm:pt>
    <dgm:pt modelId="{5FBEC82F-DB86-44A4-89A6-E522856B4ADC}" type="pres">
      <dgm:prSet presAssocID="{0FF11366-2AEC-483A-A175-C0920B8DA9D1}" presName="list" presStyleCnt="0">
        <dgm:presLayoutVars>
          <dgm:dir/>
          <dgm:animLvl val="lvl"/>
        </dgm:presLayoutVars>
      </dgm:prSet>
      <dgm:spPr/>
    </dgm:pt>
  </dgm:ptLst>
  <dgm:cxnLst>
    <dgm:cxn modelId="{16BA7D97-B22A-4F97-BF1D-77BEAD19BC93}" type="presOf" srcId="{0FF11366-2AEC-483A-A175-C0920B8DA9D1}" destId="{5FBEC82F-DB86-44A4-89A6-E522856B4ADC}" srcOrd="0"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FECDF4D-565E-47CA-8FD5-4B6D44AC306B}"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fr-FR"/>
        </a:p>
      </dgm:t>
    </dgm:pt>
    <dgm:pt modelId="{F2590CC9-A045-42C0-A9A3-51D193E5534F}">
      <dgm:prSet phldrT="[Texte]">
        <dgm:style>
          <a:lnRef idx="2">
            <a:schemeClr val="accent1"/>
          </a:lnRef>
          <a:fillRef idx="1">
            <a:schemeClr val="lt1"/>
          </a:fillRef>
          <a:effectRef idx="0">
            <a:schemeClr val="accent1"/>
          </a:effectRef>
          <a:fontRef idx="minor">
            <a:schemeClr val="dk1"/>
          </a:fontRef>
        </dgm:style>
      </dgm:prSet>
      <dgm:spPr>
        <a:ln>
          <a:solidFill>
            <a:schemeClr val="accent1">
              <a:lumMod val="50000"/>
            </a:schemeClr>
          </a:solidFill>
        </a:ln>
      </dgm:spPr>
      <dgm:t>
        <a:bodyPr/>
        <a:lstStyle/>
        <a:p>
          <a:r>
            <a:rPr lang="fr-FR" dirty="0"/>
            <a:t>2013 à 2015</a:t>
          </a:r>
        </a:p>
      </dgm:t>
    </dgm:pt>
    <dgm:pt modelId="{2DFC3DE7-F45F-4C7B-8B1A-E0A42332E82E}" type="parTrans" cxnId="{5A327834-0453-4493-932A-C7C0B4C9CC10}">
      <dgm:prSet/>
      <dgm:spPr/>
      <dgm:t>
        <a:bodyPr/>
        <a:lstStyle/>
        <a:p>
          <a:endParaRPr lang="fr-FR"/>
        </a:p>
      </dgm:t>
    </dgm:pt>
    <dgm:pt modelId="{051A7D9E-F85B-405D-9829-E1CDBCE930D4}" type="sibTrans" cxnId="{5A327834-0453-4493-932A-C7C0B4C9CC10}">
      <dgm:prSet/>
      <dgm:spPr/>
      <dgm:t>
        <a:bodyPr/>
        <a:lstStyle/>
        <a:p>
          <a:endParaRPr lang="fr-FR"/>
        </a:p>
      </dgm:t>
    </dgm:pt>
    <dgm:pt modelId="{B8A59D1E-8486-4F67-B791-D62D9ED9C2CC}">
      <dgm:prSet phldrT="[Texte]">
        <dgm:style>
          <a:lnRef idx="2">
            <a:schemeClr val="accent1"/>
          </a:lnRef>
          <a:fillRef idx="1">
            <a:schemeClr val="lt1"/>
          </a:fillRef>
          <a:effectRef idx="0">
            <a:schemeClr val="accent1"/>
          </a:effectRef>
          <a:fontRef idx="minor">
            <a:schemeClr val="dk1"/>
          </a:fontRef>
        </dgm:style>
      </dgm:prSet>
      <dgm:spPr>
        <a:ln>
          <a:solidFill>
            <a:schemeClr val="accent1">
              <a:lumMod val="50000"/>
            </a:schemeClr>
          </a:solidFill>
        </a:ln>
      </dgm:spPr>
      <dgm:t>
        <a:bodyPr/>
        <a:lstStyle/>
        <a:p>
          <a:r>
            <a:rPr lang="fr-FR" dirty="0"/>
            <a:t>Concurrence 2014</a:t>
          </a:r>
        </a:p>
      </dgm:t>
    </dgm:pt>
    <dgm:pt modelId="{B7D7015B-8F5F-4C64-A9D3-42224B2EFDF3}" type="parTrans" cxnId="{8C97726E-F446-4A83-A570-B4FAFB027617}">
      <dgm:prSet/>
      <dgm:spPr/>
      <dgm:t>
        <a:bodyPr/>
        <a:lstStyle/>
        <a:p>
          <a:endParaRPr lang="fr-FR"/>
        </a:p>
      </dgm:t>
    </dgm:pt>
    <dgm:pt modelId="{F4AB4A5A-5C0F-4E24-91AC-C80AF4D14CD6}" type="sibTrans" cxnId="{8C97726E-F446-4A83-A570-B4FAFB027617}">
      <dgm:prSet/>
      <dgm:spPr/>
      <dgm:t>
        <a:bodyPr/>
        <a:lstStyle/>
        <a:p>
          <a:endParaRPr lang="fr-FR"/>
        </a:p>
      </dgm:t>
    </dgm:pt>
    <dgm:pt modelId="{29B1FA34-8A29-4C10-81C9-3C03D585FB6F}">
      <dgm:prSet phldrT="[Texte]">
        <dgm:style>
          <a:lnRef idx="2">
            <a:schemeClr val="accent1"/>
          </a:lnRef>
          <a:fillRef idx="1">
            <a:schemeClr val="lt1"/>
          </a:fillRef>
          <a:effectRef idx="0">
            <a:schemeClr val="accent1"/>
          </a:effectRef>
          <a:fontRef idx="minor">
            <a:schemeClr val="dk1"/>
          </a:fontRef>
        </dgm:style>
      </dgm:prSet>
      <dgm:spPr>
        <a:ln>
          <a:solidFill>
            <a:schemeClr val="accent1">
              <a:lumMod val="50000"/>
            </a:schemeClr>
          </a:solidFill>
        </a:ln>
      </dgm:spPr>
      <dgm:t>
        <a:bodyPr/>
        <a:lstStyle/>
        <a:p>
          <a:r>
            <a:rPr lang="fr-FR" dirty="0"/>
            <a:t>1 115 Magasins</a:t>
          </a:r>
        </a:p>
      </dgm:t>
    </dgm:pt>
    <dgm:pt modelId="{834FEBE8-3964-4466-B53B-6F8260AA582D}" type="parTrans" cxnId="{41A2DDD8-9A56-4755-99C8-12F2CC0B2EB6}">
      <dgm:prSet/>
      <dgm:spPr/>
      <dgm:t>
        <a:bodyPr/>
        <a:lstStyle/>
        <a:p>
          <a:endParaRPr lang="fr-FR"/>
        </a:p>
      </dgm:t>
    </dgm:pt>
    <dgm:pt modelId="{F91044DF-E4EA-461A-98F7-13051A7FA567}" type="sibTrans" cxnId="{41A2DDD8-9A56-4755-99C8-12F2CC0B2EB6}">
      <dgm:prSet/>
      <dgm:spPr/>
      <dgm:t>
        <a:bodyPr/>
        <a:lstStyle/>
        <a:p>
          <a:endParaRPr lang="fr-FR"/>
        </a:p>
      </dgm:t>
    </dgm:pt>
    <dgm:pt modelId="{C9A5CD5F-E197-447E-B52A-087DE1D87AB1}">
      <dgm:prSet phldrT="[Texte]">
        <dgm:style>
          <a:lnRef idx="2">
            <a:schemeClr val="accent1"/>
          </a:lnRef>
          <a:fillRef idx="1">
            <a:schemeClr val="lt1"/>
          </a:fillRef>
          <a:effectRef idx="0">
            <a:schemeClr val="accent1"/>
          </a:effectRef>
          <a:fontRef idx="minor">
            <a:schemeClr val="dk1"/>
          </a:fontRef>
        </dgm:style>
      </dgm:prSet>
      <dgm:spPr>
        <a:ln>
          <a:solidFill>
            <a:schemeClr val="accent1">
              <a:lumMod val="50000"/>
            </a:schemeClr>
          </a:solidFill>
        </a:ln>
      </dgm:spPr>
      <dgm:t>
        <a:bodyPr/>
        <a:lstStyle/>
        <a:p>
          <a:r>
            <a:rPr lang="fr-FR" dirty="0"/>
            <a:t>5 790 €CA Moyen Journalier/An </a:t>
          </a:r>
        </a:p>
      </dgm:t>
    </dgm:pt>
    <dgm:pt modelId="{7D63834C-B6D6-43E3-B1A2-55ABC6547DFA}" type="parTrans" cxnId="{F0E36106-0CB3-4898-B9FD-D09863164C23}">
      <dgm:prSet/>
      <dgm:spPr/>
      <dgm:t>
        <a:bodyPr/>
        <a:lstStyle/>
        <a:p>
          <a:endParaRPr lang="fr-FR"/>
        </a:p>
      </dgm:t>
    </dgm:pt>
    <dgm:pt modelId="{6F49C7DA-BB9F-4BC1-9374-D7C2F9562A12}" type="sibTrans" cxnId="{F0E36106-0CB3-4898-B9FD-D09863164C23}">
      <dgm:prSet/>
      <dgm:spPr/>
      <dgm:t>
        <a:bodyPr/>
        <a:lstStyle/>
        <a:p>
          <a:endParaRPr lang="fr-FR"/>
        </a:p>
      </dgm:t>
    </dgm:pt>
    <dgm:pt modelId="{5C21F303-11A1-4735-AFD9-289998D89EF1}">
      <dgm:prSet phldrT="[Texte]">
        <dgm:style>
          <a:lnRef idx="2">
            <a:schemeClr val="accent1"/>
          </a:lnRef>
          <a:fillRef idx="1">
            <a:schemeClr val="lt1"/>
          </a:fillRef>
          <a:effectRef idx="0">
            <a:schemeClr val="accent1"/>
          </a:effectRef>
          <a:fontRef idx="minor">
            <a:schemeClr val="dk1"/>
          </a:fontRef>
        </dgm:style>
      </dgm:prSet>
      <dgm:spPr>
        <a:ln>
          <a:solidFill>
            <a:schemeClr val="accent1">
              <a:lumMod val="50000"/>
            </a:schemeClr>
          </a:solidFill>
        </a:ln>
      </dgm:spPr>
      <dgm:t>
        <a:bodyPr/>
        <a:lstStyle/>
        <a:p>
          <a:r>
            <a:rPr lang="fr-FR" dirty="0"/>
            <a:t>4 Types de Magasins</a:t>
          </a:r>
        </a:p>
      </dgm:t>
    </dgm:pt>
    <dgm:pt modelId="{A6900617-02F3-48F0-AF26-170682849754}" type="parTrans" cxnId="{5400B924-325C-43BA-98A8-7D6A369ACC15}">
      <dgm:prSet/>
      <dgm:spPr/>
      <dgm:t>
        <a:bodyPr/>
        <a:lstStyle/>
        <a:p>
          <a:endParaRPr lang="fr-FR"/>
        </a:p>
      </dgm:t>
    </dgm:pt>
    <dgm:pt modelId="{524AC816-F8B7-468F-845A-66EF0986366A}" type="sibTrans" cxnId="{5400B924-325C-43BA-98A8-7D6A369ACC15}">
      <dgm:prSet/>
      <dgm:spPr/>
      <dgm:t>
        <a:bodyPr/>
        <a:lstStyle/>
        <a:p>
          <a:endParaRPr lang="fr-FR"/>
        </a:p>
      </dgm:t>
    </dgm:pt>
    <dgm:pt modelId="{F3193682-00FF-4958-BD2F-9A2EF24CA34B}">
      <dgm:prSet phldrT="[Texte]">
        <dgm:style>
          <a:lnRef idx="2">
            <a:schemeClr val="accent1"/>
          </a:lnRef>
          <a:fillRef idx="1">
            <a:schemeClr val="lt1"/>
          </a:fillRef>
          <a:effectRef idx="0">
            <a:schemeClr val="accent1"/>
          </a:effectRef>
          <a:fontRef idx="minor">
            <a:schemeClr val="dk1"/>
          </a:fontRef>
        </dgm:style>
      </dgm:prSet>
      <dgm:spPr>
        <a:ln>
          <a:solidFill>
            <a:schemeClr val="accent1">
              <a:lumMod val="50000"/>
            </a:schemeClr>
          </a:solidFill>
        </a:ln>
      </dgm:spPr>
      <dgm:t>
        <a:bodyPr/>
        <a:lstStyle/>
        <a:p>
          <a:r>
            <a:rPr lang="fr-FR" dirty="0"/>
            <a:t>3 Assortiments</a:t>
          </a:r>
        </a:p>
      </dgm:t>
    </dgm:pt>
    <dgm:pt modelId="{2DC06E73-E2B0-48B0-B9ED-172BC7A44347}" type="parTrans" cxnId="{D946E22B-3D6F-4410-A1A5-131C4225C144}">
      <dgm:prSet/>
      <dgm:spPr/>
      <dgm:t>
        <a:bodyPr/>
        <a:lstStyle/>
        <a:p>
          <a:endParaRPr lang="fr-FR"/>
        </a:p>
      </dgm:t>
    </dgm:pt>
    <dgm:pt modelId="{5C2F17DB-1CA1-40A8-8DC7-888D236A15F9}" type="sibTrans" cxnId="{D946E22B-3D6F-4410-A1A5-131C4225C144}">
      <dgm:prSet/>
      <dgm:spPr/>
      <dgm:t>
        <a:bodyPr/>
        <a:lstStyle/>
        <a:p>
          <a:endParaRPr lang="fr-FR"/>
        </a:p>
      </dgm:t>
    </dgm:pt>
    <dgm:pt modelId="{1E1F2071-0ACD-40AE-8740-6FD90CF50B73}">
      <dgm:prSet phldrT="[Texte]">
        <dgm:style>
          <a:lnRef idx="2">
            <a:schemeClr val="accent1"/>
          </a:lnRef>
          <a:fillRef idx="1">
            <a:schemeClr val="lt1"/>
          </a:fillRef>
          <a:effectRef idx="0">
            <a:schemeClr val="accent1"/>
          </a:effectRef>
          <a:fontRef idx="minor">
            <a:schemeClr val="dk1"/>
          </a:fontRef>
        </dgm:style>
      </dgm:prSet>
      <dgm:spPr>
        <a:ln>
          <a:solidFill>
            <a:schemeClr val="accent1">
              <a:lumMod val="50000"/>
            </a:schemeClr>
          </a:solidFill>
        </a:ln>
      </dgm:spPr>
      <dgm:t>
        <a:bodyPr/>
        <a:lstStyle/>
        <a:p>
          <a:r>
            <a:rPr lang="fr-FR" dirty="0"/>
            <a:t>630 Clients Moyen Journalier/An</a:t>
          </a:r>
        </a:p>
      </dgm:t>
    </dgm:pt>
    <dgm:pt modelId="{D302F72A-2615-43EF-A81C-69BDF6E916DC}" type="parTrans" cxnId="{3775206F-2260-454C-9EC2-CDE92C05C3D1}">
      <dgm:prSet/>
      <dgm:spPr/>
      <dgm:t>
        <a:bodyPr/>
        <a:lstStyle/>
        <a:p>
          <a:endParaRPr lang="fr-FR"/>
        </a:p>
      </dgm:t>
    </dgm:pt>
    <dgm:pt modelId="{56B54A18-B798-4C49-AB51-596EAA1892F3}" type="sibTrans" cxnId="{3775206F-2260-454C-9EC2-CDE92C05C3D1}">
      <dgm:prSet/>
      <dgm:spPr/>
      <dgm:t>
        <a:bodyPr/>
        <a:lstStyle/>
        <a:p>
          <a:endParaRPr lang="fr-FR"/>
        </a:p>
      </dgm:t>
    </dgm:pt>
    <dgm:pt modelId="{BF5EE6A1-B44F-48A0-BD53-1BCB664F00B8}" type="pres">
      <dgm:prSet presAssocID="{7FECDF4D-565E-47CA-8FD5-4B6D44AC306B}" presName="Name0" presStyleCnt="0">
        <dgm:presLayoutVars>
          <dgm:chPref val="1"/>
          <dgm:dir/>
          <dgm:animOne val="branch"/>
          <dgm:animLvl val="lvl"/>
          <dgm:resizeHandles/>
        </dgm:presLayoutVars>
      </dgm:prSet>
      <dgm:spPr/>
    </dgm:pt>
    <dgm:pt modelId="{20B367F9-BD0C-4261-8E59-39C744FDA028}" type="pres">
      <dgm:prSet presAssocID="{F2590CC9-A045-42C0-A9A3-51D193E5534F}" presName="vertOne" presStyleCnt="0"/>
      <dgm:spPr/>
    </dgm:pt>
    <dgm:pt modelId="{5F23E9C7-42EF-40EF-B281-7E06527C7D46}" type="pres">
      <dgm:prSet presAssocID="{F2590CC9-A045-42C0-A9A3-51D193E5534F}" presName="txOne" presStyleLbl="node0" presStyleIdx="0" presStyleCnt="3">
        <dgm:presLayoutVars>
          <dgm:chPref val="3"/>
        </dgm:presLayoutVars>
      </dgm:prSet>
      <dgm:spPr/>
    </dgm:pt>
    <dgm:pt modelId="{F4F3A6DB-394B-49FD-9038-17E876A44C23}" type="pres">
      <dgm:prSet presAssocID="{F2590CC9-A045-42C0-A9A3-51D193E5534F}" presName="parTransOne" presStyleCnt="0"/>
      <dgm:spPr/>
    </dgm:pt>
    <dgm:pt modelId="{3679EA5B-0D8F-4C58-BA60-124C11CC8639}" type="pres">
      <dgm:prSet presAssocID="{F2590CC9-A045-42C0-A9A3-51D193E5534F}" presName="horzOne" presStyleCnt="0"/>
      <dgm:spPr/>
    </dgm:pt>
    <dgm:pt modelId="{2CF64A07-3318-4384-9B02-D3B3B27BEF30}" type="pres">
      <dgm:prSet presAssocID="{B8A59D1E-8486-4F67-B791-D62D9ED9C2CC}" presName="vertTwo" presStyleCnt="0"/>
      <dgm:spPr/>
    </dgm:pt>
    <dgm:pt modelId="{809BA427-AF83-4DB8-9085-07FB932DF6D0}" type="pres">
      <dgm:prSet presAssocID="{B8A59D1E-8486-4F67-B791-D62D9ED9C2CC}" presName="txTwo" presStyleLbl="node2" presStyleIdx="0" presStyleCnt="4">
        <dgm:presLayoutVars>
          <dgm:chPref val="3"/>
        </dgm:presLayoutVars>
      </dgm:prSet>
      <dgm:spPr/>
    </dgm:pt>
    <dgm:pt modelId="{265F6783-64CB-4B9B-86C5-C89F96200912}" type="pres">
      <dgm:prSet presAssocID="{B8A59D1E-8486-4F67-B791-D62D9ED9C2CC}" presName="horzTwo" presStyleCnt="0"/>
      <dgm:spPr/>
    </dgm:pt>
    <dgm:pt modelId="{E8E99C94-6792-4931-A030-9E4595C412C3}" type="pres">
      <dgm:prSet presAssocID="{051A7D9E-F85B-405D-9829-E1CDBCE930D4}" presName="sibSpaceOne" presStyleCnt="0"/>
      <dgm:spPr/>
    </dgm:pt>
    <dgm:pt modelId="{E8D7A45E-C28A-48B2-9A42-A2A37E1C6A55}" type="pres">
      <dgm:prSet presAssocID="{29B1FA34-8A29-4C10-81C9-3C03D585FB6F}" presName="vertOne" presStyleCnt="0"/>
      <dgm:spPr/>
    </dgm:pt>
    <dgm:pt modelId="{5EFAA85C-DE73-489C-97A7-E0855C422783}" type="pres">
      <dgm:prSet presAssocID="{29B1FA34-8A29-4C10-81C9-3C03D585FB6F}" presName="txOne" presStyleLbl="node0" presStyleIdx="1" presStyleCnt="3">
        <dgm:presLayoutVars>
          <dgm:chPref val="3"/>
        </dgm:presLayoutVars>
      </dgm:prSet>
      <dgm:spPr/>
    </dgm:pt>
    <dgm:pt modelId="{0600311A-3399-4B3D-8441-156F15E2137A}" type="pres">
      <dgm:prSet presAssocID="{29B1FA34-8A29-4C10-81C9-3C03D585FB6F}" presName="parTransOne" presStyleCnt="0"/>
      <dgm:spPr/>
    </dgm:pt>
    <dgm:pt modelId="{53E82FD1-8F66-4560-8930-4329E24894B4}" type="pres">
      <dgm:prSet presAssocID="{29B1FA34-8A29-4C10-81C9-3C03D585FB6F}" presName="horzOne" presStyleCnt="0"/>
      <dgm:spPr/>
    </dgm:pt>
    <dgm:pt modelId="{D5A75492-82D3-4B9F-B58D-50FA1002D711}" type="pres">
      <dgm:prSet presAssocID="{5C21F303-11A1-4735-AFD9-289998D89EF1}" presName="vertTwo" presStyleCnt="0"/>
      <dgm:spPr/>
    </dgm:pt>
    <dgm:pt modelId="{D013EE75-AA01-4DD7-B65E-2B5DFE3769F2}" type="pres">
      <dgm:prSet presAssocID="{5C21F303-11A1-4735-AFD9-289998D89EF1}" presName="txTwo" presStyleLbl="node2" presStyleIdx="1" presStyleCnt="4">
        <dgm:presLayoutVars>
          <dgm:chPref val="3"/>
        </dgm:presLayoutVars>
      </dgm:prSet>
      <dgm:spPr/>
    </dgm:pt>
    <dgm:pt modelId="{67BEED50-A0FB-4B7B-985E-EB57BFBB3FAD}" type="pres">
      <dgm:prSet presAssocID="{5C21F303-11A1-4735-AFD9-289998D89EF1}" presName="horzTwo" presStyleCnt="0"/>
      <dgm:spPr/>
    </dgm:pt>
    <dgm:pt modelId="{6FFBB348-3646-45BB-A433-BA75F3B316F1}" type="pres">
      <dgm:prSet presAssocID="{524AC816-F8B7-468F-845A-66EF0986366A}" presName="sibSpaceTwo" presStyleCnt="0"/>
      <dgm:spPr/>
    </dgm:pt>
    <dgm:pt modelId="{5D1B311B-2CB3-40ED-B5E0-D073ED2FC4AE}" type="pres">
      <dgm:prSet presAssocID="{F3193682-00FF-4958-BD2F-9A2EF24CA34B}" presName="vertTwo" presStyleCnt="0"/>
      <dgm:spPr/>
    </dgm:pt>
    <dgm:pt modelId="{AB7D6076-8038-47A4-AE30-6205D360E9FF}" type="pres">
      <dgm:prSet presAssocID="{F3193682-00FF-4958-BD2F-9A2EF24CA34B}" presName="txTwo" presStyleLbl="node2" presStyleIdx="2" presStyleCnt="4">
        <dgm:presLayoutVars>
          <dgm:chPref val="3"/>
        </dgm:presLayoutVars>
      </dgm:prSet>
      <dgm:spPr/>
    </dgm:pt>
    <dgm:pt modelId="{1004C4B6-1F21-4302-B64D-BF2506B47FD2}" type="pres">
      <dgm:prSet presAssocID="{F3193682-00FF-4958-BD2F-9A2EF24CA34B}" presName="horzTwo" presStyleCnt="0"/>
      <dgm:spPr/>
    </dgm:pt>
    <dgm:pt modelId="{6A69E81A-BE8B-4244-8D37-ACCA36C87F4F}" type="pres">
      <dgm:prSet presAssocID="{F91044DF-E4EA-461A-98F7-13051A7FA567}" presName="sibSpaceOne" presStyleCnt="0"/>
      <dgm:spPr/>
    </dgm:pt>
    <dgm:pt modelId="{3125C7B6-5A34-44B7-B607-80196375190A}" type="pres">
      <dgm:prSet presAssocID="{C9A5CD5F-E197-447E-B52A-087DE1D87AB1}" presName="vertOne" presStyleCnt="0"/>
      <dgm:spPr/>
    </dgm:pt>
    <dgm:pt modelId="{10DE3A9A-C8B9-4AA7-A18F-DCF399ED40FF}" type="pres">
      <dgm:prSet presAssocID="{C9A5CD5F-E197-447E-B52A-087DE1D87AB1}" presName="txOne" presStyleLbl="node0" presStyleIdx="2" presStyleCnt="3">
        <dgm:presLayoutVars>
          <dgm:chPref val="3"/>
        </dgm:presLayoutVars>
      </dgm:prSet>
      <dgm:spPr/>
    </dgm:pt>
    <dgm:pt modelId="{FC3772B4-EBBE-4897-AEB8-66F5B7BDE8B9}" type="pres">
      <dgm:prSet presAssocID="{C9A5CD5F-E197-447E-B52A-087DE1D87AB1}" presName="parTransOne" presStyleCnt="0"/>
      <dgm:spPr/>
    </dgm:pt>
    <dgm:pt modelId="{081ED3C4-C280-4DE0-87E0-F163953E3BCA}" type="pres">
      <dgm:prSet presAssocID="{C9A5CD5F-E197-447E-B52A-087DE1D87AB1}" presName="horzOne" presStyleCnt="0"/>
      <dgm:spPr/>
    </dgm:pt>
    <dgm:pt modelId="{C19388AD-5B4C-4004-A8FF-77F1F9CE4514}" type="pres">
      <dgm:prSet presAssocID="{1E1F2071-0ACD-40AE-8740-6FD90CF50B73}" presName="vertTwo" presStyleCnt="0"/>
      <dgm:spPr/>
    </dgm:pt>
    <dgm:pt modelId="{25B0EA8D-DAAA-4FBB-983B-7543A89E9DDF}" type="pres">
      <dgm:prSet presAssocID="{1E1F2071-0ACD-40AE-8740-6FD90CF50B73}" presName="txTwo" presStyleLbl="node2" presStyleIdx="3" presStyleCnt="4">
        <dgm:presLayoutVars>
          <dgm:chPref val="3"/>
        </dgm:presLayoutVars>
      </dgm:prSet>
      <dgm:spPr/>
    </dgm:pt>
    <dgm:pt modelId="{C5823F7D-84D2-4B35-9FC6-84D0E368A7ED}" type="pres">
      <dgm:prSet presAssocID="{1E1F2071-0ACD-40AE-8740-6FD90CF50B73}" presName="horzTwo" presStyleCnt="0"/>
      <dgm:spPr/>
    </dgm:pt>
  </dgm:ptLst>
  <dgm:cxnLst>
    <dgm:cxn modelId="{5302D901-9BBE-40B4-9783-2AE8739C3DB8}" type="presOf" srcId="{29B1FA34-8A29-4C10-81C9-3C03D585FB6F}" destId="{5EFAA85C-DE73-489C-97A7-E0855C422783}" srcOrd="0" destOrd="0" presId="urn:microsoft.com/office/officeart/2005/8/layout/hierarchy4"/>
    <dgm:cxn modelId="{F0E36106-0CB3-4898-B9FD-D09863164C23}" srcId="{7FECDF4D-565E-47CA-8FD5-4B6D44AC306B}" destId="{C9A5CD5F-E197-447E-B52A-087DE1D87AB1}" srcOrd="2" destOrd="0" parTransId="{7D63834C-B6D6-43E3-B1A2-55ABC6547DFA}" sibTransId="{6F49C7DA-BB9F-4BC1-9374-D7C2F9562A12}"/>
    <dgm:cxn modelId="{5400B924-325C-43BA-98A8-7D6A369ACC15}" srcId="{29B1FA34-8A29-4C10-81C9-3C03D585FB6F}" destId="{5C21F303-11A1-4735-AFD9-289998D89EF1}" srcOrd="0" destOrd="0" parTransId="{A6900617-02F3-48F0-AF26-170682849754}" sibTransId="{524AC816-F8B7-468F-845A-66EF0986366A}"/>
    <dgm:cxn modelId="{D946E22B-3D6F-4410-A1A5-131C4225C144}" srcId="{29B1FA34-8A29-4C10-81C9-3C03D585FB6F}" destId="{F3193682-00FF-4958-BD2F-9A2EF24CA34B}" srcOrd="1" destOrd="0" parTransId="{2DC06E73-E2B0-48B0-B9ED-172BC7A44347}" sibTransId="{5C2F17DB-1CA1-40A8-8DC7-888D236A15F9}"/>
    <dgm:cxn modelId="{5FE58D2D-097D-4099-A3FF-E08EEE3B9868}" type="presOf" srcId="{1E1F2071-0ACD-40AE-8740-6FD90CF50B73}" destId="{25B0EA8D-DAAA-4FBB-983B-7543A89E9DDF}" srcOrd="0" destOrd="0" presId="urn:microsoft.com/office/officeart/2005/8/layout/hierarchy4"/>
    <dgm:cxn modelId="{DA011A2E-682F-4CB8-9970-1BFFC0B9EBDA}" type="presOf" srcId="{C9A5CD5F-E197-447E-B52A-087DE1D87AB1}" destId="{10DE3A9A-C8B9-4AA7-A18F-DCF399ED40FF}" srcOrd="0" destOrd="0" presId="urn:microsoft.com/office/officeart/2005/8/layout/hierarchy4"/>
    <dgm:cxn modelId="{5A327834-0453-4493-932A-C7C0B4C9CC10}" srcId="{7FECDF4D-565E-47CA-8FD5-4B6D44AC306B}" destId="{F2590CC9-A045-42C0-A9A3-51D193E5534F}" srcOrd="0" destOrd="0" parTransId="{2DFC3DE7-F45F-4C7B-8B1A-E0A42332E82E}" sibTransId="{051A7D9E-F85B-405D-9829-E1CDBCE930D4}"/>
    <dgm:cxn modelId="{8151CB69-4F47-4824-9F2C-BD0E324B11F5}" type="presOf" srcId="{5C21F303-11A1-4735-AFD9-289998D89EF1}" destId="{D013EE75-AA01-4DD7-B65E-2B5DFE3769F2}" srcOrd="0" destOrd="0" presId="urn:microsoft.com/office/officeart/2005/8/layout/hierarchy4"/>
    <dgm:cxn modelId="{8C97726E-F446-4A83-A570-B4FAFB027617}" srcId="{F2590CC9-A045-42C0-A9A3-51D193E5534F}" destId="{B8A59D1E-8486-4F67-B791-D62D9ED9C2CC}" srcOrd="0" destOrd="0" parTransId="{B7D7015B-8F5F-4C64-A9D3-42224B2EFDF3}" sibTransId="{F4AB4A5A-5C0F-4E24-91AC-C80AF4D14CD6}"/>
    <dgm:cxn modelId="{3775206F-2260-454C-9EC2-CDE92C05C3D1}" srcId="{C9A5CD5F-E197-447E-B52A-087DE1D87AB1}" destId="{1E1F2071-0ACD-40AE-8740-6FD90CF50B73}" srcOrd="0" destOrd="0" parTransId="{D302F72A-2615-43EF-A81C-69BDF6E916DC}" sibTransId="{56B54A18-B798-4C49-AB51-596EAA1892F3}"/>
    <dgm:cxn modelId="{C10DF753-4860-4751-8C50-761094B01F68}" type="presOf" srcId="{7FECDF4D-565E-47CA-8FD5-4B6D44AC306B}" destId="{BF5EE6A1-B44F-48A0-BD53-1BCB664F00B8}" srcOrd="0" destOrd="0" presId="urn:microsoft.com/office/officeart/2005/8/layout/hierarchy4"/>
    <dgm:cxn modelId="{B1B2E88E-78F0-404E-B237-16E504925DE1}" type="presOf" srcId="{F3193682-00FF-4958-BD2F-9A2EF24CA34B}" destId="{AB7D6076-8038-47A4-AE30-6205D360E9FF}" srcOrd="0" destOrd="0" presId="urn:microsoft.com/office/officeart/2005/8/layout/hierarchy4"/>
    <dgm:cxn modelId="{CC49D2CF-9695-4DDD-9764-B7177F03340D}" type="presOf" srcId="{F2590CC9-A045-42C0-A9A3-51D193E5534F}" destId="{5F23E9C7-42EF-40EF-B281-7E06527C7D46}" srcOrd="0" destOrd="0" presId="urn:microsoft.com/office/officeart/2005/8/layout/hierarchy4"/>
    <dgm:cxn modelId="{0EF92BD8-0E17-4D2F-8831-D80E59DFCFA5}" type="presOf" srcId="{B8A59D1E-8486-4F67-B791-D62D9ED9C2CC}" destId="{809BA427-AF83-4DB8-9085-07FB932DF6D0}" srcOrd="0" destOrd="0" presId="urn:microsoft.com/office/officeart/2005/8/layout/hierarchy4"/>
    <dgm:cxn modelId="{41A2DDD8-9A56-4755-99C8-12F2CC0B2EB6}" srcId="{7FECDF4D-565E-47CA-8FD5-4B6D44AC306B}" destId="{29B1FA34-8A29-4C10-81C9-3C03D585FB6F}" srcOrd="1" destOrd="0" parTransId="{834FEBE8-3964-4466-B53B-6F8260AA582D}" sibTransId="{F91044DF-E4EA-461A-98F7-13051A7FA567}"/>
    <dgm:cxn modelId="{CED45417-7882-42E4-8B5C-A0EC5808FF99}" type="presParOf" srcId="{BF5EE6A1-B44F-48A0-BD53-1BCB664F00B8}" destId="{20B367F9-BD0C-4261-8E59-39C744FDA028}" srcOrd="0" destOrd="0" presId="urn:microsoft.com/office/officeart/2005/8/layout/hierarchy4"/>
    <dgm:cxn modelId="{AC46452B-0EA8-4821-B000-4B4F079B29E3}" type="presParOf" srcId="{20B367F9-BD0C-4261-8E59-39C744FDA028}" destId="{5F23E9C7-42EF-40EF-B281-7E06527C7D46}" srcOrd="0" destOrd="0" presId="urn:microsoft.com/office/officeart/2005/8/layout/hierarchy4"/>
    <dgm:cxn modelId="{BF0BAF3C-E9A7-4721-BBF1-5404238873A9}" type="presParOf" srcId="{20B367F9-BD0C-4261-8E59-39C744FDA028}" destId="{F4F3A6DB-394B-49FD-9038-17E876A44C23}" srcOrd="1" destOrd="0" presId="urn:microsoft.com/office/officeart/2005/8/layout/hierarchy4"/>
    <dgm:cxn modelId="{B89C520A-0976-4659-9968-A30C16C3B8F1}" type="presParOf" srcId="{20B367F9-BD0C-4261-8E59-39C744FDA028}" destId="{3679EA5B-0D8F-4C58-BA60-124C11CC8639}" srcOrd="2" destOrd="0" presId="urn:microsoft.com/office/officeart/2005/8/layout/hierarchy4"/>
    <dgm:cxn modelId="{79236E7F-039E-4C82-B88E-B8CC6DFF52F3}" type="presParOf" srcId="{3679EA5B-0D8F-4C58-BA60-124C11CC8639}" destId="{2CF64A07-3318-4384-9B02-D3B3B27BEF30}" srcOrd="0" destOrd="0" presId="urn:microsoft.com/office/officeart/2005/8/layout/hierarchy4"/>
    <dgm:cxn modelId="{8C63FE3E-C7B4-43A7-BE1F-B448F4C44915}" type="presParOf" srcId="{2CF64A07-3318-4384-9B02-D3B3B27BEF30}" destId="{809BA427-AF83-4DB8-9085-07FB932DF6D0}" srcOrd="0" destOrd="0" presId="urn:microsoft.com/office/officeart/2005/8/layout/hierarchy4"/>
    <dgm:cxn modelId="{8AB730A5-0BA8-4686-A371-C6AE6CA96E89}" type="presParOf" srcId="{2CF64A07-3318-4384-9B02-D3B3B27BEF30}" destId="{265F6783-64CB-4B9B-86C5-C89F96200912}" srcOrd="1" destOrd="0" presId="urn:microsoft.com/office/officeart/2005/8/layout/hierarchy4"/>
    <dgm:cxn modelId="{BCF6219F-18B1-40BF-92A2-D59C325E925C}" type="presParOf" srcId="{BF5EE6A1-B44F-48A0-BD53-1BCB664F00B8}" destId="{E8E99C94-6792-4931-A030-9E4595C412C3}" srcOrd="1" destOrd="0" presId="urn:microsoft.com/office/officeart/2005/8/layout/hierarchy4"/>
    <dgm:cxn modelId="{F9A6CBD8-37E7-4D66-B22C-7E7372F4CF72}" type="presParOf" srcId="{BF5EE6A1-B44F-48A0-BD53-1BCB664F00B8}" destId="{E8D7A45E-C28A-48B2-9A42-A2A37E1C6A55}" srcOrd="2" destOrd="0" presId="urn:microsoft.com/office/officeart/2005/8/layout/hierarchy4"/>
    <dgm:cxn modelId="{1F669E68-2A8C-4D3F-BA6E-5C43D35CBF8E}" type="presParOf" srcId="{E8D7A45E-C28A-48B2-9A42-A2A37E1C6A55}" destId="{5EFAA85C-DE73-489C-97A7-E0855C422783}" srcOrd="0" destOrd="0" presId="urn:microsoft.com/office/officeart/2005/8/layout/hierarchy4"/>
    <dgm:cxn modelId="{F43D799E-B903-466E-9729-536CC6DDC041}" type="presParOf" srcId="{E8D7A45E-C28A-48B2-9A42-A2A37E1C6A55}" destId="{0600311A-3399-4B3D-8441-156F15E2137A}" srcOrd="1" destOrd="0" presId="urn:microsoft.com/office/officeart/2005/8/layout/hierarchy4"/>
    <dgm:cxn modelId="{FFBE0B47-B166-4B19-99C7-4DC70C98E41D}" type="presParOf" srcId="{E8D7A45E-C28A-48B2-9A42-A2A37E1C6A55}" destId="{53E82FD1-8F66-4560-8930-4329E24894B4}" srcOrd="2" destOrd="0" presId="urn:microsoft.com/office/officeart/2005/8/layout/hierarchy4"/>
    <dgm:cxn modelId="{8B75599F-3798-468F-BFB1-28415C66AF75}" type="presParOf" srcId="{53E82FD1-8F66-4560-8930-4329E24894B4}" destId="{D5A75492-82D3-4B9F-B58D-50FA1002D711}" srcOrd="0" destOrd="0" presId="urn:microsoft.com/office/officeart/2005/8/layout/hierarchy4"/>
    <dgm:cxn modelId="{88B862FC-19DF-4A11-8D30-B69CD282A706}" type="presParOf" srcId="{D5A75492-82D3-4B9F-B58D-50FA1002D711}" destId="{D013EE75-AA01-4DD7-B65E-2B5DFE3769F2}" srcOrd="0" destOrd="0" presId="urn:microsoft.com/office/officeart/2005/8/layout/hierarchy4"/>
    <dgm:cxn modelId="{B18BCBC1-737E-41B4-A204-74941B13F564}" type="presParOf" srcId="{D5A75492-82D3-4B9F-B58D-50FA1002D711}" destId="{67BEED50-A0FB-4B7B-985E-EB57BFBB3FAD}" srcOrd="1" destOrd="0" presId="urn:microsoft.com/office/officeart/2005/8/layout/hierarchy4"/>
    <dgm:cxn modelId="{F8E99129-D8AB-4C69-907F-1BED01ADE257}" type="presParOf" srcId="{53E82FD1-8F66-4560-8930-4329E24894B4}" destId="{6FFBB348-3646-45BB-A433-BA75F3B316F1}" srcOrd="1" destOrd="0" presId="urn:microsoft.com/office/officeart/2005/8/layout/hierarchy4"/>
    <dgm:cxn modelId="{09D6218B-D86E-4637-A9C6-AA89A4D62AEC}" type="presParOf" srcId="{53E82FD1-8F66-4560-8930-4329E24894B4}" destId="{5D1B311B-2CB3-40ED-B5E0-D073ED2FC4AE}" srcOrd="2" destOrd="0" presId="urn:microsoft.com/office/officeart/2005/8/layout/hierarchy4"/>
    <dgm:cxn modelId="{CECBF383-BD15-4A49-AFF4-5E1D17FE9F39}" type="presParOf" srcId="{5D1B311B-2CB3-40ED-B5E0-D073ED2FC4AE}" destId="{AB7D6076-8038-47A4-AE30-6205D360E9FF}" srcOrd="0" destOrd="0" presId="urn:microsoft.com/office/officeart/2005/8/layout/hierarchy4"/>
    <dgm:cxn modelId="{34CDD5EE-F2B3-4E57-B9BF-CAFB59FE5B7E}" type="presParOf" srcId="{5D1B311B-2CB3-40ED-B5E0-D073ED2FC4AE}" destId="{1004C4B6-1F21-4302-B64D-BF2506B47FD2}" srcOrd="1" destOrd="0" presId="urn:microsoft.com/office/officeart/2005/8/layout/hierarchy4"/>
    <dgm:cxn modelId="{D2118220-4EC0-438B-8FAD-32016BF6F786}" type="presParOf" srcId="{BF5EE6A1-B44F-48A0-BD53-1BCB664F00B8}" destId="{6A69E81A-BE8B-4244-8D37-ACCA36C87F4F}" srcOrd="3" destOrd="0" presId="urn:microsoft.com/office/officeart/2005/8/layout/hierarchy4"/>
    <dgm:cxn modelId="{C913E6FD-7288-44F0-9950-BB3AB5B32FAE}" type="presParOf" srcId="{BF5EE6A1-B44F-48A0-BD53-1BCB664F00B8}" destId="{3125C7B6-5A34-44B7-B607-80196375190A}" srcOrd="4" destOrd="0" presId="urn:microsoft.com/office/officeart/2005/8/layout/hierarchy4"/>
    <dgm:cxn modelId="{3D3B155A-68AB-415F-BDC0-9E3218478FD8}" type="presParOf" srcId="{3125C7B6-5A34-44B7-B607-80196375190A}" destId="{10DE3A9A-C8B9-4AA7-A18F-DCF399ED40FF}" srcOrd="0" destOrd="0" presId="urn:microsoft.com/office/officeart/2005/8/layout/hierarchy4"/>
    <dgm:cxn modelId="{F45A0ED9-99BE-4C58-BFB1-20BBFF438D10}" type="presParOf" srcId="{3125C7B6-5A34-44B7-B607-80196375190A}" destId="{FC3772B4-EBBE-4897-AEB8-66F5B7BDE8B9}" srcOrd="1" destOrd="0" presId="urn:microsoft.com/office/officeart/2005/8/layout/hierarchy4"/>
    <dgm:cxn modelId="{B2E74DE8-4449-4643-B0A5-E4519DD147D3}" type="presParOf" srcId="{3125C7B6-5A34-44B7-B607-80196375190A}" destId="{081ED3C4-C280-4DE0-87E0-F163953E3BCA}" srcOrd="2" destOrd="0" presId="urn:microsoft.com/office/officeart/2005/8/layout/hierarchy4"/>
    <dgm:cxn modelId="{0C042E7C-8ED5-4E2E-B6F8-608D29D198D3}" type="presParOf" srcId="{081ED3C4-C280-4DE0-87E0-F163953E3BCA}" destId="{C19388AD-5B4C-4004-A8FF-77F1F9CE4514}" srcOrd="0" destOrd="0" presId="urn:microsoft.com/office/officeart/2005/8/layout/hierarchy4"/>
    <dgm:cxn modelId="{E496ECAE-ECD4-41C1-9DB3-1288C0E048C0}" type="presParOf" srcId="{C19388AD-5B4C-4004-A8FF-77F1F9CE4514}" destId="{25B0EA8D-DAAA-4FBB-983B-7543A89E9DDF}" srcOrd="0" destOrd="0" presId="urn:microsoft.com/office/officeart/2005/8/layout/hierarchy4"/>
    <dgm:cxn modelId="{48AD7473-6209-4C3F-B86D-88D5CBD4DA2E}" type="presParOf" srcId="{C19388AD-5B4C-4004-A8FF-77F1F9CE4514}" destId="{C5823F7D-84D2-4B35-9FC6-84D0E368A7ED}" srcOrd="1" destOrd="0" presId="urn:microsoft.com/office/officeart/2005/8/layout/hierarchy4"/>
  </dgm:cxnLst>
  <dgm:bg/>
  <dgm:whole>
    <a:ln>
      <a:noFill/>
    </a:ln>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B5CC14B-5463-473D-BD60-0C731097BA46}"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fr-FR"/>
        </a:p>
      </dgm:t>
    </dgm:pt>
    <dgm:pt modelId="{0271709C-2F32-423B-AB7D-592B5361F1C9}">
      <dgm:prSet phldrT="[Texte]"/>
      <dgm:spPr/>
      <dgm:t>
        <a:bodyPr/>
        <a:lstStyle/>
        <a:p>
          <a:r>
            <a:rPr lang="fr-FR" dirty="0"/>
            <a:t>MAE</a:t>
          </a:r>
        </a:p>
      </dgm:t>
    </dgm:pt>
    <dgm:pt modelId="{4E994915-3C88-4FCB-952A-80E443C44417}" type="parTrans" cxnId="{45D14505-0420-477B-9965-24AA0B85A8BE}">
      <dgm:prSet/>
      <dgm:spPr/>
      <dgm:t>
        <a:bodyPr/>
        <a:lstStyle/>
        <a:p>
          <a:endParaRPr lang="fr-FR"/>
        </a:p>
      </dgm:t>
    </dgm:pt>
    <dgm:pt modelId="{4010AC35-1B02-401D-A304-005F33DD95B7}" type="sibTrans" cxnId="{45D14505-0420-477B-9965-24AA0B85A8BE}">
      <dgm:prSet/>
      <dgm:spPr/>
      <dgm:t>
        <a:bodyPr/>
        <a:lstStyle/>
        <a:p>
          <a:endParaRPr lang="fr-FR"/>
        </a:p>
      </dgm:t>
    </dgm:pt>
    <dgm:pt modelId="{353B8F49-9805-4957-9813-9AA5623C1223}">
      <dgm:prSet phldrT="[Texte]"/>
      <dgm:spPr/>
      <dgm:t>
        <a:bodyPr/>
        <a:lstStyle/>
        <a:p>
          <a:r>
            <a:rPr lang="fr-FR" dirty="0"/>
            <a:t>950</a:t>
          </a:r>
        </a:p>
      </dgm:t>
    </dgm:pt>
    <dgm:pt modelId="{338C3AD4-3320-46C0-AF05-4069B9017E0F}" type="parTrans" cxnId="{EF4B5E88-B4B8-4AB4-BBA1-78A0E1485F9C}">
      <dgm:prSet/>
      <dgm:spPr/>
      <dgm:t>
        <a:bodyPr/>
        <a:lstStyle/>
        <a:p>
          <a:endParaRPr lang="fr-FR"/>
        </a:p>
      </dgm:t>
    </dgm:pt>
    <dgm:pt modelId="{F21E21A1-9859-436E-A28E-EBD99C19B857}" type="sibTrans" cxnId="{EF4B5E88-B4B8-4AB4-BBA1-78A0E1485F9C}">
      <dgm:prSet/>
      <dgm:spPr/>
      <dgm:t>
        <a:bodyPr/>
        <a:lstStyle/>
        <a:p>
          <a:endParaRPr lang="fr-FR"/>
        </a:p>
      </dgm:t>
    </dgm:pt>
    <dgm:pt modelId="{C2C54F42-21A4-4674-A01F-328FE3105733}">
      <dgm:prSet phldrT="[Texte]"/>
      <dgm:spPr/>
      <dgm:t>
        <a:bodyPr/>
        <a:lstStyle/>
        <a:p>
          <a:r>
            <a:rPr lang="fr-FR" dirty="0"/>
            <a:t>RMSE</a:t>
          </a:r>
        </a:p>
      </dgm:t>
    </dgm:pt>
    <dgm:pt modelId="{4B9D037C-272D-49AB-B938-8FC5A4CA951F}" type="parTrans" cxnId="{D42DA329-A350-439C-9F83-FEB6CD8DD783}">
      <dgm:prSet/>
      <dgm:spPr/>
      <dgm:t>
        <a:bodyPr/>
        <a:lstStyle/>
        <a:p>
          <a:endParaRPr lang="fr-FR"/>
        </a:p>
      </dgm:t>
    </dgm:pt>
    <dgm:pt modelId="{B87FEC8B-9F66-483C-8040-D7F74BBFC58A}" type="sibTrans" cxnId="{D42DA329-A350-439C-9F83-FEB6CD8DD783}">
      <dgm:prSet/>
      <dgm:spPr/>
      <dgm:t>
        <a:bodyPr/>
        <a:lstStyle/>
        <a:p>
          <a:endParaRPr lang="fr-FR"/>
        </a:p>
      </dgm:t>
    </dgm:pt>
    <dgm:pt modelId="{C7ABDD7B-B74C-4C3C-BD10-FF60831DC542}">
      <dgm:prSet phldrT="[Texte]"/>
      <dgm:spPr/>
      <dgm:t>
        <a:bodyPr/>
        <a:lstStyle/>
        <a:p>
          <a:r>
            <a:rPr lang="fr-FR" dirty="0"/>
            <a:t>1 199</a:t>
          </a:r>
        </a:p>
      </dgm:t>
    </dgm:pt>
    <dgm:pt modelId="{3DE9A03A-E751-4458-9D67-738ACDB232BF}" type="parTrans" cxnId="{D044735F-552A-428A-8C63-BC69722F54A8}">
      <dgm:prSet/>
      <dgm:spPr/>
      <dgm:t>
        <a:bodyPr/>
        <a:lstStyle/>
        <a:p>
          <a:endParaRPr lang="fr-FR"/>
        </a:p>
      </dgm:t>
    </dgm:pt>
    <dgm:pt modelId="{D0210DC6-6723-494B-BDBA-5B83DB364402}" type="sibTrans" cxnId="{D044735F-552A-428A-8C63-BC69722F54A8}">
      <dgm:prSet/>
      <dgm:spPr/>
      <dgm:t>
        <a:bodyPr/>
        <a:lstStyle/>
        <a:p>
          <a:endParaRPr lang="fr-FR"/>
        </a:p>
      </dgm:t>
    </dgm:pt>
    <dgm:pt modelId="{55184857-211C-4EB0-AD8D-678F821DB512}" type="pres">
      <dgm:prSet presAssocID="{5B5CC14B-5463-473D-BD60-0C731097BA46}" presName="list" presStyleCnt="0">
        <dgm:presLayoutVars>
          <dgm:dir/>
          <dgm:animLvl val="lvl"/>
        </dgm:presLayoutVars>
      </dgm:prSet>
      <dgm:spPr/>
    </dgm:pt>
    <dgm:pt modelId="{ACAA223E-D8A2-4ED3-B6A5-E40A9B3D0FA7}" type="pres">
      <dgm:prSet presAssocID="{0271709C-2F32-423B-AB7D-592B5361F1C9}" presName="posSpace" presStyleCnt="0"/>
      <dgm:spPr/>
    </dgm:pt>
    <dgm:pt modelId="{DD22DDF5-AA54-4753-BC41-A168F4C7DE43}" type="pres">
      <dgm:prSet presAssocID="{0271709C-2F32-423B-AB7D-592B5361F1C9}" presName="vertFlow" presStyleCnt="0"/>
      <dgm:spPr/>
    </dgm:pt>
    <dgm:pt modelId="{C826DB19-C06F-4381-A37F-0CEFD0EB428E}" type="pres">
      <dgm:prSet presAssocID="{0271709C-2F32-423B-AB7D-592B5361F1C9}" presName="topSpace" presStyleCnt="0"/>
      <dgm:spPr/>
    </dgm:pt>
    <dgm:pt modelId="{0DC41118-4B91-47E3-BEC5-7731542E008B}" type="pres">
      <dgm:prSet presAssocID="{0271709C-2F32-423B-AB7D-592B5361F1C9}" presName="firstComp" presStyleCnt="0"/>
      <dgm:spPr/>
    </dgm:pt>
    <dgm:pt modelId="{2B8F6245-ABF7-41D4-BBC9-DB525497816C}" type="pres">
      <dgm:prSet presAssocID="{0271709C-2F32-423B-AB7D-592B5361F1C9}" presName="firstChild" presStyleLbl="bgAccFollowNode1" presStyleIdx="0" presStyleCnt="2"/>
      <dgm:spPr/>
    </dgm:pt>
    <dgm:pt modelId="{42C8F8AC-8FFD-4A35-A8BB-3E28793BFE2A}" type="pres">
      <dgm:prSet presAssocID="{0271709C-2F32-423B-AB7D-592B5361F1C9}" presName="firstChildTx" presStyleLbl="bgAccFollowNode1" presStyleIdx="0" presStyleCnt="2">
        <dgm:presLayoutVars>
          <dgm:bulletEnabled val="1"/>
        </dgm:presLayoutVars>
      </dgm:prSet>
      <dgm:spPr/>
    </dgm:pt>
    <dgm:pt modelId="{EB4BD9CB-FBB8-4BD4-8740-D2552E99E387}" type="pres">
      <dgm:prSet presAssocID="{0271709C-2F32-423B-AB7D-592B5361F1C9}" presName="negSpace" presStyleCnt="0"/>
      <dgm:spPr/>
    </dgm:pt>
    <dgm:pt modelId="{77D1DC56-D247-49A2-ACBA-088535E9AD7A}" type="pres">
      <dgm:prSet presAssocID="{0271709C-2F32-423B-AB7D-592B5361F1C9}" presName="circle" presStyleLbl="node1" presStyleIdx="0" presStyleCnt="2"/>
      <dgm:spPr/>
    </dgm:pt>
    <dgm:pt modelId="{80F49147-5DA9-48C2-8F26-FC1739273A4F}" type="pres">
      <dgm:prSet presAssocID="{4010AC35-1B02-401D-A304-005F33DD95B7}" presName="transSpace" presStyleCnt="0"/>
      <dgm:spPr/>
    </dgm:pt>
    <dgm:pt modelId="{46D9B5E1-E817-44C9-9D5F-E789C285BB37}" type="pres">
      <dgm:prSet presAssocID="{C2C54F42-21A4-4674-A01F-328FE3105733}" presName="posSpace" presStyleCnt="0"/>
      <dgm:spPr/>
    </dgm:pt>
    <dgm:pt modelId="{5281C373-5F7E-440E-926E-B05B7E689FB8}" type="pres">
      <dgm:prSet presAssocID="{C2C54F42-21A4-4674-A01F-328FE3105733}" presName="vertFlow" presStyleCnt="0"/>
      <dgm:spPr/>
    </dgm:pt>
    <dgm:pt modelId="{538CEE8B-240E-4152-9BBD-9BECC600A8A2}" type="pres">
      <dgm:prSet presAssocID="{C2C54F42-21A4-4674-A01F-328FE3105733}" presName="topSpace" presStyleCnt="0"/>
      <dgm:spPr/>
    </dgm:pt>
    <dgm:pt modelId="{E84FCC6B-1D7D-42B9-BEF8-229E990F9DFC}" type="pres">
      <dgm:prSet presAssocID="{C2C54F42-21A4-4674-A01F-328FE3105733}" presName="firstComp" presStyleCnt="0"/>
      <dgm:spPr/>
    </dgm:pt>
    <dgm:pt modelId="{5303FBB7-C593-4AE7-A547-71DD7B36CCBF}" type="pres">
      <dgm:prSet presAssocID="{C2C54F42-21A4-4674-A01F-328FE3105733}" presName="firstChild" presStyleLbl="bgAccFollowNode1" presStyleIdx="1" presStyleCnt="2"/>
      <dgm:spPr/>
    </dgm:pt>
    <dgm:pt modelId="{045F5F70-E45C-4D1D-B9D8-AE839CC0DE49}" type="pres">
      <dgm:prSet presAssocID="{C2C54F42-21A4-4674-A01F-328FE3105733}" presName="firstChildTx" presStyleLbl="bgAccFollowNode1" presStyleIdx="1" presStyleCnt="2">
        <dgm:presLayoutVars>
          <dgm:bulletEnabled val="1"/>
        </dgm:presLayoutVars>
      </dgm:prSet>
      <dgm:spPr/>
    </dgm:pt>
    <dgm:pt modelId="{DE405D7F-39AF-424B-A0B3-ABE07014FD64}" type="pres">
      <dgm:prSet presAssocID="{C2C54F42-21A4-4674-A01F-328FE3105733}" presName="negSpace" presStyleCnt="0"/>
      <dgm:spPr/>
    </dgm:pt>
    <dgm:pt modelId="{900A2548-B928-4B5A-BEB5-5B4E41E56739}" type="pres">
      <dgm:prSet presAssocID="{C2C54F42-21A4-4674-A01F-328FE3105733}" presName="circle" presStyleLbl="node1" presStyleIdx="1" presStyleCnt="2"/>
      <dgm:spPr/>
    </dgm:pt>
  </dgm:ptLst>
  <dgm:cxnLst>
    <dgm:cxn modelId="{45D14505-0420-477B-9965-24AA0B85A8BE}" srcId="{5B5CC14B-5463-473D-BD60-0C731097BA46}" destId="{0271709C-2F32-423B-AB7D-592B5361F1C9}" srcOrd="0" destOrd="0" parTransId="{4E994915-3C88-4FCB-952A-80E443C44417}" sibTransId="{4010AC35-1B02-401D-A304-005F33DD95B7}"/>
    <dgm:cxn modelId="{D42DA329-A350-439C-9F83-FEB6CD8DD783}" srcId="{5B5CC14B-5463-473D-BD60-0C731097BA46}" destId="{C2C54F42-21A4-4674-A01F-328FE3105733}" srcOrd="1" destOrd="0" parTransId="{4B9D037C-272D-49AB-B938-8FC5A4CA951F}" sibTransId="{B87FEC8B-9F66-483C-8040-D7F74BBFC58A}"/>
    <dgm:cxn modelId="{32BF9C34-B126-40B7-B3BE-0A2284CCF97F}" type="presOf" srcId="{5B5CC14B-5463-473D-BD60-0C731097BA46}" destId="{55184857-211C-4EB0-AD8D-678F821DB512}" srcOrd="0" destOrd="0" presId="urn:microsoft.com/office/officeart/2005/8/layout/hList9"/>
    <dgm:cxn modelId="{D044735F-552A-428A-8C63-BC69722F54A8}" srcId="{C2C54F42-21A4-4674-A01F-328FE3105733}" destId="{C7ABDD7B-B74C-4C3C-BD10-FF60831DC542}" srcOrd="0" destOrd="0" parTransId="{3DE9A03A-E751-4458-9D67-738ACDB232BF}" sibTransId="{D0210DC6-6723-494B-BDBA-5B83DB364402}"/>
    <dgm:cxn modelId="{F08C6B50-D5A5-49BD-9FE1-CB6A1ECFE4B3}" type="presOf" srcId="{C7ABDD7B-B74C-4C3C-BD10-FF60831DC542}" destId="{045F5F70-E45C-4D1D-B9D8-AE839CC0DE49}" srcOrd="1" destOrd="0" presId="urn:microsoft.com/office/officeart/2005/8/layout/hList9"/>
    <dgm:cxn modelId="{EF4B5E88-B4B8-4AB4-BBA1-78A0E1485F9C}" srcId="{0271709C-2F32-423B-AB7D-592B5361F1C9}" destId="{353B8F49-9805-4957-9813-9AA5623C1223}" srcOrd="0" destOrd="0" parTransId="{338C3AD4-3320-46C0-AF05-4069B9017E0F}" sibTransId="{F21E21A1-9859-436E-A28E-EBD99C19B857}"/>
    <dgm:cxn modelId="{F5CB858E-C66B-4F32-B0C6-4A84EED08EF8}" type="presOf" srcId="{C7ABDD7B-B74C-4C3C-BD10-FF60831DC542}" destId="{5303FBB7-C593-4AE7-A547-71DD7B36CCBF}" srcOrd="0" destOrd="0" presId="urn:microsoft.com/office/officeart/2005/8/layout/hList9"/>
    <dgm:cxn modelId="{E64D6598-40DB-46E7-AE04-59ED190A995D}" type="presOf" srcId="{353B8F49-9805-4957-9813-9AA5623C1223}" destId="{2B8F6245-ABF7-41D4-BBC9-DB525497816C}" srcOrd="0" destOrd="0" presId="urn:microsoft.com/office/officeart/2005/8/layout/hList9"/>
    <dgm:cxn modelId="{F88628AF-49EF-485E-9A7F-B5DE4A92BE29}" type="presOf" srcId="{0271709C-2F32-423B-AB7D-592B5361F1C9}" destId="{77D1DC56-D247-49A2-ACBA-088535E9AD7A}" srcOrd="0" destOrd="0" presId="urn:microsoft.com/office/officeart/2005/8/layout/hList9"/>
    <dgm:cxn modelId="{1730F7C7-5CA2-4C88-A5BA-77E94F75F070}" type="presOf" srcId="{353B8F49-9805-4957-9813-9AA5623C1223}" destId="{42C8F8AC-8FFD-4A35-A8BB-3E28793BFE2A}" srcOrd="1" destOrd="0" presId="urn:microsoft.com/office/officeart/2005/8/layout/hList9"/>
    <dgm:cxn modelId="{5BF8A1EF-D084-4B5F-B71C-E271EE2DA297}" type="presOf" srcId="{C2C54F42-21A4-4674-A01F-328FE3105733}" destId="{900A2548-B928-4B5A-BEB5-5B4E41E56739}" srcOrd="0" destOrd="0" presId="urn:microsoft.com/office/officeart/2005/8/layout/hList9"/>
    <dgm:cxn modelId="{CC48DF12-076E-470B-81EB-CC48B1A24999}" type="presParOf" srcId="{55184857-211C-4EB0-AD8D-678F821DB512}" destId="{ACAA223E-D8A2-4ED3-B6A5-E40A9B3D0FA7}" srcOrd="0" destOrd="0" presId="urn:microsoft.com/office/officeart/2005/8/layout/hList9"/>
    <dgm:cxn modelId="{4DA7D0FF-FC4D-4EB7-BC84-B0D0959BE6F9}" type="presParOf" srcId="{55184857-211C-4EB0-AD8D-678F821DB512}" destId="{DD22DDF5-AA54-4753-BC41-A168F4C7DE43}" srcOrd="1" destOrd="0" presId="urn:microsoft.com/office/officeart/2005/8/layout/hList9"/>
    <dgm:cxn modelId="{23BB72EC-9668-4C52-943C-DC0D895B3DE7}" type="presParOf" srcId="{DD22DDF5-AA54-4753-BC41-A168F4C7DE43}" destId="{C826DB19-C06F-4381-A37F-0CEFD0EB428E}" srcOrd="0" destOrd="0" presId="urn:microsoft.com/office/officeart/2005/8/layout/hList9"/>
    <dgm:cxn modelId="{08667D57-3B19-46DA-955A-DF7DDD3BA5F7}" type="presParOf" srcId="{DD22DDF5-AA54-4753-BC41-A168F4C7DE43}" destId="{0DC41118-4B91-47E3-BEC5-7731542E008B}" srcOrd="1" destOrd="0" presId="urn:microsoft.com/office/officeart/2005/8/layout/hList9"/>
    <dgm:cxn modelId="{D5299336-1985-476B-A81D-288F3E482C1C}" type="presParOf" srcId="{0DC41118-4B91-47E3-BEC5-7731542E008B}" destId="{2B8F6245-ABF7-41D4-BBC9-DB525497816C}" srcOrd="0" destOrd="0" presId="urn:microsoft.com/office/officeart/2005/8/layout/hList9"/>
    <dgm:cxn modelId="{99B97620-1915-4328-BB15-DF78BF6FD6D4}" type="presParOf" srcId="{0DC41118-4B91-47E3-BEC5-7731542E008B}" destId="{42C8F8AC-8FFD-4A35-A8BB-3E28793BFE2A}" srcOrd="1" destOrd="0" presId="urn:microsoft.com/office/officeart/2005/8/layout/hList9"/>
    <dgm:cxn modelId="{2B5B41F9-B414-4C51-AF35-C56863D7B91C}" type="presParOf" srcId="{55184857-211C-4EB0-AD8D-678F821DB512}" destId="{EB4BD9CB-FBB8-4BD4-8740-D2552E99E387}" srcOrd="2" destOrd="0" presId="urn:microsoft.com/office/officeart/2005/8/layout/hList9"/>
    <dgm:cxn modelId="{9EB7F039-475F-4051-889D-757328599B29}" type="presParOf" srcId="{55184857-211C-4EB0-AD8D-678F821DB512}" destId="{77D1DC56-D247-49A2-ACBA-088535E9AD7A}" srcOrd="3" destOrd="0" presId="urn:microsoft.com/office/officeart/2005/8/layout/hList9"/>
    <dgm:cxn modelId="{0D22DF1D-9AE3-4C3C-ABBD-1320AE744DC4}" type="presParOf" srcId="{55184857-211C-4EB0-AD8D-678F821DB512}" destId="{80F49147-5DA9-48C2-8F26-FC1739273A4F}" srcOrd="4" destOrd="0" presId="urn:microsoft.com/office/officeart/2005/8/layout/hList9"/>
    <dgm:cxn modelId="{1D556560-C6BD-4B34-B211-B87796A24457}" type="presParOf" srcId="{55184857-211C-4EB0-AD8D-678F821DB512}" destId="{46D9B5E1-E817-44C9-9D5F-E789C285BB37}" srcOrd="5" destOrd="0" presId="urn:microsoft.com/office/officeart/2005/8/layout/hList9"/>
    <dgm:cxn modelId="{6492CECF-8554-442D-932C-AA29EBEC3E90}" type="presParOf" srcId="{55184857-211C-4EB0-AD8D-678F821DB512}" destId="{5281C373-5F7E-440E-926E-B05B7E689FB8}" srcOrd="6" destOrd="0" presId="urn:microsoft.com/office/officeart/2005/8/layout/hList9"/>
    <dgm:cxn modelId="{C01C3160-D844-4C95-86E2-5E24FBCDA3CB}" type="presParOf" srcId="{5281C373-5F7E-440E-926E-B05B7E689FB8}" destId="{538CEE8B-240E-4152-9BBD-9BECC600A8A2}" srcOrd="0" destOrd="0" presId="urn:microsoft.com/office/officeart/2005/8/layout/hList9"/>
    <dgm:cxn modelId="{33158655-A32D-4D85-969A-F8F144D05512}" type="presParOf" srcId="{5281C373-5F7E-440E-926E-B05B7E689FB8}" destId="{E84FCC6B-1D7D-42B9-BEF8-229E990F9DFC}" srcOrd="1" destOrd="0" presId="urn:microsoft.com/office/officeart/2005/8/layout/hList9"/>
    <dgm:cxn modelId="{A843809C-BF16-429D-B5DA-39A402A40444}" type="presParOf" srcId="{E84FCC6B-1D7D-42B9-BEF8-229E990F9DFC}" destId="{5303FBB7-C593-4AE7-A547-71DD7B36CCBF}" srcOrd="0" destOrd="0" presId="urn:microsoft.com/office/officeart/2005/8/layout/hList9"/>
    <dgm:cxn modelId="{7A5207BA-3781-440E-9880-B4E5245031A2}" type="presParOf" srcId="{E84FCC6B-1D7D-42B9-BEF8-229E990F9DFC}" destId="{045F5F70-E45C-4D1D-B9D8-AE839CC0DE49}" srcOrd="1" destOrd="0" presId="urn:microsoft.com/office/officeart/2005/8/layout/hList9"/>
    <dgm:cxn modelId="{261C4DE9-97A1-46B5-941F-4301593F2595}" type="presParOf" srcId="{55184857-211C-4EB0-AD8D-678F821DB512}" destId="{DE405D7F-39AF-424B-A0B3-ABE07014FD64}" srcOrd="7" destOrd="0" presId="urn:microsoft.com/office/officeart/2005/8/layout/hList9"/>
    <dgm:cxn modelId="{6115C33B-468E-460B-87F5-7CB51021615F}" type="presParOf" srcId="{55184857-211C-4EB0-AD8D-678F821DB512}" destId="{900A2548-B928-4B5A-BEB5-5B4E41E56739}" srcOrd="8" destOrd="0" presId="urn:microsoft.com/office/officeart/2005/8/layout/hList9"/>
  </dgm:cxnLst>
  <dgm:bg/>
  <dgm:whole>
    <a:ln>
      <a:solidFill>
        <a:schemeClr val="accent1">
          <a:lumMod val="50000"/>
        </a:schemeClr>
      </a:solidFill>
    </a:ln>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B5CC14B-5463-473D-BD60-0C731097BA46}" type="doc">
      <dgm:prSet loTypeId="urn:microsoft.com/office/officeart/2005/8/layout/hList9" loCatId="list" qsTypeId="urn:microsoft.com/office/officeart/2005/8/quickstyle/simple1" qsCatId="simple" csTypeId="urn:microsoft.com/office/officeart/2005/8/colors/accent1_2" csCatId="accent1" phldr="1"/>
      <dgm:spPr/>
      <dgm:t>
        <a:bodyPr/>
        <a:lstStyle/>
        <a:p>
          <a:endParaRPr lang="fr-FR"/>
        </a:p>
      </dgm:t>
    </dgm:pt>
    <dgm:pt modelId="{0271709C-2F32-423B-AB7D-592B5361F1C9}">
      <dgm:prSet phldrT="[Texte]"/>
      <dgm:spPr/>
      <dgm:t>
        <a:bodyPr/>
        <a:lstStyle/>
        <a:p>
          <a:r>
            <a:rPr lang="fr-FR" dirty="0"/>
            <a:t>MAE</a:t>
          </a:r>
        </a:p>
      </dgm:t>
    </dgm:pt>
    <dgm:pt modelId="{4E994915-3C88-4FCB-952A-80E443C44417}" type="parTrans" cxnId="{45D14505-0420-477B-9965-24AA0B85A8BE}">
      <dgm:prSet/>
      <dgm:spPr/>
      <dgm:t>
        <a:bodyPr/>
        <a:lstStyle/>
        <a:p>
          <a:endParaRPr lang="fr-FR"/>
        </a:p>
      </dgm:t>
    </dgm:pt>
    <dgm:pt modelId="{4010AC35-1B02-401D-A304-005F33DD95B7}" type="sibTrans" cxnId="{45D14505-0420-477B-9965-24AA0B85A8BE}">
      <dgm:prSet/>
      <dgm:spPr/>
      <dgm:t>
        <a:bodyPr/>
        <a:lstStyle/>
        <a:p>
          <a:endParaRPr lang="fr-FR"/>
        </a:p>
      </dgm:t>
    </dgm:pt>
    <dgm:pt modelId="{353B8F49-9805-4957-9813-9AA5623C1223}">
      <dgm:prSet phldrT="[Texte]"/>
      <dgm:spPr/>
      <dgm:t>
        <a:bodyPr/>
        <a:lstStyle/>
        <a:p>
          <a:r>
            <a:rPr lang="fr-FR" dirty="0"/>
            <a:t>575</a:t>
          </a:r>
        </a:p>
      </dgm:t>
    </dgm:pt>
    <dgm:pt modelId="{338C3AD4-3320-46C0-AF05-4069B9017E0F}" type="parTrans" cxnId="{EF4B5E88-B4B8-4AB4-BBA1-78A0E1485F9C}">
      <dgm:prSet/>
      <dgm:spPr/>
      <dgm:t>
        <a:bodyPr/>
        <a:lstStyle/>
        <a:p>
          <a:endParaRPr lang="fr-FR"/>
        </a:p>
      </dgm:t>
    </dgm:pt>
    <dgm:pt modelId="{F21E21A1-9859-436E-A28E-EBD99C19B857}" type="sibTrans" cxnId="{EF4B5E88-B4B8-4AB4-BBA1-78A0E1485F9C}">
      <dgm:prSet/>
      <dgm:spPr/>
      <dgm:t>
        <a:bodyPr/>
        <a:lstStyle/>
        <a:p>
          <a:endParaRPr lang="fr-FR"/>
        </a:p>
      </dgm:t>
    </dgm:pt>
    <dgm:pt modelId="{C2C54F42-21A4-4674-A01F-328FE3105733}">
      <dgm:prSet phldrT="[Texte]"/>
      <dgm:spPr/>
      <dgm:t>
        <a:bodyPr/>
        <a:lstStyle/>
        <a:p>
          <a:r>
            <a:rPr lang="fr-FR" dirty="0"/>
            <a:t>RMSE</a:t>
          </a:r>
        </a:p>
      </dgm:t>
    </dgm:pt>
    <dgm:pt modelId="{4B9D037C-272D-49AB-B938-8FC5A4CA951F}" type="parTrans" cxnId="{D42DA329-A350-439C-9F83-FEB6CD8DD783}">
      <dgm:prSet/>
      <dgm:spPr/>
      <dgm:t>
        <a:bodyPr/>
        <a:lstStyle/>
        <a:p>
          <a:endParaRPr lang="fr-FR"/>
        </a:p>
      </dgm:t>
    </dgm:pt>
    <dgm:pt modelId="{B87FEC8B-9F66-483C-8040-D7F74BBFC58A}" type="sibTrans" cxnId="{D42DA329-A350-439C-9F83-FEB6CD8DD783}">
      <dgm:prSet/>
      <dgm:spPr/>
      <dgm:t>
        <a:bodyPr/>
        <a:lstStyle/>
        <a:p>
          <a:endParaRPr lang="fr-FR"/>
        </a:p>
      </dgm:t>
    </dgm:pt>
    <dgm:pt modelId="{C7ABDD7B-B74C-4C3C-BD10-FF60831DC542}">
      <dgm:prSet phldrT="[Texte]"/>
      <dgm:spPr/>
      <dgm:t>
        <a:bodyPr/>
        <a:lstStyle/>
        <a:p>
          <a:r>
            <a:rPr lang="fr-FR" dirty="0"/>
            <a:t>870</a:t>
          </a:r>
        </a:p>
      </dgm:t>
    </dgm:pt>
    <dgm:pt modelId="{3DE9A03A-E751-4458-9D67-738ACDB232BF}" type="parTrans" cxnId="{D044735F-552A-428A-8C63-BC69722F54A8}">
      <dgm:prSet/>
      <dgm:spPr/>
      <dgm:t>
        <a:bodyPr/>
        <a:lstStyle/>
        <a:p>
          <a:endParaRPr lang="fr-FR"/>
        </a:p>
      </dgm:t>
    </dgm:pt>
    <dgm:pt modelId="{D0210DC6-6723-494B-BDBA-5B83DB364402}" type="sibTrans" cxnId="{D044735F-552A-428A-8C63-BC69722F54A8}">
      <dgm:prSet/>
      <dgm:spPr/>
      <dgm:t>
        <a:bodyPr/>
        <a:lstStyle/>
        <a:p>
          <a:endParaRPr lang="fr-FR"/>
        </a:p>
      </dgm:t>
    </dgm:pt>
    <dgm:pt modelId="{55184857-211C-4EB0-AD8D-678F821DB512}" type="pres">
      <dgm:prSet presAssocID="{5B5CC14B-5463-473D-BD60-0C731097BA46}" presName="list" presStyleCnt="0">
        <dgm:presLayoutVars>
          <dgm:dir/>
          <dgm:animLvl val="lvl"/>
        </dgm:presLayoutVars>
      </dgm:prSet>
      <dgm:spPr/>
    </dgm:pt>
    <dgm:pt modelId="{ACAA223E-D8A2-4ED3-B6A5-E40A9B3D0FA7}" type="pres">
      <dgm:prSet presAssocID="{0271709C-2F32-423B-AB7D-592B5361F1C9}" presName="posSpace" presStyleCnt="0"/>
      <dgm:spPr/>
    </dgm:pt>
    <dgm:pt modelId="{DD22DDF5-AA54-4753-BC41-A168F4C7DE43}" type="pres">
      <dgm:prSet presAssocID="{0271709C-2F32-423B-AB7D-592B5361F1C9}" presName="vertFlow" presStyleCnt="0"/>
      <dgm:spPr/>
    </dgm:pt>
    <dgm:pt modelId="{C826DB19-C06F-4381-A37F-0CEFD0EB428E}" type="pres">
      <dgm:prSet presAssocID="{0271709C-2F32-423B-AB7D-592B5361F1C9}" presName="topSpace" presStyleCnt="0"/>
      <dgm:spPr/>
    </dgm:pt>
    <dgm:pt modelId="{0DC41118-4B91-47E3-BEC5-7731542E008B}" type="pres">
      <dgm:prSet presAssocID="{0271709C-2F32-423B-AB7D-592B5361F1C9}" presName="firstComp" presStyleCnt="0"/>
      <dgm:spPr/>
    </dgm:pt>
    <dgm:pt modelId="{2B8F6245-ABF7-41D4-BBC9-DB525497816C}" type="pres">
      <dgm:prSet presAssocID="{0271709C-2F32-423B-AB7D-592B5361F1C9}" presName="firstChild" presStyleLbl="bgAccFollowNode1" presStyleIdx="0" presStyleCnt="2"/>
      <dgm:spPr/>
    </dgm:pt>
    <dgm:pt modelId="{42C8F8AC-8FFD-4A35-A8BB-3E28793BFE2A}" type="pres">
      <dgm:prSet presAssocID="{0271709C-2F32-423B-AB7D-592B5361F1C9}" presName="firstChildTx" presStyleLbl="bgAccFollowNode1" presStyleIdx="0" presStyleCnt="2">
        <dgm:presLayoutVars>
          <dgm:bulletEnabled val="1"/>
        </dgm:presLayoutVars>
      </dgm:prSet>
      <dgm:spPr/>
    </dgm:pt>
    <dgm:pt modelId="{EB4BD9CB-FBB8-4BD4-8740-D2552E99E387}" type="pres">
      <dgm:prSet presAssocID="{0271709C-2F32-423B-AB7D-592B5361F1C9}" presName="negSpace" presStyleCnt="0"/>
      <dgm:spPr/>
    </dgm:pt>
    <dgm:pt modelId="{77D1DC56-D247-49A2-ACBA-088535E9AD7A}" type="pres">
      <dgm:prSet presAssocID="{0271709C-2F32-423B-AB7D-592B5361F1C9}" presName="circle" presStyleLbl="node1" presStyleIdx="0" presStyleCnt="2"/>
      <dgm:spPr/>
    </dgm:pt>
    <dgm:pt modelId="{80F49147-5DA9-48C2-8F26-FC1739273A4F}" type="pres">
      <dgm:prSet presAssocID="{4010AC35-1B02-401D-A304-005F33DD95B7}" presName="transSpace" presStyleCnt="0"/>
      <dgm:spPr/>
    </dgm:pt>
    <dgm:pt modelId="{46D9B5E1-E817-44C9-9D5F-E789C285BB37}" type="pres">
      <dgm:prSet presAssocID="{C2C54F42-21A4-4674-A01F-328FE3105733}" presName="posSpace" presStyleCnt="0"/>
      <dgm:spPr/>
    </dgm:pt>
    <dgm:pt modelId="{5281C373-5F7E-440E-926E-B05B7E689FB8}" type="pres">
      <dgm:prSet presAssocID="{C2C54F42-21A4-4674-A01F-328FE3105733}" presName="vertFlow" presStyleCnt="0"/>
      <dgm:spPr/>
    </dgm:pt>
    <dgm:pt modelId="{538CEE8B-240E-4152-9BBD-9BECC600A8A2}" type="pres">
      <dgm:prSet presAssocID="{C2C54F42-21A4-4674-A01F-328FE3105733}" presName="topSpace" presStyleCnt="0"/>
      <dgm:spPr/>
    </dgm:pt>
    <dgm:pt modelId="{E84FCC6B-1D7D-42B9-BEF8-229E990F9DFC}" type="pres">
      <dgm:prSet presAssocID="{C2C54F42-21A4-4674-A01F-328FE3105733}" presName="firstComp" presStyleCnt="0"/>
      <dgm:spPr/>
    </dgm:pt>
    <dgm:pt modelId="{5303FBB7-C593-4AE7-A547-71DD7B36CCBF}" type="pres">
      <dgm:prSet presAssocID="{C2C54F42-21A4-4674-A01F-328FE3105733}" presName="firstChild" presStyleLbl="bgAccFollowNode1" presStyleIdx="1" presStyleCnt="2"/>
      <dgm:spPr/>
    </dgm:pt>
    <dgm:pt modelId="{045F5F70-E45C-4D1D-B9D8-AE839CC0DE49}" type="pres">
      <dgm:prSet presAssocID="{C2C54F42-21A4-4674-A01F-328FE3105733}" presName="firstChildTx" presStyleLbl="bgAccFollowNode1" presStyleIdx="1" presStyleCnt="2">
        <dgm:presLayoutVars>
          <dgm:bulletEnabled val="1"/>
        </dgm:presLayoutVars>
      </dgm:prSet>
      <dgm:spPr/>
    </dgm:pt>
    <dgm:pt modelId="{DE405D7F-39AF-424B-A0B3-ABE07014FD64}" type="pres">
      <dgm:prSet presAssocID="{C2C54F42-21A4-4674-A01F-328FE3105733}" presName="negSpace" presStyleCnt="0"/>
      <dgm:spPr/>
    </dgm:pt>
    <dgm:pt modelId="{900A2548-B928-4B5A-BEB5-5B4E41E56739}" type="pres">
      <dgm:prSet presAssocID="{C2C54F42-21A4-4674-A01F-328FE3105733}" presName="circle" presStyleLbl="node1" presStyleIdx="1" presStyleCnt="2"/>
      <dgm:spPr/>
    </dgm:pt>
  </dgm:ptLst>
  <dgm:cxnLst>
    <dgm:cxn modelId="{45D14505-0420-477B-9965-24AA0B85A8BE}" srcId="{5B5CC14B-5463-473D-BD60-0C731097BA46}" destId="{0271709C-2F32-423B-AB7D-592B5361F1C9}" srcOrd="0" destOrd="0" parTransId="{4E994915-3C88-4FCB-952A-80E443C44417}" sibTransId="{4010AC35-1B02-401D-A304-005F33DD95B7}"/>
    <dgm:cxn modelId="{D42DA329-A350-439C-9F83-FEB6CD8DD783}" srcId="{5B5CC14B-5463-473D-BD60-0C731097BA46}" destId="{C2C54F42-21A4-4674-A01F-328FE3105733}" srcOrd="1" destOrd="0" parTransId="{4B9D037C-272D-49AB-B938-8FC5A4CA951F}" sibTransId="{B87FEC8B-9F66-483C-8040-D7F74BBFC58A}"/>
    <dgm:cxn modelId="{32BF9C34-B126-40B7-B3BE-0A2284CCF97F}" type="presOf" srcId="{5B5CC14B-5463-473D-BD60-0C731097BA46}" destId="{55184857-211C-4EB0-AD8D-678F821DB512}" srcOrd="0" destOrd="0" presId="urn:microsoft.com/office/officeart/2005/8/layout/hList9"/>
    <dgm:cxn modelId="{D044735F-552A-428A-8C63-BC69722F54A8}" srcId="{C2C54F42-21A4-4674-A01F-328FE3105733}" destId="{C7ABDD7B-B74C-4C3C-BD10-FF60831DC542}" srcOrd="0" destOrd="0" parTransId="{3DE9A03A-E751-4458-9D67-738ACDB232BF}" sibTransId="{D0210DC6-6723-494B-BDBA-5B83DB364402}"/>
    <dgm:cxn modelId="{F08C6B50-D5A5-49BD-9FE1-CB6A1ECFE4B3}" type="presOf" srcId="{C7ABDD7B-B74C-4C3C-BD10-FF60831DC542}" destId="{045F5F70-E45C-4D1D-B9D8-AE839CC0DE49}" srcOrd="1" destOrd="0" presId="urn:microsoft.com/office/officeart/2005/8/layout/hList9"/>
    <dgm:cxn modelId="{EF4B5E88-B4B8-4AB4-BBA1-78A0E1485F9C}" srcId="{0271709C-2F32-423B-AB7D-592B5361F1C9}" destId="{353B8F49-9805-4957-9813-9AA5623C1223}" srcOrd="0" destOrd="0" parTransId="{338C3AD4-3320-46C0-AF05-4069B9017E0F}" sibTransId="{F21E21A1-9859-436E-A28E-EBD99C19B857}"/>
    <dgm:cxn modelId="{F5CB858E-C66B-4F32-B0C6-4A84EED08EF8}" type="presOf" srcId="{C7ABDD7B-B74C-4C3C-BD10-FF60831DC542}" destId="{5303FBB7-C593-4AE7-A547-71DD7B36CCBF}" srcOrd="0" destOrd="0" presId="urn:microsoft.com/office/officeart/2005/8/layout/hList9"/>
    <dgm:cxn modelId="{E64D6598-40DB-46E7-AE04-59ED190A995D}" type="presOf" srcId="{353B8F49-9805-4957-9813-9AA5623C1223}" destId="{2B8F6245-ABF7-41D4-BBC9-DB525497816C}" srcOrd="0" destOrd="0" presId="urn:microsoft.com/office/officeart/2005/8/layout/hList9"/>
    <dgm:cxn modelId="{F88628AF-49EF-485E-9A7F-B5DE4A92BE29}" type="presOf" srcId="{0271709C-2F32-423B-AB7D-592B5361F1C9}" destId="{77D1DC56-D247-49A2-ACBA-088535E9AD7A}" srcOrd="0" destOrd="0" presId="urn:microsoft.com/office/officeart/2005/8/layout/hList9"/>
    <dgm:cxn modelId="{1730F7C7-5CA2-4C88-A5BA-77E94F75F070}" type="presOf" srcId="{353B8F49-9805-4957-9813-9AA5623C1223}" destId="{42C8F8AC-8FFD-4A35-A8BB-3E28793BFE2A}" srcOrd="1" destOrd="0" presId="urn:microsoft.com/office/officeart/2005/8/layout/hList9"/>
    <dgm:cxn modelId="{5BF8A1EF-D084-4B5F-B71C-E271EE2DA297}" type="presOf" srcId="{C2C54F42-21A4-4674-A01F-328FE3105733}" destId="{900A2548-B928-4B5A-BEB5-5B4E41E56739}" srcOrd="0" destOrd="0" presId="urn:microsoft.com/office/officeart/2005/8/layout/hList9"/>
    <dgm:cxn modelId="{CC48DF12-076E-470B-81EB-CC48B1A24999}" type="presParOf" srcId="{55184857-211C-4EB0-AD8D-678F821DB512}" destId="{ACAA223E-D8A2-4ED3-B6A5-E40A9B3D0FA7}" srcOrd="0" destOrd="0" presId="urn:microsoft.com/office/officeart/2005/8/layout/hList9"/>
    <dgm:cxn modelId="{4DA7D0FF-FC4D-4EB7-BC84-B0D0959BE6F9}" type="presParOf" srcId="{55184857-211C-4EB0-AD8D-678F821DB512}" destId="{DD22DDF5-AA54-4753-BC41-A168F4C7DE43}" srcOrd="1" destOrd="0" presId="urn:microsoft.com/office/officeart/2005/8/layout/hList9"/>
    <dgm:cxn modelId="{23BB72EC-9668-4C52-943C-DC0D895B3DE7}" type="presParOf" srcId="{DD22DDF5-AA54-4753-BC41-A168F4C7DE43}" destId="{C826DB19-C06F-4381-A37F-0CEFD0EB428E}" srcOrd="0" destOrd="0" presId="urn:microsoft.com/office/officeart/2005/8/layout/hList9"/>
    <dgm:cxn modelId="{08667D57-3B19-46DA-955A-DF7DDD3BA5F7}" type="presParOf" srcId="{DD22DDF5-AA54-4753-BC41-A168F4C7DE43}" destId="{0DC41118-4B91-47E3-BEC5-7731542E008B}" srcOrd="1" destOrd="0" presId="urn:microsoft.com/office/officeart/2005/8/layout/hList9"/>
    <dgm:cxn modelId="{D5299336-1985-476B-A81D-288F3E482C1C}" type="presParOf" srcId="{0DC41118-4B91-47E3-BEC5-7731542E008B}" destId="{2B8F6245-ABF7-41D4-BBC9-DB525497816C}" srcOrd="0" destOrd="0" presId="urn:microsoft.com/office/officeart/2005/8/layout/hList9"/>
    <dgm:cxn modelId="{99B97620-1915-4328-BB15-DF78BF6FD6D4}" type="presParOf" srcId="{0DC41118-4B91-47E3-BEC5-7731542E008B}" destId="{42C8F8AC-8FFD-4A35-A8BB-3E28793BFE2A}" srcOrd="1" destOrd="0" presId="urn:microsoft.com/office/officeart/2005/8/layout/hList9"/>
    <dgm:cxn modelId="{2B5B41F9-B414-4C51-AF35-C56863D7B91C}" type="presParOf" srcId="{55184857-211C-4EB0-AD8D-678F821DB512}" destId="{EB4BD9CB-FBB8-4BD4-8740-D2552E99E387}" srcOrd="2" destOrd="0" presId="urn:microsoft.com/office/officeart/2005/8/layout/hList9"/>
    <dgm:cxn modelId="{9EB7F039-475F-4051-889D-757328599B29}" type="presParOf" srcId="{55184857-211C-4EB0-AD8D-678F821DB512}" destId="{77D1DC56-D247-49A2-ACBA-088535E9AD7A}" srcOrd="3" destOrd="0" presId="urn:microsoft.com/office/officeart/2005/8/layout/hList9"/>
    <dgm:cxn modelId="{0D22DF1D-9AE3-4C3C-ABBD-1320AE744DC4}" type="presParOf" srcId="{55184857-211C-4EB0-AD8D-678F821DB512}" destId="{80F49147-5DA9-48C2-8F26-FC1739273A4F}" srcOrd="4" destOrd="0" presId="urn:microsoft.com/office/officeart/2005/8/layout/hList9"/>
    <dgm:cxn modelId="{1D556560-C6BD-4B34-B211-B87796A24457}" type="presParOf" srcId="{55184857-211C-4EB0-AD8D-678F821DB512}" destId="{46D9B5E1-E817-44C9-9D5F-E789C285BB37}" srcOrd="5" destOrd="0" presId="urn:microsoft.com/office/officeart/2005/8/layout/hList9"/>
    <dgm:cxn modelId="{6492CECF-8554-442D-932C-AA29EBEC3E90}" type="presParOf" srcId="{55184857-211C-4EB0-AD8D-678F821DB512}" destId="{5281C373-5F7E-440E-926E-B05B7E689FB8}" srcOrd="6" destOrd="0" presId="urn:microsoft.com/office/officeart/2005/8/layout/hList9"/>
    <dgm:cxn modelId="{C01C3160-D844-4C95-86E2-5E24FBCDA3CB}" type="presParOf" srcId="{5281C373-5F7E-440E-926E-B05B7E689FB8}" destId="{538CEE8B-240E-4152-9BBD-9BECC600A8A2}" srcOrd="0" destOrd="0" presId="urn:microsoft.com/office/officeart/2005/8/layout/hList9"/>
    <dgm:cxn modelId="{33158655-A32D-4D85-969A-F8F144D05512}" type="presParOf" srcId="{5281C373-5F7E-440E-926E-B05B7E689FB8}" destId="{E84FCC6B-1D7D-42B9-BEF8-229E990F9DFC}" srcOrd="1" destOrd="0" presId="urn:microsoft.com/office/officeart/2005/8/layout/hList9"/>
    <dgm:cxn modelId="{A843809C-BF16-429D-B5DA-39A402A40444}" type="presParOf" srcId="{E84FCC6B-1D7D-42B9-BEF8-229E990F9DFC}" destId="{5303FBB7-C593-4AE7-A547-71DD7B36CCBF}" srcOrd="0" destOrd="0" presId="urn:microsoft.com/office/officeart/2005/8/layout/hList9"/>
    <dgm:cxn modelId="{7A5207BA-3781-440E-9880-B4E5245031A2}" type="presParOf" srcId="{E84FCC6B-1D7D-42B9-BEF8-229E990F9DFC}" destId="{045F5F70-E45C-4D1D-B9D8-AE839CC0DE49}" srcOrd="1" destOrd="0" presId="urn:microsoft.com/office/officeart/2005/8/layout/hList9"/>
    <dgm:cxn modelId="{261C4DE9-97A1-46B5-941F-4301593F2595}" type="presParOf" srcId="{55184857-211C-4EB0-AD8D-678F821DB512}" destId="{DE405D7F-39AF-424B-A0B3-ABE07014FD64}" srcOrd="7" destOrd="0" presId="urn:microsoft.com/office/officeart/2005/8/layout/hList9"/>
    <dgm:cxn modelId="{6115C33B-468E-460B-87F5-7CB51021615F}" type="presParOf" srcId="{55184857-211C-4EB0-AD8D-678F821DB512}" destId="{900A2548-B928-4B5A-BEB5-5B4E41E56739}" srcOrd="8" destOrd="0" presId="urn:microsoft.com/office/officeart/2005/8/layout/hList9"/>
  </dgm:cxnLst>
  <dgm:bg/>
  <dgm:whole>
    <a:ln>
      <a:solidFill>
        <a:schemeClr val="accent1">
          <a:lumMod val="50000"/>
        </a:schemeClr>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116B9C7-00D4-4625-AC95-CC059C2F4A1A}" type="doc">
      <dgm:prSet loTypeId="urn:microsoft.com/office/officeart/2005/8/layout/radial4" loCatId="relationship" qsTypeId="urn:microsoft.com/office/officeart/2005/8/quickstyle/simple1" qsCatId="simple" csTypeId="urn:microsoft.com/office/officeart/2005/8/colors/accent1_2" csCatId="accent1" phldr="1"/>
      <dgm:spPr/>
      <dgm:t>
        <a:bodyPr/>
        <a:lstStyle/>
        <a:p>
          <a:endParaRPr lang="fr-FR"/>
        </a:p>
      </dgm:t>
    </dgm:pt>
    <dgm:pt modelId="{FC49FB39-FF21-4D6F-9EE1-FF88EE793D10}">
      <dgm:prSet phldrT="[Texte]"/>
      <dgm:spPr/>
      <dgm:t>
        <a:bodyPr/>
        <a:lstStyle/>
        <a:p>
          <a:r>
            <a:rPr lang="fr-FR" dirty="0"/>
            <a:t>Prévision fiable</a:t>
          </a:r>
        </a:p>
      </dgm:t>
    </dgm:pt>
    <dgm:pt modelId="{69C9540D-4A75-4B98-AFA5-12A619BE85BE}" type="parTrans" cxnId="{B46280FD-70FC-4952-8645-FF30C6C214BD}">
      <dgm:prSet/>
      <dgm:spPr/>
      <dgm:t>
        <a:bodyPr/>
        <a:lstStyle/>
        <a:p>
          <a:endParaRPr lang="fr-FR"/>
        </a:p>
      </dgm:t>
    </dgm:pt>
    <dgm:pt modelId="{F5B91E52-6C25-4A1F-B795-7F5F2A594895}" type="sibTrans" cxnId="{B46280FD-70FC-4952-8645-FF30C6C214BD}">
      <dgm:prSet/>
      <dgm:spPr/>
      <dgm:t>
        <a:bodyPr/>
        <a:lstStyle/>
        <a:p>
          <a:endParaRPr lang="fr-FR"/>
        </a:p>
      </dgm:t>
    </dgm:pt>
    <dgm:pt modelId="{6CC35263-C8C2-4502-BD75-5CAE79CF4330}">
      <dgm:prSet phldrT="[Texte]"/>
      <dgm:spPr/>
      <dgm:t>
        <a:bodyPr/>
        <a:lstStyle/>
        <a:p>
          <a:r>
            <a:rPr lang="fr-FR" dirty="0"/>
            <a:t>SARIMA</a:t>
          </a:r>
        </a:p>
      </dgm:t>
    </dgm:pt>
    <dgm:pt modelId="{14AA3D6C-7141-495A-8ED7-3DDEF812C0D3}" type="parTrans" cxnId="{67BFD928-CB6B-4A17-B107-E05EBE53138A}">
      <dgm:prSet/>
      <dgm:spPr/>
      <dgm:t>
        <a:bodyPr/>
        <a:lstStyle/>
        <a:p>
          <a:endParaRPr lang="fr-FR"/>
        </a:p>
      </dgm:t>
    </dgm:pt>
    <dgm:pt modelId="{39D7F66F-5619-4B9D-BEA3-9D4DD5BDD7CC}" type="sibTrans" cxnId="{67BFD928-CB6B-4A17-B107-E05EBE53138A}">
      <dgm:prSet/>
      <dgm:spPr/>
      <dgm:t>
        <a:bodyPr/>
        <a:lstStyle/>
        <a:p>
          <a:endParaRPr lang="fr-FR"/>
        </a:p>
      </dgm:t>
    </dgm:pt>
    <dgm:pt modelId="{500699CB-324F-4C3E-98DD-C27C18761E3B}">
      <dgm:prSet phldrT="[Texte]"/>
      <dgm:spPr/>
      <dgm:t>
        <a:bodyPr/>
        <a:lstStyle/>
        <a:p>
          <a:r>
            <a:rPr lang="fr-FR" dirty="0"/>
            <a:t>Hybride</a:t>
          </a:r>
        </a:p>
      </dgm:t>
    </dgm:pt>
    <dgm:pt modelId="{DA978422-5A2A-4DD6-A0C0-BA30FCCB353E}" type="parTrans" cxnId="{231BFC63-777D-4171-A637-3C32991E28B5}">
      <dgm:prSet/>
      <dgm:spPr/>
      <dgm:t>
        <a:bodyPr/>
        <a:lstStyle/>
        <a:p>
          <a:endParaRPr lang="fr-FR"/>
        </a:p>
      </dgm:t>
    </dgm:pt>
    <dgm:pt modelId="{1832F6E5-26BA-4DEF-AA2A-ED6CAE36DCC9}" type="sibTrans" cxnId="{231BFC63-777D-4171-A637-3C32991E28B5}">
      <dgm:prSet/>
      <dgm:spPr/>
      <dgm:t>
        <a:bodyPr/>
        <a:lstStyle/>
        <a:p>
          <a:endParaRPr lang="fr-FR"/>
        </a:p>
      </dgm:t>
    </dgm:pt>
    <dgm:pt modelId="{CF551906-1817-44CA-86D8-EE7806462179}">
      <dgm:prSet phldrT="[Texte]"/>
      <dgm:spPr/>
      <dgm:t>
        <a:bodyPr/>
        <a:lstStyle/>
        <a:p>
          <a:r>
            <a:rPr lang="fr-FR" dirty="0"/>
            <a:t>Ajouter des Variables</a:t>
          </a:r>
        </a:p>
      </dgm:t>
    </dgm:pt>
    <dgm:pt modelId="{E00D112B-C714-4EC1-843C-22E957FCD37A}" type="parTrans" cxnId="{E738805A-F76E-4F0C-8487-E1A020B1C30E}">
      <dgm:prSet/>
      <dgm:spPr/>
      <dgm:t>
        <a:bodyPr/>
        <a:lstStyle/>
        <a:p>
          <a:endParaRPr lang="fr-FR"/>
        </a:p>
      </dgm:t>
    </dgm:pt>
    <dgm:pt modelId="{EFC2BCFD-9DBB-415E-BE6D-FB27DC458C81}" type="sibTrans" cxnId="{E738805A-F76E-4F0C-8487-E1A020B1C30E}">
      <dgm:prSet/>
      <dgm:spPr/>
      <dgm:t>
        <a:bodyPr/>
        <a:lstStyle/>
        <a:p>
          <a:endParaRPr lang="fr-FR"/>
        </a:p>
      </dgm:t>
    </dgm:pt>
    <dgm:pt modelId="{9A1FF8E1-6E95-4179-9194-210ECFD92773}">
      <dgm:prSet phldrT="[Texte]"/>
      <dgm:spPr/>
      <dgm:t>
        <a:bodyPr/>
        <a:lstStyle/>
        <a:p>
          <a:r>
            <a:rPr lang="fr-FR" dirty="0"/>
            <a:t>Stratégies Commerciales en fonction des Clusters</a:t>
          </a:r>
        </a:p>
      </dgm:t>
    </dgm:pt>
    <dgm:pt modelId="{6FA575BD-8E12-4EB5-B0E0-EDBFBA7D679A}" type="parTrans" cxnId="{2BFAB923-DCEA-4251-B6F6-5A431CC4770D}">
      <dgm:prSet/>
      <dgm:spPr/>
      <dgm:t>
        <a:bodyPr/>
        <a:lstStyle/>
        <a:p>
          <a:endParaRPr lang="fr-FR"/>
        </a:p>
      </dgm:t>
    </dgm:pt>
    <dgm:pt modelId="{D0022983-E81A-4A71-BF17-B7C14A65D1D2}" type="sibTrans" cxnId="{2BFAB923-DCEA-4251-B6F6-5A431CC4770D}">
      <dgm:prSet/>
      <dgm:spPr/>
      <dgm:t>
        <a:bodyPr/>
        <a:lstStyle/>
        <a:p>
          <a:endParaRPr lang="fr-FR"/>
        </a:p>
      </dgm:t>
    </dgm:pt>
    <dgm:pt modelId="{CAD2BA6D-EEC9-4371-94BF-0AB4D6750504}" type="pres">
      <dgm:prSet presAssocID="{3116B9C7-00D4-4625-AC95-CC059C2F4A1A}" presName="cycle" presStyleCnt="0">
        <dgm:presLayoutVars>
          <dgm:chMax val="1"/>
          <dgm:dir/>
          <dgm:animLvl val="ctr"/>
          <dgm:resizeHandles val="exact"/>
        </dgm:presLayoutVars>
      </dgm:prSet>
      <dgm:spPr/>
    </dgm:pt>
    <dgm:pt modelId="{0CDC6274-0464-4366-A633-1EC481BEC012}" type="pres">
      <dgm:prSet presAssocID="{FC49FB39-FF21-4D6F-9EE1-FF88EE793D10}" presName="centerShape" presStyleLbl="node0" presStyleIdx="0" presStyleCnt="1"/>
      <dgm:spPr/>
    </dgm:pt>
    <dgm:pt modelId="{A3269B81-51CC-4060-B0B0-BDC0B6465B1B}" type="pres">
      <dgm:prSet presAssocID="{14AA3D6C-7141-495A-8ED7-3DDEF812C0D3}" presName="parTrans" presStyleLbl="bgSibTrans2D1" presStyleIdx="0" presStyleCnt="4"/>
      <dgm:spPr/>
    </dgm:pt>
    <dgm:pt modelId="{3ACC0823-1F67-4653-8F1A-CDEAB12F9190}" type="pres">
      <dgm:prSet presAssocID="{6CC35263-C8C2-4502-BD75-5CAE79CF4330}" presName="node" presStyleLbl="node1" presStyleIdx="0" presStyleCnt="4">
        <dgm:presLayoutVars>
          <dgm:bulletEnabled val="1"/>
        </dgm:presLayoutVars>
      </dgm:prSet>
      <dgm:spPr/>
    </dgm:pt>
    <dgm:pt modelId="{F3D4EDA7-941D-41EE-A1DC-535530AE5644}" type="pres">
      <dgm:prSet presAssocID="{DA978422-5A2A-4DD6-A0C0-BA30FCCB353E}" presName="parTrans" presStyleLbl="bgSibTrans2D1" presStyleIdx="1" presStyleCnt="4"/>
      <dgm:spPr/>
    </dgm:pt>
    <dgm:pt modelId="{882A69DF-693E-4CE5-9864-60D4F712FEBD}" type="pres">
      <dgm:prSet presAssocID="{500699CB-324F-4C3E-98DD-C27C18761E3B}" presName="node" presStyleLbl="node1" presStyleIdx="1" presStyleCnt="4">
        <dgm:presLayoutVars>
          <dgm:bulletEnabled val="1"/>
        </dgm:presLayoutVars>
      </dgm:prSet>
      <dgm:spPr/>
    </dgm:pt>
    <dgm:pt modelId="{CD503874-64CA-4227-94B6-B58C0EBA2F5B}" type="pres">
      <dgm:prSet presAssocID="{E00D112B-C714-4EC1-843C-22E957FCD37A}" presName="parTrans" presStyleLbl="bgSibTrans2D1" presStyleIdx="2" presStyleCnt="4"/>
      <dgm:spPr/>
    </dgm:pt>
    <dgm:pt modelId="{B424CA89-A687-43FC-A673-EFE0FA49B964}" type="pres">
      <dgm:prSet presAssocID="{CF551906-1817-44CA-86D8-EE7806462179}" presName="node" presStyleLbl="node1" presStyleIdx="2" presStyleCnt="4">
        <dgm:presLayoutVars>
          <dgm:bulletEnabled val="1"/>
        </dgm:presLayoutVars>
      </dgm:prSet>
      <dgm:spPr/>
    </dgm:pt>
    <dgm:pt modelId="{8EFB0038-E799-4156-B791-642379EB6F6C}" type="pres">
      <dgm:prSet presAssocID="{6FA575BD-8E12-4EB5-B0E0-EDBFBA7D679A}" presName="parTrans" presStyleLbl="bgSibTrans2D1" presStyleIdx="3" presStyleCnt="4"/>
      <dgm:spPr/>
    </dgm:pt>
    <dgm:pt modelId="{7DDE1C73-EEA9-49B5-BD59-95BC91660D4A}" type="pres">
      <dgm:prSet presAssocID="{9A1FF8E1-6E95-4179-9194-210ECFD92773}" presName="node" presStyleLbl="node1" presStyleIdx="3" presStyleCnt="4">
        <dgm:presLayoutVars>
          <dgm:bulletEnabled val="1"/>
        </dgm:presLayoutVars>
      </dgm:prSet>
      <dgm:spPr/>
    </dgm:pt>
  </dgm:ptLst>
  <dgm:cxnLst>
    <dgm:cxn modelId="{2BFAB923-DCEA-4251-B6F6-5A431CC4770D}" srcId="{FC49FB39-FF21-4D6F-9EE1-FF88EE793D10}" destId="{9A1FF8E1-6E95-4179-9194-210ECFD92773}" srcOrd="3" destOrd="0" parTransId="{6FA575BD-8E12-4EB5-B0E0-EDBFBA7D679A}" sibTransId="{D0022983-E81A-4A71-BF17-B7C14A65D1D2}"/>
    <dgm:cxn modelId="{67BFD928-CB6B-4A17-B107-E05EBE53138A}" srcId="{FC49FB39-FF21-4D6F-9EE1-FF88EE793D10}" destId="{6CC35263-C8C2-4502-BD75-5CAE79CF4330}" srcOrd="0" destOrd="0" parTransId="{14AA3D6C-7141-495A-8ED7-3DDEF812C0D3}" sibTransId="{39D7F66F-5619-4B9D-BEA3-9D4DD5BDD7CC}"/>
    <dgm:cxn modelId="{231BFC63-777D-4171-A637-3C32991E28B5}" srcId="{FC49FB39-FF21-4D6F-9EE1-FF88EE793D10}" destId="{500699CB-324F-4C3E-98DD-C27C18761E3B}" srcOrd="1" destOrd="0" parTransId="{DA978422-5A2A-4DD6-A0C0-BA30FCCB353E}" sibTransId="{1832F6E5-26BA-4DEF-AA2A-ED6CAE36DCC9}"/>
    <dgm:cxn modelId="{CDE13D45-99AB-4C99-99A2-60716E243F45}" type="presOf" srcId="{DA978422-5A2A-4DD6-A0C0-BA30FCCB353E}" destId="{F3D4EDA7-941D-41EE-A1DC-535530AE5644}" srcOrd="0" destOrd="0" presId="urn:microsoft.com/office/officeart/2005/8/layout/radial4"/>
    <dgm:cxn modelId="{5766C071-FA14-4E24-9713-A91262282B43}" type="presOf" srcId="{6FA575BD-8E12-4EB5-B0E0-EDBFBA7D679A}" destId="{8EFB0038-E799-4156-B791-642379EB6F6C}" srcOrd="0" destOrd="0" presId="urn:microsoft.com/office/officeart/2005/8/layout/radial4"/>
    <dgm:cxn modelId="{6BB17557-5088-4B5A-BF96-1DD152B7363F}" type="presOf" srcId="{14AA3D6C-7141-495A-8ED7-3DDEF812C0D3}" destId="{A3269B81-51CC-4060-B0B0-BDC0B6465B1B}" srcOrd="0" destOrd="0" presId="urn:microsoft.com/office/officeart/2005/8/layout/radial4"/>
    <dgm:cxn modelId="{E738805A-F76E-4F0C-8487-E1A020B1C30E}" srcId="{FC49FB39-FF21-4D6F-9EE1-FF88EE793D10}" destId="{CF551906-1817-44CA-86D8-EE7806462179}" srcOrd="2" destOrd="0" parTransId="{E00D112B-C714-4EC1-843C-22E957FCD37A}" sibTransId="{EFC2BCFD-9DBB-415E-BE6D-FB27DC458C81}"/>
    <dgm:cxn modelId="{7BDAE888-74F1-428F-88DE-54F64D08AF9D}" type="presOf" srcId="{CF551906-1817-44CA-86D8-EE7806462179}" destId="{B424CA89-A687-43FC-A673-EFE0FA49B964}" srcOrd="0" destOrd="0" presId="urn:microsoft.com/office/officeart/2005/8/layout/radial4"/>
    <dgm:cxn modelId="{0874168A-6AB3-4A3E-BCBE-C4603B2B7F77}" type="presOf" srcId="{3116B9C7-00D4-4625-AC95-CC059C2F4A1A}" destId="{CAD2BA6D-EEC9-4371-94BF-0AB4D6750504}" srcOrd="0" destOrd="0" presId="urn:microsoft.com/office/officeart/2005/8/layout/radial4"/>
    <dgm:cxn modelId="{58CB25BF-7C01-4447-A50A-F56530D7D0CB}" type="presOf" srcId="{FC49FB39-FF21-4D6F-9EE1-FF88EE793D10}" destId="{0CDC6274-0464-4366-A633-1EC481BEC012}" srcOrd="0" destOrd="0" presId="urn:microsoft.com/office/officeart/2005/8/layout/radial4"/>
    <dgm:cxn modelId="{496683D0-CCB1-4F8B-ABAD-2EEE1970E355}" type="presOf" srcId="{9A1FF8E1-6E95-4179-9194-210ECFD92773}" destId="{7DDE1C73-EEA9-49B5-BD59-95BC91660D4A}" srcOrd="0" destOrd="0" presId="urn:microsoft.com/office/officeart/2005/8/layout/radial4"/>
    <dgm:cxn modelId="{DA9A66EF-2875-457C-8376-465D801C7B00}" type="presOf" srcId="{500699CB-324F-4C3E-98DD-C27C18761E3B}" destId="{882A69DF-693E-4CE5-9864-60D4F712FEBD}" srcOrd="0" destOrd="0" presId="urn:microsoft.com/office/officeart/2005/8/layout/radial4"/>
    <dgm:cxn modelId="{1A59BBF5-CF7F-4C64-80E7-9E41B133D364}" type="presOf" srcId="{6CC35263-C8C2-4502-BD75-5CAE79CF4330}" destId="{3ACC0823-1F67-4653-8F1A-CDEAB12F9190}" srcOrd="0" destOrd="0" presId="urn:microsoft.com/office/officeart/2005/8/layout/radial4"/>
    <dgm:cxn modelId="{2D41A3F9-E021-42F3-9E49-AC210DD2672B}" type="presOf" srcId="{E00D112B-C714-4EC1-843C-22E957FCD37A}" destId="{CD503874-64CA-4227-94B6-B58C0EBA2F5B}" srcOrd="0" destOrd="0" presId="urn:microsoft.com/office/officeart/2005/8/layout/radial4"/>
    <dgm:cxn modelId="{B46280FD-70FC-4952-8645-FF30C6C214BD}" srcId="{3116B9C7-00D4-4625-AC95-CC059C2F4A1A}" destId="{FC49FB39-FF21-4D6F-9EE1-FF88EE793D10}" srcOrd="0" destOrd="0" parTransId="{69C9540D-4A75-4B98-AFA5-12A619BE85BE}" sibTransId="{F5B91E52-6C25-4A1F-B795-7F5F2A594895}"/>
    <dgm:cxn modelId="{94DE1008-CA64-4AA8-B69F-EBDE560FE967}" type="presParOf" srcId="{CAD2BA6D-EEC9-4371-94BF-0AB4D6750504}" destId="{0CDC6274-0464-4366-A633-1EC481BEC012}" srcOrd="0" destOrd="0" presId="urn:microsoft.com/office/officeart/2005/8/layout/radial4"/>
    <dgm:cxn modelId="{89401880-78DF-4019-9736-8D21CF4147B5}" type="presParOf" srcId="{CAD2BA6D-EEC9-4371-94BF-0AB4D6750504}" destId="{A3269B81-51CC-4060-B0B0-BDC0B6465B1B}" srcOrd="1" destOrd="0" presId="urn:microsoft.com/office/officeart/2005/8/layout/radial4"/>
    <dgm:cxn modelId="{25E74618-DE64-48B0-B646-652F4089C1EF}" type="presParOf" srcId="{CAD2BA6D-EEC9-4371-94BF-0AB4D6750504}" destId="{3ACC0823-1F67-4653-8F1A-CDEAB12F9190}" srcOrd="2" destOrd="0" presId="urn:microsoft.com/office/officeart/2005/8/layout/radial4"/>
    <dgm:cxn modelId="{364785BB-EB0A-4D3A-B552-0EFAD0A81880}" type="presParOf" srcId="{CAD2BA6D-EEC9-4371-94BF-0AB4D6750504}" destId="{F3D4EDA7-941D-41EE-A1DC-535530AE5644}" srcOrd="3" destOrd="0" presId="urn:microsoft.com/office/officeart/2005/8/layout/radial4"/>
    <dgm:cxn modelId="{95D5DE67-1510-46D5-B6A7-D648FD30FBA1}" type="presParOf" srcId="{CAD2BA6D-EEC9-4371-94BF-0AB4D6750504}" destId="{882A69DF-693E-4CE5-9864-60D4F712FEBD}" srcOrd="4" destOrd="0" presId="urn:microsoft.com/office/officeart/2005/8/layout/radial4"/>
    <dgm:cxn modelId="{77387D38-3498-4B29-ACFC-4A8BBF324F43}" type="presParOf" srcId="{CAD2BA6D-EEC9-4371-94BF-0AB4D6750504}" destId="{CD503874-64CA-4227-94B6-B58C0EBA2F5B}" srcOrd="5" destOrd="0" presId="urn:microsoft.com/office/officeart/2005/8/layout/radial4"/>
    <dgm:cxn modelId="{AAEAE5F3-7220-47BE-8A24-DD53E94E9592}" type="presParOf" srcId="{CAD2BA6D-EEC9-4371-94BF-0AB4D6750504}" destId="{B424CA89-A687-43FC-A673-EFE0FA49B964}" srcOrd="6" destOrd="0" presId="urn:microsoft.com/office/officeart/2005/8/layout/radial4"/>
    <dgm:cxn modelId="{39E6535A-E580-4B49-B413-D49115A46070}" type="presParOf" srcId="{CAD2BA6D-EEC9-4371-94BF-0AB4D6750504}" destId="{8EFB0038-E799-4156-B791-642379EB6F6C}" srcOrd="7" destOrd="0" presId="urn:microsoft.com/office/officeart/2005/8/layout/radial4"/>
    <dgm:cxn modelId="{37276D4E-459F-4CDC-9D19-953E2D37A5A2}" type="presParOf" srcId="{CAD2BA6D-EEC9-4371-94BF-0AB4D6750504}" destId="{7DDE1C73-EEA9-49B5-BD59-95BC91660D4A}" srcOrd="8" destOrd="0" presId="urn:microsoft.com/office/officeart/2005/8/layout/radial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E829457-32FB-44AB-93F6-FF9ED2B6DB1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fr-FR"/>
        </a:p>
      </dgm:t>
    </dgm:pt>
    <dgm:pt modelId="{0BEA2B16-A243-4312-B30F-BBF59C8BA839}">
      <dgm:prSet phldrT="[Texte]"/>
      <dgm:spPr/>
      <dgm:t>
        <a:bodyPr/>
        <a:lstStyle/>
        <a:p>
          <a:r>
            <a:rPr lang="fr-FR" dirty="0"/>
            <a:t>Optimiser les Stocks</a:t>
          </a:r>
        </a:p>
      </dgm:t>
    </dgm:pt>
    <dgm:pt modelId="{95598CA2-1002-4CEF-BF5E-6A3A76DF12D1}" type="parTrans" cxnId="{341504E1-BFCD-4671-9409-B923898F4AAC}">
      <dgm:prSet/>
      <dgm:spPr/>
      <dgm:t>
        <a:bodyPr/>
        <a:lstStyle/>
        <a:p>
          <a:endParaRPr lang="fr-FR"/>
        </a:p>
      </dgm:t>
    </dgm:pt>
    <dgm:pt modelId="{C68FA420-36BC-446E-81CE-6A5DB402AE59}" type="sibTrans" cxnId="{341504E1-BFCD-4671-9409-B923898F4AAC}">
      <dgm:prSet/>
      <dgm:spPr/>
      <dgm:t>
        <a:bodyPr/>
        <a:lstStyle/>
        <a:p>
          <a:endParaRPr lang="fr-FR"/>
        </a:p>
      </dgm:t>
    </dgm:pt>
    <dgm:pt modelId="{8DC29762-8D19-44E8-AE4B-42B12F5EE026}">
      <dgm:prSet phldrT="[Texte]"/>
      <dgm:spPr/>
      <dgm:t>
        <a:bodyPr/>
        <a:lstStyle/>
        <a:p>
          <a:r>
            <a:rPr lang="fr-FR" dirty="0"/>
            <a:t>Moins de ruptures, moins de surstocks, meilleure rotation produit.</a:t>
          </a:r>
        </a:p>
      </dgm:t>
    </dgm:pt>
    <dgm:pt modelId="{ED0874A4-669A-42D8-9724-81BB21B3E0C3}" type="parTrans" cxnId="{A4E733F9-0F86-4154-9C61-583DC72CBDDF}">
      <dgm:prSet/>
      <dgm:spPr/>
      <dgm:t>
        <a:bodyPr/>
        <a:lstStyle/>
        <a:p>
          <a:endParaRPr lang="fr-FR"/>
        </a:p>
      </dgm:t>
    </dgm:pt>
    <dgm:pt modelId="{6F2E6605-70A4-4091-A751-707B1A715D6E}" type="sibTrans" cxnId="{A4E733F9-0F86-4154-9C61-583DC72CBDDF}">
      <dgm:prSet/>
      <dgm:spPr/>
      <dgm:t>
        <a:bodyPr/>
        <a:lstStyle/>
        <a:p>
          <a:endParaRPr lang="fr-FR"/>
        </a:p>
      </dgm:t>
    </dgm:pt>
    <dgm:pt modelId="{83FD3F12-9A73-499A-8683-A6684626F3FB}">
      <dgm:prSet phldrT="[Texte]"/>
      <dgm:spPr/>
      <dgm:t>
        <a:bodyPr/>
        <a:lstStyle/>
        <a:p>
          <a:r>
            <a:rPr lang="fr-FR" dirty="0"/>
            <a:t>Meilleure Planification</a:t>
          </a:r>
        </a:p>
      </dgm:t>
    </dgm:pt>
    <dgm:pt modelId="{3D46E066-1BC8-489A-B7B7-3DC875856D4F}" type="parTrans" cxnId="{580441F7-EAC5-4990-9BA3-0C5F41F4FE34}">
      <dgm:prSet/>
      <dgm:spPr/>
      <dgm:t>
        <a:bodyPr/>
        <a:lstStyle/>
        <a:p>
          <a:endParaRPr lang="fr-FR"/>
        </a:p>
      </dgm:t>
    </dgm:pt>
    <dgm:pt modelId="{5E5C047C-A8BB-4190-B0A9-A1CCEB25AADB}" type="sibTrans" cxnId="{580441F7-EAC5-4990-9BA3-0C5F41F4FE34}">
      <dgm:prSet/>
      <dgm:spPr/>
      <dgm:t>
        <a:bodyPr/>
        <a:lstStyle/>
        <a:p>
          <a:endParaRPr lang="fr-FR"/>
        </a:p>
      </dgm:t>
    </dgm:pt>
    <dgm:pt modelId="{A6A4DF7C-DF59-4FC9-AB86-A3B7295CCB87}">
      <dgm:prSet phldrT="[Texte]"/>
      <dgm:spPr/>
      <dgm:t>
        <a:bodyPr/>
        <a:lstStyle/>
        <a:p>
          <a:r>
            <a:rPr lang="fr-FR" dirty="0"/>
            <a:t>Aligner les actions commerciales</a:t>
          </a:r>
        </a:p>
      </dgm:t>
    </dgm:pt>
    <dgm:pt modelId="{E47E67B1-ACBF-4047-954B-B5A37CDF5F3A}" type="parTrans" cxnId="{F3E6FF25-0246-4D2F-9B44-83771DB6CA28}">
      <dgm:prSet/>
      <dgm:spPr/>
      <dgm:t>
        <a:bodyPr/>
        <a:lstStyle/>
        <a:p>
          <a:endParaRPr lang="fr-FR"/>
        </a:p>
      </dgm:t>
    </dgm:pt>
    <dgm:pt modelId="{5A9ABC0E-B1C6-45A2-A7E3-D174B66786D0}" type="sibTrans" cxnId="{F3E6FF25-0246-4D2F-9B44-83771DB6CA28}">
      <dgm:prSet/>
      <dgm:spPr/>
      <dgm:t>
        <a:bodyPr/>
        <a:lstStyle/>
        <a:p>
          <a:endParaRPr lang="fr-FR"/>
        </a:p>
      </dgm:t>
    </dgm:pt>
    <dgm:pt modelId="{AE6D35BC-FB1F-4D55-B288-B09746EFC58B}">
      <dgm:prSet phldrT="[Texte]"/>
      <dgm:spPr/>
      <dgm:t>
        <a:bodyPr/>
        <a:lstStyle/>
        <a:p>
          <a:r>
            <a:rPr lang="fr-FR" dirty="0"/>
            <a:t>Ciblage plus précis des promotions et campagnes marketing.</a:t>
          </a:r>
        </a:p>
      </dgm:t>
    </dgm:pt>
    <dgm:pt modelId="{473DD0E2-6297-4C0D-945B-8002A9EDD435}" type="parTrans" cxnId="{BB4CE3BC-E160-433B-AD39-9704CB0D864F}">
      <dgm:prSet/>
      <dgm:spPr/>
      <dgm:t>
        <a:bodyPr/>
        <a:lstStyle/>
        <a:p>
          <a:endParaRPr lang="fr-FR"/>
        </a:p>
      </dgm:t>
    </dgm:pt>
    <dgm:pt modelId="{254627BE-0371-4226-9B96-7BEFE885A5B1}" type="sibTrans" cxnId="{BB4CE3BC-E160-433B-AD39-9704CB0D864F}">
      <dgm:prSet/>
      <dgm:spPr/>
      <dgm:t>
        <a:bodyPr/>
        <a:lstStyle/>
        <a:p>
          <a:endParaRPr lang="fr-FR"/>
        </a:p>
      </dgm:t>
    </dgm:pt>
    <dgm:pt modelId="{9B37CE0B-77AB-442E-8D37-501B2C482297}">
      <dgm:prSet phldrT="[Texte]"/>
      <dgm:spPr/>
      <dgm:t>
        <a:bodyPr/>
        <a:lstStyle/>
        <a:p>
          <a:r>
            <a:rPr lang="fr-FR" dirty="0"/>
            <a:t>Réduire le gaspillage</a:t>
          </a:r>
        </a:p>
      </dgm:t>
    </dgm:pt>
    <dgm:pt modelId="{04598D97-2CC7-4118-8430-CB60E4BC188F}" type="parTrans" cxnId="{728347E2-7C44-4883-95AA-C312F4B2B000}">
      <dgm:prSet/>
      <dgm:spPr/>
      <dgm:t>
        <a:bodyPr/>
        <a:lstStyle/>
        <a:p>
          <a:endParaRPr lang="fr-FR"/>
        </a:p>
      </dgm:t>
    </dgm:pt>
    <dgm:pt modelId="{039E82CC-C1EE-48B5-882B-9383B1658142}" type="sibTrans" cxnId="{728347E2-7C44-4883-95AA-C312F4B2B000}">
      <dgm:prSet/>
      <dgm:spPr/>
      <dgm:t>
        <a:bodyPr/>
        <a:lstStyle/>
        <a:p>
          <a:endParaRPr lang="fr-FR"/>
        </a:p>
      </dgm:t>
    </dgm:pt>
    <dgm:pt modelId="{E7DB81E1-23E6-4F57-9877-60218D9234FD}">
      <dgm:prSet phldrT="[Texte]"/>
      <dgm:spPr/>
      <dgm:t>
        <a:bodyPr/>
        <a:lstStyle/>
        <a:p>
          <a:r>
            <a:rPr lang="fr-FR" dirty="0"/>
            <a:t>Améliorer l’expérience client</a:t>
          </a:r>
        </a:p>
      </dgm:t>
    </dgm:pt>
    <dgm:pt modelId="{17D01CD2-FE6E-4A4C-BD99-70F90010811B}" type="parTrans" cxnId="{F52F1AEC-0E52-4AEB-9723-7282C85D1918}">
      <dgm:prSet/>
      <dgm:spPr/>
      <dgm:t>
        <a:bodyPr/>
        <a:lstStyle/>
        <a:p>
          <a:endParaRPr lang="fr-FR"/>
        </a:p>
      </dgm:t>
    </dgm:pt>
    <dgm:pt modelId="{D647D430-D918-4364-B361-AD00A4CEB1A4}" type="sibTrans" cxnId="{F52F1AEC-0E52-4AEB-9723-7282C85D1918}">
      <dgm:prSet/>
      <dgm:spPr/>
      <dgm:t>
        <a:bodyPr/>
        <a:lstStyle/>
        <a:p>
          <a:endParaRPr lang="fr-FR"/>
        </a:p>
      </dgm:t>
    </dgm:pt>
    <dgm:pt modelId="{B89A0F64-1DCB-4E97-BBAA-4B1279601328}">
      <dgm:prSet phldrT="[Texte]"/>
      <dgm:spPr/>
      <dgm:t>
        <a:bodyPr/>
        <a:lstStyle/>
        <a:p>
          <a:r>
            <a:rPr lang="fr-FR" dirty="0"/>
            <a:t>Disponibilité produits assurée, fidélisation renforcée.</a:t>
          </a:r>
        </a:p>
      </dgm:t>
    </dgm:pt>
    <dgm:pt modelId="{FF80AFE1-6FA6-4F7B-A87E-49C1809C4640}" type="parTrans" cxnId="{7B5112BD-6F11-442D-A51F-A53056601F68}">
      <dgm:prSet/>
      <dgm:spPr/>
      <dgm:t>
        <a:bodyPr/>
        <a:lstStyle/>
        <a:p>
          <a:endParaRPr lang="fr-FR"/>
        </a:p>
      </dgm:t>
    </dgm:pt>
    <dgm:pt modelId="{13027C3A-2D01-49C3-8157-57DC1BB422A6}" type="sibTrans" cxnId="{7B5112BD-6F11-442D-A51F-A53056601F68}">
      <dgm:prSet/>
      <dgm:spPr/>
      <dgm:t>
        <a:bodyPr/>
        <a:lstStyle/>
        <a:p>
          <a:endParaRPr lang="fr-FR"/>
        </a:p>
      </dgm:t>
    </dgm:pt>
    <dgm:pt modelId="{98666663-040E-4C24-9962-35E6A533F211}">
      <dgm:prSet phldrT="[Texte]"/>
      <dgm:spPr/>
      <dgm:t>
        <a:bodyPr/>
        <a:lstStyle/>
        <a:p>
          <a:r>
            <a:rPr lang="fr-FR" dirty="0"/>
            <a:t>Meilleure gestion des approvisionnements, du transport et des ressources.</a:t>
          </a:r>
        </a:p>
      </dgm:t>
    </dgm:pt>
    <dgm:pt modelId="{A3A23258-ED95-4CDE-927A-75B7670C7816}" type="parTrans" cxnId="{B2F1E147-2E53-4BE7-844D-3A01C77F9B7C}">
      <dgm:prSet/>
      <dgm:spPr/>
      <dgm:t>
        <a:bodyPr/>
        <a:lstStyle/>
        <a:p>
          <a:endParaRPr lang="fr-FR"/>
        </a:p>
      </dgm:t>
    </dgm:pt>
    <dgm:pt modelId="{5BDD7DF8-7C3F-4BB9-B277-79261251CF3B}" type="sibTrans" cxnId="{B2F1E147-2E53-4BE7-844D-3A01C77F9B7C}">
      <dgm:prSet/>
      <dgm:spPr/>
      <dgm:t>
        <a:bodyPr/>
        <a:lstStyle/>
        <a:p>
          <a:endParaRPr lang="fr-FR"/>
        </a:p>
      </dgm:t>
    </dgm:pt>
    <dgm:pt modelId="{2D095673-A975-4704-872A-1A3EA086C66C}">
      <dgm:prSet phldrT="[Texte]"/>
      <dgm:spPr/>
      <dgm:t>
        <a:bodyPr/>
        <a:lstStyle/>
        <a:p>
          <a:r>
            <a:rPr lang="fr-FR" dirty="0"/>
            <a:t>Produits périssables ou à faible rotation.</a:t>
          </a:r>
        </a:p>
      </dgm:t>
    </dgm:pt>
    <dgm:pt modelId="{1FABEF45-3683-44BC-B0E4-FA5D492B32DF}" type="parTrans" cxnId="{54181C87-10B6-471C-8405-98AC5EB1B3EF}">
      <dgm:prSet/>
      <dgm:spPr/>
      <dgm:t>
        <a:bodyPr/>
        <a:lstStyle/>
        <a:p>
          <a:endParaRPr lang="fr-FR"/>
        </a:p>
      </dgm:t>
    </dgm:pt>
    <dgm:pt modelId="{0AAC0726-C458-499D-BBA7-3BCBE4671F24}" type="sibTrans" cxnId="{54181C87-10B6-471C-8405-98AC5EB1B3EF}">
      <dgm:prSet/>
      <dgm:spPr/>
      <dgm:t>
        <a:bodyPr/>
        <a:lstStyle/>
        <a:p>
          <a:endParaRPr lang="fr-FR"/>
        </a:p>
      </dgm:t>
    </dgm:pt>
    <dgm:pt modelId="{30321E96-824F-4A2A-A26E-8CC26AC68D12}" type="pres">
      <dgm:prSet presAssocID="{4E829457-32FB-44AB-93F6-FF9ED2B6DB17}" presName="Name0" presStyleCnt="0">
        <dgm:presLayoutVars>
          <dgm:dir/>
          <dgm:animLvl val="lvl"/>
          <dgm:resizeHandles val="exact"/>
        </dgm:presLayoutVars>
      </dgm:prSet>
      <dgm:spPr/>
    </dgm:pt>
    <dgm:pt modelId="{A914E34C-B887-4FDA-B668-5B2332110269}" type="pres">
      <dgm:prSet presAssocID="{0BEA2B16-A243-4312-B30F-BBF59C8BA839}" presName="linNode" presStyleCnt="0"/>
      <dgm:spPr/>
    </dgm:pt>
    <dgm:pt modelId="{8901183D-CA08-4F6B-A8EB-B076A6E1C436}" type="pres">
      <dgm:prSet presAssocID="{0BEA2B16-A243-4312-B30F-BBF59C8BA839}" presName="parentText" presStyleLbl="node1" presStyleIdx="0" presStyleCnt="5">
        <dgm:presLayoutVars>
          <dgm:chMax val="1"/>
          <dgm:bulletEnabled val="1"/>
        </dgm:presLayoutVars>
      </dgm:prSet>
      <dgm:spPr/>
    </dgm:pt>
    <dgm:pt modelId="{8AA9B83A-D52B-49F1-A44E-344ADD40B45D}" type="pres">
      <dgm:prSet presAssocID="{0BEA2B16-A243-4312-B30F-BBF59C8BA839}" presName="descendantText" presStyleLbl="alignAccFollowNode1" presStyleIdx="0" presStyleCnt="5">
        <dgm:presLayoutVars>
          <dgm:bulletEnabled val="1"/>
        </dgm:presLayoutVars>
      </dgm:prSet>
      <dgm:spPr/>
    </dgm:pt>
    <dgm:pt modelId="{E6FD2E97-B466-4C39-BD91-B44FF6FA632C}" type="pres">
      <dgm:prSet presAssocID="{C68FA420-36BC-446E-81CE-6A5DB402AE59}" presName="sp" presStyleCnt="0"/>
      <dgm:spPr/>
    </dgm:pt>
    <dgm:pt modelId="{F0905E09-2ABD-4D7C-9D90-6CD760EB999A}" type="pres">
      <dgm:prSet presAssocID="{83FD3F12-9A73-499A-8683-A6684626F3FB}" presName="linNode" presStyleCnt="0"/>
      <dgm:spPr/>
    </dgm:pt>
    <dgm:pt modelId="{9EDFF7C4-D9DC-4BD2-82BD-F9909FEFD536}" type="pres">
      <dgm:prSet presAssocID="{83FD3F12-9A73-499A-8683-A6684626F3FB}" presName="parentText" presStyleLbl="node1" presStyleIdx="1" presStyleCnt="5">
        <dgm:presLayoutVars>
          <dgm:chMax val="1"/>
          <dgm:bulletEnabled val="1"/>
        </dgm:presLayoutVars>
      </dgm:prSet>
      <dgm:spPr/>
    </dgm:pt>
    <dgm:pt modelId="{D5B54DE9-1380-4DC1-B867-2474A3C14387}" type="pres">
      <dgm:prSet presAssocID="{83FD3F12-9A73-499A-8683-A6684626F3FB}" presName="descendantText" presStyleLbl="alignAccFollowNode1" presStyleIdx="1" presStyleCnt="5">
        <dgm:presLayoutVars>
          <dgm:bulletEnabled val="1"/>
        </dgm:presLayoutVars>
      </dgm:prSet>
      <dgm:spPr/>
    </dgm:pt>
    <dgm:pt modelId="{AD06D1F7-E29D-4A21-B0AD-B9E676C45834}" type="pres">
      <dgm:prSet presAssocID="{5E5C047C-A8BB-4190-B0A9-A1CCEB25AADB}" presName="sp" presStyleCnt="0"/>
      <dgm:spPr/>
    </dgm:pt>
    <dgm:pt modelId="{C76D6CAE-5C5A-46C5-AE0C-5237A888D28A}" type="pres">
      <dgm:prSet presAssocID="{A6A4DF7C-DF59-4FC9-AB86-A3B7295CCB87}" presName="linNode" presStyleCnt="0"/>
      <dgm:spPr/>
    </dgm:pt>
    <dgm:pt modelId="{034C2D6D-546E-4988-94B1-3046C5DEB0FA}" type="pres">
      <dgm:prSet presAssocID="{A6A4DF7C-DF59-4FC9-AB86-A3B7295CCB87}" presName="parentText" presStyleLbl="node1" presStyleIdx="2" presStyleCnt="5">
        <dgm:presLayoutVars>
          <dgm:chMax val="1"/>
          <dgm:bulletEnabled val="1"/>
        </dgm:presLayoutVars>
      </dgm:prSet>
      <dgm:spPr/>
    </dgm:pt>
    <dgm:pt modelId="{A4AB6326-6C03-4958-AE29-C58794FCB850}" type="pres">
      <dgm:prSet presAssocID="{A6A4DF7C-DF59-4FC9-AB86-A3B7295CCB87}" presName="descendantText" presStyleLbl="alignAccFollowNode1" presStyleIdx="2" presStyleCnt="5">
        <dgm:presLayoutVars>
          <dgm:bulletEnabled val="1"/>
        </dgm:presLayoutVars>
      </dgm:prSet>
      <dgm:spPr/>
    </dgm:pt>
    <dgm:pt modelId="{9CB1F8DC-29E3-4E11-B182-42E63EC618F4}" type="pres">
      <dgm:prSet presAssocID="{5A9ABC0E-B1C6-45A2-A7E3-D174B66786D0}" presName="sp" presStyleCnt="0"/>
      <dgm:spPr/>
    </dgm:pt>
    <dgm:pt modelId="{0AF837B9-38C5-4FD2-9BBE-197406114E32}" type="pres">
      <dgm:prSet presAssocID="{9B37CE0B-77AB-442E-8D37-501B2C482297}" presName="linNode" presStyleCnt="0"/>
      <dgm:spPr/>
    </dgm:pt>
    <dgm:pt modelId="{F2261046-3624-4D82-B933-5150C202D0C5}" type="pres">
      <dgm:prSet presAssocID="{9B37CE0B-77AB-442E-8D37-501B2C482297}" presName="parentText" presStyleLbl="node1" presStyleIdx="3" presStyleCnt="5">
        <dgm:presLayoutVars>
          <dgm:chMax val="1"/>
          <dgm:bulletEnabled val="1"/>
        </dgm:presLayoutVars>
      </dgm:prSet>
      <dgm:spPr/>
    </dgm:pt>
    <dgm:pt modelId="{7651B52D-9104-4B48-ACF0-E50B581AEA5D}" type="pres">
      <dgm:prSet presAssocID="{9B37CE0B-77AB-442E-8D37-501B2C482297}" presName="descendantText" presStyleLbl="alignAccFollowNode1" presStyleIdx="3" presStyleCnt="5">
        <dgm:presLayoutVars>
          <dgm:bulletEnabled val="1"/>
        </dgm:presLayoutVars>
      </dgm:prSet>
      <dgm:spPr/>
    </dgm:pt>
    <dgm:pt modelId="{BD2F0D8E-9A14-4082-94FF-5F8E7D044F92}" type="pres">
      <dgm:prSet presAssocID="{039E82CC-C1EE-48B5-882B-9383B1658142}" presName="sp" presStyleCnt="0"/>
      <dgm:spPr/>
    </dgm:pt>
    <dgm:pt modelId="{9A87A867-7217-4481-9DC2-760899CCAFD9}" type="pres">
      <dgm:prSet presAssocID="{E7DB81E1-23E6-4F57-9877-60218D9234FD}" presName="linNode" presStyleCnt="0"/>
      <dgm:spPr/>
    </dgm:pt>
    <dgm:pt modelId="{99953F8B-C7B2-46CC-A432-3BD1F379BC57}" type="pres">
      <dgm:prSet presAssocID="{E7DB81E1-23E6-4F57-9877-60218D9234FD}" presName="parentText" presStyleLbl="node1" presStyleIdx="4" presStyleCnt="5">
        <dgm:presLayoutVars>
          <dgm:chMax val="1"/>
          <dgm:bulletEnabled val="1"/>
        </dgm:presLayoutVars>
      </dgm:prSet>
      <dgm:spPr/>
    </dgm:pt>
    <dgm:pt modelId="{81A29D9D-B176-4CA0-B79A-8B9EEC6515FF}" type="pres">
      <dgm:prSet presAssocID="{E7DB81E1-23E6-4F57-9877-60218D9234FD}" presName="descendantText" presStyleLbl="alignAccFollowNode1" presStyleIdx="4" presStyleCnt="5">
        <dgm:presLayoutVars>
          <dgm:bulletEnabled val="1"/>
        </dgm:presLayoutVars>
      </dgm:prSet>
      <dgm:spPr/>
    </dgm:pt>
  </dgm:ptLst>
  <dgm:cxnLst>
    <dgm:cxn modelId="{29AE5A23-FE71-4B28-B4B6-09F544FB79AF}" type="presOf" srcId="{2D095673-A975-4704-872A-1A3EA086C66C}" destId="{7651B52D-9104-4B48-ACF0-E50B581AEA5D}" srcOrd="0" destOrd="0" presId="urn:microsoft.com/office/officeart/2005/8/layout/vList5"/>
    <dgm:cxn modelId="{0A92B923-17A2-43F7-8DE4-777AA7B5DDB2}" type="presOf" srcId="{AE6D35BC-FB1F-4D55-B288-B09746EFC58B}" destId="{A4AB6326-6C03-4958-AE29-C58794FCB850}" srcOrd="0" destOrd="0" presId="urn:microsoft.com/office/officeart/2005/8/layout/vList5"/>
    <dgm:cxn modelId="{F3E6FF25-0246-4D2F-9B44-83771DB6CA28}" srcId="{4E829457-32FB-44AB-93F6-FF9ED2B6DB17}" destId="{A6A4DF7C-DF59-4FC9-AB86-A3B7295CCB87}" srcOrd="2" destOrd="0" parTransId="{E47E67B1-ACBF-4047-954B-B5A37CDF5F3A}" sibTransId="{5A9ABC0E-B1C6-45A2-A7E3-D174B66786D0}"/>
    <dgm:cxn modelId="{B2F1E147-2E53-4BE7-844D-3A01C77F9B7C}" srcId="{83FD3F12-9A73-499A-8683-A6684626F3FB}" destId="{98666663-040E-4C24-9962-35E6A533F211}" srcOrd="0" destOrd="0" parTransId="{A3A23258-ED95-4CDE-927A-75B7670C7816}" sibTransId="{5BDD7DF8-7C3F-4BB9-B277-79261251CF3B}"/>
    <dgm:cxn modelId="{C3C68368-F488-4DB5-99C9-23EEDD5819CF}" type="presOf" srcId="{98666663-040E-4C24-9962-35E6A533F211}" destId="{D5B54DE9-1380-4DC1-B867-2474A3C14387}" srcOrd="0" destOrd="0" presId="urn:microsoft.com/office/officeart/2005/8/layout/vList5"/>
    <dgm:cxn modelId="{3747D068-28CB-40DE-81DE-A60DCA629CEA}" type="presOf" srcId="{B89A0F64-1DCB-4E97-BBAA-4B1279601328}" destId="{81A29D9D-B176-4CA0-B79A-8B9EEC6515FF}" srcOrd="0" destOrd="0" presId="urn:microsoft.com/office/officeart/2005/8/layout/vList5"/>
    <dgm:cxn modelId="{DE4CD36C-F446-420C-9841-E3E44BE04BA5}" type="presOf" srcId="{8DC29762-8D19-44E8-AE4B-42B12F5EE026}" destId="{8AA9B83A-D52B-49F1-A44E-344ADD40B45D}" srcOrd="0" destOrd="0" presId="urn:microsoft.com/office/officeart/2005/8/layout/vList5"/>
    <dgm:cxn modelId="{54181C87-10B6-471C-8405-98AC5EB1B3EF}" srcId="{9B37CE0B-77AB-442E-8D37-501B2C482297}" destId="{2D095673-A975-4704-872A-1A3EA086C66C}" srcOrd="0" destOrd="0" parTransId="{1FABEF45-3683-44BC-B0E4-FA5D492B32DF}" sibTransId="{0AAC0726-C458-499D-BBA7-3BCBE4671F24}"/>
    <dgm:cxn modelId="{5B99F48D-4E7E-4430-B04F-6491608A82F4}" type="presOf" srcId="{A6A4DF7C-DF59-4FC9-AB86-A3B7295CCB87}" destId="{034C2D6D-546E-4988-94B1-3046C5DEB0FA}" srcOrd="0" destOrd="0" presId="urn:microsoft.com/office/officeart/2005/8/layout/vList5"/>
    <dgm:cxn modelId="{A45C1F97-A669-4222-B81E-04ECC05119DC}" type="presOf" srcId="{4E829457-32FB-44AB-93F6-FF9ED2B6DB17}" destId="{30321E96-824F-4A2A-A26E-8CC26AC68D12}" srcOrd="0" destOrd="0" presId="urn:microsoft.com/office/officeart/2005/8/layout/vList5"/>
    <dgm:cxn modelId="{5B8C7499-CC10-488E-92A9-7721EFCEB98C}" type="presOf" srcId="{83FD3F12-9A73-499A-8683-A6684626F3FB}" destId="{9EDFF7C4-D9DC-4BD2-82BD-F9909FEFD536}" srcOrd="0" destOrd="0" presId="urn:microsoft.com/office/officeart/2005/8/layout/vList5"/>
    <dgm:cxn modelId="{449618A2-DF41-4F3F-B3E3-8D3BADA6F448}" type="presOf" srcId="{0BEA2B16-A243-4312-B30F-BBF59C8BA839}" destId="{8901183D-CA08-4F6B-A8EB-B076A6E1C436}" srcOrd="0" destOrd="0" presId="urn:microsoft.com/office/officeart/2005/8/layout/vList5"/>
    <dgm:cxn modelId="{EF02D3A6-7732-4AFE-9F28-FBB3FB0168D8}" type="presOf" srcId="{E7DB81E1-23E6-4F57-9877-60218D9234FD}" destId="{99953F8B-C7B2-46CC-A432-3BD1F379BC57}" srcOrd="0" destOrd="0" presId="urn:microsoft.com/office/officeart/2005/8/layout/vList5"/>
    <dgm:cxn modelId="{BB4CE3BC-E160-433B-AD39-9704CB0D864F}" srcId="{A6A4DF7C-DF59-4FC9-AB86-A3B7295CCB87}" destId="{AE6D35BC-FB1F-4D55-B288-B09746EFC58B}" srcOrd="0" destOrd="0" parTransId="{473DD0E2-6297-4C0D-945B-8002A9EDD435}" sibTransId="{254627BE-0371-4226-9B96-7BEFE885A5B1}"/>
    <dgm:cxn modelId="{7B5112BD-6F11-442D-A51F-A53056601F68}" srcId="{E7DB81E1-23E6-4F57-9877-60218D9234FD}" destId="{B89A0F64-1DCB-4E97-BBAA-4B1279601328}" srcOrd="0" destOrd="0" parTransId="{FF80AFE1-6FA6-4F7B-A87E-49C1809C4640}" sibTransId="{13027C3A-2D01-49C3-8157-57DC1BB422A6}"/>
    <dgm:cxn modelId="{14FEBCCA-097B-418E-B641-0C3B3B2FBA2F}" type="presOf" srcId="{9B37CE0B-77AB-442E-8D37-501B2C482297}" destId="{F2261046-3624-4D82-B933-5150C202D0C5}" srcOrd="0" destOrd="0" presId="urn:microsoft.com/office/officeart/2005/8/layout/vList5"/>
    <dgm:cxn modelId="{341504E1-BFCD-4671-9409-B923898F4AAC}" srcId="{4E829457-32FB-44AB-93F6-FF9ED2B6DB17}" destId="{0BEA2B16-A243-4312-B30F-BBF59C8BA839}" srcOrd="0" destOrd="0" parTransId="{95598CA2-1002-4CEF-BF5E-6A3A76DF12D1}" sibTransId="{C68FA420-36BC-446E-81CE-6A5DB402AE59}"/>
    <dgm:cxn modelId="{728347E2-7C44-4883-95AA-C312F4B2B000}" srcId="{4E829457-32FB-44AB-93F6-FF9ED2B6DB17}" destId="{9B37CE0B-77AB-442E-8D37-501B2C482297}" srcOrd="3" destOrd="0" parTransId="{04598D97-2CC7-4118-8430-CB60E4BC188F}" sibTransId="{039E82CC-C1EE-48B5-882B-9383B1658142}"/>
    <dgm:cxn modelId="{F52F1AEC-0E52-4AEB-9723-7282C85D1918}" srcId="{4E829457-32FB-44AB-93F6-FF9ED2B6DB17}" destId="{E7DB81E1-23E6-4F57-9877-60218D9234FD}" srcOrd="4" destOrd="0" parTransId="{17D01CD2-FE6E-4A4C-BD99-70F90010811B}" sibTransId="{D647D430-D918-4364-B361-AD00A4CEB1A4}"/>
    <dgm:cxn modelId="{580441F7-EAC5-4990-9BA3-0C5F41F4FE34}" srcId="{4E829457-32FB-44AB-93F6-FF9ED2B6DB17}" destId="{83FD3F12-9A73-499A-8683-A6684626F3FB}" srcOrd="1" destOrd="0" parTransId="{3D46E066-1BC8-489A-B7B7-3DC875856D4F}" sibTransId="{5E5C047C-A8BB-4190-B0A9-A1CCEB25AADB}"/>
    <dgm:cxn modelId="{A4E733F9-0F86-4154-9C61-583DC72CBDDF}" srcId="{0BEA2B16-A243-4312-B30F-BBF59C8BA839}" destId="{8DC29762-8D19-44E8-AE4B-42B12F5EE026}" srcOrd="0" destOrd="0" parTransId="{ED0874A4-669A-42D8-9724-81BB21B3E0C3}" sibTransId="{6F2E6605-70A4-4091-A751-707B1A715D6E}"/>
    <dgm:cxn modelId="{5A65CFD1-FEC7-4AB0-8DC3-CFC42299DC6C}" type="presParOf" srcId="{30321E96-824F-4A2A-A26E-8CC26AC68D12}" destId="{A914E34C-B887-4FDA-B668-5B2332110269}" srcOrd="0" destOrd="0" presId="urn:microsoft.com/office/officeart/2005/8/layout/vList5"/>
    <dgm:cxn modelId="{C03EE9BD-B3F0-42DB-951A-D238ED2A51DD}" type="presParOf" srcId="{A914E34C-B887-4FDA-B668-5B2332110269}" destId="{8901183D-CA08-4F6B-A8EB-B076A6E1C436}" srcOrd="0" destOrd="0" presId="urn:microsoft.com/office/officeart/2005/8/layout/vList5"/>
    <dgm:cxn modelId="{7054995A-B668-472B-91B1-F68EEB9D86F8}" type="presParOf" srcId="{A914E34C-B887-4FDA-B668-5B2332110269}" destId="{8AA9B83A-D52B-49F1-A44E-344ADD40B45D}" srcOrd="1" destOrd="0" presId="urn:microsoft.com/office/officeart/2005/8/layout/vList5"/>
    <dgm:cxn modelId="{3EDD61C2-1880-4427-BD4C-06212BA8218B}" type="presParOf" srcId="{30321E96-824F-4A2A-A26E-8CC26AC68D12}" destId="{E6FD2E97-B466-4C39-BD91-B44FF6FA632C}" srcOrd="1" destOrd="0" presId="urn:microsoft.com/office/officeart/2005/8/layout/vList5"/>
    <dgm:cxn modelId="{8B51FD10-5B45-4A8F-B6C6-4D91BEC1D3C7}" type="presParOf" srcId="{30321E96-824F-4A2A-A26E-8CC26AC68D12}" destId="{F0905E09-2ABD-4D7C-9D90-6CD760EB999A}" srcOrd="2" destOrd="0" presId="urn:microsoft.com/office/officeart/2005/8/layout/vList5"/>
    <dgm:cxn modelId="{29E1F5B4-97A6-467A-9A95-DFCE83B63CD3}" type="presParOf" srcId="{F0905E09-2ABD-4D7C-9D90-6CD760EB999A}" destId="{9EDFF7C4-D9DC-4BD2-82BD-F9909FEFD536}" srcOrd="0" destOrd="0" presId="urn:microsoft.com/office/officeart/2005/8/layout/vList5"/>
    <dgm:cxn modelId="{EA72D1F7-1F6F-41F9-9C51-FF17301C37B9}" type="presParOf" srcId="{F0905E09-2ABD-4D7C-9D90-6CD760EB999A}" destId="{D5B54DE9-1380-4DC1-B867-2474A3C14387}" srcOrd="1" destOrd="0" presId="urn:microsoft.com/office/officeart/2005/8/layout/vList5"/>
    <dgm:cxn modelId="{B0523E02-0098-4DEF-A26A-02D966A4D362}" type="presParOf" srcId="{30321E96-824F-4A2A-A26E-8CC26AC68D12}" destId="{AD06D1F7-E29D-4A21-B0AD-B9E676C45834}" srcOrd="3" destOrd="0" presId="urn:microsoft.com/office/officeart/2005/8/layout/vList5"/>
    <dgm:cxn modelId="{54D69557-CCF7-4A53-996B-B2F1CFE90B2C}" type="presParOf" srcId="{30321E96-824F-4A2A-A26E-8CC26AC68D12}" destId="{C76D6CAE-5C5A-46C5-AE0C-5237A888D28A}" srcOrd="4" destOrd="0" presId="urn:microsoft.com/office/officeart/2005/8/layout/vList5"/>
    <dgm:cxn modelId="{DBEED003-569F-4F47-987B-63E0A4251B93}" type="presParOf" srcId="{C76D6CAE-5C5A-46C5-AE0C-5237A888D28A}" destId="{034C2D6D-546E-4988-94B1-3046C5DEB0FA}" srcOrd="0" destOrd="0" presId="urn:microsoft.com/office/officeart/2005/8/layout/vList5"/>
    <dgm:cxn modelId="{DC8B5521-C55C-4EC9-8AB9-964922670163}" type="presParOf" srcId="{C76D6CAE-5C5A-46C5-AE0C-5237A888D28A}" destId="{A4AB6326-6C03-4958-AE29-C58794FCB850}" srcOrd="1" destOrd="0" presId="urn:microsoft.com/office/officeart/2005/8/layout/vList5"/>
    <dgm:cxn modelId="{AE425AB6-40AD-4A26-AA65-2B3D7B4E9187}" type="presParOf" srcId="{30321E96-824F-4A2A-A26E-8CC26AC68D12}" destId="{9CB1F8DC-29E3-4E11-B182-42E63EC618F4}" srcOrd="5" destOrd="0" presId="urn:microsoft.com/office/officeart/2005/8/layout/vList5"/>
    <dgm:cxn modelId="{777EAABD-8E09-48E2-80A1-783C019B1283}" type="presParOf" srcId="{30321E96-824F-4A2A-A26E-8CC26AC68D12}" destId="{0AF837B9-38C5-4FD2-9BBE-197406114E32}" srcOrd="6" destOrd="0" presId="urn:microsoft.com/office/officeart/2005/8/layout/vList5"/>
    <dgm:cxn modelId="{533C6C60-0B7B-48D4-B47C-9B11E6E940AA}" type="presParOf" srcId="{0AF837B9-38C5-4FD2-9BBE-197406114E32}" destId="{F2261046-3624-4D82-B933-5150C202D0C5}" srcOrd="0" destOrd="0" presId="urn:microsoft.com/office/officeart/2005/8/layout/vList5"/>
    <dgm:cxn modelId="{18F5D06A-D3D4-4213-AE8B-3E4E7AF8C8C8}" type="presParOf" srcId="{0AF837B9-38C5-4FD2-9BBE-197406114E32}" destId="{7651B52D-9104-4B48-ACF0-E50B581AEA5D}" srcOrd="1" destOrd="0" presId="urn:microsoft.com/office/officeart/2005/8/layout/vList5"/>
    <dgm:cxn modelId="{6DC15FF2-9FD6-42AB-9880-27564A417B64}" type="presParOf" srcId="{30321E96-824F-4A2A-A26E-8CC26AC68D12}" destId="{BD2F0D8E-9A14-4082-94FF-5F8E7D044F92}" srcOrd="7" destOrd="0" presId="urn:microsoft.com/office/officeart/2005/8/layout/vList5"/>
    <dgm:cxn modelId="{81EC9D0A-EEB3-408F-B6C2-658143F3294C}" type="presParOf" srcId="{30321E96-824F-4A2A-A26E-8CC26AC68D12}" destId="{9A87A867-7217-4481-9DC2-760899CCAFD9}" srcOrd="8" destOrd="0" presId="urn:microsoft.com/office/officeart/2005/8/layout/vList5"/>
    <dgm:cxn modelId="{4077842C-36A3-40BF-94D2-AE6377A65D9C}" type="presParOf" srcId="{9A87A867-7217-4481-9DC2-760899CCAFD9}" destId="{99953F8B-C7B2-46CC-A432-3BD1F379BC57}" srcOrd="0" destOrd="0" presId="urn:microsoft.com/office/officeart/2005/8/layout/vList5"/>
    <dgm:cxn modelId="{15D49B70-85FA-4FAD-9316-0B3E9587E933}" type="presParOf" srcId="{9A87A867-7217-4481-9DC2-760899CCAFD9}" destId="{81A29D9D-B176-4CA0-B79A-8B9EEC6515F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E94D39-44D3-486A-AC5B-75F2375C11DD}">
      <dsp:nvSpPr>
        <dsp:cNvPr id="0" name=""/>
        <dsp:cNvSpPr/>
      </dsp:nvSpPr>
      <dsp:spPr>
        <a:xfrm>
          <a:off x="-4038310" y="-627839"/>
          <a:ext cx="4841226" cy="4841226"/>
        </a:xfrm>
        <a:prstGeom prst="blockArc">
          <a:avLst>
            <a:gd name="adj1" fmla="val 18900000"/>
            <a:gd name="adj2" fmla="val 2700000"/>
            <a:gd name="adj3" fmla="val 446"/>
          </a:avLst>
        </a:pr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13C0D0-9827-4AD4-96D4-45D0470C4761}">
      <dsp:nvSpPr>
        <dsp:cNvPr id="0" name=""/>
        <dsp:cNvSpPr/>
      </dsp:nvSpPr>
      <dsp:spPr>
        <a:xfrm>
          <a:off x="500690" y="359406"/>
          <a:ext cx="6308237" cy="718813"/>
        </a:xfrm>
        <a:prstGeom prst="rect">
          <a:avLst/>
        </a:prstGeom>
        <a:solidFill>
          <a:srgbClr val="00206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0558" tIns="55880" rIns="55880" bIns="55880" numCol="1" spcCol="1270" anchor="ctr" anchorCtr="0">
          <a:noAutofit/>
        </a:bodyPr>
        <a:lstStyle/>
        <a:p>
          <a:pPr marL="0" lvl="0" indent="0" algn="l" defTabSz="977900">
            <a:lnSpc>
              <a:spcPct val="90000"/>
            </a:lnSpc>
            <a:spcBef>
              <a:spcPct val="0"/>
            </a:spcBef>
            <a:spcAft>
              <a:spcPct val="35000"/>
            </a:spcAft>
            <a:buNone/>
          </a:pPr>
          <a:r>
            <a:rPr lang="fr-FR" sz="2200" kern="1200" dirty="0"/>
            <a:t>1 500 pharmacies et parapharmacies en France</a:t>
          </a:r>
        </a:p>
      </dsp:txBody>
      <dsp:txXfrm>
        <a:off x="500690" y="359406"/>
        <a:ext cx="6308237" cy="718813"/>
      </dsp:txXfrm>
    </dsp:sp>
    <dsp:sp modelId="{17D6A382-DE73-4169-918F-5CE06AD55CC2}">
      <dsp:nvSpPr>
        <dsp:cNvPr id="0" name=""/>
        <dsp:cNvSpPr/>
      </dsp:nvSpPr>
      <dsp:spPr>
        <a:xfrm>
          <a:off x="51431" y="269555"/>
          <a:ext cx="898516" cy="898516"/>
        </a:xfrm>
        <a:prstGeom prst="ellipse">
          <a:avLst/>
        </a:prstGeom>
        <a:solidFill>
          <a:schemeClr val="lt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2FE9F23-0FE5-4AFC-81CE-83BDAE7147BC}">
      <dsp:nvSpPr>
        <dsp:cNvPr id="0" name=""/>
        <dsp:cNvSpPr/>
      </dsp:nvSpPr>
      <dsp:spPr>
        <a:xfrm>
          <a:off x="761978" y="1437626"/>
          <a:ext cx="6046948" cy="718813"/>
        </a:xfrm>
        <a:prstGeom prst="rect">
          <a:avLst/>
        </a:prstGeom>
        <a:solidFill>
          <a:srgbClr val="00206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0558" tIns="55880" rIns="55880" bIns="55880" numCol="1" spcCol="1270" anchor="ctr" anchorCtr="0">
          <a:noAutofit/>
        </a:bodyPr>
        <a:lstStyle/>
        <a:p>
          <a:pPr marL="0" lvl="0" indent="0" algn="l" defTabSz="977900">
            <a:lnSpc>
              <a:spcPct val="90000"/>
            </a:lnSpc>
            <a:spcBef>
              <a:spcPct val="0"/>
            </a:spcBef>
            <a:spcAft>
              <a:spcPct val="35000"/>
            </a:spcAft>
            <a:buNone/>
          </a:pPr>
          <a:r>
            <a:rPr lang="fr-FR" sz="2200" kern="1200" dirty="0"/>
            <a:t>Différentes typologies de magasins</a:t>
          </a:r>
        </a:p>
      </dsp:txBody>
      <dsp:txXfrm>
        <a:off x="761978" y="1437626"/>
        <a:ext cx="6046948" cy="718813"/>
      </dsp:txXfrm>
    </dsp:sp>
    <dsp:sp modelId="{64D9E0C7-6457-46F3-B1D1-D2C686759396}">
      <dsp:nvSpPr>
        <dsp:cNvPr id="0" name=""/>
        <dsp:cNvSpPr/>
      </dsp:nvSpPr>
      <dsp:spPr>
        <a:xfrm>
          <a:off x="312720" y="1347775"/>
          <a:ext cx="898516" cy="898516"/>
        </a:xfrm>
        <a:prstGeom prst="ellipse">
          <a:avLst/>
        </a:prstGeom>
        <a:solidFill>
          <a:schemeClr val="lt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C9C11E7-A074-4D61-B2AB-6EDCB6B9C354}">
      <dsp:nvSpPr>
        <dsp:cNvPr id="0" name=""/>
        <dsp:cNvSpPr/>
      </dsp:nvSpPr>
      <dsp:spPr>
        <a:xfrm>
          <a:off x="500690" y="2515846"/>
          <a:ext cx="6308237" cy="718813"/>
        </a:xfrm>
        <a:prstGeom prst="rect">
          <a:avLst/>
        </a:prstGeom>
        <a:solidFill>
          <a:srgbClr val="002060"/>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0558" tIns="55880" rIns="55880" bIns="55880" numCol="1" spcCol="1270" anchor="ctr" anchorCtr="0">
          <a:noAutofit/>
        </a:bodyPr>
        <a:lstStyle/>
        <a:p>
          <a:pPr marL="0" lvl="0" indent="0" algn="l" defTabSz="977900">
            <a:lnSpc>
              <a:spcPct val="90000"/>
            </a:lnSpc>
            <a:spcBef>
              <a:spcPct val="0"/>
            </a:spcBef>
            <a:spcAft>
              <a:spcPct val="35000"/>
            </a:spcAft>
            <a:buNone/>
          </a:pPr>
          <a:r>
            <a:rPr lang="fr-FR" sz="2200" kern="1200" dirty="0"/>
            <a:t>Amélioration des prévisions de ventes</a:t>
          </a:r>
        </a:p>
      </dsp:txBody>
      <dsp:txXfrm>
        <a:off x="500690" y="2515846"/>
        <a:ext cx="6308237" cy="718813"/>
      </dsp:txXfrm>
    </dsp:sp>
    <dsp:sp modelId="{70B951AF-3120-4848-87F8-0FDE9E697AE9}">
      <dsp:nvSpPr>
        <dsp:cNvPr id="0" name=""/>
        <dsp:cNvSpPr/>
      </dsp:nvSpPr>
      <dsp:spPr>
        <a:xfrm>
          <a:off x="51431" y="2425995"/>
          <a:ext cx="898516" cy="898516"/>
        </a:xfrm>
        <a:prstGeom prst="ellipse">
          <a:avLst/>
        </a:prstGeom>
        <a:solidFill>
          <a:schemeClr val="lt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5B91D7-60F2-4795-9A8A-D6FB154E0A83}">
      <dsp:nvSpPr>
        <dsp:cNvPr id="0" name=""/>
        <dsp:cNvSpPr/>
      </dsp:nvSpPr>
      <dsp:spPr>
        <a:xfrm>
          <a:off x="2541" y="207014"/>
          <a:ext cx="2549680" cy="254968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40317" tIns="17780" rIns="140317" bIns="17780" numCol="1" spcCol="1270" anchor="ctr" anchorCtr="0">
          <a:noAutofit/>
        </a:bodyPr>
        <a:lstStyle/>
        <a:p>
          <a:pPr marL="0" lvl="0" indent="0" algn="ctr" defTabSz="622300">
            <a:lnSpc>
              <a:spcPct val="90000"/>
            </a:lnSpc>
            <a:spcBef>
              <a:spcPct val="0"/>
            </a:spcBef>
            <a:spcAft>
              <a:spcPct val="35000"/>
            </a:spcAft>
            <a:buNone/>
          </a:pPr>
          <a:r>
            <a:rPr lang="fr-FR" sz="1400" kern="1200" dirty="0"/>
            <a:t>Analyse des typologies de magasins</a:t>
          </a:r>
        </a:p>
      </dsp:txBody>
      <dsp:txXfrm>
        <a:off x="375933" y="580406"/>
        <a:ext cx="1802896" cy="1802896"/>
      </dsp:txXfrm>
    </dsp:sp>
    <dsp:sp modelId="{285B911F-6598-4974-8FC2-924B13B2DCAC}">
      <dsp:nvSpPr>
        <dsp:cNvPr id="0" name=""/>
        <dsp:cNvSpPr/>
      </dsp:nvSpPr>
      <dsp:spPr>
        <a:xfrm>
          <a:off x="2042285" y="207014"/>
          <a:ext cx="2549680" cy="254968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40317" tIns="17780" rIns="140317" bIns="17780" numCol="1" spcCol="1270" anchor="ctr" anchorCtr="0">
          <a:noAutofit/>
        </a:bodyPr>
        <a:lstStyle/>
        <a:p>
          <a:pPr marL="0" lvl="0" indent="0" algn="ctr" defTabSz="622300">
            <a:lnSpc>
              <a:spcPct val="90000"/>
            </a:lnSpc>
            <a:spcBef>
              <a:spcPct val="0"/>
            </a:spcBef>
            <a:spcAft>
              <a:spcPct val="35000"/>
            </a:spcAft>
            <a:buNone/>
          </a:pPr>
          <a:r>
            <a:rPr lang="fr-FR" sz="1400" kern="1200" dirty="0"/>
            <a:t>Construire un modèle de prévision des ventes</a:t>
          </a:r>
        </a:p>
      </dsp:txBody>
      <dsp:txXfrm>
        <a:off x="2415677" y="580406"/>
        <a:ext cx="1802896" cy="1802896"/>
      </dsp:txXfrm>
    </dsp:sp>
    <dsp:sp modelId="{BCDC7BEB-01EA-4B61-AB48-9628E1B9D46E}">
      <dsp:nvSpPr>
        <dsp:cNvPr id="0" name=""/>
        <dsp:cNvSpPr/>
      </dsp:nvSpPr>
      <dsp:spPr>
        <a:xfrm>
          <a:off x="4082030" y="207014"/>
          <a:ext cx="2549680" cy="254968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40317" tIns="17780" rIns="140317" bIns="17780" numCol="1" spcCol="1270" anchor="ctr" anchorCtr="0">
          <a:noAutofit/>
        </a:bodyPr>
        <a:lstStyle/>
        <a:p>
          <a:pPr marL="0" lvl="0" indent="0" algn="ctr" defTabSz="622300">
            <a:lnSpc>
              <a:spcPct val="90000"/>
            </a:lnSpc>
            <a:spcBef>
              <a:spcPct val="0"/>
            </a:spcBef>
            <a:spcAft>
              <a:spcPct val="35000"/>
            </a:spcAft>
            <a:buNone/>
          </a:pPr>
          <a:r>
            <a:rPr lang="fr-FR" sz="1400" kern="1200" dirty="0"/>
            <a:t>Evaluer la performance des prévisions</a:t>
          </a:r>
        </a:p>
      </dsp:txBody>
      <dsp:txXfrm>
        <a:off x="4455422" y="580406"/>
        <a:ext cx="1802896" cy="1802896"/>
      </dsp:txXfrm>
    </dsp:sp>
    <dsp:sp modelId="{C23695CD-EB5B-4F18-A3C5-AA5BF073798E}">
      <dsp:nvSpPr>
        <dsp:cNvPr id="0" name=""/>
        <dsp:cNvSpPr/>
      </dsp:nvSpPr>
      <dsp:spPr>
        <a:xfrm>
          <a:off x="6121775" y="207014"/>
          <a:ext cx="2549680" cy="2549680"/>
        </a:xfrm>
        <a:prstGeom prst="ellipse">
          <a:avLst/>
        </a:prstGeom>
        <a:solidFill>
          <a:schemeClr val="accent1">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40317" tIns="17780" rIns="140317" bIns="17780" numCol="1" spcCol="1270" anchor="ctr" anchorCtr="0">
          <a:noAutofit/>
        </a:bodyPr>
        <a:lstStyle/>
        <a:p>
          <a:pPr marL="0" lvl="0" indent="0" algn="ctr" defTabSz="622300">
            <a:lnSpc>
              <a:spcPct val="90000"/>
            </a:lnSpc>
            <a:spcBef>
              <a:spcPct val="0"/>
            </a:spcBef>
            <a:spcAft>
              <a:spcPct val="35000"/>
            </a:spcAft>
            <a:buNone/>
          </a:pPr>
          <a:r>
            <a:rPr lang="fr-FR" sz="1400" kern="1200" dirty="0"/>
            <a:t>Recommandations</a:t>
          </a:r>
        </a:p>
      </dsp:txBody>
      <dsp:txXfrm>
        <a:off x="6495167" y="580406"/>
        <a:ext cx="1802896" cy="18028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23E9C7-42EF-40EF-B281-7E06527C7D46}">
      <dsp:nvSpPr>
        <dsp:cNvPr id="0" name=""/>
        <dsp:cNvSpPr/>
      </dsp:nvSpPr>
      <dsp:spPr>
        <a:xfrm>
          <a:off x="3155" y="524"/>
          <a:ext cx="1897222" cy="1428284"/>
        </a:xfrm>
        <a:prstGeom prst="roundRect">
          <a:avLst>
            <a:gd name="adj" fmla="val 10000"/>
          </a:avLst>
        </a:prstGeom>
        <a:solidFill>
          <a:schemeClr val="lt1"/>
        </a:solidFill>
        <a:ln w="25400" cap="flat" cmpd="sng" algn="ctr">
          <a:solidFill>
            <a:schemeClr val="accent1">
              <a:lumMod val="50000"/>
            </a:schemeClr>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fr-FR" sz="2100" kern="1200" dirty="0"/>
            <a:t>2013 à 2015</a:t>
          </a:r>
        </a:p>
      </dsp:txBody>
      <dsp:txXfrm>
        <a:off x="44988" y="42357"/>
        <a:ext cx="1813556" cy="1344618"/>
      </dsp:txXfrm>
    </dsp:sp>
    <dsp:sp modelId="{809BA427-AF83-4DB8-9085-07FB932DF6D0}">
      <dsp:nvSpPr>
        <dsp:cNvPr id="0" name=""/>
        <dsp:cNvSpPr/>
      </dsp:nvSpPr>
      <dsp:spPr>
        <a:xfrm>
          <a:off x="3155" y="1647033"/>
          <a:ext cx="1897222" cy="1428284"/>
        </a:xfrm>
        <a:prstGeom prst="roundRect">
          <a:avLst>
            <a:gd name="adj" fmla="val 10000"/>
          </a:avLst>
        </a:prstGeom>
        <a:solidFill>
          <a:schemeClr val="lt1"/>
        </a:solidFill>
        <a:ln w="25400" cap="flat" cmpd="sng" algn="ctr">
          <a:solidFill>
            <a:schemeClr val="accent1">
              <a:lumMod val="50000"/>
            </a:schemeClr>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fr-FR" sz="2100" kern="1200" dirty="0"/>
            <a:t>Concurrence 2014</a:t>
          </a:r>
        </a:p>
      </dsp:txBody>
      <dsp:txXfrm>
        <a:off x="44988" y="1688866"/>
        <a:ext cx="1813556" cy="1344618"/>
      </dsp:txXfrm>
    </dsp:sp>
    <dsp:sp modelId="{5EFAA85C-DE73-489C-97A7-E0855C422783}">
      <dsp:nvSpPr>
        <dsp:cNvPr id="0" name=""/>
        <dsp:cNvSpPr/>
      </dsp:nvSpPr>
      <dsp:spPr>
        <a:xfrm>
          <a:off x="2219110" y="524"/>
          <a:ext cx="3953811" cy="1428284"/>
        </a:xfrm>
        <a:prstGeom prst="roundRect">
          <a:avLst>
            <a:gd name="adj" fmla="val 10000"/>
          </a:avLst>
        </a:prstGeom>
        <a:solidFill>
          <a:schemeClr val="lt1"/>
        </a:solidFill>
        <a:ln w="25400" cap="flat" cmpd="sng" algn="ctr">
          <a:solidFill>
            <a:schemeClr val="accent1">
              <a:lumMod val="50000"/>
            </a:schemeClr>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fr-FR" sz="2100" kern="1200" dirty="0"/>
            <a:t>1 115 Magasins</a:t>
          </a:r>
        </a:p>
      </dsp:txBody>
      <dsp:txXfrm>
        <a:off x="2260943" y="42357"/>
        <a:ext cx="3870145" cy="1344618"/>
      </dsp:txXfrm>
    </dsp:sp>
    <dsp:sp modelId="{D013EE75-AA01-4DD7-B65E-2B5DFE3769F2}">
      <dsp:nvSpPr>
        <dsp:cNvPr id="0" name=""/>
        <dsp:cNvSpPr/>
      </dsp:nvSpPr>
      <dsp:spPr>
        <a:xfrm>
          <a:off x="2219110" y="1647033"/>
          <a:ext cx="1897222" cy="1428284"/>
        </a:xfrm>
        <a:prstGeom prst="roundRect">
          <a:avLst>
            <a:gd name="adj" fmla="val 10000"/>
          </a:avLst>
        </a:prstGeom>
        <a:solidFill>
          <a:schemeClr val="lt1"/>
        </a:solidFill>
        <a:ln w="25400" cap="flat" cmpd="sng" algn="ctr">
          <a:solidFill>
            <a:schemeClr val="accent1">
              <a:lumMod val="50000"/>
            </a:schemeClr>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fr-FR" sz="2100" kern="1200" dirty="0"/>
            <a:t>4 Types de Magasins</a:t>
          </a:r>
        </a:p>
      </dsp:txBody>
      <dsp:txXfrm>
        <a:off x="2260943" y="1688866"/>
        <a:ext cx="1813556" cy="1344618"/>
      </dsp:txXfrm>
    </dsp:sp>
    <dsp:sp modelId="{AB7D6076-8038-47A4-AE30-6205D360E9FF}">
      <dsp:nvSpPr>
        <dsp:cNvPr id="0" name=""/>
        <dsp:cNvSpPr/>
      </dsp:nvSpPr>
      <dsp:spPr>
        <a:xfrm>
          <a:off x="4275699" y="1647033"/>
          <a:ext cx="1897222" cy="1428284"/>
        </a:xfrm>
        <a:prstGeom prst="roundRect">
          <a:avLst>
            <a:gd name="adj" fmla="val 10000"/>
          </a:avLst>
        </a:prstGeom>
        <a:solidFill>
          <a:schemeClr val="lt1"/>
        </a:solidFill>
        <a:ln w="25400" cap="flat" cmpd="sng" algn="ctr">
          <a:solidFill>
            <a:schemeClr val="accent1">
              <a:lumMod val="50000"/>
            </a:schemeClr>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fr-FR" sz="2100" kern="1200" dirty="0"/>
            <a:t>3 Assortiments</a:t>
          </a:r>
        </a:p>
      </dsp:txBody>
      <dsp:txXfrm>
        <a:off x="4317532" y="1688866"/>
        <a:ext cx="1813556" cy="1344618"/>
      </dsp:txXfrm>
    </dsp:sp>
    <dsp:sp modelId="{10DE3A9A-C8B9-4AA7-A18F-DCF399ED40FF}">
      <dsp:nvSpPr>
        <dsp:cNvPr id="0" name=""/>
        <dsp:cNvSpPr/>
      </dsp:nvSpPr>
      <dsp:spPr>
        <a:xfrm>
          <a:off x="6491655" y="524"/>
          <a:ext cx="1897222" cy="1428284"/>
        </a:xfrm>
        <a:prstGeom prst="roundRect">
          <a:avLst>
            <a:gd name="adj" fmla="val 10000"/>
          </a:avLst>
        </a:prstGeom>
        <a:solidFill>
          <a:schemeClr val="lt1"/>
        </a:solidFill>
        <a:ln w="25400" cap="flat" cmpd="sng" algn="ctr">
          <a:solidFill>
            <a:schemeClr val="accent1">
              <a:lumMod val="50000"/>
            </a:schemeClr>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fr-FR" sz="2100" kern="1200" dirty="0"/>
            <a:t>5 790 €CA Moyen Journalier/An </a:t>
          </a:r>
        </a:p>
      </dsp:txBody>
      <dsp:txXfrm>
        <a:off x="6533488" y="42357"/>
        <a:ext cx="1813556" cy="1344618"/>
      </dsp:txXfrm>
    </dsp:sp>
    <dsp:sp modelId="{25B0EA8D-DAAA-4FBB-983B-7543A89E9DDF}">
      <dsp:nvSpPr>
        <dsp:cNvPr id="0" name=""/>
        <dsp:cNvSpPr/>
      </dsp:nvSpPr>
      <dsp:spPr>
        <a:xfrm>
          <a:off x="6491655" y="1647033"/>
          <a:ext cx="1897222" cy="1428284"/>
        </a:xfrm>
        <a:prstGeom prst="roundRect">
          <a:avLst>
            <a:gd name="adj" fmla="val 10000"/>
          </a:avLst>
        </a:prstGeom>
        <a:solidFill>
          <a:schemeClr val="lt1"/>
        </a:solidFill>
        <a:ln w="25400" cap="flat" cmpd="sng" algn="ctr">
          <a:solidFill>
            <a:schemeClr val="accent1">
              <a:lumMod val="50000"/>
            </a:schemeClr>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fr-FR" sz="2100" kern="1200" dirty="0"/>
            <a:t>630 Clients Moyen Journalier/An</a:t>
          </a:r>
        </a:p>
      </dsp:txBody>
      <dsp:txXfrm>
        <a:off x="6533488" y="1688866"/>
        <a:ext cx="1813556" cy="13446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8F6245-ABF7-41D4-BBC9-DB525497816C}">
      <dsp:nvSpPr>
        <dsp:cNvPr id="0" name=""/>
        <dsp:cNvSpPr/>
      </dsp:nvSpPr>
      <dsp:spPr>
        <a:xfrm>
          <a:off x="439999" y="379856"/>
          <a:ext cx="824033" cy="54963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0904" rIns="120904" bIns="120904" numCol="1" spcCol="1270" anchor="ctr" anchorCtr="0">
          <a:noAutofit/>
        </a:bodyPr>
        <a:lstStyle/>
        <a:p>
          <a:pPr marL="0" lvl="0" indent="0" algn="l" defTabSz="755650">
            <a:lnSpc>
              <a:spcPct val="90000"/>
            </a:lnSpc>
            <a:spcBef>
              <a:spcPct val="0"/>
            </a:spcBef>
            <a:spcAft>
              <a:spcPct val="35000"/>
            </a:spcAft>
            <a:buNone/>
          </a:pPr>
          <a:r>
            <a:rPr lang="fr-FR" sz="1700" kern="1200" dirty="0"/>
            <a:t>950</a:t>
          </a:r>
        </a:p>
      </dsp:txBody>
      <dsp:txXfrm>
        <a:off x="571845" y="379856"/>
        <a:ext cx="692188" cy="549630"/>
      </dsp:txXfrm>
    </dsp:sp>
    <dsp:sp modelId="{77D1DC56-D247-49A2-ACBA-088535E9AD7A}">
      <dsp:nvSpPr>
        <dsp:cNvPr id="0" name=""/>
        <dsp:cNvSpPr/>
      </dsp:nvSpPr>
      <dsp:spPr>
        <a:xfrm>
          <a:off x="515" y="160114"/>
          <a:ext cx="549355" cy="54935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fr-FR" sz="1000" kern="1200" dirty="0"/>
            <a:t>MAE</a:t>
          </a:r>
        </a:p>
      </dsp:txBody>
      <dsp:txXfrm>
        <a:off x="80966" y="240565"/>
        <a:ext cx="388453" cy="388453"/>
      </dsp:txXfrm>
    </dsp:sp>
    <dsp:sp modelId="{5303FBB7-C593-4AE7-A547-71DD7B36CCBF}">
      <dsp:nvSpPr>
        <dsp:cNvPr id="0" name=""/>
        <dsp:cNvSpPr/>
      </dsp:nvSpPr>
      <dsp:spPr>
        <a:xfrm>
          <a:off x="1813389" y="379856"/>
          <a:ext cx="824033" cy="54963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0904" rIns="120904" bIns="120904" numCol="1" spcCol="1270" anchor="ctr" anchorCtr="0">
          <a:noAutofit/>
        </a:bodyPr>
        <a:lstStyle/>
        <a:p>
          <a:pPr marL="0" lvl="0" indent="0" algn="l" defTabSz="755650">
            <a:lnSpc>
              <a:spcPct val="90000"/>
            </a:lnSpc>
            <a:spcBef>
              <a:spcPct val="0"/>
            </a:spcBef>
            <a:spcAft>
              <a:spcPct val="35000"/>
            </a:spcAft>
            <a:buNone/>
          </a:pPr>
          <a:r>
            <a:rPr lang="fr-FR" sz="1700" kern="1200" dirty="0"/>
            <a:t>1 199</a:t>
          </a:r>
        </a:p>
      </dsp:txBody>
      <dsp:txXfrm>
        <a:off x="1945234" y="379856"/>
        <a:ext cx="692188" cy="549630"/>
      </dsp:txXfrm>
    </dsp:sp>
    <dsp:sp modelId="{900A2548-B928-4B5A-BEB5-5B4E41E56739}">
      <dsp:nvSpPr>
        <dsp:cNvPr id="0" name=""/>
        <dsp:cNvSpPr/>
      </dsp:nvSpPr>
      <dsp:spPr>
        <a:xfrm>
          <a:off x="1373904" y="160114"/>
          <a:ext cx="549355" cy="54935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fr-FR" sz="1000" kern="1200" dirty="0"/>
            <a:t>RMSE</a:t>
          </a:r>
        </a:p>
      </dsp:txBody>
      <dsp:txXfrm>
        <a:off x="1454355" y="240565"/>
        <a:ext cx="388453" cy="38845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8F6245-ABF7-41D4-BBC9-DB525497816C}">
      <dsp:nvSpPr>
        <dsp:cNvPr id="0" name=""/>
        <dsp:cNvSpPr/>
      </dsp:nvSpPr>
      <dsp:spPr>
        <a:xfrm>
          <a:off x="408498" y="320393"/>
          <a:ext cx="765038" cy="51028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fr-FR" sz="1800" kern="1200" dirty="0"/>
            <a:t>575</a:t>
          </a:r>
        </a:p>
      </dsp:txBody>
      <dsp:txXfrm>
        <a:off x="530905" y="320393"/>
        <a:ext cx="642632" cy="510280"/>
      </dsp:txXfrm>
    </dsp:sp>
    <dsp:sp modelId="{77D1DC56-D247-49A2-ACBA-088535E9AD7A}">
      <dsp:nvSpPr>
        <dsp:cNvPr id="0" name=""/>
        <dsp:cNvSpPr/>
      </dsp:nvSpPr>
      <dsp:spPr>
        <a:xfrm>
          <a:off x="478" y="116383"/>
          <a:ext cx="510025" cy="5100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r>
            <a:rPr lang="fr-FR" sz="900" kern="1200" dirty="0"/>
            <a:t>MAE</a:t>
          </a:r>
        </a:p>
      </dsp:txBody>
      <dsp:txXfrm>
        <a:off x="75169" y="191074"/>
        <a:ext cx="360643" cy="360643"/>
      </dsp:txXfrm>
    </dsp:sp>
    <dsp:sp modelId="{5303FBB7-C593-4AE7-A547-71DD7B36CCBF}">
      <dsp:nvSpPr>
        <dsp:cNvPr id="0" name=""/>
        <dsp:cNvSpPr/>
      </dsp:nvSpPr>
      <dsp:spPr>
        <a:xfrm>
          <a:off x="1683563" y="320393"/>
          <a:ext cx="765038" cy="510280"/>
        </a:xfrm>
        <a:prstGeom prst="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128016" rIns="128016" bIns="128016" numCol="1" spcCol="1270" anchor="ctr" anchorCtr="0">
          <a:noAutofit/>
        </a:bodyPr>
        <a:lstStyle/>
        <a:p>
          <a:pPr marL="0" lvl="0" indent="0" algn="l" defTabSz="800100">
            <a:lnSpc>
              <a:spcPct val="90000"/>
            </a:lnSpc>
            <a:spcBef>
              <a:spcPct val="0"/>
            </a:spcBef>
            <a:spcAft>
              <a:spcPct val="35000"/>
            </a:spcAft>
            <a:buNone/>
          </a:pPr>
          <a:r>
            <a:rPr lang="fr-FR" sz="1800" kern="1200" dirty="0"/>
            <a:t>870</a:t>
          </a:r>
        </a:p>
      </dsp:txBody>
      <dsp:txXfrm>
        <a:off x="1805969" y="320393"/>
        <a:ext cx="642632" cy="510280"/>
      </dsp:txXfrm>
    </dsp:sp>
    <dsp:sp modelId="{900A2548-B928-4B5A-BEB5-5B4E41E56739}">
      <dsp:nvSpPr>
        <dsp:cNvPr id="0" name=""/>
        <dsp:cNvSpPr/>
      </dsp:nvSpPr>
      <dsp:spPr>
        <a:xfrm>
          <a:off x="1275542" y="116383"/>
          <a:ext cx="510025" cy="510025"/>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r>
            <a:rPr lang="fr-FR" sz="900" kern="1200" dirty="0"/>
            <a:t>RMSE</a:t>
          </a:r>
        </a:p>
      </dsp:txBody>
      <dsp:txXfrm>
        <a:off x="1350233" y="191074"/>
        <a:ext cx="360643" cy="36064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C6274-0464-4366-A633-1EC481BEC012}">
      <dsp:nvSpPr>
        <dsp:cNvPr id="0" name=""/>
        <dsp:cNvSpPr/>
      </dsp:nvSpPr>
      <dsp:spPr>
        <a:xfrm>
          <a:off x="2229013" y="2020823"/>
          <a:ext cx="1648858" cy="1648858"/>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fr-FR" sz="2100" kern="1200" dirty="0"/>
            <a:t>Prévision fiable</a:t>
          </a:r>
        </a:p>
      </dsp:txBody>
      <dsp:txXfrm>
        <a:off x="2470483" y="2262293"/>
        <a:ext cx="1165918" cy="1165918"/>
      </dsp:txXfrm>
    </dsp:sp>
    <dsp:sp modelId="{A3269B81-51CC-4060-B0B0-BDC0B6465B1B}">
      <dsp:nvSpPr>
        <dsp:cNvPr id="0" name=""/>
        <dsp:cNvSpPr/>
      </dsp:nvSpPr>
      <dsp:spPr>
        <a:xfrm rot="11700000">
          <a:off x="759683" y="2188732"/>
          <a:ext cx="1440962" cy="46992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ACC0823-1F67-4653-8F1A-CDEAB12F9190}">
      <dsp:nvSpPr>
        <dsp:cNvPr id="0" name=""/>
        <dsp:cNvSpPr/>
      </dsp:nvSpPr>
      <dsp:spPr>
        <a:xfrm>
          <a:off x="1025" y="1610653"/>
          <a:ext cx="1566416" cy="12531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fr-FR" sz="1700" kern="1200" dirty="0"/>
            <a:t>SARIMA</a:t>
          </a:r>
        </a:p>
      </dsp:txBody>
      <dsp:txXfrm>
        <a:off x="37728" y="1647356"/>
        <a:ext cx="1493010" cy="1179726"/>
      </dsp:txXfrm>
    </dsp:sp>
    <dsp:sp modelId="{F3D4EDA7-941D-41EE-A1DC-535530AE5644}">
      <dsp:nvSpPr>
        <dsp:cNvPr id="0" name=""/>
        <dsp:cNvSpPr/>
      </dsp:nvSpPr>
      <dsp:spPr>
        <a:xfrm rot="14700000">
          <a:off x="1644610" y="1134117"/>
          <a:ext cx="1440962" cy="46992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82A69DF-693E-4CE5-9864-60D4F712FEBD}">
      <dsp:nvSpPr>
        <dsp:cNvPr id="0" name=""/>
        <dsp:cNvSpPr/>
      </dsp:nvSpPr>
      <dsp:spPr>
        <a:xfrm>
          <a:off x="1277395" y="89535"/>
          <a:ext cx="1566416" cy="12531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fr-FR" sz="1700" kern="1200" dirty="0"/>
            <a:t>Hybride</a:t>
          </a:r>
        </a:p>
      </dsp:txBody>
      <dsp:txXfrm>
        <a:off x="1314098" y="126238"/>
        <a:ext cx="1493010" cy="1179726"/>
      </dsp:txXfrm>
    </dsp:sp>
    <dsp:sp modelId="{CD503874-64CA-4227-94B6-B58C0EBA2F5B}">
      <dsp:nvSpPr>
        <dsp:cNvPr id="0" name=""/>
        <dsp:cNvSpPr/>
      </dsp:nvSpPr>
      <dsp:spPr>
        <a:xfrm rot="17700000">
          <a:off x="3021311" y="1134117"/>
          <a:ext cx="1440962" cy="46992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424CA89-A687-43FC-A673-EFE0FA49B964}">
      <dsp:nvSpPr>
        <dsp:cNvPr id="0" name=""/>
        <dsp:cNvSpPr/>
      </dsp:nvSpPr>
      <dsp:spPr>
        <a:xfrm>
          <a:off x="3263073" y="89535"/>
          <a:ext cx="1566416" cy="12531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fr-FR" sz="1700" kern="1200" dirty="0"/>
            <a:t>Ajouter des Variables</a:t>
          </a:r>
        </a:p>
      </dsp:txBody>
      <dsp:txXfrm>
        <a:off x="3299776" y="126238"/>
        <a:ext cx="1493010" cy="1179726"/>
      </dsp:txXfrm>
    </dsp:sp>
    <dsp:sp modelId="{8EFB0038-E799-4156-B791-642379EB6F6C}">
      <dsp:nvSpPr>
        <dsp:cNvPr id="0" name=""/>
        <dsp:cNvSpPr/>
      </dsp:nvSpPr>
      <dsp:spPr>
        <a:xfrm rot="20700000">
          <a:off x="3906238" y="2188732"/>
          <a:ext cx="1440962" cy="469924"/>
        </a:xfrm>
        <a:prstGeom prst="lef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DDE1C73-EEA9-49B5-BD59-95BC91660D4A}">
      <dsp:nvSpPr>
        <dsp:cNvPr id="0" name=""/>
        <dsp:cNvSpPr/>
      </dsp:nvSpPr>
      <dsp:spPr>
        <a:xfrm>
          <a:off x="4539443" y="1610653"/>
          <a:ext cx="1566416" cy="12531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32385" rIns="32385" bIns="32385" numCol="1" spcCol="1270" anchor="ctr" anchorCtr="0">
          <a:noAutofit/>
        </a:bodyPr>
        <a:lstStyle/>
        <a:p>
          <a:pPr marL="0" lvl="0" indent="0" algn="ctr" defTabSz="755650">
            <a:lnSpc>
              <a:spcPct val="90000"/>
            </a:lnSpc>
            <a:spcBef>
              <a:spcPct val="0"/>
            </a:spcBef>
            <a:spcAft>
              <a:spcPct val="35000"/>
            </a:spcAft>
            <a:buNone/>
          </a:pPr>
          <a:r>
            <a:rPr lang="fr-FR" sz="1700" kern="1200" dirty="0"/>
            <a:t>Stratégies Commerciales en fonction des Clusters</a:t>
          </a:r>
        </a:p>
      </dsp:txBody>
      <dsp:txXfrm>
        <a:off x="4576146" y="1647356"/>
        <a:ext cx="1493010" cy="117972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A9B83A-D52B-49F1-A44E-344ADD40B45D}">
      <dsp:nvSpPr>
        <dsp:cNvPr id="0" name=""/>
        <dsp:cNvSpPr/>
      </dsp:nvSpPr>
      <dsp:spPr>
        <a:xfrm rot="5400000">
          <a:off x="3685509" y="-1544824"/>
          <a:ext cx="482806" cy="369591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fr-FR" sz="1400" kern="1200" dirty="0"/>
            <a:t>Moins de ruptures, moins de surstocks, meilleure rotation produit.</a:t>
          </a:r>
        </a:p>
      </dsp:txBody>
      <dsp:txXfrm rot="-5400000">
        <a:off x="2078954" y="85300"/>
        <a:ext cx="3672348" cy="435668"/>
      </dsp:txXfrm>
    </dsp:sp>
    <dsp:sp modelId="{8901183D-CA08-4F6B-A8EB-B076A6E1C436}">
      <dsp:nvSpPr>
        <dsp:cNvPr id="0" name=""/>
        <dsp:cNvSpPr/>
      </dsp:nvSpPr>
      <dsp:spPr>
        <a:xfrm>
          <a:off x="0" y="1380"/>
          <a:ext cx="2078953" cy="6035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fr-FR" sz="1800" kern="1200" dirty="0"/>
            <a:t>Optimiser les Stocks</a:t>
          </a:r>
        </a:p>
      </dsp:txBody>
      <dsp:txXfrm>
        <a:off x="29461" y="30841"/>
        <a:ext cx="2020031" cy="544585"/>
      </dsp:txXfrm>
    </dsp:sp>
    <dsp:sp modelId="{D5B54DE9-1380-4DC1-B867-2474A3C14387}">
      <dsp:nvSpPr>
        <dsp:cNvPr id="0" name=""/>
        <dsp:cNvSpPr/>
      </dsp:nvSpPr>
      <dsp:spPr>
        <a:xfrm rot="5400000">
          <a:off x="3685509" y="-911141"/>
          <a:ext cx="482806" cy="369591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fr-FR" sz="1400" kern="1200" dirty="0"/>
            <a:t>Meilleure gestion des approvisionnements, du transport et des ressources.</a:t>
          </a:r>
        </a:p>
      </dsp:txBody>
      <dsp:txXfrm rot="-5400000">
        <a:off x="2078954" y="718983"/>
        <a:ext cx="3672348" cy="435668"/>
      </dsp:txXfrm>
    </dsp:sp>
    <dsp:sp modelId="{9EDFF7C4-D9DC-4BD2-82BD-F9909FEFD536}">
      <dsp:nvSpPr>
        <dsp:cNvPr id="0" name=""/>
        <dsp:cNvSpPr/>
      </dsp:nvSpPr>
      <dsp:spPr>
        <a:xfrm>
          <a:off x="0" y="635063"/>
          <a:ext cx="2078953" cy="6035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fr-FR" sz="1800" kern="1200" dirty="0"/>
            <a:t>Meilleure Planification</a:t>
          </a:r>
        </a:p>
      </dsp:txBody>
      <dsp:txXfrm>
        <a:off x="29461" y="664524"/>
        <a:ext cx="2020031" cy="544585"/>
      </dsp:txXfrm>
    </dsp:sp>
    <dsp:sp modelId="{A4AB6326-6C03-4958-AE29-C58794FCB850}">
      <dsp:nvSpPr>
        <dsp:cNvPr id="0" name=""/>
        <dsp:cNvSpPr/>
      </dsp:nvSpPr>
      <dsp:spPr>
        <a:xfrm rot="5400000">
          <a:off x="3685509" y="-277458"/>
          <a:ext cx="482806" cy="369591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fr-FR" sz="1400" kern="1200" dirty="0"/>
            <a:t>Ciblage plus précis des promotions et campagnes marketing.</a:t>
          </a:r>
        </a:p>
      </dsp:txBody>
      <dsp:txXfrm rot="-5400000">
        <a:off x="2078954" y="1352666"/>
        <a:ext cx="3672348" cy="435668"/>
      </dsp:txXfrm>
    </dsp:sp>
    <dsp:sp modelId="{034C2D6D-546E-4988-94B1-3046C5DEB0FA}">
      <dsp:nvSpPr>
        <dsp:cNvPr id="0" name=""/>
        <dsp:cNvSpPr/>
      </dsp:nvSpPr>
      <dsp:spPr>
        <a:xfrm>
          <a:off x="0" y="1268746"/>
          <a:ext cx="2078953" cy="6035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fr-FR" sz="1800" kern="1200" dirty="0"/>
            <a:t>Aligner les actions commerciales</a:t>
          </a:r>
        </a:p>
      </dsp:txBody>
      <dsp:txXfrm>
        <a:off x="29461" y="1298207"/>
        <a:ext cx="2020031" cy="544585"/>
      </dsp:txXfrm>
    </dsp:sp>
    <dsp:sp modelId="{7651B52D-9104-4B48-ACF0-E50B581AEA5D}">
      <dsp:nvSpPr>
        <dsp:cNvPr id="0" name=""/>
        <dsp:cNvSpPr/>
      </dsp:nvSpPr>
      <dsp:spPr>
        <a:xfrm rot="5400000">
          <a:off x="3685509" y="356224"/>
          <a:ext cx="482806" cy="369591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fr-FR" sz="1400" kern="1200" dirty="0"/>
            <a:t>Produits périssables ou à faible rotation.</a:t>
          </a:r>
        </a:p>
      </dsp:txBody>
      <dsp:txXfrm rot="-5400000">
        <a:off x="2078954" y="1986349"/>
        <a:ext cx="3672348" cy="435668"/>
      </dsp:txXfrm>
    </dsp:sp>
    <dsp:sp modelId="{F2261046-3624-4D82-B933-5150C202D0C5}">
      <dsp:nvSpPr>
        <dsp:cNvPr id="0" name=""/>
        <dsp:cNvSpPr/>
      </dsp:nvSpPr>
      <dsp:spPr>
        <a:xfrm>
          <a:off x="0" y="1902429"/>
          <a:ext cx="2078953" cy="6035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fr-FR" sz="1800" kern="1200" dirty="0"/>
            <a:t>Réduire le gaspillage</a:t>
          </a:r>
        </a:p>
      </dsp:txBody>
      <dsp:txXfrm>
        <a:off x="29461" y="1931890"/>
        <a:ext cx="2020031" cy="544585"/>
      </dsp:txXfrm>
    </dsp:sp>
    <dsp:sp modelId="{81A29D9D-B176-4CA0-B79A-8B9EEC6515FF}">
      <dsp:nvSpPr>
        <dsp:cNvPr id="0" name=""/>
        <dsp:cNvSpPr/>
      </dsp:nvSpPr>
      <dsp:spPr>
        <a:xfrm rot="5400000">
          <a:off x="3685509" y="989908"/>
          <a:ext cx="482806" cy="3695917"/>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fr-FR" sz="1400" kern="1200" dirty="0"/>
            <a:t>Disponibilité produits assurée, fidélisation renforcée.</a:t>
          </a:r>
        </a:p>
      </dsp:txBody>
      <dsp:txXfrm rot="-5400000">
        <a:off x="2078954" y="2620033"/>
        <a:ext cx="3672348" cy="435668"/>
      </dsp:txXfrm>
    </dsp:sp>
    <dsp:sp modelId="{99953F8B-C7B2-46CC-A432-3BD1F379BC57}">
      <dsp:nvSpPr>
        <dsp:cNvPr id="0" name=""/>
        <dsp:cNvSpPr/>
      </dsp:nvSpPr>
      <dsp:spPr>
        <a:xfrm>
          <a:off x="0" y="2536112"/>
          <a:ext cx="2078953" cy="60350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fr-FR" sz="1800" kern="1200" dirty="0"/>
            <a:t>Améliorer l’expérience client</a:t>
          </a:r>
        </a:p>
      </dsp:txBody>
      <dsp:txXfrm>
        <a:off x="29461" y="2565573"/>
        <a:ext cx="2020031" cy="544585"/>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Aujourd’hui, je vais vous présenter, suite à la réunion hebdomadaire que nous avons, une modélisation de nos ventes en fonctions des différentes typologies de magasins pour améliorer nos prévisions de ventes.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3D41C2A8-942E-848B-4174-CF52F60E9DCB}"/>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23A22DA3-15A5-6E7F-DDDF-F0E2CB81B32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EE0F7B07-9EE1-1F4E-01A4-84C05D7E763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lang="fr-FR" dirty="0"/>
          </a:p>
        </p:txBody>
      </p:sp>
    </p:spTree>
    <p:extLst>
      <p:ext uri="{BB962C8B-B14F-4D97-AF65-F5344CB8AC3E}">
        <p14:creationId xmlns:p14="http://schemas.microsoft.com/office/powerpoint/2010/main" val="21846915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1B061865-D574-EC9C-02DC-C85EDA3DEAB4}"/>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4FD0E5E3-D721-54E2-7B62-C69145432C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89B4C600-DB5E-93C7-B5B9-3A17CD4BF6B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b="0" dirty="0"/>
              <a:t>Le but ici est de prévoir les ventes quotidiennes d’un magasin en s’appuyant sur la moyenne des ventes des 15 jours </a:t>
            </a:r>
            <a:r>
              <a:rPr lang="fr-FR" b="0" dirty="0" err="1"/>
              <a:t>précédents.C’est</a:t>
            </a:r>
            <a:r>
              <a:rPr lang="fr-FR" b="0" dirty="0"/>
              <a:t> une méthode simple et robuste, qui permet de lisser les variations journalières et d’avoir une idée plus stable des tendances à court terme.</a:t>
            </a:r>
          </a:p>
          <a:p>
            <a:pPr marL="0" lvl="0" indent="0" algn="l" rtl="0">
              <a:lnSpc>
                <a:spcPct val="100000"/>
              </a:lnSpc>
              <a:spcBef>
                <a:spcPts val="0"/>
              </a:spcBef>
              <a:spcAft>
                <a:spcPts val="0"/>
              </a:spcAft>
              <a:buSzPts val="1100"/>
              <a:buNone/>
            </a:pPr>
            <a:endParaRPr lang="fr-FR" b="0" dirty="0"/>
          </a:p>
          <a:p>
            <a:pPr marL="0" lvl="0" indent="0" algn="l" rtl="0">
              <a:lnSpc>
                <a:spcPct val="100000"/>
              </a:lnSpc>
              <a:spcBef>
                <a:spcPts val="0"/>
              </a:spcBef>
              <a:spcAft>
                <a:spcPts val="0"/>
              </a:spcAft>
              <a:buSzPts val="1100"/>
              <a:buNone/>
            </a:pPr>
            <a:r>
              <a:rPr lang="fr-FR" b="0" dirty="0"/>
              <a:t>Chaque jour, on calcule la moyenne des ventes des 15 jours précédents, en ignorant les jours sans ventes (comme les jours de fermeture).Par exemple, la prévision pour le 16 mars est basée sur les ventes du 1er au 15 mars.</a:t>
            </a:r>
          </a:p>
          <a:p>
            <a:pPr marL="0" lvl="0" indent="0" algn="l" rtl="0">
              <a:lnSpc>
                <a:spcPct val="100000"/>
              </a:lnSpc>
              <a:spcBef>
                <a:spcPts val="0"/>
              </a:spcBef>
              <a:spcAft>
                <a:spcPts val="0"/>
              </a:spcAft>
              <a:buSzPts val="1100"/>
              <a:buNone/>
            </a:pPr>
            <a:endParaRPr lang="fr-FR" b="0" dirty="0"/>
          </a:p>
          <a:p>
            <a:pPr marL="0" lvl="0" indent="0" algn="l" rtl="0">
              <a:lnSpc>
                <a:spcPct val="100000"/>
              </a:lnSpc>
              <a:spcBef>
                <a:spcPts val="0"/>
              </a:spcBef>
              <a:spcAft>
                <a:spcPts val="0"/>
              </a:spcAft>
              <a:buSzPts val="1100"/>
              <a:buNone/>
            </a:pPr>
            <a:r>
              <a:rPr lang="fr-FR" b="0" dirty="0"/>
              <a:t>Les données ont été triées par magasin et par date.</a:t>
            </a:r>
          </a:p>
          <a:p>
            <a:pPr marL="0" lvl="0" indent="0" algn="l" rtl="0">
              <a:lnSpc>
                <a:spcPct val="100000"/>
              </a:lnSpc>
              <a:spcBef>
                <a:spcPts val="0"/>
              </a:spcBef>
              <a:spcAft>
                <a:spcPts val="0"/>
              </a:spcAft>
              <a:buSzPts val="1100"/>
              <a:buNone/>
            </a:pPr>
            <a:r>
              <a:rPr lang="fr-FR" b="0" dirty="0"/>
              <a:t>On a retiré les jours avec ventes nulles.</a:t>
            </a:r>
          </a:p>
          <a:p>
            <a:pPr marL="0" lvl="0" indent="0" algn="l" rtl="0">
              <a:lnSpc>
                <a:spcPct val="100000"/>
              </a:lnSpc>
              <a:spcBef>
                <a:spcPts val="0"/>
              </a:spcBef>
              <a:spcAft>
                <a:spcPts val="0"/>
              </a:spcAft>
              <a:buSzPts val="1100"/>
              <a:buNone/>
            </a:pPr>
            <a:r>
              <a:rPr lang="fr-FR" b="0" dirty="0"/>
              <a:t>L’analyse est limitée aux 6 derniers mois, pour rester cohérente avec les tendances récentes.</a:t>
            </a:r>
          </a:p>
          <a:p>
            <a:pPr marL="0" lvl="0" indent="0" algn="l" rtl="0">
              <a:lnSpc>
                <a:spcPct val="100000"/>
              </a:lnSpc>
              <a:spcBef>
                <a:spcPts val="0"/>
              </a:spcBef>
              <a:spcAft>
                <a:spcPts val="0"/>
              </a:spcAft>
              <a:buSzPts val="1100"/>
              <a:buNone/>
            </a:pPr>
            <a:r>
              <a:rPr lang="fr-FR" b="0" dirty="0"/>
              <a:t>Ici, l’analyse porte sur le magasin numéro 6</a:t>
            </a:r>
          </a:p>
          <a:p>
            <a:pPr marL="0" lvl="0" indent="0" algn="l" rtl="0">
              <a:lnSpc>
                <a:spcPct val="100000"/>
              </a:lnSpc>
              <a:spcBef>
                <a:spcPts val="0"/>
              </a:spcBef>
              <a:spcAft>
                <a:spcPts val="0"/>
              </a:spcAft>
              <a:buSzPts val="1100"/>
              <a:buNone/>
            </a:pPr>
            <a:endParaRPr lang="fr-FR" b="0" dirty="0"/>
          </a:p>
          <a:p>
            <a:pPr marL="0" lvl="0" indent="0" algn="l" rtl="0">
              <a:lnSpc>
                <a:spcPct val="100000"/>
              </a:lnSpc>
              <a:spcBef>
                <a:spcPts val="0"/>
              </a:spcBef>
              <a:spcAft>
                <a:spcPts val="0"/>
              </a:spcAft>
              <a:buSzPts val="1100"/>
              <a:buNone/>
            </a:pPr>
            <a:r>
              <a:rPr lang="fr-FR" b="0" dirty="0"/>
              <a:t>La courbe pleine correspond aux ventes réelles.</a:t>
            </a:r>
          </a:p>
          <a:p>
            <a:pPr marL="0" lvl="0" indent="0" algn="l" rtl="0">
              <a:lnSpc>
                <a:spcPct val="100000"/>
              </a:lnSpc>
              <a:spcBef>
                <a:spcPts val="0"/>
              </a:spcBef>
              <a:spcAft>
                <a:spcPts val="0"/>
              </a:spcAft>
              <a:buSzPts val="1100"/>
              <a:buNone/>
            </a:pPr>
            <a:r>
              <a:rPr lang="fr-FR" b="0" dirty="0"/>
              <a:t>La courbe en pointillés montre les prévisions calculées avec la moyenne glissante.</a:t>
            </a:r>
          </a:p>
          <a:p>
            <a:pPr marL="0" lvl="0" indent="0" algn="l" rtl="0">
              <a:lnSpc>
                <a:spcPct val="100000"/>
              </a:lnSpc>
              <a:spcBef>
                <a:spcPts val="0"/>
              </a:spcBef>
              <a:spcAft>
                <a:spcPts val="0"/>
              </a:spcAft>
              <a:buSzPts val="1100"/>
              <a:buNone/>
            </a:pPr>
            <a:r>
              <a:rPr lang="fr-FR" b="0" dirty="0"/>
              <a:t>On remarque que le modèle suit bien la tendance générale, mais réagit lentement aux variations brutales, comme les promotions ou les événements exceptionnels.</a:t>
            </a:r>
          </a:p>
          <a:p>
            <a:pPr marL="0" lvl="0" indent="0" algn="l" rtl="0">
              <a:lnSpc>
                <a:spcPct val="100000"/>
              </a:lnSpc>
              <a:spcBef>
                <a:spcPts val="0"/>
              </a:spcBef>
              <a:spcAft>
                <a:spcPts val="0"/>
              </a:spcAft>
              <a:buSzPts val="1100"/>
              <a:buNone/>
            </a:pPr>
            <a:endParaRPr lang="fr-FR" b="0" dirty="0"/>
          </a:p>
          <a:p>
            <a:pPr marL="0" lvl="0" indent="0" algn="l" rtl="0">
              <a:lnSpc>
                <a:spcPct val="100000"/>
              </a:lnSpc>
              <a:spcBef>
                <a:spcPts val="0"/>
              </a:spcBef>
              <a:spcAft>
                <a:spcPts val="0"/>
              </a:spcAft>
              <a:buSzPts val="1100"/>
              <a:buNone/>
            </a:pPr>
            <a:r>
              <a:rPr lang="fr-FR" b="0" dirty="0"/>
              <a:t>Ces indicateurs montrent que la moyenne glissante permet de suivre les tendances, mais ne capture pas les pics soudains.</a:t>
            </a:r>
          </a:p>
          <a:p>
            <a:pPr marL="0" lvl="0" indent="0" algn="l" rtl="0">
              <a:lnSpc>
                <a:spcPct val="100000"/>
              </a:lnSpc>
              <a:spcBef>
                <a:spcPts val="0"/>
              </a:spcBef>
              <a:spcAft>
                <a:spcPts val="0"/>
              </a:spcAft>
              <a:buSzPts val="1100"/>
              <a:buNone/>
            </a:pPr>
            <a:r>
              <a:rPr lang="fr-FR" b="0" dirty="0"/>
              <a:t>MAE (</a:t>
            </a:r>
            <a:r>
              <a:rPr lang="fr-FR" b="0" dirty="0" err="1"/>
              <a:t>Mean</a:t>
            </a:r>
            <a:r>
              <a:rPr lang="fr-FR" b="0" dirty="0"/>
              <a:t> </a:t>
            </a:r>
            <a:r>
              <a:rPr lang="fr-FR" b="0" dirty="0" err="1"/>
              <a:t>Absolute</a:t>
            </a:r>
            <a:r>
              <a:rPr lang="fr-FR" b="0" dirty="0"/>
              <a:t> </a:t>
            </a:r>
            <a:r>
              <a:rPr lang="fr-FR" b="0" dirty="0" err="1"/>
              <a:t>Error</a:t>
            </a:r>
            <a:r>
              <a:rPr lang="fr-FR" b="0" dirty="0"/>
              <a:t>) : mesure l’erreur moyenne entre les prévisions et les valeurs réelles. En moyenne, vos prévisions de ventes s'écartent de 950 unités (ou euros, selon l’unité de la variable) par rapport aux valeurs réelles.</a:t>
            </a:r>
          </a:p>
          <a:p>
            <a:pPr marL="0" lvl="0" indent="0" algn="l" rtl="0">
              <a:lnSpc>
                <a:spcPct val="100000"/>
              </a:lnSpc>
              <a:spcBef>
                <a:spcPts val="0"/>
              </a:spcBef>
              <a:spcAft>
                <a:spcPts val="0"/>
              </a:spcAft>
              <a:buSzPts val="1100"/>
              <a:buNone/>
            </a:pPr>
            <a:r>
              <a:rPr lang="fr-FR" b="0" dirty="0"/>
              <a:t>RMSE (Root </a:t>
            </a:r>
            <a:r>
              <a:rPr lang="fr-FR" b="0" dirty="0" err="1"/>
              <a:t>Mean</a:t>
            </a:r>
            <a:r>
              <a:rPr lang="fr-FR" b="0" dirty="0"/>
              <a:t> </a:t>
            </a:r>
            <a:r>
              <a:rPr lang="fr-FR" b="0" dirty="0" err="1"/>
              <a:t>Squared</a:t>
            </a:r>
            <a:r>
              <a:rPr lang="fr-FR" b="0" dirty="0"/>
              <a:t> </a:t>
            </a:r>
            <a:r>
              <a:rPr lang="fr-FR" b="0" dirty="0" err="1"/>
              <a:t>Error</a:t>
            </a:r>
            <a:r>
              <a:rPr lang="fr-FR" b="0" dirty="0"/>
              <a:t>) : pénalise davantage les grandes erreurs. </a:t>
            </a:r>
          </a:p>
        </p:txBody>
      </p:sp>
    </p:spTree>
    <p:extLst>
      <p:ext uri="{BB962C8B-B14F-4D97-AF65-F5344CB8AC3E}">
        <p14:creationId xmlns:p14="http://schemas.microsoft.com/office/powerpoint/2010/main" val="4177226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8F93AA0B-7C70-C080-BB95-311BC697418D}"/>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9E04E63E-5440-F9F6-90B1-99C4FD304D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F8D0ADBF-AB65-240C-3312-BC24C700F37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L’objectif est de prévoir les ventes quotidiennes d’un magasin en utilisant un modèle SARIMA, qui intègre à la fois les tendances et la saisonnalité </a:t>
            </a:r>
            <a:r>
              <a:rPr lang="fr-FR" dirty="0" err="1"/>
              <a:t>hebdomadaire.L’analyse</a:t>
            </a:r>
            <a:r>
              <a:rPr lang="fr-FR" dirty="0"/>
              <a:t> porte sur les 6 derniers mois de données, avec une projection sur les 30 jours à venir.</a:t>
            </a:r>
          </a:p>
          <a:p>
            <a:pPr marL="0" lvl="0" indent="0" algn="l" rtl="0">
              <a:lnSpc>
                <a:spcPct val="100000"/>
              </a:lnSpc>
              <a:spcBef>
                <a:spcPts val="0"/>
              </a:spcBef>
              <a:spcAft>
                <a:spcPts val="0"/>
              </a:spcAft>
              <a:buSzPts val="1100"/>
              <a:buNone/>
            </a:pPr>
            <a:endParaRPr lang="fr-FR" dirty="0"/>
          </a:p>
          <a:p>
            <a:pPr marL="0" lvl="0" indent="0" algn="l" rtl="0">
              <a:lnSpc>
                <a:spcPct val="100000"/>
              </a:lnSpc>
              <a:spcBef>
                <a:spcPts val="0"/>
              </a:spcBef>
              <a:spcAft>
                <a:spcPts val="0"/>
              </a:spcAft>
              <a:buSzPts val="1100"/>
              <a:buNone/>
            </a:pPr>
            <a:r>
              <a:rPr lang="fr-FR" dirty="0"/>
              <a:t>Contrairement à une simple moyenne glissante, SARIMA capte les variations saisonnières et les changements de </a:t>
            </a:r>
            <a:r>
              <a:rPr lang="fr-FR" dirty="0" err="1"/>
              <a:t>tendance.C’est</a:t>
            </a:r>
            <a:r>
              <a:rPr lang="fr-FR" dirty="0"/>
              <a:t> un véritable outil d’aide à la décision, notamment pour anticiper l’activité ou ajuster les ressources.</a:t>
            </a:r>
          </a:p>
          <a:p>
            <a:pPr marL="0" lvl="0" indent="0" algn="l" rtl="0">
              <a:lnSpc>
                <a:spcPct val="100000"/>
              </a:lnSpc>
              <a:spcBef>
                <a:spcPts val="0"/>
              </a:spcBef>
              <a:spcAft>
                <a:spcPts val="0"/>
              </a:spcAft>
              <a:buSzPts val="1100"/>
              <a:buNone/>
            </a:pPr>
            <a:endParaRPr lang="fr-FR" dirty="0"/>
          </a:p>
          <a:p>
            <a:pPr marL="0" lvl="0" indent="0" algn="l" rtl="0">
              <a:lnSpc>
                <a:spcPct val="100000"/>
              </a:lnSpc>
              <a:spcBef>
                <a:spcPts val="0"/>
              </a:spcBef>
              <a:spcAft>
                <a:spcPts val="0"/>
              </a:spcAft>
              <a:buSzPts val="1100"/>
              <a:buNone/>
            </a:pPr>
            <a:r>
              <a:rPr lang="fr-FR" dirty="0"/>
              <a:t>Une décomposition saisonnière met en évidence une structure hebdomadaire stable.</a:t>
            </a:r>
          </a:p>
          <a:p>
            <a:pPr marL="0" lvl="0" indent="0" algn="l" rtl="0">
              <a:lnSpc>
                <a:spcPct val="100000"/>
              </a:lnSpc>
              <a:spcBef>
                <a:spcPts val="0"/>
              </a:spcBef>
              <a:spcAft>
                <a:spcPts val="0"/>
              </a:spcAft>
              <a:buSzPts val="1100"/>
              <a:buNone/>
            </a:pPr>
            <a:r>
              <a:rPr lang="fr-FR" dirty="0"/>
              <a:t>Les meilleurs paramètres ont été identifiés automatiquement via </a:t>
            </a:r>
            <a:r>
              <a:rPr lang="fr-FR" dirty="0" err="1"/>
              <a:t>Auto-ARIMA</a:t>
            </a:r>
            <a:r>
              <a:rPr lang="fr-FR" dirty="0"/>
              <a:t>.</a:t>
            </a:r>
          </a:p>
          <a:p>
            <a:pPr marL="0" lvl="0" indent="0" algn="l" rtl="0">
              <a:lnSpc>
                <a:spcPct val="100000"/>
              </a:lnSpc>
              <a:spcBef>
                <a:spcPts val="0"/>
              </a:spcBef>
              <a:spcAft>
                <a:spcPts val="0"/>
              </a:spcAft>
              <a:buSzPts val="1100"/>
              <a:buNone/>
            </a:pPr>
            <a:r>
              <a:rPr lang="fr-FR" dirty="0"/>
              <a:t>Le modèle a été entraîné avec la fonction SARIMAX de </a:t>
            </a:r>
            <a:r>
              <a:rPr lang="fr-FR" dirty="0" err="1"/>
              <a:t>statsmodels</a:t>
            </a:r>
            <a:r>
              <a:rPr lang="fr-FR" dirty="0"/>
              <a:t>.</a:t>
            </a:r>
          </a:p>
          <a:p>
            <a:pPr marL="0" lvl="0" indent="0" algn="l" rtl="0">
              <a:lnSpc>
                <a:spcPct val="100000"/>
              </a:lnSpc>
              <a:spcBef>
                <a:spcPts val="0"/>
              </a:spcBef>
              <a:spcAft>
                <a:spcPts val="0"/>
              </a:spcAft>
              <a:buSzPts val="1100"/>
              <a:buNone/>
            </a:pPr>
            <a:endParaRPr lang="fr-FR" dirty="0"/>
          </a:p>
          <a:p>
            <a:pPr marL="0" lvl="0" indent="0" algn="l" rtl="0">
              <a:lnSpc>
                <a:spcPct val="100000"/>
              </a:lnSpc>
              <a:spcBef>
                <a:spcPts val="0"/>
              </a:spcBef>
              <a:spcAft>
                <a:spcPts val="0"/>
              </a:spcAft>
              <a:buSzPts val="1100"/>
              <a:buNone/>
            </a:pPr>
            <a:endParaRPr lang="fr-FR" dirty="0"/>
          </a:p>
          <a:p>
            <a:pPr marL="0" lvl="0" indent="0" algn="l" rtl="0">
              <a:lnSpc>
                <a:spcPct val="100000"/>
              </a:lnSpc>
              <a:spcBef>
                <a:spcPts val="0"/>
              </a:spcBef>
              <a:spcAft>
                <a:spcPts val="0"/>
              </a:spcAft>
              <a:buSzPts val="1100"/>
              <a:buNone/>
            </a:pPr>
            <a:r>
              <a:rPr lang="fr-FR" dirty="0"/>
              <a:t>Un MAE faible montre que le modèle fournit des prévisions globalement proches de la </a:t>
            </a:r>
            <a:r>
              <a:rPr lang="fr-FR" dirty="0" err="1"/>
              <a:t>réalité.Un</a:t>
            </a:r>
            <a:r>
              <a:rPr lang="fr-FR" dirty="0"/>
              <a:t> RMSE légèrement plus élevé indique que quelques erreurs importantes subsistent, mais restent isolées.</a:t>
            </a:r>
          </a:p>
          <a:p>
            <a:pPr marL="0" lvl="0" indent="0" algn="l" rtl="0">
              <a:lnSpc>
                <a:spcPct val="100000"/>
              </a:lnSpc>
              <a:spcBef>
                <a:spcPts val="0"/>
              </a:spcBef>
              <a:spcAft>
                <a:spcPts val="0"/>
              </a:spcAft>
              <a:buSzPts val="1100"/>
              <a:buNone/>
            </a:pPr>
            <a:endParaRPr lang="fr-FR" dirty="0"/>
          </a:p>
          <a:p>
            <a:pPr marL="0" lvl="0" indent="0" algn="l" rtl="0">
              <a:lnSpc>
                <a:spcPct val="100000"/>
              </a:lnSpc>
              <a:spcBef>
                <a:spcPts val="0"/>
              </a:spcBef>
              <a:spcAft>
                <a:spcPts val="0"/>
              </a:spcAft>
              <a:buSzPts val="1100"/>
              <a:buNone/>
            </a:pPr>
            <a:r>
              <a:rPr lang="fr-FR" dirty="0"/>
              <a:t>Le modèle SARIMA offre une bonne précision tout en tenant compte des effets saisonniers et calendaires, ce qui en fait une solution plus fiable que les méthodes simples pour anticiper les ventes.</a:t>
            </a:r>
          </a:p>
        </p:txBody>
      </p:sp>
    </p:spTree>
    <p:extLst>
      <p:ext uri="{BB962C8B-B14F-4D97-AF65-F5344CB8AC3E}">
        <p14:creationId xmlns:p14="http://schemas.microsoft.com/office/powerpoint/2010/main" val="2608939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633A9AE8-89E2-AD85-166A-FB7A84B5C78F}"/>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B0935CAE-429E-C168-0A3C-330C0FF23BD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BD850505-0AB2-3446-11E3-8F9C9EB78C3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r>
              <a:rPr lang="fr-FR" dirty="0"/>
              <a:t>L’objectif ici est de comparer les performances de deux méthodes de prévision des ventes : la moyenne mobile sur 15 jours et le modèle SARIMA. </a:t>
            </a:r>
          </a:p>
          <a:p>
            <a:pPr marL="158750" indent="0">
              <a:buNone/>
            </a:pPr>
            <a:r>
              <a:rPr lang="fr-FR" dirty="0"/>
              <a:t>Pour cela, on utilise deux indicateurs : le MAE, ou erreur absolue moyenne, qui mesure l’écart moyen entre les prévisions et les ventes réelles, et le RMSE, ou racine de l’erreur quadratique moyenne, qui pénalise davantage les grosses erreurs. </a:t>
            </a:r>
          </a:p>
          <a:p>
            <a:pPr marL="158750" indent="0">
              <a:buNone/>
            </a:pPr>
            <a:endParaRPr lang="fr-FR" dirty="0"/>
          </a:p>
          <a:p>
            <a:pPr marL="158750" indent="0">
              <a:buNone/>
            </a:pPr>
            <a:r>
              <a:rPr lang="fr-FR" dirty="0"/>
              <a:t>Plus ces valeurs sont faibles, plus le modèle est précis.</a:t>
            </a:r>
          </a:p>
          <a:p>
            <a:pPr marL="158750" indent="0">
              <a:buNone/>
            </a:pPr>
            <a:endParaRPr lang="fr-FR" dirty="0"/>
          </a:p>
          <a:p>
            <a:pPr marL="158750" indent="0">
              <a:buNone/>
            </a:pPr>
            <a:r>
              <a:rPr lang="fr-FR" dirty="0"/>
              <a:t>Les résultats montrent que le modèle SARIMA est plus performant. Il donne des valeurs de MAE et de RMSE plus faibles que la moyenne mobile, ce qui signifie qu’il prédit les ventes de manière plus fiable. Cela s’explique par le fait que SARIMA tient compte à la fois des tendances et de la saisonnalité hebdomadaire, ce que la moyenne mobile ne permet pas. Cette dernière lisse simplement les données passées, sans prendre en compte les effets spécifiques comme les vacances, les jours fériés ou les promotions.</a:t>
            </a:r>
          </a:p>
          <a:p>
            <a:pPr marL="158750" indent="0">
              <a:buNone/>
            </a:pPr>
            <a:endParaRPr lang="fr-FR" dirty="0"/>
          </a:p>
        </p:txBody>
      </p:sp>
    </p:spTree>
    <p:extLst>
      <p:ext uri="{BB962C8B-B14F-4D97-AF65-F5344CB8AC3E}">
        <p14:creationId xmlns:p14="http://schemas.microsoft.com/office/powerpoint/2010/main" val="17276295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316EDA6E-DAFE-983C-5980-CE924DC58EDE}"/>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99CC6231-30EE-35A0-FE0E-ADE2CF5C23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082F1190-9008-3D78-A8B3-E3E0465E586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a:t>Pour aller plus loin, il est possible d’améliorer encore le modèle SARIMA en ajustant finement ses paramètres, ou en y intégrant des variables extérieures, comme les campagnes promotionnelles ou la météo.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a:t>Une autre piste intéressante consiste à segmenter les magasins selon leur profil à l’aide du clustering, et à appliquer un modèle SARIMA spécifique à chaque groupe homogène. Cela permettrait d’affiner encore davantage les prévisions, en s’adaptant aux particularités de chaque zone ou type de magasin.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100" b="0" i="0" u="none" strike="noStrike" cap="none" dirty="0">
                <a:solidFill>
                  <a:srgbClr val="000000"/>
                </a:solidFill>
                <a:effectLst/>
                <a:latin typeface="Arial"/>
                <a:ea typeface="Arial"/>
                <a:cs typeface="Arial"/>
                <a:sym typeface="Arial"/>
              </a:rPr>
              <a:t>Gagner en robustesse: une méthode simple peut servir de secours en cas de défaillance du modèle plus complexe.</a:t>
            </a:r>
            <a:endParaRPr lang="fr-FR" dirty="0"/>
          </a:p>
          <a:p>
            <a:pPr marL="0" lvl="0" indent="0" algn="l" rtl="0">
              <a:lnSpc>
                <a:spcPct val="100000"/>
              </a:lnSpc>
              <a:spcBef>
                <a:spcPts val="0"/>
              </a:spcBef>
              <a:spcAft>
                <a:spcPts val="0"/>
              </a:spcAft>
              <a:buSzPts val="1100"/>
              <a:buNone/>
            </a:pPr>
            <a:endParaRPr lang="fr-FR" dirty="0"/>
          </a:p>
        </p:txBody>
      </p:sp>
    </p:spTree>
    <p:extLst>
      <p:ext uri="{BB962C8B-B14F-4D97-AF65-F5344CB8AC3E}">
        <p14:creationId xmlns:p14="http://schemas.microsoft.com/office/powerpoint/2010/main" val="3122672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98E76787-22EA-E103-CBF2-1EE7219F4665}"/>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A804865A-2587-F897-AA64-8F5175D280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8F649551-DB62-6C30-51EA-7A905E1E8E0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b="0" dirty="0"/>
              <a:t>Une prévision fiable est un levier de performance globale.</a:t>
            </a:r>
            <a:br>
              <a:rPr lang="fr-FR" b="0" dirty="0"/>
            </a:br>
            <a:r>
              <a:rPr lang="fr-FR" b="0" dirty="0"/>
              <a:t>Elle permet à l’entreprise d’être plus agile, plus rentable, et plus proche des besoins clients.</a:t>
            </a:r>
          </a:p>
        </p:txBody>
      </p:sp>
    </p:spTree>
    <p:extLst>
      <p:ext uri="{BB962C8B-B14F-4D97-AF65-F5344CB8AC3E}">
        <p14:creationId xmlns:p14="http://schemas.microsoft.com/office/powerpoint/2010/main" val="15583883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FR" b="0" i="0" dirty="0">
              <a:effectLst/>
              <a:latin typeface="Inter"/>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FR" b="0" i="0" dirty="0">
              <a:effectLst/>
              <a:latin typeface="Inter"/>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FR" b="0" i="0" dirty="0">
              <a:effectLst/>
              <a:latin typeface="Inter"/>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FR" b="0" i="0" dirty="0">
              <a:effectLst/>
              <a:latin typeface="Inter"/>
            </a:endParaRPr>
          </a:p>
          <a:p>
            <a:pPr marL="0" lvl="0" indent="0" algn="l" rtl="0">
              <a:lnSpc>
                <a:spcPct val="100000"/>
              </a:lnSpc>
              <a:spcBef>
                <a:spcPts val="0"/>
              </a:spcBef>
              <a:spcAft>
                <a:spcPts val="0"/>
              </a:spcAft>
              <a:buSzPts val="1100"/>
              <a:buNone/>
            </a:pPr>
            <a:endParaRPr lang="fr-F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0986D717-4E26-46E0-9BFA-B8B4F11F1A4E}"/>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558DBCD0-FEB3-FFF7-5899-3CFE14C565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AE8EE2DF-157F-05CD-2767-3E683B855B7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fr-FR" b="0" i="0" dirty="0">
              <a:effectLst/>
              <a:latin typeface="Inter"/>
            </a:endParaRPr>
          </a:p>
        </p:txBody>
      </p:sp>
    </p:spTree>
    <p:extLst>
      <p:ext uri="{BB962C8B-B14F-4D97-AF65-F5344CB8AC3E}">
        <p14:creationId xmlns:p14="http://schemas.microsoft.com/office/powerpoint/2010/main" val="2126439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644D9CFC-A08C-46ED-60A3-DB2E4723F800}"/>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50F00F52-B175-A8E1-B369-38620ED8DE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1D838DCC-ED26-EE83-E3D0-2516D95C7FC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Mi juillet 31/07/205</a:t>
            </a:r>
          </a:p>
          <a:p>
            <a:pPr marL="0" lvl="0" indent="0" algn="l" rtl="0">
              <a:lnSpc>
                <a:spcPct val="100000"/>
              </a:lnSpc>
              <a:spcBef>
                <a:spcPts val="0"/>
              </a:spcBef>
              <a:spcAft>
                <a:spcPts val="0"/>
              </a:spcAft>
              <a:buSzPts val="1100"/>
              <a:buNone/>
            </a:pPr>
            <a:r>
              <a:rPr lang="fr-FR" dirty="0"/>
              <a:t>Type de magasins A, B, C, D: a 53%, d: 30%</a:t>
            </a:r>
          </a:p>
          <a:p>
            <a:pPr marL="0" lvl="0" indent="0" algn="l" rtl="0">
              <a:lnSpc>
                <a:spcPct val="100000"/>
              </a:lnSpc>
              <a:spcBef>
                <a:spcPts val="0"/>
              </a:spcBef>
              <a:spcAft>
                <a:spcPts val="0"/>
              </a:spcAft>
              <a:buSzPts val="1100"/>
              <a:buNone/>
            </a:pPr>
            <a:r>
              <a:rPr lang="fr-FR" dirty="0"/>
              <a:t>3 assortiments: Basique à Très large. Basique 53% et très large 46%</a:t>
            </a:r>
          </a:p>
          <a:p>
            <a:pPr marL="0" lvl="0" indent="0" algn="l" rtl="0">
              <a:lnSpc>
                <a:spcPct val="100000"/>
              </a:lnSpc>
              <a:spcBef>
                <a:spcPts val="0"/>
              </a:spcBef>
              <a:spcAft>
                <a:spcPts val="0"/>
              </a:spcAft>
              <a:buSzPts val="1100"/>
              <a:buNone/>
            </a:pPr>
            <a:r>
              <a:rPr lang="fr-FR" dirty="0"/>
              <a:t>Enfin en 20214, nous avons vu une apparition importante de la concurrence, ce qui a eu un impact important sur l’évolution de notre CA</a:t>
            </a:r>
          </a:p>
        </p:txBody>
      </p:sp>
    </p:spTree>
    <p:extLst>
      <p:ext uri="{BB962C8B-B14F-4D97-AF65-F5344CB8AC3E}">
        <p14:creationId xmlns:p14="http://schemas.microsoft.com/office/powerpoint/2010/main" val="2446776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E4166E76-2948-AEF6-79CA-4222E5778DAE}"/>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DBEDFBF4-DF61-D9B4-4823-580392F9418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4642091F-EA5C-B1CD-3C35-850F72C4348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L’analyse des volumes de ventes sur la période 2013 à 2015 révèle une baisse généralisée du chiffre d’affaires</a:t>
            </a:r>
          </a:p>
          <a:p>
            <a:pPr marL="0" lvl="0" indent="0" algn="l" rtl="0">
              <a:lnSpc>
                <a:spcPct val="100000"/>
              </a:lnSpc>
              <a:spcBef>
                <a:spcPts val="0"/>
              </a:spcBef>
              <a:spcAft>
                <a:spcPts val="0"/>
              </a:spcAft>
              <a:buSzPts val="1100"/>
              <a:buNone/>
            </a:pPr>
            <a:r>
              <a:rPr lang="fr-FR" dirty="0"/>
              <a:t>À l’échelle globale, les ventes diminuent de -5,3 % en 2014, puis chutent fortement de -36,3 % en 2015.</a:t>
            </a:r>
          </a:p>
          <a:p>
            <a:pPr marL="0" lvl="0" indent="0" algn="l" rtl="0">
              <a:lnSpc>
                <a:spcPct val="100000"/>
              </a:lnSpc>
              <a:spcBef>
                <a:spcPts val="0"/>
              </a:spcBef>
              <a:spcAft>
                <a:spcPts val="0"/>
              </a:spcAft>
              <a:buSzPts val="1100"/>
              <a:buNone/>
            </a:pPr>
            <a:r>
              <a:rPr lang="fr-FR" dirty="0"/>
              <a:t>Cette évolution traduit une tendance de déclin marquée à partir de 2014, on observe une tendance à la diminution de la distance moyenne avec les concurrents (en mètres). Cela suggère une proximité croissante de la concurrence, susceptible d’avoir un impact direct sur les performances commerciales.</a:t>
            </a:r>
          </a:p>
          <a:p>
            <a:pPr marL="0" lvl="0" indent="0" algn="l" rtl="0">
              <a:lnSpc>
                <a:spcPct val="100000"/>
              </a:lnSpc>
              <a:spcBef>
                <a:spcPts val="0"/>
              </a:spcBef>
              <a:spcAft>
                <a:spcPts val="0"/>
              </a:spcAft>
              <a:buSzPts val="1100"/>
              <a:buNone/>
            </a:pPr>
            <a:endParaRPr lang="fr-FR" dirty="0"/>
          </a:p>
          <a:p>
            <a:pPr marL="0" lvl="0" indent="0" algn="l" rtl="0">
              <a:lnSpc>
                <a:spcPct val="100000"/>
              </a:lnSpc>
              <a:spcBef>
                <a:spcPts val="0"/>
              </a:spcBef>
              <a:spcAft>
                <a:spcPts val="0"/>
              </a:spcAft>
              <a:buSzPts val="1100"/>
              <a:buNone/>
            </a:pPr>
            <a:r>
              <a:rPr lang="fr-FR" dirty="0"/>
              <a:t>Cette évolution pourrait être corrélée à la baisse des ventes constatée sur la même période, mais également à la réduction du nombre moyen de clients. L’installation de concurrents plus proches pourrait ainsi avoir contribué à détourner une partie de la clientèle.</a:t>
            </a:r>
          </a:p>
          <a:p>
            <a:pPr marL="0" lvl="0" indent="0" algn="l" rtl="0">
              <a:lnSpc>
                <a:spcPct val="100000"/>
              </a:lnSpc>
              <a:spcBef>
                <a:spcPts val="0"/>
              </a:spcBef>
              <a:spcAft>
                <a:spcPts val="0"/>
              </a:spcAft>
              <a:buSzPts val="1100"/>
              <a:buNone/>
            </a:pPr>
            <a:endParaRPr lang="fr-FR" dirty="0"/>
          </a:p>
        </p:txBody>
      </p:sp>
    </p:spTree>
    <p:extLst>
      <p:ext uri="{BB962C8B-B14F-4D97-AF65-F5344CB8AC3E}">
        <p14:creationId xmlns:p14="http://schemas.microsoft.com/office/powerpoint/2010/main" val="2080369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D8127EE9-30C3-EBF6-56AA-52C49BD0D84B}"/>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C886E8DE-A573-5FA7-4A9F-CDE1E5A5DB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F96BCB15-0475-823E-8550-C4E5AAA1B4A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Nous avons cherché des relations entre nos différentes variables, qui peuvent impacter nos ventes avec une régression linéaire.</a:t>
            </a:r>
          </a:p>
        </p:txBody>
      </p:sp>
    </p:spTree>
    <p:extLst>
      <p:ext uri="{BB962C8B-B14F-4D97-AF65-F5344CB8AC3E}">
        <p14:creationId xmlns:p14="http://schemas.microsoft.com/office/powerpoint/2010/main" val="2098622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FEB560F1-C9C8-7EDE-878E-94BD8EF2B1ED}"/>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59D79348-B0A3-60DA-AEA6-EDB70247A8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BE32EF94-CDF0-309A-8E73-66A10BF3DEC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b="0" dirty="0"/>
              <a:t>La régression linéaire est une méthode statistique permettant de modéliser la relation entre une variable dépendante (ici le chiffre d’affaires moyen par jour) et une variable indépendante (le nombre moyen de clients par jour). Elle permet d’estimer l’effet d’un facteur sur un résultat.</a:t>
            </a:r>
          </a:p>
          <a:p>
            <a:pPr>
              <a:buNone/>
            </a:pPr>
            <a:r>
              <a:rPr lang="fr-FR" b="0" dirty="0"/>
              <a:t>Résultats du modèle :</a:t>
            </a:r>
          </a:p>
          <a:p>
            <a:pPr>
              <a:buFont typeface="Arial" panose="020B0604020202020204" pitchFamily="34" charset="0"/>
              <a:buChar char="•"/>
            </a:pPr>
            <a:r>
              <a:rPr lang="fr-FR" b="0" dirty="0"/>
              <a:t>Coefficient (effet d’un client en plus) : 5,38 €</a:t>
            </a:r>
            <a:br>
              <a:rPr lang="fr-FR" b="0" dirty="0"/>
            </a:br>
            <a:r>
              <a:rPr lang="fr-FR" b="0" dirty="0"/>
              <a:t>→ Chaque client supplémentaire génère en moyenne 5,38 € de chiffre d’affaires additionnel par jour.</a:t>
            </a:r>
          </a:p>
          <a:p>
            <a:pPr>
              <a:buFont typeface="Arial" panose="020B0604020202020204" pitchFamily="34" charset="0"/>
              <a:buChar char="•"/>
            </a:pPr>
            <a:r>
              <a:rPr lang="fr-FR" b="0" dirty="0"/>
              <a:t>Ordonnée à l’origine : 2 374,62 €</a:t>
            </a:r>
            <a:br>
              <a:rPr lang="fr-FR" b="0" dirty="0"/>
            </a:br>
            <a:r>
              <a:rPr lang="fr-FR" b="0" dirty="0"/>
              <a:t>→ CA estimé quand il n’y a aucun client (théorique), reflétant peut-être des ventes hors visite physique (ex : commandes en ligne).</a:t>
            </a:r>
          </a:p>
          <a:p>
            <a:pPr>
              <a:buFont typeface="Arial" panose="020B0604020202020204" pitchFamily="34" charset="0"/>
              <a:buChar char="•"/>
            </a:pPr>
            <a:r>
              <a:rPr lang="fr-FR" b="0" dirty="0"/>
              <a:t>Score R² : 0,70</a:t>
            </a:r>
            <a:br>
              <a:rPr lang="fr-FR" b="0" dirty="0"/>
            </a:br>
            <a:r>
              <a:rPr lang="fr-FR" b="0" dirty="0"/>
              <a:t>→ Le modèle explique 70 % de la variabilité du CA moyen journalier. Cela montre une relation forte, mais d’autres facteurs influencent aussi le CA (ex : promotions, emplacement, type de magasin...).</a:t>
            </a:r>
          </a:p>
          <a:p>
            <a:pPr>
              <a:buNone/>
            </a:pPr>
            <a:r>
              <a:rPr lang="fr-FR" b="0" dirty="0"/>
              <a:t> Interprétation :</a:t>
            </a:r>
          </a:p>
          <a:p>
            <a:pPr>
              <a:buFont typeface="Arial" panose="020B0604020202020204" pitchFamily="34" charset="0"/>
              <a:buChar char="•"/>
            </a:pPr>
            <a:r>
              <a:rPr lang="fr-FR" b="0" dirty="0"/>
              <a:t>Relation positive entre nombre de clients et CA.</a:t>
            </a:r>
          </a:p>
          <a:p>
            <a:pPr>
              <a:buFont typeface="Arial" panose="020B0604020202020204" pitchFamily="34" charset="0"/>
              <a:buChar char="•"/>
            </a:pPr>
            <a:r>
              <a:rPr lang="fr-FR" b="0" dirty="0"/>
              <a:t>Potentiel d’amélioration du modèle en intégrant d'autres variables.</a:t>
            </a:r>
          </a:p>
          <a:p>
            <a:pPr marL="0" lvl="0" indent="0" algn="l" rtl="0">
              <a:lnSpc>
                <a:spcPct val="100000"/>
              </a:lnSpc>
              <a:spcBef>
                <a:spcPts val="0"/>
              </a:spcBef>
              <a:spcAft>
                <a:spcPts val="0"/>
              </a:spcAft>
              <a:buSzPts val="1100"/>
              <a:buNone/>
            </a:pPr>
            <a:endParaRPr lang="fr-FR" dirty="0"/>
          </a:p>
        </p:txBody>
      </p:sp>
    </p:spTree>
    <p:extLst>
      <p:ext uri="{BB962C8B-B14F-4D97-AF65-F5344CB8AC3E}">
        <p14:creationId xmlns:p14="http://schemas.microsoft.com/office/powerpoint/2010/main" val="4671850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EE2E431D-9BD7-595D-40BC-E71453C6459D}"/>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C4D9B829-45B3-598E-0E16-323C8D53B6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C14E1CE1-A459-0B2F-C620-DDAC1B65CD5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a:buNone/>
            </a:pPr>
            <a:r>
              <a:rPr lang="fr-FR" b="0" dirty="0"/>
              <a:t>La matrice de corrélation permet de :</a:t>
            </a:r>
          </a:p>
          <a:p>
            <a:pPr>
              <a:buFont typeface="Arial" panose="020B0604020202020204" pitchFamily="34" charset="0"/>
              <a:buChar char="•"/>
            </a:pPr>
            <a:r>
              <a:rPr lang="fr-FR" b="0" dirty="0"/>
              <a:t>Détecter les variables les plus liées aux ventes,</a:t>
            </a:r>
          </a:p>
          <a:p>
            <a:pPr>
              <a:buFont typeface="Arial" panose="020B0604020202020204" pitchFamily="34" charset="0"/>
              <a:buChar char="•"/>
            </a:pPr>
            <a:r>
              <a:rPr lang="fr-FR" b="0" dirty="0"/>
              <a:t>Identifier des redondances (ex. : Promo2SinceWeek ↔️ Promo2SinceYear),</a:t>
            </a:r>
          </a:p>
          <a:p>
            <a:pPr>
              <a:buFont typeface="Arial" panose="020B0604020202020204" pitchFamily="34" charset="0"/>
              <a:buChar char="•"/>
            </a:pPr>
            <a:r>
              <a:rPr lang="fr-FR" b="0" dirty="0"/>
              <a:t>Guider la sélection des variables pour éviter la </a:t>
            </a:r>
            <a:r>
              <a:rPr lang="fr-FR" b="0" dirty="0" err="1"/>
              <a:t>multicolinéarité</a:t>
            </a:r>
            <a:r>
              <a:rPr lang="fr-FR" b="0" dirty="0"/>
              <a:t>.</a:t>
            </a:r>
          </a:p>
          <a:p>
            <a:pPr marL="0" lvl="0" indent="0" algn="l" rtl="0">
              <a:lnSpc>
                <a:spcPct val="100000"/>
              </a:lnSpc>
              <a:spcBef>
                <a:spcPts val="0"/>
              </a:spcBef>
              <a:spcAft>
                <a:spcPts val="0"/>
              </a:spcAft>
              <a:buSzPts val="1100"/>
              <a:buNone/>
            </a:pPr>
            <a:endParaRPr lang="fr-FR" b="0" dirty="0"/>
          </a:p>
          <a:p>
            <a:pPr>
              <a:buNone/>
            </a:pPr>
            <a:r>
              <a:rPr lang="fr-FR" b="0" dirty="0"/>
              <a:t>Le modèle multivarié explique 85 % de la variance des ventes, ce qui indique une très bonne qualité d’ajustement.</a:t>
            </a:r>
          </a:p>
          <a:p>
            <a:pPr>
              <a:buNone/>
            </a:pPr>
            <a:r>
              <a:rPr lang="fr-FR" b="0" dirty="0"/>
              <a:t>Les variables les plus explicatives sont :</a:t>
            </a:r>
          </a:p>
          <a:p>
            <a:pPr>
              <a:buFont typeface="Arial" panose="020B0604020202020204" pitchFamily="34" charset="0"/>
              <a:buChar char="•"/>
            </a:pPr>
            <a:r>
              <a:rPr lang="fr-FR" b="0" dirty="0" err="1"/>
              <a:t>Customers</a:t>
            </a:r>
            <a:r>
              <a:rPr lang="fr-FR" b="0" dirty="0"/>
              <a:t> : Corrélation élevée (0,89) → plus de clients = plus de ventes.</a:t>
            </a:r>
          </a:p>
          <a:p>
            <a:pPr>
              <a:buFont typeface="Arial" panose="020B0604020202020204" pitchFamily="34" charset="0"/>
              <a:buChar char="•"/>
            </a:pPr>
            <a:r>
              <a:rPr lang="fr-FR" b="0" dirty="0"/>
              <a:t>Open : Impact direct sur les ventes </a:t>
            </a:r>
          </a:p>
          <a:p>
            <a:pPr>
              <a:buFont typeface="Arial" panose="020B0604020202020204" pitchFamily="34" charset="0"/>
              <a:buChar char="•"/>
            </a:pPr>
            <a:r>
              <a:rPr lang="fr-FR" b="0" dirty="0"/>
              <a:t>Promo : Les promotions stimulent les ventes</a:t>
            </a:r>
          </a:p>
          <a:p>
            <a:pPr>
              <a:buFont typeface="Arial" panose="020B0604020202020204" pitchFamily="34" charset="0"/>
              <a:buChar char="•"/>
            </a:pPr>
            <a:r>
              <a:rPr lang="fr-FR" b="0" dirty="0" err="1"/>
              <a:t>SchoolHoliday</a:t>
            </a:r>
            <a:r>
              <a:rPr lang="fr-FR" b="0" dirty="0"/>
              <a:t> :</a:t>
            </a:r>
          </a:p>
          <a:p>
            <a:r>
              <a:rPr lang="fr-FR" b="0" dirty="0" err="1"/>
              <a:t>CompetitionDistance</a:t>
            </a:r>
            <a:r>
              <a:rPr lang="fr-FR" b="0" dirty="0"/>
              <a:t> : Faible influence directe (corrélation : -0,03)</a:t>
            </a:r>
          </a:p>
          <a:p>
            <a:pPr marL="158750" indent="0">
              <a:buFont typeface="Arial" panose="020B0604020202020204" pitchFamily="34" charset="0"/>
              <a:buNone/>
            </a:pPr>
            <a:endParaRPr lang="fr-FR" b="0" dirty="0"/>
          </a:p>
          <a:p>
            <a:pPr marL="0" lvl="0" indent="0" algn="l" rtl="0">
              <a:lnSpc>
                <a:spcPct val="100000"/>
              </a:lnSpc>
              <a:spcBef>
                <a:spcPts val="0"/>
              </a:spcBef>
              <a:spcAft>
                <a:spcPts val="0"/>
              </a:spcAft>
              <a:buSzPts val="1100"/>
              <a:buNone/>
            </a:pPr>
            <a:r>
              <a:rPr lang="fr-FR" dirty="0"/>
              <a:t>Ces variables vont nous permettre de catégoriser nos magasins avec la méthode K </a:t>
            </a:r>
            <a:r>
              <a:rPr lang="fr-FR" dirty="0" err="1"/>
              <a:t>means</a:t>
            </a:r>
            <a:r>
              <a:rPr lang="fr-FR" dirty="0"/>
              <a:t>.</a:t>
            </a:r>
          </a:p>
        </p:txBody>
      </p:sp>
    </p:spTree>
    <p:extLst>
      <p:ext uri="{BB962C8B-B14F-4D97-AF65-F5344CB8AC3E}">
        <p14:creationId xmlns:p14="http://schemas.microsoft.com/office/powerpoint/2010/main" val="3702511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D19E0B80-23B0-4876-9434-0C52B655B3BE}"/>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59AEBD1B-9564-621C-4D24-56825F28A3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9FFFA53A-C123-5DF1-9738-61D348F5149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Le K-</a:t>
            </a:r>
            <a:r>
              <a:rPr lang="fr-FR" dirty="0" err="1"/>
              <a:t>Means</a:t>
            </a:r>
            <a:r>
              <a:rPr lang="fr-FR" dirty="0"/>
              <a:t> est une méthode de segmentation qui permet de regrouper automatiquement des magasins en plusieurs groupes (ou "clusters") selon leurs caractéristiques communes. Chaque magasin est rattaché au groupe dont il est le plus proche, en fonction des variables choisies (par exemple, le nombre de clients ou la distance à la concurrence). Le but est de former des groupes cohérents, où les magasins se ressemblent le plus possible à l’intérieur d’un même groupe. Pour savoir combien de groupes créer, on utilise la méthode du "coude". Elle consiste à tester plusieurs nombres de groupes (k) et à mesurer la "dispersion" des points dans chaque cas. On trace ensuite une courbe, et le point où elle commence à se stabiliser (le fameux "coude") correspond généralement au bon nombre de groupes : cela permet d’avoir un modèle à la fois simple et efficace.</a:t>
            </a:r>
          </a:p>
          <a:p>
            <a:pPr marL="0" lvl="0" indent="0" algn="l" rtl="0">
              <a:lnSpc>
                <a:spcPct val="100000"/>
              </a:lnSpc>
              <a:spcBef>
                <a:spcPts val="0"/>
              </a:spcBef>
              <a:spcAft>
                <a:spcPts val="0"/>
              </a:spcAft>
              <a:buSzPts val="1100"/>
              <a:buNone/>
            </a:pPr>
            <a:endParaRPr lang="fr-FR" dirty="0"/>
          </a:p>
          <a:p>
            <a:pPr marL="0" lvl="0" indent="0" algn="l" rtl="0">
              <a:lnSpc>
                <a:spcPct val="100000"/>
              </a:lnSpc>
              <a:spcBef>
                <a:spcPts val="0"/>
              </a:spcBef>
              <a:spcAft>
                <a:spcPts val="0"/>
              </a:spcAft>
              <a:buSzPts val="1100"/>
              <a:buNone/>
            </a:pPr>
            <a:r>
              <a:rPr lang="fr-FR" dirty="0"/>
              <a:t>Pour que la segmentation soit claire et utile, il est important de choisir des variables à la fois différentes entre elles et pertinentes pour l’analyse.</a:t>
            </a:r>
          </a:p>
          <a:p>
            <a:pPr marL="0" lvl="0" indent="0" algn="l" rtl="0">
              <a:lnSpc>
                <a:spcPct val="100000"/>
              </a:lnSpc>
              <a:spcBef>
                <a:spcPts val="0"/>
              </a:spcBef>
              <a:spcAft>
                <a:spcPts val="0"/>
              </a:spcAft>
              <a:buSzPts val="1100"/>
              <a:buNone/>
            </a:pPr>
            <a:r>
              <a:rPr lang="fr-FR" dirty="0"/>
              <a:t>Les critères de sélection sont les suivants :</a:t>
            </a:r>
          </a:p>
          <a:p>
            <a:pPr marL="171450" lvl="0" indent="-171450" algn="l" rtl="0">
              <a:lnSpc>
                <a:spcPct val="100000"/>
              </a:lnSpc>
              <a:spcBef>
                <a:spcPts val="0"/>
              </a:spcBef>
              <a:spcAft>
                <a:spcPts val="0"/>
              </a:spcAft>
              <a:buSzPts val="1100"/>
              <a:buFontTx/>
              <a:buChar char="-"/>
            </a:pPr>
            <a:r>
              <a:rPr lang="fr-FR" dirty="0"/>
              <a:t>Peu de recoupement entre les variables (faible corrélation)</a:t>
            </a:r>
          </a:p>
          <a:p>
            <a:pPr marL="171450" lvl="0" indent="-171450" algn="l" rtl="0">
              <a:lnSpc>
                <a:spcPct val="100000"/>
              </a:lnSpc>
              <a:spcBef>
                <a:spcPts val="0"/>
              </a:spcBef>
              <a:spcAft>
                <a:spcPts val="0"/>
              </a:spcAft>
              <a:buSzPts val="1100"/>
              <a:buFontTx/>
              <a:buChar char="-"/>
            </a:pPr>
            <a:r>
              <a:rPr lang="fr-FR" dirty="0"/>
              <a:t>Faible lien direct avec les ventes, pour éviter que la segmentation ne reflète uniquement le chiffre d’affaires</a:t>
            </a:r>
          </a:p>
          <a:p>
            <a:pPr marL="0" lvl="0" indent="0" algn="l" rtl="0">
              <a:lnSpc>
                <a:spcPct val="100000"/>
              </a:lnSpc>
              <a:spcBef>
                <a:spcPts val="0"/>
              </a:spcBef>
              <a:spcAft>
                <a:spcPts val="0"/>
              </a:spcAft>
              <a:buSzPts val="1100"/>
              <a:buFontTx/>
              <a:buNone/>
            </a:pPr>
            <a:endParaRPr lang="fr-FR" dirty="0"/>
          </a:p>
          <a:p>
            <a:pPr marL="0" lvl="0" indent="0" algn="l" rtl="0">
              <a:lnSpc>
                <a:spcPct val="100000"/>
              </a:lnSpc>
              <a:spcBef>
                <a:spcPts val="0"/>
              </a:spcBef>
              <a:spcAft>
                <a:spcPts val="0"/>
              </a:spcAft>
              <a:buSzPts val="1100"/>
              <a:buFontTx/>
              <a:buNone/>
            </a:pPr>
            <a:r>
              <a:rPr lang="fr-FR" dirty="0"/>
              <a:t>Deux variables ont été retenues :</a:t>
            </a:r>
          </a:p>
          <a:p>
            <a:pPr marL="0" lvl="0" indent="0" algn="l" rtl="0">
              <a:lnSpc>
                <a:spcPct val="100000"/>
              </a:lnSpc>
              <a:spcBef>
                <a:spcPts val="0"/>
              </a:spcBef>
              <a:spcAft>
                <a:spcPts val="0"/>
              </a:spcAft>
              <a:buSzPts val="1100"/>
              <a:buFontTx/>
              <a:buNone/>
            </a:pPr>
            <a:r>
              <a:rPr lang="fr-FR" dirty="0"/>
              <a:t>- </a:t>
            </a:r>
            <a:r>
              <a:rPr lang="fr-FR" dirty="0" err="1"/>
              <a:t>Customers</a:t>
            </a:r>
            <a:r>
              <a:rPr lang="fr-FR" dirty="0"/>
              <a:t> : indique le niveau de fréquentation du magasin. Très liée aux ventes (corrélation ≈ 0,89), elle permet de distinguer les magasins selon leur attractivité client.</a:t>
            </a:r>
          </a:p>
          <a:p>
            <a:pPr marL="0" lvl="0" indent="0" algn="l" rtl="0">
              <a:lnSpc>
                <a:spcPct val="100000"/>
              </a:lnSpc>
              <a:spcBef>
                <a:spcPts val="0"/>
              </a:spcBef>
              <a:spcAft>
                <a:spcPts val="0"/>
              </a:spcAft>
              <a:buSzPts val="1100"/>
              <a:buFontTx/>
              <a:buNone/>
            </a:pPr>
            <a:r>
              <a:rPr lang="fr-FR" dirty="0"/>
              <a:t>- </a:t>
            </a:r>
            <a:r>
              <a:rPr lang="fr-FR" dirty="0" err="1"/>
              <a:t>CompetitionDistance</a:t>
            </a:r>
            <a:r>
              <a:rPr lang="fr-FR" dirty="0"/>
              <a:t> : mesure la distance au concurrent le plus proche. Peu liée aux ventes (corrélation ≈ -0,03), elle apporte une dimension stratégique liée à l’environnement concurrentiel.</a:t>
            </a:r>
          </a:p>
        </p:txBody>
      </p:sp>
    </p:spTree>
    <p:extLst>
      <p:ext uri="{BB962C8B-B14F-4D97-AF65-F5344CB8AC3E}">
        <p14:creationId xmlns:p14="http://schemas.microsoft.com/office/powerpoint/2010/main" val="2347286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5" r:id="rId5"/>
    <p:sldLayoutId id="2147483656" r:id="rId6"/>
    <p:sldLayoutId id="2147483657" r:id="rId7"/>
    <p:sldLayoutId id="2147483658" r:id="rId8"/>
    <p:sldLayoutId id="2147483659"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5.png"/><Relationship Id="rId7" Type="http://schemas.openxmlformats.org/officeDocument/2006/relationships/diagramColors" Target="../diagrams/colors5.xm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3.svg"/></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p:nvPr/>
        </p:nvSpPr>
        <p:spPr>
          <a:xfrm>
            <a:off x="0" y="0"/>
            <a:ext cx="9144000" cy="5143500"/>
          </a:xfrm>
          <a:prstGeom prst="rect">
            <a:avLst/>
          </a:prstGeom>
          <a:solidFill>
            <a:srgbClr val="00206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5" name="Google Shape;55;p1"/>
          <p:cNvSpPr txBox="1"/>
          <p:nvPr/>
        </p:nvSpPr>
        <p:spPr>
          <a:xfrm>
            <a:off x="652150" y="1851250"/>
            <a:ext cx="7983300" cy="894000"/>
          </a:xfrm>
          <a:prstGeom prst="rect">
            <a:avLst/>
          </a:prstGeom>
          <a:noFill/>
          <a:ln>
            <a:noFill/>
          </a:ln>
        </p:spPr>
        <p:txBody>
          <a:bodyPr spcFirstLastPara="1" wrap="square" lIns="91425" tIns="91425" rIns="91425" bIns="91425" anchor="b" anchorCtr="0">
            <a:normAutofit fontScale="55000" lnSpcReduction="20000"/>
          </a:bodyPr>
          <a:lstStyle/>
          <a:p>
            <a:pPr marL="0" marR="0" lvl="0" indent="0" algn="ctr" rtl="0">
              <a:lnSpc>
                <a:spcPct val="100000"/>
              </a:lnSpc>
              <a:spcBef>
                <a:spcPts val="0"/>
              </a:spcBef>
              <a:spcAft>
                <a:spcPts val="0"/>
              </a:spcAft>
              <a:buClr>
                <a:srgbClr val="000000"/>
              </a:buClr>
              <a:buSzPct val="100000"/>
              <a:buFont typeface="Arial"/>
              <a:buNone/>
            </a:pPr>
            <a:r>
              <a:rPr lang="fr" sz="5200" b="0" i="0" u="none" strike="noStrike" cap="none" dirty="0">
                <a:solidFill>
                  <a:srgbClr val="F3F3F3"/>
                </a:solidFill>
                <a:latin typeface="Montserrat"/>
                <a:ea typeface="Montserrat"/>
                <a:cs typeface="Montserrat"/>
                <a:sym typeface="Montserrat"/>
              </a:rPr>
              <a:t>Modélisation des Ventes des Magasins de Toutparapharma</a:t>
            </a:r>
            <a:endParaRPr sz="5200" b="0" i="0" u="none" strike="noStrike" cap="none" dirty="0">
              <a:solidFill>
                <a:srgbClr val="F3F3F3"/>
              </a:solidFill>
              <a:latin typeface="Montserrat"/>
              <a:ea typeface="Montserrat"/>
              <a:cs typeface="Montserrat"/>
              <a:sym typeface="Montserrat"/>
            </a:endParaRPr>
          </a:p>
        </p:txBody>
      </p:sp>
      <p:sp>
        <p:nvSpPr>
          <p:cNvPr id="56" name="Google Shape;56;p1"/>
          <p:cNvSpPr txBox="1"/>
          <p:nvPr/>
        </p:nvSpPr>
        <p:spPr>
          <a:xfrm>
            <a:off x="4968964" y="3582148"/>
            <a:ext cx="3807680" cy="534150"/>
          </a:xfrm>
          <a:prstGeom prst="rect">
            <a:avLst/>
          </a:prstGeom>
          <a:noFill/>
          <a:ln>
            <a:noFill/>
          </a:ln>
        </p:spPr>
        <p:txBody>
          <a:bodyPr spcFirstLastPara="1" wrap="square" lIns="91425" tIns="91425" rIns="91425" bIns="91425" anchor="t" anchorCtr="0">
            <a:normAutofit fontScale="92500" lnSpcReduction="20000"/>
          </a:bodyPr>
          <a:lstStyle/>
          <a:p>
            <a:pPr marL="0" marR="0" lvl="0" indent="0" algn="ctr" rtl="0">
              <a:lnSpc>
                <a:spcPct val="100000"/>
              </a:lnSpc>
              <a:spcBef>
                <a:spcPts val="0"/>
              </a:spcBef>
              <a:spcAft>
                <a:spcPts val="0"/>
              </a:spcAft>
              <a:buClr>
                <a:srgbClr val="000000"/>
              </a:buClr>
              <a:buSzPct val="100000"/>
              <a:buFont typeface="Arial"/>
              <a:buNone/>
            </a:pPr>
            <a:r>
              <a:rPr lang="fr" sz="2800" b="0" i="0" u="none" strike="noStrike" cap="none" dirty="0">
                <a:solidFill>
                  <a:schemeClr val="lt1"/>
                </a:solidFill>
                <a:latin typeface="Montserrat"/>
                <a:ea typeface="Montserrat"/>
                <a:cs typeface="Montserrat"/>
                <a:sym typeface="Montserrat"/>
              </a:rPr>
              <a:t>[</a:t>
            </a:r>
            <a:r>
              <a:rPr lang="fr" sz="2000" b="0" i="0" u="none" strike="noStrike" cap="none" dirty="0">
                <a:solidFill>
                  <a:schemeClr val="lt1"/>
                </a:solidFill>
                <a:latin typeface="Montserrat"/>
                <a:ea typeface="Montserrat"/>
                <a:cs typeface="Montserrat"/>
                <a:sym typeface="Montserrat"/>
              </a:rPr>
              <a:t>ROUDAUT Quittterie</a:t>
            </a:r>
            <a:r>
              <a:rPr lang="fr" sz="2800" b="0" i="0" u="none" strike="noStrike" cap="none" dirty="0">
                <a:solidFill>
                  <a:schemeClr val="lt1"/>
                </a:solidFill>
                <a:latin typeface="Montserrat"/>
                <a:ea typeface="Montserrat"/>
                <a:cs typeface="Montserrat"/>
                <a:sym typeface="Montserrat"/>
              </a:rPr>
              <a:t>]</a:t>
            </a:r>
            <a:endParaRPr sz="2800" b="0" i="0" u="none" strike="noStrike" cap="none" dirty="0">
              <a:solidFill>
                <a:schemeClr val="lt1"/>
              </a:solidFill>
              <a:latin typeface="Montserrat"/>
              <a:ea typeface="Montserrat"/>
              <a:cs typeface="Montserrat"/>
              <a:sym typeface="Montserrat"/>
            </a:endParaRPr>
          </a:p>
        </p:txBody>
      </p:sp>
      <p:sp>
        <p:nvSpPr>
          <p:cNvPr id="57" name="Google Shape;57;p1"/>
          <p:cNvSpPr txBox="1"/>
          <p:nvPr/>
        </p:nvSpPr>
        <p:spPr>
          <a:xfrm>
            <a:off x="4968964" y="3975103"/>
            <a:ext cx="3807680" cy="534150"/>
          </a:xfrm>
          <a:prstGeom prst="rect">
            <a:avLst/>
          </a:prstGeom>
          <a:noFill/>
          <a:ln>
            <a:noFill/>
          </a:ln>
        </p:spPr>
        <p:txBody>
          <a:bodyPr spcFirstLastPara="1" wrap="square" lIns="91425" tIns="91425" rIns="91425" bIns="91425" anchor="t" anchorCtr="0">
            <a:normAutofit fontScale="92500" lnSpcReduction="20000"/>
          </a:bodyPr>
          <a:lstStyle/>
          <a:p>
            <a:pPr marL="0" marR="0" lvl="0" indent="0" algn="ctr" rtl="0">
              <a:lnSpc>
                <a:spcPct val="100000"/>
              </a:lnSpc>
              <a:spcBef>
                <a:spcPts val="0"/>
              </a:spcBef>
              <a:spcAft>
                <a:spcPts val="0"/>
              </a:spcAft>
              <a:buClr>
                <a:srgbClr val="000000"/>
              </a:buClr>
              <a:buSzPct val="100000"/>
              <a:buFont typeface="Arial"/>
              <a:buNone/>
            </a:pPr>
            <a:r>
              <a:rPr lang="fr" sz="2800" b="0" i="0" u="none" strike="noStrike" cap="none" dirty="0">
                <a:solidFill>
                  <a:schemeClr val="lt1"/>
                </a:solidFill>
                <a:latin typeface="Montserrat"/>
                <a:ea typeface="Montserrat"/>
                <a:cs typeface="Montserrat"/>
                <a:sym typeface="Montserrat"/>
              </a:rPr>
              <a:t>[</a:t>
            </a:r>
            <a:r>
              <a:rPr lang="fr" sz="2000" b="0" i="0" u="none" strike="noStrike" cap="none" dirty="0">
                <a:solidFill>
                  <a:schemeClr val="lt1"/>
                </a:solidFill>
                <a:latin typeface="Montserrat"/>
                <a:ea typeface="Montserrat"/>
                <a:cs typeface="Montserrat"/>
                <a:sym typeface="Montserrat"/>
              </a:rPr>
              <a:t>Supply Chain Analyst</a:t>
            </a:r>
            <a:r>
              <a:rPr lang="fr" sz="2800" b="0" i="0" u="none" strike="noStrike" cap="none" dirty="0">
                <a:solidFill>
                  <a:schemeClr val="lt1"/>
                </a:solidFill>
                <a:latin typeface="Montserrat"/>
                <a:ea typeface="Montserrat"/>
                <a:cs typeface="Montserrat"/>
                <a:sym typeface="Montserrat"/>
              </a:rPr>
              <a:t>]</a:t>
            </a:r>
            <a:endParaRPr sz="2800" b="0" i="0" u="none" strike="noStrike" cap="none" dirty="0">
              <a:solidFill>
                <a:schemeClr val="lt1"/>
              </a:solidFill>
              <a:latin typeface="Montserrat"/>
              <a:ea typeface="Montserrat"/>
              <a:cs typeface="Montserrat"/>
              <a:sym typeface="Montserrat"/>
            </a:endParaRPr>
          </a:p>
        </p:txBody>
      </p:sp>
      <p:sp>
        <p:nvSpPr>
          <p:cNvPr id="58" name="Google Shape;58;p1"/>
          <p:cNvSpPr txBox="1"/>
          <p:nvPr/>
        </p:nvSpPr>
        <p:spPr>
          <a:xfrm>
            <a:off x="4968964" y="4368058"/>
            <a:ext cx="3807680" cy="534150"/>
          </a:xfrm>
          <a:prstGeom prst="rect">
            <a:avLst/>
          </a:prstGeom>
          <a:noFill/>
          <a:ln>
            <a:noFill/>
          </a:ln>
        </p:spPr>
        <p:txBody>
          <a:bodyPr spcFirstLastPara="1" wrap="square" lIns="91425" tIns="91425" rIns="91425" bIns="91425" anchor="t" anchorCtr="0">
            <a:normAutofit fontScale="92500" lnSpcReduction="20000"/>
          </a:bodyPr>
          <a:lstStyle/>
          <a:p>
            <a:pPr marL="0" marR="0" lvl="0" indent="0" algn="ctr" rtl="0">
              <a:lnSpc>
                <a:spcPct val="100000"/>
              </a:lnSpc>
              <a:spcBef>
                <a:spcPts val="0"/>
              </a:spcBef>
              <a:spcAft>
                <a:spcPts val="0"/>
              </a:spcAft>
              <a:buClr>
                <a:srgbClr val="000000"/>
              </a:buClr>
              <a:buSzPct val="100000"/>
              <a:buFont typeface="Arial"/>
              <a:buNone/>
            </a:pPr>
            <a:r>
              <a:rPr lang="fr" sz="2800" b="0" i="0" u="none" strike="noStrike" cap="none" dirty="0">
                <a:solidFill>
                  <a:schemeClr val="lt1"/>
                </a:solidFill>
                <a:latin typeface="Montserrat"/>
                <a:ea typeface="Montserrat"/>
                <a:cs typeface="Montserrat"/>
                <a:sym typeface="Montserrat"/>
              </a:rPr>
              <a:t>[04.06.2025]</a:t>
            </a:r>
            <a:endParaRPr sz="2800" b="0" i="0" u="none" strike="noStrike" cap="none" dirty="0">
              <a:solidFill>
                <a:schemeClr val="lt1"/>
              </a:solidFill>
              <a:latin typeface="Montserrat"/>
              <a:ea typeface="Montserrat"/>
              <a:cs typeface="Montserrat"/>
              <a:sym typeface="Montserrat"/>
            </a:endParaRPr>
          </a:p>
        </p:txBody>
      </p:sp>
      <p:sp>
        <p:nvSpPr>
          <p:cNvPr id="2" name="Espace réservé du numéro de diapositive 1">
            <a:extLst>
              <a:ext uri="{FF2B5EF4-FFF2-40B4-BE49-F238E27FC236}">
                <a16:creationId xmlns:a16="http://schemas.microsoft.com/office/drawing/2014/main" id="{B7A8E224-3BE8-1CF0-6D23-62C86D4753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a:t>
            </a:fld>
            <a:endParaRPr 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717B113D-3434-2A3D-048E-4E62EB27F0B7}"/>
            </a:ext>
          </a:extLst>
        </p:cNvPr>
        <p:cNvGrpSpPr/>
        <p:nvPr/>
      </p:nvGrpSpPr>
      <p:grpSpPr>
        <a:xfrm>
          <a:off x="0" y="0"/>
          <a:ext cx="0" cy="0"/>
          <a:chOff x="0" y="0"/>
          <a:chExt cx="0" cy="0"/>
        </a:xfrm>
      </p:grpSpPr>
      <p:sp>
        <p:nvSpPr>
          <p:cNvPr id="9" name="Titre 8">
            <a:extLst>
              <a:ext uri="{FF2B5EF4-FFF2-40B4-BE49-F238E27FC236}">
                <a16:creationId xmlns:a16="http://schemas.microsoft.com/office/drawing/2014/main" id="{F9C0331C-C499-004F-7449-59713E729F44}"/>
              </a:ext>
            </a:extLst>
          </p:cNvPr>
          <p:cNvSpPr>
            <a:spLocks noGrp="1"/>
          </p:cNvSpPr>
          <p:nvPr>
            <p:ph type="title"/>
          </p:nvPr>
        </p:nvSpPr>
        <p:spPr/>
        <p:txBody>
          <a:bodyPr>
            <a:normAutofit fontScale="90000"/>
          </a:bodyPr>
          <a:lstStyle/>
          <a:p>
            <a:endParaRPr lang="fr-FR"/>
          </a:p>
        </p:txBody>
      </p:sp>
      <p:sp>
        <p:nvSpPr>
          <p:cNvPr id="2" name="Espace réservé du numéro de diapositive 1">
            <a:extLst>
              <a:ext uri="{FF2B5EF4-FFF2-40B4-BE49-F238E27FC236}">
                <a16:creationId xmlns:a16="http://schemas.microsoft.com/office/drawing/2014/main" id="{20CFC143-A43A-74B1-050F-D8404A4A06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10</a:t>
            </a:fld>
            <a:endParaRPr lang="fr-FR" dirty="0"/>
          </a:p>
        </p:txBody>
      </p:sp>
      <p:sp>
        <p:nvSpPr>
          <p:cNvPr id="64" name="Google Shape;64;p4">
            <a:extLst>
              <a:ext uri="{FF2B5EF4-FFF2-40B4-BE49-F238E27FC236}">
                <a16:creationId xmlns:a16="http://schemas.microsoft.com/office/drawing/2014/main" id="{7CFC1A36-A4D0-F4F7-39C3-798798D1486A}"/>
              </a:ext>
            </a:extLst>
          </p:cNvPr>
          <p:cNvSpPr/>
          <p:nvPr/>
        </p:nvSpPr>
        <p:spPr>
          <a:xfrm>
            <a:off x="0" y="1"/>
            <a:ext cx="9144000" cy="1303866"/>
          </a:xfrm>
          <a:prstGeom prst="rect">
            <a:avLst/>
          </a:prstGeom>
          <a:solidFill>
            <a:srgbClr val="00206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502862F3-FA7E-CF84-9FC5-9BD5B5664E17}"/>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b="0" i="0" u="none" strike="noStrike" cap="none" dirty="0">
                <a:solidFill>
                  <a:srgbClr val="F3F3F3"/>
                </a:solidFill>
                <a:latin typeface="Montserrat"/>
                <a:ea typeface="Montserrat"/>
                <a:cs typeface="Montserrat"/>
                <a:sym typeface="Montserrat"/>
              </a:rPr>
              <a:t>Paramètres </a:t>
            </a:r>
            <a:r>
              <a:rPr lang="fr-FR" sz="2500" dirty="0">
                <a:solidFill>
                  <a:srgbClr val="F3F3F3"/>
                </a:solidFill>
                <a:latin typeface="Montserrat"/>
                <a:ea typeface="Montserrat"/>
                <a:cs typeface="Montserrat"/>
                <a:sym typeface="Montserrat"/>
              </a:rPr>
              <a:t>Influant</a:t>
            </a:r>
            <a:r>
              <a:rPr lang="fr-FR" sz="2500" b="0" i="0" u="none" strike="noStrike" cap="none" dirty="0">
                <a:solidFill>
                  <a:srgbClr val="F3F3F3"/>
                </a:solidFill>
                <a:latin typeface="Montserrat"/>
                <a:ea typeface="Montserrat"/>
                <a:cs typeface="Montserrat"/>
                <a:sym typeface="Montserrat"/>
              </a:rPr>
              <a:t> sur le Volume de Vente</a:t>
            </a:r>
            <a:endParaRPr sz="2500" b="0" i="0" u="none" strike="noStrike" cap="none" dirty="0">
              <a:solidFill>
                <a:srgbClr val="F3F3F3"/>
              </a:solidFill>
              <a:latin typeface="Montserrat"/>
              <a:ea typeface="Montserrat"/>
              <a:cs typeface="Montserrat"/>
              <a:sym typeface="Montserrat"/>
            </a:endParaRPr>
          </a:p>
        </p:txBody>
      </p:sp>
      <p:sp>
        <p:nvSpPr>
          <p:cNvPr id="66" name="Google Shape;66;p4">
            <a:extLst>
              <a:ext uri="{FF2B5EF4-FFF2-40B4-BE49-F238E27FC236}">
                <a16:creationId xmlns:a16="http://schemas.microsoft.com/office/drawing/2014/main" id="{C874A5BA-499A-4846-4010-90ADBA8061F2}"/>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aphicFrame>
        <p:nvGraphicFramePr>
          <p:cNvPr id="4" name="Tableau 3">
            <a:extLst>
              <a:ext uri="{FF2B5EF4-FFF2-40B4-BE49-F238E27FC236}">
                <a16:creationId xmlns:a16="http://schemas.microsoft.com/office/drawing/2014/main" id="{27BE5151-50ED-144C-7FDE-0625DA7530A9}"/>
              </a:ext>
            </a:extLst>
          </p:cNvPr>
          <p:cNvGraphicFramePr>
            <a:graphicFrameLocks noGrp="1"/>
          </p:cNvGraphicFramePr>
          <p:nvPr>
            <p:extLst>
              <p:ext uri="{D42A27DB-BD31-4B8C-83A1-F6EECF244321}">
                <p14:modId xmlns:p14="http://schemas.microsoft.com/office/powerpoint/2010/main" val="1791750882"/>
              </p:ext>
            </p:extLst>
          </p:nvPr>
        </p:nvGraphicFramePr>
        <p:xfrm>
          <a:off x="4491239" y="1641116"/>
          <a:ext cx="3981219" cy="1950720"/>
        </p:xfrm>
        <a:graphic>
          <a:graphicData uri="http://schemas.openxmlformats.org/drawingml/2006/table">
            <a:tbl>
              <a:tblPr firstRow="1" bandRow="1">
                <a:tableStyleId>{3B4B98B0-60AC-42C2-AFA5-B58CD77FA1E5}</a:tableStyleId>
              </a:tblPr>
              <a:tblGrid>
                <a:gridCol w="1327073">
                  <a:extLst>
                    <a:ext uri="{9D8B030D-6E8A-4147-A177-3AD203B41FA5}">
                      <a16:colId xmlns:a16="http://schemas.microsoft.com/office/drawing/2014/main" val="3875178350"/>
                    </a:ext>
                  </a:extLst>
                </a:gridCol>
                <a:gridCol w="1327073">
                  <a:extLst>
                    <a:ext uri="{9D8B030D-6E8A-4147-A177-3AD203B41FA5}">
                      <a16:colId xmlns:a16="http://schemas.microsoft.com/office/drawing/2014/main" val="1341761647"/>
                    </a:ext>
                  </a:extLst>
                </a:gridCol>
                <a:gridCol w="1327073">
                  <a:extLst>
                    <a:ext uri="{9D8B030D-6E8A-4147-A177-3AD203B41FA5}">
                      <a16:colId xmlns:a16="http://schemas.microsoft.com/office/drawing/2014/main" val="3252094944"/>
                    </a:ext>
                  </a:extLst>
                </a:gridCol>
              </a:tblGrid>
              <a:tr h="260773">
                <a:tc>
                  <a:txBody>
                    <a:bodyPr/>
                    <a:lstStyle/>
                    <a:p>
                      <a:pPr algn="ctr"/>
                      <a:r>
                        <a:rPr lang="fr-FR" dirty="0"/>
                        <a:t>Cluster</a:t>
                      </a:r>
                    </a:p>
                  </a:txBody>
                  <a:tcPr anchor="ctr"/>
                </a:tc>
                <a:tc>
                  <a:txBody>
                    <a:bodyPr/>
                    <a:lstStyle/>
                    <a:p>
                      <a:pPr algn="ctr"/>
                      <a:r>
                        <a:rPr lang="fr-FR" dirty="0"/>
                        <a:t>Distance Concurrents Moyen</a:t>
                      </a:r>
                    </a:p>
                  </a:txBody>
                  <a:tcPr anchor="ctr"/>
                </a:tc>
                <a:tc>
                  <a:txBody>
                    <a:bodyPr/>
                    <a:lstStyle/>
                    <a:p>
                      <a:pPr algn="ctr"/>
                      <a:r>
                        <a:rPr lang="fr-FR" dirty="0"/>
                        <a:t>Clients Moyen quotidiens</a:t>
                      </a:r>
                    </a:p>
                  </a:txBody>
                  <a:tcPr anchor="ctr"/>
                </a:tc>
                <a:extLst>
                  <a:ext uri="{0D108BD9-81ED-4DB2-BD59-A6C34878D82A}">
                    <a16:rowId xmlns:a16="http://schemas.microsoft.com/office/drawing/2014/main" val="932113989"/>
                  </a:ext>
                </a:extLst>
              </a:tr>
              <a:tr h="260773">
                <a:tc>
                  <a:txBody>
                    <a:bodyPr/>
                    <a:lstStyle/>
                    <a:p>
                      <a:pPr algn="ctr"/>
                      <a:r>
                        <a:rPr lang="fr-FR" dirty="0"/>
                        <a:t>0 (Bleu)</a:t>
                      </a:r>
                    </a:p>
                  </a:txBody>
                  <a:tcPr anchor="ctr">
                    <a:solidFill>
                      <a:schemeClr val="accent1">
                        <a:lumMod val="50000"/>
                        <a:alpha val="20000"/>
                      </a:schemeClr>
                    </a:solidFill>
                  </a:tcPr>
                </a:tc>
                <a:tc>
                  <a:txBody>
                    <a:bodyPr/>
                    <a:lstStyle/>
                    <a:p>
                      <a:pPr algn="ctr"/>
                      <a:r>
                        <a:rPr lang="fr-FR" dirty="0"/>
                        <a:t>3,4 KM</a:t>
                      </a:r>
                    </a:p>
                  </a:txBody>
                  <a:tcPr anchor="ctr"/>
                </a:tc>
                <a:tc>
                  <a:txBody>
                    <a:bodyPr/>
                    <a:lstStyle/>
                    <a:p>
                      <a:pPr algn="ctr"/>
                      <a:r>
                        <a:rPr lang="fr-FR" dirty="0"/>
                        <a:t>493</a:t>
                      </a:r>
                    </a:p>
                  </a:txBody>
                  <a:tcPr anchor="ctr"/>
                </a:tc>
                <a:extLst>
                  <a:ext uri="{0D108BD9-81ED-4DB2-BD59-A6C34878D82A}">
                    <a16:rowId xmlns:a16="http://schemas.microsoft.com/office/drawing/2014/main" val="3606271344"/>
                  </a:ext>
                </a:extLst>
              </a:tr>
              <a:tr h="260773">
                <a:tc>
                  <a:txBody>
                    <a:bodyPr/>
                    <a:lstStyle/>
                    <a:p>
                      <a:pPr algn="ctr"/>
                      <a:r>
                        <a:rPr lang="fr-FR" dirty="0"/>
                        <a:t>1 (Vert)</a:t>
                      </a:r>
                    </a:p>
                  </a:txBody>
                  <a:tcPr anchor="ctr"/>
                </a:tc>
                <a:tc>
                  <a:txBody>
                    <a:bodyPr/>
                    <a:lstStyle/>
                    <a:p>
                      <a:pPr algn="ctr"/>
                      <a:r>
                        <a:rPr lang="fr-FR" dirty="0"/>
                        <a:t>20,8 KM</a:t>
                      </a:r>
                    </a:p>
                  </a:txBody>
                  <a:tcPr anchor="ctr"/>
                </a:tc>
                <a:tc>
                  <a:txBody>
                    <a:bodyPr/>
                    <a:lstStyle/>
                    <a:p>
                      <a:pPr algn="ctr"/>
                      <a:r>
                        <a:rPr lang="fr-FR" dirty="0"/>
                        <a:t>563</a:t>
                      </a:r>
                    </a:p>
                  </a:txBody>
                  <a:tcPr anchor="ctr"/>
                </a:tc>
                <a:extLst>
                  <a:ext uri="{0D108BD9-81ED-4DB2-BD59-A6C34878D82A}">
                    <a16:rowId xmlns:a16="http://schemas.microsoft.com/office/drawing/2014/main" val="583808460"/>
                  </a:ext>
                </a:extLst>
              </a:tr>
              <a:tr h="260773">
                <a:tc>
                  <a:txBody>
                    <a:bodyPr/>
                    <a:lstStyle/>
                    <a:p>
                      <a:pPr algn="ctr"/>
                      <a:r>
                        <a:rPr lang="fr-FR" dirty="0"/>
                        <a:t>2 (Orange)</a:t>
                      </a:r>
                    </a:p>
                  </a:txBody>
                  <a:tcPr anchor="ctr"/>
                </a:tc>
                <a:tc>
                  <a:txBody>
                    <a:bodyPr/>
                    <a:lstStyle/>
                    <a:p>
                      <a:pPr algn="ctr"/>
                      <a:r>
                        <a:rPr lang="fr-FR" dirty="0"/>
                        <a:t>0,7 KM</a:t>
                      </a:r>
                    </a:p>
                  </a:txBody>
                  <a:tcPr anchor="ctr"/>
                </a:tc>
                <a:tc>
                  <a:txBody>
                    <a:bodyPr/>
                    <a:lstStyle/>
                    <a:p>
                      <a:pPr algn="ctr"/>
                      <a:r>
                        <a:rPr lang="fr-FR" dirty="0"/>
                        <a:t>2 230</a:t>
                      </a:r>
                    </a:p>
                  </a:txBody>
                  <a:tcPr anchor="ctr"/>
                </a:tc>
                <a:extLst>
                  <a:ext uri="{0D108BD9-81ED-4DB2-BD59-A6C34878D82A}">
                    <a16:rowId xmlns:a16="http://schemas.microsoft.com/office/drawing/2014/main" val="3910096915"/>
                  </a:ext>
                </a:extLst>
              </a:tr>
              <a:tr h="260773">
                <a:tc>
                  <a:txBody>
                    <a:bodyPr/>
                    <a:lstStyle/>
                    <a:p>
                      <a:pPr algn="ctr"/>
                      <a:r>
                        <a:rPr lang="fr-FR" dirty="0"/>
                        <a:t>3 (Rouge)</a:t>
                      </a:r>
                    </a:p>
                  </a:txBody>
                  <a:tcPr anchor="ctr"/>
                </a:tc>
                <a:tc>
                  <a:txBody>
                    <a:bodyPr/>
                    <a:lstStyle/>
                    <a:p>
                      <a:pPr algn="ctr"/>
                      <a:r>
                        <a:rPr lang="fr-FR" dirty="0"/>
                        <a:t>1,6 KM</a:t>
                      </a:r>
                    </a:p>
                  </a:txBody>
                  <a:tcPr anchor="ctr"/>
                </a:tc>
                <a:tc>
                  <a:txBody>
                    <a:bodyPr/>
                    <a:lstStyle/>
                    <a:p>
                      <a:pPr algn="ctr"/>
                      <a:r>
                        <a:rPr lang="fr-FR" dirty="0"/>
                        <a:t>891</a:t>
                      </a:r>
                    </a:p>
                  </a:txBody>
                  <a:tcPr anchor="ctr"/>
                </a:tc>
                <a:extLst>
                  <a:ext uri="{0D108BD9-81ED-4DB2-BD59-A6C34878D82A}">
                    <a16:rowId xmlns:a16="http://schemas.microsoft.com/office/drawing/2014/main" val="3241836934"/>
                  </a:ext>
                </a:extLst>
              </a:tr>
            </a:tbl>
          </a:graphicData>
        </a:graphic>
      </p:graphicFrame>
      <p:pic>
        <p:nvPicPr>
          <p:cNvPr id="11" name="Image 10">
            <a:extLst>
              <a:ext uri="{FF2B5EF4-FFF2-40B4-BE49-F238E27FC236}">
                <a16:creationId xmlns:a16="http://schemas.microsoft.com/office/drawing/2014/main" id="{8A0D1F17-61BC-DAC4-28ED-1FAD7D899C6D}"/>
              </a:ext>
            </a:extLst>
          </p:cNvPr>
          <p:cNvPicPr>
            <a:picLocks noChangeAspect="1"/>
          </p:cNvPicPr>
          <p:nvPr/>
        </p:nvPicPr>
        <p:blipFill>
          <a:blip r:embed="rId3"/>
          <a:srcRect l="1560" r="21353" b="4966"/>
          <a:stretch/>
        </p:blipFill>
        <p:spPr>
          <a:xfrm>
            <a:off x="195282" y="2622031"/>
            <a:ext cx="1750828" cy="2106040"/>
          </a:xfrm>
          <a:prstGeom prst="rect">
            <a:avLst/>
          </a:prstGeom>
        </p:spPr>
      </p:pic>
      <p:pic>
        <p:nvPicPr>
          <p:cNvPr id="13" name="Image 12">
            <a:extLst>
              <a:ext uri="{FF2B5EF4-FFF2-40B4-BE49-F238E27FC236}">
                <a16:creationId xmlns:a16="http://schemas.microsoft.com/office/drawing/2014/main" id="{DC78BFAD-8D1A-AC4B-A58B-15C5DCA9852C}"/>
              </a:ext>
            </a:extLst>
          </p:cNvPr>
          <p:cNvPicPr>
            <a:picLocks noChangeAspect="1"/>
          </p:cNvPicPr>
          <p:nvPr/>
        </p:nvPicPr>
        <p:blipFill>
          <a:blip r:embed="rId4"/>
          <a:stretch>
            <a:fillRect/>
          </a:stretch>
        </p:blipFill>
        <p:spPr>
          <a:xfrm>
            <a:off x="70523" y="1354974"/>
            <a:ext cx="1618352" cy="1849921"/>
          </a:xfrm>
          <a:prstGeom prst="rect">
            <a:avLst/>
          </a:prstGeom>
        </p:spPr>
      </p:pic>
      <p:pic>
        <p:nvPicPr>
          <p:cNvPr id="14" name="Image 13">
            <a:extLst>
              <a:ext uri="{FF2B5EF4-FFF2-40B4-BE49-F238E27FC236}">
                <a16:creationId xmlns:a16="http://schemas.microsoft.com/office/drawing/2014/main" id="{5E459AB1-96AE-CC53-7036-D6C88E6838D3}"/>
              </a:ext>
            </a:extLst>
          </p:cNvPr>
          <p:cNvPicPr>
            <a:picLocks noChangeAspect="1"/>
          </p:cNvPicPr>
          <p:nvPr/>
        </p:nvPicPr>
        <p:blipFill>
          <a:blip r:embed="rId5"/>
          <a:stretch>
            <a:fillRect/>
          </a:stretch>
        </p:blipFill>
        <p:spPr>
          <a:xfrm>
            <a:off x="1150154" y="1528016"/>
            <a:ext cx="2660563" cy="1094015"/>
          </a:xfrm>
          <a:prstGeom prst="rect">
            <a:avLst/>
          </a:prstGeom>
        </p:spPr>
      </p:pic>
      <p:sp>
        <p:nvSpPr>
          <p:cNvPr id="3" name="ZoneTexte 2">
            <a:extLst>
              <a:ext uri="{FF2B5EF4-FFF2-40B4-BE49-F238E27FC236}">
                <a16:creationId xmlns:a16="http://schemas.microsoft.com/office/drawing/2014/main" id="{A3E76FF0-D4C5-AE64-3577-94CAB7991AF2}"/>
              </a:ext>
            </a:extLst>
          </p:cNvPr>
          <p:cNvSpPr txBox="1"/>
          <p:nvPr/>
        </p:nvSpPr>
        <p:spPr>
          <a:xfrm>
            <a:off x="2336346" y="3744368"/>
            <a:ext cx="6495954" cy="954107"/>
          </a:xfrm>
          <a:prstGeom prst="rect">
            <a:avLst/>
          </a:prstGeom>
          <a:noFill/>
          <a:ln>
            <a:solidFill>
              <a:srgbClr val="002060"/>
            </a:solidFill>
          </a:ln>
        </p:spPr>
        <p:txBody>
          <a:bodyPr wrap="square" rtlCol="0">
            <a:spAutoFit/>
          </a:bodyPr>
          <a:lstStyle/>
          <a:p>
            <a:pPr algn="ctr"/>
            <a:r>
              <a:rPr lang="fr-FR" dirty="0"/>
              <a:t>0: 'Faible Clientèle </a:t>
            </a:r>
            <a:r>
              <a:rPr lang="fr-FR"/>
              <a:t>/ Modérée</a:t>
            </a:r>
            <a:r>
              <a:rPr lang="fr-FR" dirty="0"/>
              <a:t>',    </a:t>
            </a:r>
          </a:p>
          <a:p>
            <a:pPr algn="ctr"/>
            <a:r>
              <a:rPr lang="fr-FR" dirty="0"/>
              <a:t>1: 'Clientèle Modérée / Concurrence Faible',   </a:t>
            </a:r>
          </a:p>
          <a:p>
            <a:pPr algn="ctr"/>
            <a:r>
              <a:rPr lang="fr-FR" dirty="0"/>
              <a:t>2: 'Clientèle Élevée / Concurrence Elevée’, </a:t>
            </a:r>
          </a:p>
          <a:p>
            <a:pPr algn="ctr"/>
            <a:r>
              <a:rPr lang="fr-FR" dirty="0"/>
              <a:t>3: 'Clientèle Modérée à Élevée / Concurrence Elevée'</a:t>
            </a:r>
          </a:p>
        </p:txBody>
      </p:sp>
    </p:spTree>
    <p:extLst>
      <p:ext uri="{BB962C8B-B14F-4D97-AF65-F5344CB8AC3E}">
        <p14:creationId xmlns:p14="http://schemas.microsoft.com/office/powerpoint/2010/main" val="2829887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08F3E193-B357-17CE-A5BE-C52A5F4EB3CE}"/>
            </a:ext>
          </a:extLst>
        </p:cNvPr>
        <p:cNvGrpSpPr/>
        <p:nvPr/>
      </p:nvGrpSpPr>
      <p:grpSpPr>
        <a:xfrm>
          <a:off x="0" y="0"/>
          <a:ext cx="0" cy="0"/>
          <a:chOff x="0" y="0"/>
          <a:chExt cx="0" cy="0"/>
        </a:xfrm>
      </p:grpSpPr>
      <p:sp>
        <p:nvSpPr>
          <p:cNvPr id="9" name="Titre 8">
            <a:extLst>
              <a:ext uri="{FF2B5EF4-FFF2-40B4-BE49-F238E27FC236}">
                <a16:creationId xmlns:a16="http://schemas.microsoft.com/office/drawing/2014/main" id="{95DA39E3-581E-EEC6-7C1E-57D751CF9BBB}"/>
              </a:ext>
            </a:extLst>
          </p:cNvPr>
          <p:cNvSpPr>
            <a:spLocks noGrp="1"/>
          </p:cNvSpPr>
          <p:nvPr>
            <p:ph type="title"/>
          </p:nvPr>
        </p:nvSpPr>
        <p:spPr/>
        <p:txBody>
          <a:bodyPr>
            <a:normAutofit fontScale="90000"/>
          </a:bodyPr>
          <a:lstStyle/>
          <a:p>
            <a:endParaRPr lang="fr-FR"/>
          </a:p>
        </p:txBody>
      </p:sp>
      <p:sp>
        <p:nvSpPr>
          <p:cNvPr id="2" name="Espace réservé du numéro de diapositive 1">
            <a:extLst>
              <a:ext uri="{FF2B5EF4-FFF2-40B4-BE49-F238E27FC236}">
                <a16:creationId xmlns:a16="http://schemas.microsoft.com/office/drawing/2014/main" id="{7C1C7BF5-D42D-F98C-545B-185A000732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a:t>
            </a:fld>
            <a:endParaRPr lang="fr-FR" dirty="0"/>
          </a:p>
        </p:txBody>
      </p:sp>
      <p:sp>
        <p:nvSpPr>
          <p:cNvPr id="64" name="Google Shape;64;p4">
            <a:extLst>
              <a:ext uri="{FF2B5EF4-FFF2-40B4-BE49-F238E27FC236}">
                <a16:creationId xmlns:a16="http://schemas.microsoft.com/office/drawing/2014/main" id="{1C7CD0BD-3A9C-1542-2374-1794B03653EA}"/>
              </a:ext>
            </a:extLst>
          </p:cNvPr>
          <p:cNvSpPr/>
          <p:nvPr/>
        </p:nvSpPr>
        <p:spPr>
          <a:xfrm>
            <a:off x="0" y="1"/>
            <a:ext cx="9144000" cy="1303866"/>
          </a:xfrm>
          <a:prstGeom prst="rect">
            <a:avLst/>
          </a:prstGeom>
          <a:solidFill>
            <a:srgbClr val="00206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93F0E1BD-1894-A684-80A8-4FEF1E8A8970}"/>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b="0" i="0" u="none" strike="noStrike" cap="none" dirty="0">
                <a:solidFill>
                  <a:srgbClr val="F3F3F3"/>
                </a:solidFill>
                <a:latin typeface="Montserrat"/>
                <a:ea typeface="Montserrat"/>
                <a:cs typeface="Montserrat"/>
                <a:sym typeface="Montserrat"/>
              </a:rPr>
              <a:t>Modèle de Prévision: la </a:t>
            </a:r>
            <a:r>
              <a:rPr lang="fr-FR" sz="2500" dirty="0">
                <a:solidFill>
                  <a:srgbClr val="F3F3F3"/>
                </a:solidFill>
                <a:latin typeface="Montserrat"/>
                <a:ea typeface="Montserrat"/>
                <a:cs typeface="Montserrat"/>
                <a:sym typeface="Montserrat"/>
              </a:rPr>
              <a:t>M</a:t>
            </a:r>
            <a:r>
              <a:rPr lang="fr-FR" sz="2500" b="0" i="0" u="none" strike="noStrike" cap="none" dirty="0">
                <a:solidFill>
                  <a:srgbClr val="F3F3F3"/>
                </a:solidFill>
                <a:latin typeface="Montserrat"/>
                <a:ea typeface="Montserrat"/>
                <a:cs typeface="Montserrat"/>
                <a:sym typeface="Montserrat"/>
              </a:rPr>
              <a:t>oyenne Glissante</a:t>
            </a:r>
            <a:endParaRPr sz="2500" b="0" i="0" u="none" strike="noStrike" cap="none" dirty="0">
              <a:solidFill>
                <a:srgbClr val="F3F3F3"/>
              </a:solidFill>
              <a:latin typeface="Montserrat"/>
              <a:ea typeface="Montserrat"/>
              <a:cs typeface="Montserrat"/>
              <a:sym typeface="Montserrat"/>
            </a:endParaRPr>
          </a:p>
        </p:txBody>
      </p:sp>
      <p:sp>
        <p:nvSpPr>
          <p:cNvPr id="66" name="Google Shape;66;p4">
            <a:extLst>
              <a:ext uri="{FF2B5EF4-FFF2-40B4-BE49-F238E27FC236}">
                <a16:creationId xmlns:a16="http://schemas.microsoft.com/office/drawing/2014/main" id="{B1687604-B0E1-288A-AB91-0F412C9D4FF9}"/>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5" name="Image 4">
            <a:extLst>
              <a:ext uri="{FF2B5EF4-FFF2-40B4-BE49-F238E27FC236}">
                <a16:creationId xmlns:a16="http://schemas.microsoft.com/office/drawing/2014/main" id="{BE51E839-1CA4-9E81-E66F-AFD3317D177A}"/>
              </a:ext>
            </a:extLst>
          </p:cNvPr>
          <p:cNvPicPr>
            <a:picLocks noChangeAspect="1"/>
          </p:cNvPicPr>
          <p:nvPr/>
        </p:nvPicPr>
        <p:blipFill>
          <a:blip r:embed="rId3"/>
          <a:stretch>
            <a:fillRect/>
          </a:stretch>
        </p:blipFill>
        <p:spPr>
          <a:xfrm>
            <a:off x="311700" y="1858957"/>
            <a:ext cx="5876217" cy="2804259"/>
          </a:xfrm>
          <a:prstGeom prst="rect">
            <a:avLst/>
          </a:prstGeom>
          <a:ln>
            <a:solidFill>
              <a:schemeClr val="accent1">
                <a:lumMod val="50000"/>
              </a:schemeClr>
            </a:solidFill>
          </a:ln>
        </p:spPr>
      </p:pic>
      <p:graphicFrame>
        <p:nvGraphicFramePr>
          <p:cNvPr id="6" name="Diagramme 5">
            <a:extLst>
              <a:ext uri="{FF2B5EF4-FFF2-40B4-BE49-F238E27FC236}">
                <a16:creationId xmlns:a16="http://schemas.microsoft.com/office/drawing/2014/main" id="{BD91479C-FA45-3ED6-3BAE-E054C8D10EB9}"/>
              </a:ext>
            </a:extLst>
          </p:cNvPr>
          <p:cNvGraphicFramePr/>
          <p:nvPr>
            <p:extLst>
              <p:ext uri="{D42A27DB-BD31-4B8C-83A1-F6EECF244321}">
                <p14:modId xmlns:p14="http://schemas.microsoft.com/office/powerpoint/2010/main" val="3363728965"/>
              </p:ext>
            </p:extLst>
          </p:nvPr>
        </p:nvGraphicFramePr>
        <p:xfrm>
          <a:off x="6383220" y="2571750"/>
          <a:ext cx="2637938" cy="108960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07020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1A44C16A-0F37-4A0F-E99F-743C3DE4DC09}"/>
            </a:ext>
          </a:extLst>
        </p:cNvPr>
        <p:cNvGrpSpPr/>
        <p:nvPr/>
      </p:nvGrpSpPr>
      <p:grpSpPr>
        <a:xfrm>
          <a:off x="0" y="0"/>
          <a:ext cx="0" cy="0"/>
          <a:chOff x="0" y="0"/>
          <a:chExt cx="0" cy="0"/>
        </a:xfrm>
      </p:grpSpPr>
      <p:sp>
        <p:nvSpPr>
          <p:cNvPr id="9" name="Titre 8">
            <a:extLst>
              <a:ext uri="{FF2B5EF4-FFF2-40B4-BE49-F238E27FC236}">
                <a16:creationId xmlns:a16="http://schemas.microsoft.com/office/drawing/2014/main" id="{9ACF00D0-CEB3-972B-6ECA-3D44E5C1CCAD}"/>
              </a:ext>
            </a:extLst>
          </p:cNvPr>
          <p:cNvSpPr>
            <a:spLocks noGrp="1"/>
          </p:cNvSpPr>
          <p:nvPr>
            <p:ph type="title"/>
          </p:nvPr>
        </p:nvSpPr>
        <p:spPr/>
        <p:txBody>
          <a:bodyPr>
            <a:normAutofit fontScale="90000"/>
          </a:bodyPr>
          <a:lstStyle/>
          <a:p>
            <a:endParaRPr lang="fr-FR"/>
          </a:p>
        </p:txBody>
      </p:sp>
      <p:sp>
        <p:nvSpPr>
          <p:cNvPr id="2" name="Espace réservé du numéro de diapositive 1">
            <a:extLst>
              <a:ext uri="{FF2B5EF4-FFF2-40B4-BE49-F238E27FC236}">
                <a16:creationId xmlns:a16="http://schemas.microsoft.com/office/drawing/2014/main" id="{601D1656-0314-2144-3B05-5C2A38D00E0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a:t>
            </a:fld>
            <a:endParaRPr lang="fr-FR" dirty="0"/>
          </a:p>
        </p:txBody>
      </p:sp>
      <p:sp>
        <p:nvSpPr>
          <p:cNvPr id="64" name="Google Shape;64;p4">
            <a:extLst>
              <a:ext uri="{FF2B5EF4-FFF2-40B4-BE49-F238E27FC236}">
                <a16:creationId xmlns:a16="http://schemas.microsoft.com/office/drawing/2014/main" id="{0FEC54DE-39F8-0569-ACE0-08AB413C6EA2}"/>
              </a:ext>
            </a:extLst>
          </p:cNvPr>
          <p:cNvSpPr/>
          <p:nvPr/>
        </p:nvSpPr>
        <p:spPr>
          <a:xfrm>
            <a:off x="0" y="1"/>
            <a:ext cx="9144000" cy="1303866"/>
          </a:xfrm>
          <a:prstGeom prst="rect">
            <a:avLst/>
          </a:prstGeom>
          <a:solidFill>
            <a:srgbClr val="00206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FEEE5AA5-E3E0-7CD8-5951-13D3803029CD}"/>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b="0" i="0" u="none" strike="noStrike" cap="none" dirty="0">
                <a:solidFill>
                  <a:srgbClr val="F3F3F3"/>
                </a:solidFill>
                <a:latin typeface="Montserrat"/>
                <a:ea typeface="Montserrat"/>
                <a:cs typeface="Montserrat"/>
                <a:sym typeface="Montserrat"/>
              </a:rPr>
              <a:t>Modèle de Prévision: SARIMA</a:t>
            </a:r>
            <a:endParaRPr sz="2500" b="0" i="0" u="none" strike="noStrike" cap="none" dirty="0">
              <a:solidFill>
                <a:srgbClr val="F3F3F3"/>
              </a:solidFill>
              <a:latin typeface="Montserrat"/>
              <a:ea typeface="Montserrat"/>
              <a:cs typeface="Montserrat"/>
              <a:sym typeface="Montserrat"/>
            </a:endParaRPr>
          </a:p>
        </p:txBody>
      </p:sp>
      <p:sp>
        <p:nvSpPr>
          <p:cNvPr id="66" name="Google Shape;66;p4">
            <a:extLst>
              <a:ext uri="{FF2B5EF4-FFF2-40B4-BE49-F238E27FC236}">
                <a16:creationId xmlns:a16="http://schemas.microsoft.com/office/drawing/2014/main" id="{D3A2AB60-1459-D2AB-90E8-E3F306023818}"/>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aphicFrame>
        <p:nvGraphicFramePr>
          <p:cNvPr id="6" name="Diagramme 5">
            <a:extLst>
              <a:ext uri="{FF2B5EF4-FFF2-40B4-BE49-F238E27FC236}">
                <a16:creationId xmlns:a16="http://schemas.microsoft.com/office/drawing/2014/main" id="{D6EE2178-5CD7-C28B-A3FD-8D56B61FCA1B}"/>
              </a:ext>
            </a:extLst>
          </p:cNvPr>
          <p:cNvGraphicFramePr/>
          <p:nvPr>
            <p:extLst>
              <p:ext uri="{D42A27DB-BD31-4B8C-83A1-F6EECF244321}">
                <p14:modId xmlns:p14="http://schemas.microsoft.com/office/powerpoint/2010/main" val="2575989331"/>
              </p:ext>
            </p:extLst>
          </p:nvPr>
        </p:nvGraphicFramePr>
        <p:xfrm>
          <a:off x="6383220" y="2571750"/>
          <a:ext cx="2449080" cy="9470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Image 4">
            <a:extLst>
              <a:ext uri="{FF2B5EF4-FFF2-40B4-BE49-F238E27FC236}">
                <a16:creationId xmlns:a16="http://schemas.microsoft.com/office/drawing/2014/main" id="{1193DB1C-5BA3-11C2-BE21-43746031C15E}"/>
              </a:ext>
            </a:extLst>
          </p:cNvPr>
          <p:cNvPicPr>
            <a:picLocks noChangeAspect="1"/>
          </p:cNvPicPr>
          <p:nvPr/>
        </p:nvPicPr>
        <p:blipFill>
          <a:blip r:embed="rId8"/>
          <a:stretch>
            <a:fillRect/>
          </a:stretch>
        </p:blipFill>
        <p:spPr>
          <a:xfrm>
            <a:off x="110570" y="1741547"/>
            <a:ext cx="6145650" cy="2956928"/>
          </a:xfrm>
          <a:prstGeom prst="rect">
            <a:avLst/>
          </a:prstGeom>
          <a:ln>
            <a:solidFill>
              <a:srgbClr val="002060"/>
            </a:solidFill>
          </a:ln>
        </p:spPr>
      </p:pic>
    </p:spTree>
    <p:extLst>
      <p:ext uri="{BB962C8B-B14F-4D97-AF65-F5344CB8AC3E}">
        <p14:creationId xmlns:p14="http://schemas.microsoft.com/office/powerpoint/2010/main" val="16644447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04302BF8-B7B6-1C18-83BA-E89B91540DF7}"/>
            </a:ext>
          </a:extLst>
        </p:cNvPr>
        <p:cNvGrpSpPr/>
        <p:nvPr/>
      </p:nvGrpSpPr>
      <p:grpSpPr>
        <a:xfrm>
          <a:off x="0" y="0"/>
          <a:ext cx="0" cy="0"/>
          <a:chOff x="0" y="0"/>
          <a:chExt cx="0" cy="0"/>
        </a:xfrm>
      </p:grpSpPr>
      <p:sp>
        <p:nvSpPr>
          <p:cNvPr id="9" name="Titre 8">
            <a:extLst>
              <a:ext uri="{FF2B5EF4-FFF2-40B4-BE49-F238E27FC236}">
                <a16:creationId xmlns:a16="http://schemas.microsoft.com/office/drawing/2014/main" id="{8529189E-769D-873D-4DB5-463D02599D80}"/>
              </a:ext>
            </a:extLst>
          </p:cNvPr>
          <p:cNvSpPr>
            <a:spLocks noGrp="1"/>
          </p:cNvSpPr>
          <p:nvPr>
            <p:ph type="title"/>
          </p:nvPr>
        </p:nvSpPr>
        <p:spPr/>
        <p:txBody>
          <a:bodyPr>
            <a:normAutofit fontScale="90000"/>
          </a:bodyPr>
          <a:lstStyle/>
          <a:p>
            <a:endParaRPr lang="fr-FR"/>
          </a:p>
        </p:txBody>
      </p:sp>
      <p:sp>
        <p:nvSpPr>
          <p:cNvPr id="2" name="Espace réservé du numéro de diapositive 1">
            <a:extLst>
              <a:ext uri="{FF2B5EF4-FFF2-40B4-BE49-F238E27FC236}">
                <a16:creationId xmlns:a16="http://schemas.microsoft.com/office/drawing/2014/main" id="{623E7EFC-A748-9387-C028-7EC0B2E963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a:t>
            </a:fld>
            <a:endParaRPr lang="fr-FR" dirty="0"/>
          </a:p>
        </p:txBody>
      </p:sp>
      <p:sp>
        <p:nvSpPr>
          <p:cNvPr id="64" name="Google Shape;64;p4">
            <a:extLst>
              <a:ext uri="{FF2B5EF4-FFF2-40B4-BE49-F238E27FC236}">
                <a16:creationId xmlns:a16="http://schemas.microsoft.com/office/drawing/2014/main" id="{5BC4D812-67C0-F674-EBD8-0556A8A1C9C9}"/>
              </a:ext>
            </a:extLst>
          </p:cNvPr>
          <p:cNvSpPr/>
          <p:nvPr/>
        </p:nvSpPr>
        <p:spPr>
          <a:xfrm>
            <a:off x="0" y="1"/>
            <a:ext cx="9144000" cy="1303866"/>
          </a:xfrm>
          <a:prstGeom prst="rect">
            <a:avLst/>
          </a:prstGeom>
          <a:solidFill>
            <a:srgbClr val="00206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5130D57A-EF5D-5703-E5DE-2AFD74A4948F}"/>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b="0" i="0" u="none" strike="noStrike" cap="none" dirty="0">
                <a:solidFill>
                  <a:srgbClr val="F3F3F3"/>
                </a:solidFill>
                <a:latin typeface="Montserrat"/>
                <a:ea typeface="Montserrat"/>
                <a:cs typeface="Montserrat"/>
                <a:sym typeface="Montserrat"/>
              </a:rPr>
              <a:t>Performance des Modèles de Prévisions</a:t>
            </a:r>
            <a:endParaRPr sz="2500" b="0" i="0" u="none" strike="noStrike" cap="none" dirty="0">
              <a:solidFill>
                <a:srgbClr val="F3F3F3"/>
              </a:solidFill>
              <a:latin typeface="Montserrat"/>
              <a:ea typeface="Montserrat"/>
              <a:cs typeface="Montserrat"/>
              <a:sym typeface="Montserrat"/>
            </a:endParaRPr>
          </a:p>
        </p:txBody>
      </p:sp>
      <p:sp>
        <p:nvSpPr>
          <p:cNvPr id="66" name="Google Shape;66;p4">
            <a:extLst>
              <a:ext uri="{FF2B5EF4-FFF2-40B4-BE49-F238E27FC236}">
                <a16:creationId xmlns:a16="http://schemas.microsoft.com/office/drawing/2014/main" id="{8C99A388-503D-C40E-CA25-66BCBA677E52}"/>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4" name="Image 3">
            <a:extLst>
              <a:ext uri="{FF2B5EF4-FFF2-40B4-BE49-F238E27FC236}">
                <a16:creationId xmlns:a16="http://schemas.microsoft.com/office/drawing/2014/main" id="{4B32B0CE-E834-DFEF-C7C1-32FB66B44E2C}"/>
              </a:ext>
            </a:extLst>
          </p:cNvPr>
          <p:cNvPicPr>
            <a:picLocks noChangeAspect="1"/>
          </p:cNvPicPr>
          <p:nvPr/>
        </p:nvPicPr>
        <p:blipFill>
          <a:blip r:embed="rId3"/>
          <a:stretch>
            <a:fillRect/>
          </a:stretch>
        </p:blipFill>
        <p:spPr>
          <a:xfrm>
            <a:off x="723702" y="1811799"/>
            <a:ext cx="3848298" cy="2654436"/>
          </a:xfrm>
          <a:prstGeom prst="rect">
            <a:avLst/>
          </a:prstGeom>
          <a:ln>
            <a:solidFill>
              <a:schemeClr val="accent1">
                <a:lumMod val="50000"/>
              </a:schemeClr>
            </a:solidFill>
          </a:ln>
        </p:spPr>
      </p:pic>
      <p:pic>
        <p:nvPicPr>
          <p:cNvPr id="7" name="Image 6">
            <a:extLst>
              <a:ext uri="{FF2B5EF4-FFF2-40B4-BE49-F238E27FC236}">
                <a16:creationId xmlns:a16="http://schemas.microsoft.com/office/drawing/2014/main" id="{40E2A3A5-73DE-013F-C352-0D2ABEC55E23}"/>
              </a:ext>
            </a:extLst>
          </p:cNvPr>
          <p:cNvPicPr>
            <a:picLocks noChangeAspect="1"/>
          </p:cNvPicPr>
          <p:nvPr/>
        </p:nvPicPr>
        <p:blipFill>
          <a:blip r:embed="rId4"/>
          <a:stretch>
            <a:fillRect/>
          </a:stretch>
        </p:blipFill>
        <p:spPr>
          <a:xfrm>
            <a:off x="4800600" y="1803266"/>
            <a:ext cx="3760351" cy="2629035"/>
          </a:xfrm>
          <a:prstGeom prst="rect">
            <a:avLst/>
          </a:prstGeom>
          <a:ln>
            <a:solidFill>
              <a:schemeClr val="accent1">
                <a:lumMod val="50000"/>
              </a:schemeClr>
            </a:solidFill>
          </a:ln>
        </p:spPr>
      </p:pic>
    </p:spTree>
    <p:extLst>
      <p:ext uri="{BB962C8B-B14F-4D97-AF65-F5344CB8AC3E}">
        <p14:creationId xmlns:p14="http://schemas.microsoft.com/office/powerpoint/2010/main" val="3608866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0A99A24C-CB5B-A767-A35B-B4B0F3FFB944}"/>
            </a:ext>
          </a:extLst>
        </p:cNvPr>
        <p:cNvGrpSpPr/>
        <p:nvPr/>
      </p:nvGrpSpPr>
      <p:grpSpPr>
        <a:xfrm>
          <a:off x="0" y="0"/>
          <a:ext cx="0" cy="0"/>
          <a:chOff x="0" y="0"/>
          <a:chExt cx="0" cy="0"/>
        </a:xfrm>
      </p:grpSpPr>
      <p:sp>
        <p:nvSpPr>
          <p:cNvPr id="9" name="Titre 8">
            <a:extLst>
              <a:ext uri="{FF2B5EF4-FFF2-40B4-BE49-F238E27FC236}">
                <a16:creationId xmlns:a16="http://schemas.microsoft.com/office/drawing/2014/main" id="{C2FD43B5-6C6F-C7A5-D73E-F42604EAFFC2}"/>
              </a:ext>
            </a:extLst>
          </p:cNvPr>
          <p:cNvSpPr>
            <a:spLocks noGrp="1"/>
          </p:cNvSpPr>
          <p:nvPr>
            <p:ph type="title"/>
          </p:nvPr>
        </p:nvSpPr>
        <p:spPr/>
        <p:txBody>
          <a:bodyPr>
            <a:normAutofit fontScale="90000"/>
          </a:bodyPr>
          <a:lstStyle/>
          <a:p>
            <a:endParaRPr lang="fr-FR"/>
          </a:p>
        </p:txBody>
      </p:sp>
      <p:sp>
        <p:nvSpPr>
          <p:cNvPr id="2" name="Espace réservé du numéro de diapositive 1">
            <a:extLst>
              <a:ext uri="{FF2B5EF4-FFF2-40B4-BE49-F238E27FC236}">
                <a16:creationId xmlns:a16="http://schemas.microsoft.com/office/drawing/2014/main" id="{E98F8CB9-1E38-1791-1F37-492DFB0076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a:t>
            </a:fld>
            <a:endParaRPr lang="fr-FR" dirty="0"/>
          </a:p>
        </p:txBody>
      </p:sp>
      <p:sp>
        <p:nvSpPr>
          <p:cNvPr id="64" name="Google Shape;64;p4">
            <a:extLst>
              <a:ext uri="{FF2B5EF4-FFF2-40B4-BE49-F238E27FC236}">
                <a16:creationId xmlns:a16="http://schemas.microsoft.com/office/drawing/2014/main" id="{C755B143-CA9F-FAD1-F70B-B27A12B1B23E}"/>
              </a:ext>
            </a:extLst>
          </p:cNvPr>
          <p:cNvSpPr/>
          <p:nvPr/>
        </p:nvSpPr>
        <p:spPr>
          <a:xfrm>
            <a:off x="0" y="1"/>
            <a:ext cx="9144000" cy="1303866"/>
          </a:xfrm>
          <a:prstGeom prst="rect">
            <a:avLst/>
          </a:prstGeom>
          <a:solidFill>
            <a:srgbClr val="00206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20A46399-B55F-2D77-22A3-04DAFFA1930A}"/>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dirty="0">
                <a:solidFill>
                  <a:srgbClr val="F3F3F3"/>
                </a:solidFill>
                <a:latin typeface="Montserrat"/>
                <a:ea typeface="Montserrat"/>
                <a:cs typeface="Montserrat"/>
                <a:sym typeface="Montserrat"/>
              </a:rPr>
              <a:t>Recommandations</a:t>
            </a:r>
            <a:endParaRPr sz="2500" b="0" i="0" u="none" strike="noStrike" cap="none" dirty="0">
              <a:solidFill>
                <a:srgbClr val="F3F3F3"/>
              </a:solidFill>
              <a:latin typeface="Montserrat"/>
              <a:ea typeface="Montserrat"/>
              <a:cs typeface="Montserrat"/>
              <a:sym typeface="Montserrat"/>
            </a:endParaRPr>
          </a:p>
        </p:txBody>
      </p:sp>
      <p:sp>
        <p:nvSpPr>
          <p:cNvPr id="66" name="Google Shape;66;p4">
            <a:extLst>
              <a:ext uri="{FF2B5EF4-FFF2-40B4-BE49-F238E27FC236}">
                <a16:creationId xmlns:a16="http://schemas.microsoft.com/office/drawing/2014/main" id="{378C55BB-1E66-0D32-6B69-1B99D6F232CD}"/>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aphicFrame>
        <p:nvGraphicFramePr>
          <p:cNvPr id="7" name="Diagramme 6">
            <a:extLst>
              <a:ext uri="{FF2B5EF4-FFF2-40B4-BE49-F238E27FC236}">
                <a16:creationId xmlns:a16="http://schemas.microsoft.com/office/drawing/2014/main" id="{20FAB115-6367-AB48-D66E-99E4547FF6BE}"/>
              </a:ext>
            </a:extLst>
          </p:cNvPr>
          <p:cNvGraphicFramePr/>
          <p:nvPr>
            <p:extLst>
              <p:ext uri="{D42A27DB-BD31-4B8C-83A1-F6EECF244321}">
                <p14:modId xmlns:p14="http://schemas.microsoft.com/office/powerpoint/2010/main" val="1771596426"/>
              </p:ext>
            </p:extLst>
          </p:nvPr>
        </p:nvGraphicFramePr>
        <p:xfrm>
          <a:off x="742950" y="1247199"/>
          <a:ext cx="6106885" cy="37592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Prédiction - Icônes affaires et finances gratuites">
            <a:extLst>
              <a:ext uri="{FF2B5EF4-FFF2-40B4-BE49-F238E27FC236}">
                <a16:creationId xmlns:a16="http://schemas.microsoft.com/office/drawing/2014/main" id="{A9E2C2D0-5B9D-E14F-7D4C-635412EBE92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20707" y="2091399"/>
            <a:ext cx="1511593" cy="1511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76952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C02B1202-367F-1D46-CCF4-A6B90941CFBD}"/>
            </a:ext>
          </a:extLst>
        </p:cNvPr>
        <p:cNvGrpSpPr/>
        <p:nvPr/>
      </p:nvGrpSpPr>
      <p:grpSpPr>
        <a:xfrm>
          <a:off x="0" y="0"/>
          <a:ext cx="0" cy="0"/>
          <a:chOff x="0" y="0"/>
          <a:chExt cx="0" cy="0"/>
        </a:xfrm>
      </p:grpSpPr>
      <p:sp>
        <p:nvSpPr>
          <p:cNvPr id="9" name="Titre 8">
            <a:extLst>
              <a:ext uri="{FF2B5EF4-FFF2-40B4-BE49-F238E27FC236}">
                <a16:creationId xmlns:a16="http://schemas.microsoft.com/office/drawing/2014/main" id="{90475DD7-3539-E7A3-1849-D8CCAAD0A78D}"/>
              </a:ext>
            </a:extLst>
          </p:cNvPr>
          <p:cNvSpPr>
            <a:spLocks noGrp="1"/>
          </p:cNvSpPr>
          <p:nvPr>
            <p:ph type="title"/>
          </p:nvPr>
        </p:nvSpPr>
        <p:spPr/>
        <p:txBody>
          <a:bodyPr>
            <a:normAutofit fontScale="90000"/>
          </a:bodyPr>
          <a:lstStyle/>
          <a:p>
            <a:endParaRPr lang="fr-FR"/>
          </a:p>
        </p:txBody>
      </p:sp>
      <p:sp>
        <p:nvSpPr>
          <p:cNvPr id="2" name="Espace réservé du numéro de diapositive 1">
            <a:extLst>
              <a:ext uri="{FF2B5EF4-FFF2-40B4-BE49-F238E27FC236}">
                <a16:creationId xmlns:a16="http://schemas.microsoft.com/office/drawing/2014/main" id="{DD9D082E-BD54-ABF1-7E36-1CD1CF80DD1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15</a:t>
            </a:fld>
            <a:endParaRPr lang="fr-FR" dirty="0"/>
          </a:p>
        </p:txBody>
      </p:sp>
      <p:sp>
        <p:nvSpPr>
          <p:cNvPr id="64" name="Google Shape;64;p4">
            <a:extLst>
              <a:ext uri="{FF2B5EF4-FFF2-40B4-BE49-F238E27FC236}">
                <a16:creationId xmlns:a16="http://schemas.microsoft.com/office/drawing/2014/main" id="{35D235BE-C86D-B39D-7940-8E90EB3DED8D}"/>
              </a:ext>
            </a:extLst>
          </p:cNvPr>
          <p:cNvSpPr/>
          <p:nvPr/>
        </p:nvSpPr>
        <p:spPr>
          <a:xfrm>
            <a:off x="0" y="1"/>
            <a:ext cx="9144000" cy="1303866"/>
          </a:xfrm>
          <a:prstGeom prst="rect">
            <a:avLst/>
          </a:prstGeom>
          <a:solidFill>
            <a:srgbClr val="00206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7499D680-8DFE-6209-892E-86A4DACF04D5}"/>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dirty="0">
                <a:solidFill>
                  <a:srgbClr val="F3F3F3"/>
                </a:solidFill>
                <a:latin typeface="Montserrat"/>
                <a:ea typeface="Montserrat"/>
                <a:cs typeface="Montserrat"/>
                <a:sym typeface="Montserrat"/>
              </a:rPr>
              <a:t>Conclusion:</a:t>
            </a:r>
            <a:endParaRPr sz="2500" b="0" i="0" u="none" strike="noStrike" cap="none" dirty="0">
              <a:solidFill>
                <a:srgbClr val="F3F3F3"/>
              </a:solidFill>
              <a:latin typeface="Montserrat"/>
              <a:ea typeface="Montserrat"/>
              <a:cs typeface="Montserrat"/>
              <a:sym typeface="Montserrat"/>
            </a:endParaRPr>
          </a:p>
        </p:txBody>
      </p:sp>
      <p:sp>
        <p:nvSpPr>
          <p:cNvPr id="66" name="Google Shape;66;p4">
            <a:extLst>
              <a:ext uri="{FF2B5EF4-FFF2-40B4-BE49-F238E27FC236}">
                <a16:creationId xmlns:a16="http://schemas.microsoft.com/office/drawing/2014/main" id="{4D346913-7ADE-8506-2960-648731868862}"/>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aphicFrame>
        <p:nvGraphicFramePr>
          <p:cNvPr id="3" name="Diagramme 2">
            <a:extLst>
              <a:ext uri="{FF2B5EF4-FFF2-40B4-BE49-F238E27FC236}">
                <a16:creationId xmlns:a16="http://schemas.microsoft.com/office/drawing/2014/main" id="{85CCEE38-50F9-58F0-54E0-165FD5E11754}"/>
              </a:ext>
            </a:extLst>
          </p:cNvPr>
          <p:cNvGraphicFramePr/>
          <p:nvPr>
            <p:extLst>
              <p:ext uri="{D42A27DB-BD31-4B8C-83A1-F6EECF244321}">
                <p14:modId xmlns:p14="http://schemas.microsoft.com/office/powerpoint/2010/main" val="613774778"/>
              </p:ext>
            </p:extLst>
          </p:nvPr>
        </p:nvGraphicFramePr>
        <p:xfrm>
          <a:off x="449035" y="1522216"/>
          <a:ext cx="5774871" cy="3141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Image 3">
            <a:extLst>
              <a:ext uri="{FF2B5EF4-FFF2-40B4-BE49-F238E27FC236}">
                <a16:creationId xmlns:a16="http://schemas.microsoft.com/office/drawing/2014/main" id="{5231F21E-71DF-458B-FF66-733569FF18BB}"/>
              </a:ext>
            </a:extLst>
          </p:cNvPr>
          <p:cNvPicPr>
            <a:picLocks noChangeAspect="1"/>
          </p:cNvPicPr>
          <p:nvPr/>
        </p:nvPicPr>
        <p:blipFill>
          <a:blip r:embed="rId8"/>
          <a:stretch>
            <a:fillRect/>
          </a:stretch>
        </p:blipFill>
        <p:spPr>
          <a:xfrm>
            <a:off x="6727370" y="2171512"/>
            <a:ext cx="1842407" cy="1842407"/>
          </a:xfrm>
          <a:prstGeom prst="rect">
            <a:avLst/>
          </a:prstGeom>
        </p:spPr>
      </p:pic>
    </p:spTree>
    <p:extLst>
      <p:ext uri="{BB962C8B-B14F-4D97-AF65-F5344CB8AC3E}">
        <p14:creationId xmlns:p14="http://schemas.microsoft.com/office/powerpoint/2010/main" val="1530420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5" name="Titre 4">
            <a:extLst>
              <a:ext uri="{FF2B5EF4-FFF2-40B4-BE49-F238E27FC236}">
                <a16:creationId xmlns:a16="http://schemas.microsoft.com/office/drawing/2014/main" id="{D6A25092-5991-88C5-F11B-E4AC241692BB}"/>
              </a:ext>
            </a:extLst>
          </p:cNvPr>
          <p:cNvSpPr>
            <a:spLocks noGrp="1"/>
          </p:cNvSpPr>
          <p:nvPr>
            <p:ph type="title"/>
          </p:nvPr>
        </p:nvSpPr>
        <p:spPr/>
        <p:txBody>
          <a:bodyPr>
            <a:normAutofit fontScale="90000"/>
          </a:bodyPr>
          <a:lstStyle/>
          <a:p>
            <a:endParaRPr lang="fr-FR" dirty="0"/>
          </a:p>
        </p:txBody>
      </p:sp>
      <p:sp>
        <p:nvSpPr>
          <p:cNvPr id="2" name="Espace réservé du numéro de diapositive 1">
            <a:extLst>
              <a:ext uri="{FF2B5EF4-FFF2-40B4-BE49-F238E27FC236}">
                <a16:creationId xmlns:a16="http://schemas.microsoft.com/office/drawing/2014/main" id="{5AFA0BF8-07F3-1300-9534-A50123D30A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a:t>
            </a:fld>
            <a:endParaRPr lang="fr-FR" dirty="0"/>
          </a:p>
        </p:txBody>
      </p:sp>
      <p:sp>
        <p:nvSpPr>
          <p:cNvPr id="64" name="Google Shape;64;p4"/>
          <p:cNvSpPr/>
          <p:nvPr/>
        </p:nvSpPr>
        <p:spPr>
          <a:xfrm>
            <a:off x="0" y="0"/>
            <a:ext cx="9144000" cy="1390200"/>
          </a:xfrm>
          <a:prstGeom prst="rect">
            <a:avLst/>
          </a:prstGeom>
          <a:solidFill>
            <a:srgbClr val="00206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highlight>
                <a:srgbClr val="B6D7A8"/>
              </a:highlight>
              <a:latin typeface="Arial"/>
              <a:ea typeface="Arial"/>
              <a:cs typeface="Arial"/>
              <a:sym typeface="Arial"/>
            </a:endParaRPr>
          </a:p>
        </p:txBody>
      </p:sp>
      <p:sp>
        <p:nvSpPr>
          <p:cNvPr id="65" name="Google Shape;65;p4"/>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Contexte</a:t>
            </a:r>
            <a:endParaRPr sz="2500" b="0" i="0" u="none" strike="noStrike" cap="none" dirty="0">
              <a:solidFill>
                <a:srgbClr val="F3F3F3"/>
              </a:solidFill>
              <a:latin typeface="Montserrat"/>
              <a:ea typeface="Montserrat"/>
              <a:cs typeface="Montserrat"/>
              <a:sym typeface="Montserrat"/>
            </a:endParaRPr>
          </a:p>
        </p:txBody>
      </p:sp>
      <p:sp>
        <p:nvSpPr>
          <p:cNvPr id="66" name="Google Shape;66;p4"/>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aphicFrame>
        <p:nvGraphicFramePr>
          <p:cNvPr id="10" name="Diagramme 9">
            <a:extLst>
              <a:ext uri="{FF2B5EF4-FFF2-40B4-BE49-F238E27FC236}">
                <a16:creationId xmlns:a16="http://schemas.microsoft.com/office/drawing/2014/main" id="{525B8D50-0B19-547E-90A8-EF014BC0810D}"/>
              </a:ext>
            </a:extLst>
          </p:cNvPr>
          <p:cNvGraphicFramePr/>
          <p:nvPr>
            <p:extLst>
              <p:ext uri="{D42A27DB-BD31-4B8C-83A1-F6EECF244321}">
                <p14:modId xmlns:p14="http://schemas.microsoft.com/office/powerpoint/2010/main" val="3440964789"/>
              </p:ext>
            </p:extLst>
          </p:nvPr>
        </p:nvGraphicFramePr>
        <p:xfrm>
          <a:off x="2164466" y="1462750"/>
          <a:ext cx="6856692" cy="35940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descr="Images de Symbole Pharmacie – Téléchargement gratuit sur Freepik">
            <a:extLst>
              <a:ext uri="{FF2B5EF4-FFF2-40B4-BE49-F238E27FC236}">
                <a16:creationId xmlns:a16="http://schemas.microsoft.com/office/drawing/2014/main" id="{93D9824E-655E-0551-B90C-AA87F4927C6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2853" y="2260054"/>
            <a:ext cx="1540876" cy="17322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F0DA551E-D84D-EA89-0088-A03A5B9A51B5}"/>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D4CD4CF7-114D-3483-D4D0-A20B194DA202}"/>
              </a:ext>
            </a:extLst>
          </p:cNvPr>
          <p:cNvSpPr>
            <a:spLocks noGrp="1"/>
          </p:cNvSpPr>
          <p:nvPr>
            <p:ph type="title"/>
          </p:nvPr>
        </p:nvSpPr>
        <p:spPr/>
        <p:txBody>
          <a:bodyPr>
            <a:normAutofit fontScale="90000"/>
          </a:bodyPr>
          <a:lstStyle/>
          <a:p>
            <a:endParaRPr lang="fr-FR" dirty="0"/>
          </a:p>
        </p:txBody>
      </p:sp>
      <p:sp>
        <p:nvSpPr>
          <p:cNvPr id="2" name="Espace réservé du numéro de diapositive 1">
            <a:extLst>
              <a:ext uri="{FF2B5EF4-FFF2-40B4-BE49-F238E27FC236}">
                <a16:creationId xmlns:a16="http://schemas.microsoft.com/office/drawing/2014/main" id="{DBCE7C30-63A9-151A-A772-9FE9D19444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3</a:t>
            </a:fld>
            <a:endParaRPr lang="fr-FR" dirty="0"/>
          </a:p>
        </p:txBody>
      </p:sp>
      <p:sp>
        <p:nvSpPr>
          <p:cNvPr id="64" name="Google Shape;64;p4">
            <a:extLst>
              <a:ext uri="{FF2B5EF4-FFF2-40B4-BE49-F238E27FC236}">
                <a16:creationId xmlns:a16="http://schemas.microsoft.com/office/drawing/2014/main" id="{0DB6E7B5-B03E-6B77-BCA7-E377EA86804E}"/>
              </a:ext>
            </a:extLst>
          </p:cNvPr>
          <p:cNvSpPr/>
          <p:nvPr/>
        </p:nvSpPr>
        <p:spPr>
          <a:xfrm>
            <a:off x="0" y="0"/>
            <a:ext cx="9144000" cy="1390200"/>
          </a:xfrm>
          <a:prstGeom prst="rect">
            <a:avLst/>
          </a:prstGeom>
          <a:solidFill>
            <a:srgbClr val="00206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1590D7B2-6BB6-8F54-D165-8A9076DAD60B}"/>
              </a:ext>
            </a:extLst>
          </p:cNvPr>
          <p:cNvSpPr txBox="1"/>
          <p:nvPr/>
        </p:nvSpPr>
        <p:spPr>
          <a:xfrm>
            <a:off x="924786" y="344566"/>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b="0" i="0" u="none" strike="noStrike" cap="none" dirty="0">
                <a:solidFill>
                  <a:srgbClr val="F3F3F3"/>
                </a:solidFill>
                <a:latin typeface="Montserrat"/>
                <a:ea typeface="Montserrat"/>
                <a:cs typeface="Montserrat"/>
                <a:sym typeface="Montserrat"/>
              </a:rPr>
              <a:t>Objectifs</a:t>
            </a:r>
            <a:endParaRPr sz="2500" b="0" i="0" u="none" strike="noStrike" cap="none" dirty="0">
              <a:solidFill>
                <a:srgbClr val="F3F3F3"/>
              </a:solidFill>
              <a:latin typeface="Montserrat"/>
              <a:ea typeface="Montserrat"/>
              <a:cs typeface="Montserrat"/>
              <a:sym typeface="Montserrat"/>
            </a:endParaRPr>
          </a:p>
        </p:txBody>
      </p:sp>
      <p:sp>
        <p:nvSpPr>
          <p:cNvPr id="66" name="Google Shape;66;p4">
            <a:extLst>
              <a:ext uri="{FF2B5EF4-FFF2-40B4-BE49-F238E27FC236}">
                <a16:creationId xmlns:a16="http://schemas.microsoft.com/office/drawing/2014/main" id="{FE75F9D7-78DC-058B-2AC2-906DC93DAD2B}"/>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aphicFrame>
        <p:nvGraphicFramePr>
          <p:cNvPr id="4" name="Diagramme 3">
            <a:extLst>
              <a:ext uri="{FF2B5EF4-FFF2-40B4-BE49-F238E27FC236}">
                <a16:creationId xmlns:a16="http://schemas.microsoft.com/office/drawing/2014/main" id="{B8047D74-8644-41C7-267F-4A13ED56D651}"/>
              </a:ext>
            </a:extLst>
          </p:cNvPr>
          <p:cNvGraphicFramePr/>
          <p:nvPr>
            <p:extLst>
              <p:ext uri="{D42A27DB-BD31-4B8C-83A1-F6EECF244321}">
                <p14:modId xmlns:p14="http://schemas.microsoft.com/office/powerpoint/2010/main" val="3158192778"/>
              </p:ext>
            </p:extLst>
          </p:nvPr>
        </p:nvGraphicFramePr>
        <p:xfrm>
          <a:off x="228600" y="1835225"/>
          <a:ext cx="8673997" cy="29637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Graphique 2" descr="Cible contour">
            <a:extLst>
              <a:ext uri="{FF2B5EF4-FFF2-40B4-BE49-F238E27FC236}">
                <a16:creationId xmlns:a16="http://schemas.microsoft.com/office/drawing/2014/main" id="{FD933547-86F6-91C6-34A9-D401417C125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7389" y="225534"/>
            <a:ext cx="924786" cy="924786"/>
          </a:xfrm>
          <a:prstGeom prst="rect">
            <a:avLst/>
          </a:prstGeom>
        </p:spPr>
      </p:pic>
    </p:spTree>
    <p:extLst>
      <p:ext uri="{BB962C8B-B14F-4D97-AF65-F5344CB8AC3E}">
        <p14:creationId xmlns:p14="http://schemas.microsoft.com/office/powerpoint/2010/main" val="1832841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F765FF16-27A6-358B-85C1-2FFEAA85E038}"/>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73946CC4-C6B9-940E-6C60-BB23AEAFA498}"/>
              </a:ext>
            </a:extLst>
          </p:cNvPr>
          <p:cNvSpPr>
            <a:spLocks noGrp="1"/>
          </p:cNvSpPr>
          <p:nvPr>
            <p:ph type="title"/>
          </p:nvPr>
        </p:nvSpPr>
        <p:spPr/>
        <p:txBody>
          <a:bodyPr>
            <a:normAutofit fontScale="90000"/>
          </a:bodyPr>
          <a:lstStyle/>
          <a:p>
            <a:endParaRPr lang="fr-FR" dirty="0"/>
          </a:p>
        </p:txBody>
      </p:sp>
      <p:sp>
        <p:nvSpPr>
          <p:cNvPr id="2" name="Espace réservé du numéro de diapositive 1">
            <a:extLst>
              <a:ext uri="{FF2B5EF4-FFF2-40B4-BE49-F238E27FC236}">
                <a16:creationId xmlns:a16="http://schemas.microsoft.com/office/drawing/2014/main" id="{BD04B736-F8FC-B4E5-237F-4D0F6E159F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4</a:t>
            </a:fld>
            <a:endParaRPr lang="fr-FR" dirty="0"/>
          </a:p>
        </p:txBody>
      </p:sp>
      <p:sp>
        <p:nvSpPr>
          <p:cNvPr id="64" name="Google Shape;64;p4">
            <a:extLst>
              <a:ext uri="{FF2B5EF4-FFF2-40B4-BE49-F238E27FC236}">
                <a16:creationId xmlns:a16="http://schemas.microsoft.com/office/drawing/2014/main" id="{E1E3A0AF-6BED-D4CB-6B59-9B4CE62BB2AE}"/>
              </a:ext>
            </a:extLst>
          </p:cNvPr>
          <p:cNvSpPr/>
          <p:nvPr/>
        </p:nvSpPr>
        <p:spPr>
          <a:xfrm>
            <a:off x="0" y="0"/>
            <a:ext cx="9144000" cy="1390200"/>
          </a:xfrm>
          <a:prstGeom prst="rect">
            <a:avLst/>
          </a:prstGeom>
          <a:solidFill>
            <a:srgbClr val="00206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8EE971C4-932A-6623-D083-550689A8824C}"/>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dirty="0">
                <a:solidFill>
                  <a:srgbClr val="F3F3F3"/>
                </a:solidFill>
                <a:latin typeface="Montserrat"/>
                <a:ea typeface="Montserrat"/>
                <a:cs typeface="Montserrat"/>
                <a:sym typeface="Montserrat"/>
              </a:rPr>
              <a:t>Chiffres Clefs</a:t>
            </a:r>
            <a:endParaRPr sz="2500" b="0" i="0" u="none" strike="noStrike" cap="none" dirty="0">
              <a:solidFill>
                <a:srgbClr val="F3F3F3"/>
              </a:solidFill>
              <a:latin typeface="Montserrat"/>
              <a:ea typeface="Montserrat"/>
              <a:cs typeface="Montserrat"/>
              <a:sym typeface="Montserrat"/>
            </a:endParaRPr>
          </a:p>
        </p:txBody>
      </p:sp>
      <p:sp>
        <p:nvSpPr>
          <p:cNvPr id="66" name="Google Shape;66;p4">
            <a:extLst>
              <a:ext uri="{FF2B5EF4-FFF2-40B4-BE49-F238E27FC236}">
                <a16:creationId xmlns:a16="http://schemas.microsoft.com/office/drawing/2014/main" id="{7861A807-9A81-7AE8-4799-0EB40BF379CB}"/>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aphicFrame>
        <p:nvGraphicFramePr>
          <p:cNvPr id="16" name="Diagramme 15">
            <a:extLst>
              <a:ext uri="{FF2B5EF4-FFF2-40B4-BE49-F238E27FC236}">
                <a16:creationId xmlns:a16="http://schemas.microsoft.com/office/drawing/2014/main" id="{CC01128A-1D66-89AE-7FD4-0459DD96A055}"/>
              </a:ext>
            </a:extLst>
          </p:cNvPr>
          <p:cNvGraphicFramePr/>
          <p:nvPr>
            <p:extLst>
              <p:ext uri="{D42A27DB-BD31-4B8C-83A1-F6EECF244321}">
                <p14:modId xmlns:p14="http://schemas.microsoft.com/office/powerpoint/2010/main" val="651283040"/>
              </p:ext>
            </p:extLst>
          </p:nvPr>
        </p:nvGraphicFramePr>
        <p:xfrm>
          <a:off x="3247815" y="1448673"/>
          <a:ext cx="6044466" cy="1822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me 2">
            <a:extLst>
              <a:ext uri="{FF2B5EF4-FFF2-40B4-BE49-F238E27FC236}">
                <a16:creationId xmlns:a16="http://schemas.microsoft.com/office/drawing/2014/main" id="{2DCF408F-82C0-4960-6991-779F0E9B509D}"/>
              </a:ext>
            </a:extLst>
          </p:cNvPr>
          <p:cNvGraphicFramePr/>
          <p:nvPr>
            <p:extLst>
              <p:ext uri="{D42A27DB-BD31-4B8C-83A1-F6EECF244321}">
                <p14:modId xmlns:p14="http://schemas.microsoft.com/office/powerpoint/2010/main" val="2739253437"/>
              </p:ext>
            </p:extLst>
          </p:nvPr>
        </p:nvGraphicFramePr>
        <p:xfrm>
          <a:off x="375983" y="1687504"/>
          <a:ext cx="8392033" cy="307584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83710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188D65B5-CDA1-9C8D-2ADB-B315D09CE186}"/>
            </a:ext>
          </a:extLst>
        </p:cNvPr>
        <p:cNvGrpSpPr/>
        <p:nvPr/>
      </p:nvGrpSpPr>
      <p:grpSpPr>
        <a:xfrm>
          <a:off x="0" y="0"/>
          <a:ext cx="0" cy="0"/>
          <a:chOff x="0" y="0"/>
          <a:chExt cx="0" cy="0"/>
        </a:xfrm>
      </p:grpSpPr>
      <p:sp>
        <p:nvSpPr>
          <p:cNvPr id="9" name="Titre 8">
            <a:extLst>
              <a:ext uri="{FF2B5EF4-FFF2-40B4-BE49-F238E27FC236}">
                <a16:creationId xmlns:a16="http://schemas.microsoft.com/office/drawing/2014/main" id="{5A1FF14F-B51F-2E15-2938-DC61C9AD86B7}"/>
              </a:ext>
            </a:extLst>
          </p:cNvPr>
          <p:cNvSpPr>
            <a:spLocks noGrp="1"/>
          </p:cNvSpPr>
          <p:nvPr>
            <p:ph type="title"/>
          </p:nvPr>
        </p:nvSpPr>
        <p:spPr/>
        <p:txBody>
          <a:bodyPr>
            <a:normAutofit fontScale="90000"/>
          </a:bodyPr>
          <a:lstStyle/>
          <a:p>
            <a:endParaRPr lang="fr-FR"/>
          </a:p>
        </p:txBody>
      </p:sp>
      <p:sp>
        <p:nvSpPr>
          <p:cNvPr id="2" name="Espace réservé du numéro de diapositive 1">
            <a:extLst>
              <a:ext uri="{FF2B5EF4-FFF2-40B4-BE49-F238E27FC236}">
                <a16:creationId xmlns:a16="http://schemas.microsoft.com/office/drawing/2014/main" id="{EB1A4836-7426-E4D2-D792-4979622D72F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5</a:t>
            </a:fld>
            <a:endParaRPr lang="fr-FR" dirty="0"/>
          </a:p>
        </p:txBody>
      </p:sp>
      <p:sp>
        <p:nvSpPr>
          <p:cNvPr id="64" name="Google Shape;64;p4">
            <a:extLst>
              <a:ext uri="{FF2B5EF4-FFF2-40B4-BE49-F238E27FC236}">
                <a16:creationId xmlns:a16="http://schemas.microsoft.com/office/drawing/2014/main" id="{1324C165-D000-9C74-8DF0-2EB527E8EE01}"/>
              </a:ext>
            </a:extLst>
          </p:cNvPr>
          <p:cNvSpPr/>
          <p:nvPr/>
        </p:nvSpPr>
        <p:spPr>
          <a:xfrm>
            <a:off x="0" y="-33376"/>
            <a:ext cx="9144000" cy="1051101"/>
          </a:xfrm>
          <a:prstGeom prst="rect">
            <a:avLst/>
          </a:prstGeom>
          <a:solidFill>
            <a:srgbClr val="00206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D82E4DE0-588B-6C4A-D32D-1D9D0251C8E6}"/>
              </a:ext>
            </a:extLst>
          </p:cNvPr>
          <p:cNvSpPr txBox="1"/>
          <p:nvPr/>
        </p:nvSpPr>
        <p:spPr>
          <a:xfrm>
            <a:off x="802768" y="158675"/>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dirty="0">
                <a:solidFill>
                  <a:srgbClr val="F3F3F3"/>
                </a:solidFill>
                <a:latin typeface="Montserrat"/>
                <a:ea typeface="Montserrat"/>
                <a:cs typeface="Montserrat"/>
                <a:sym typeface="Montserrat"/>
              </a:rPr>
              <a:t>Evolution CA</a:t>
            </a:r>
            <a:endParaRPr sz="2500" b="0" i="0" u="none" strike="noStrike" cap="none" dirty="0">
              <a:solidFill>
                <a:srgbClr val="F3F3F3"/>
              </a:solidFill>
              <a:latin typeface="Montserrat"/>
              <a:ea typeface="Montserrat"/>
              <a:cs typeface="Montserrat"/>
              <a:sym typeface="Montserrat"/>
            </a:endParaRPr>
          </a:p>
        </p:txBody>
      </p:sp>
      <p:sp>
        <p:nvSpPr>
          <p:cNvPr id="66" name="Google Shape;66;p4">
            <a:extLst>
              <a:ext uri="{FF2B5EF4-FFF2-40B4-BE49-F238E27FC236}">
                <a16:creationId xmlns:a16="http://schemas.microsoft.com/office/drawing/2014/main" id="{9DDFF17F-311A-928F-DD2A-C757E57D8832}"/>
              </a:ext>
            </a:extLst>
          </p:cNvPr>
          <p:cNvSpPr/>
          <p:nvPr/>
        </p:nvSpPr>
        <p:spPr>
          <a:xfrm>
            <a:off x="944441" y="737573"/>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6" name="Image 5">
            <a:extLst>
              <a:ext uri="{FF2B5EF4-FFF2-40B4-BE49-F238E27FC236}">
                <a16:creationId xmlns:a16="http://schemas.microsoft.com/office/drawing/2014/main" id="{85EC2AD6-B40A-6F92-0876-E38ABC92E7FC}"/>
              </a:ext>
            </a:extLst>
          </p:cNvPr>
          <p:cNvPicPr>
            <a:picLocks noChangeAspect="1"/>
          </p:cNvPicPr>
          <p:nvPr/>
        </p:nvPicPr>
        <p:blipFill>
          <a:blip r:embed="rId3"/>
          <a:stretch>
            <a:fillRect/>
          </a:stretch>
        </p:blipFill>
        <p:spPr>
          <a:xfrm>
            <a:off x="67733" y="1304075"/>
            <a:ext cx="4572000" cy="2107963"/>
          </a:xfrm>
          <a:prstGeom prst="rect">
            <a:avLst/>
          </a:prstGeom>
          <a:ln>
            <a:solidFill>
              <a:srgbClr val="002060"/>
            </a:solidFill>
          </a:ln>
        </p:spPr>
      </p:pic>
      <p:pic>
        <p:nvPicPr>
          <p:cNvPr id="4" name="Image 3">
            <a:extLst>
              <a:ext uri="{FF2B5EF4-FFF2-40B4-BE49-F238E27FC236}">
                <a16:creationId xmlns:a16="http://schemas.microsoft.com/office/drawing/2014/main" id="{7C726A3D-B010-95FC-81E1-2A3914497496}"/>
              </a:ext>
            </a:extLst>
          </p:cNvPr>
          <p:cNvPicPr>
            <a:picLocks noChangeAspect="1"/>
          </p:cNvPicPr>
          <p:nvPr/>
        </p:nvPicPr>
        <p:blipFill>
          <a:blip r:embed="rId4"/>
          <a:stretch>
            <a:fillRect/>
          </a:stretch>
        </p:blipFill>
        <p:spPr>
          <a:xfrm>
            <a:off x="4709931" y="1304075"/>
            <a:ext cx="4248965" cy="2107962"/>
          </a:xfrm>
          <a:prstGeom prst="rect">
            <a:avLst/>
          </a:prstGeom>
          <a:ln>
            <a:solidFill>
              <a:srgbClr val="002060"/>
            </a:solidFill>
          </a:ln>
        </p:spPr>
      </p:pic>
      <p:sp>
        <p:nvSpPr>
          <p:cNvPr id="5" name="Cadre 4">
            <a:extLst>
              <a:ext uri="{FF2B5EF4-FFF2-40B4-BE49-F238E27FC236}">
                <a16:creationId xmlns:a16="http://schemas.microsoft.com/office/drawing/2014/main" id="{9C4CB18E-22F6-FA47-0423-1B240B54390E}"/>
              </a:ext>
            </a:extLst>
          </p:cNvPr>
          <p:cNvSpPr/>
          <p:nvPr/>
        </p:nvSpPr>
        <p:spPr>
          <a:xfrm>
            <a:off x="2125133" y="1473200"/>
            <a:ext cx="381000" cy="1938837"/>
          </a:xfrm>
          <a:prstGeom prst="frame">
            <a:avLst>
              <a:gd name="adj1" fmla="val 3611"/>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7" name="ZoneTexte 6">
            <a:extLst>
              <a:ext uri="{FF2B5EF4-FFF2-40B4-BE49-F238E27FC236}">
                <a16:creationId xmlns:a16="http://schemas.microsoft.com/office/drawing/2014/main" id="{3986154C-C87C-A14F-1FF6-03A153ACC762}"/>
              </a:ext>
            </a:extLst>
          </p:cNvPr>
          <p:cNvSpPr txBox="1"/>
          <p:nvPr/>
        </p:nvSpPr>
        <p:spPr>
          <a:xfrm>
            <a:off x="67733" y="3758962"/>
            <a:ext cx="8891163" cy="738664"/>
          </a:xfrm>
          <a:prstGeom prst="rect">
            <a:avLst/>
          </a:prstGeom>
          <a:noFill/>
          <a:ln>
            <a:solidFill>
              <a:srgbClr val="002060"/>
            </a:solidFill>
          </a:ln>
        </p:spPr>
        <p:style>
          <a:lnRef idx="0">
            <a:scrgbClr r="0" g="0" b="0"/>
          </a:lnRef>
          <a:fillRef idx="0">
            <a:scrgbClr r="0" g="0" b="0"/>
          </a:fillRef>
          <a:effectRef idx="0">
            <a:scrgbClr r="0" g="0" b="0"/>
          </a:effectRef>
          <a:fontRef idx="minor">
            <a:schemeClr val="dk1"/>
          </a:fontRef>
        </p:style>
        <p:txBody>
          <a:bodyPr wrap="square" rtlCol="0">
            <a:spAutoFit/>
          </a:bodyPr>
          <a:lstStyle/>
          <a:p>
            <a:pPr marL="285750" indent="-285750" algn="ctr">
              <a:buFontTx/>
              <a:buChar char="-"/>
            </a:pPr>
            <a:r>
              <a:rPr lang="fr-FR" dirty="0"/>
              <a:t>Nombre Moyen de Clients par Magasin par an: </a:t>
            </a:r>
            <a:r>
              <a:rPr lang="fr-FR" dirty="0">
                <a:latin typeface="Calibri" panose="020F0502020204030204" pitchFamily="34" charset="0"/>
                <a:ea typeface="Calibri" panose="020F0502020204030204" pitchFamily="34" charset="0"/>
                <a:cs typeface="Calibri" panose="020F0502020204030204" pitchFamily="34" charset="0"/>
              </a:rPr>
              <a:t>↘</a:t>
            </a:r>
            <a:endParaRPr lang="fr-FR" dirty="0"/>
          </a:p>
          <a:p>
            <a:pPr marL="285750" indent="-285750" algn="ctr">
              <a:buFontTx/>
              <a:buChar char="-"/>
            </a:pPr>
            <a:r>
              <a:rPr lang="fr-FR" dirty="0"/>
              <a:t>Distance Moyenne à la Concurrence: </a:t>
            </a:r>
            <a:r>
              <a:rPr lang="fr-FR" dirty="0">
                <a:latin typeface="Calibri" panose="020F0502020204030204" pitchFamily="34" charset="0"/>
                <a:ea typeface="Calibri" panose="020F0502020204030204" pitchFamily="34" charset="0"/>
                <a:cs typeface="Calibri" panose="020F0502020204030204" pitchFamily="34" charset="0"/>
              </a:rPr>
              <a:t>↘ </a:t>
            </a:r>
          </a:p>
          <a:p>
            <a:pPr lvl="2" algn="ctr"/>
            <a:r>
              <a:rPr lang="fr-FR" dirty="0">
                <a:latin typeface="Calibri" panose="020F0502020204030204" pitchFamily="34" charset="0"/>
                <a:ea typeface="Calibri" panose="020F0502020204030204" pitchFamily="34" charset="0"/>
                <a:cs typeface="Calibri" panose="020F0502020204030204" pitchFamily="34" charset="0"/>
              </a:rPr>
              <a:t>	</a:t>
            </a:r>
            <a:r>
              <a:rPr lang="fr-FR" dirty="0"/>
              <a:t>- Proximité croissante de la concurrence</a:t>
            </a:r>
          </a:p>
        </p:txBody>
      </p:sp>
    </p:spTree>
    <p:extLst>
      <p:ext uri="{BB962C8B-B14F-4D97-AF65-F5344CB8AC3E}">
        <p14:creationId xmlns:p14="http://schemas.microsoft.com/office/powerpoint/2010/main" val="3427863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DF5424E5-601A-3691-E040-1F7860BB121D}"/>
            </a:ext>
          </a:extLst>
        </p:cNvPr>
        <p:cNvGrpSpPr/>
        <p:nvPr/>
      </p:nvGrpSpPr>
      <p:grpSpPr>
        <a:xfrm>
          <a:off x="0" y="0"/>
          <a:ext cx="0" cy="0"/>
          <a:chOff x="0" y="0"/>
          <a:chExt cx="0" cy="0"/>
        </a:xfrm>
      </p:grpSpPr>
      <p:sp>
        <p:nvSpPr>
          <p:cNvPr id="9" name="Titre 8">
            <a:extLst>
              <a:ext uri="{FF2B5EF4-FFF2-40B4-BE49-F238E27FC236}">
                <a16:creationId xmlns:a16="http://schemas.microsoft.com/office/drawing/2014/main" id="{0D23071B-A186-F6B2-BDCF-630A5922BB70}"/>
              </a:ext>
            </a:extLst>
          </p:cNvPr>
          <p:cNvSpPr>
            <a:spLocks noGrp="1"/>
          </p:cNvSpPr>
          <p:nvPr>
            <p:ph type="title"/>
          </p:nvPr>
        </p:nvSpPr>
        <p:spPr/>
        <p:txBody>
          <a:bodyPr>
            <a:normAutofit fontScale="90000"/>
          </a:bodyPr>
          <a:lstStyle/>
          <a:p>
            <a:endParaRPr lang="fr-FR"/>
          </a:p>
        </p:txBody>
      </p:sp>
      <p:sp>
        <p:nvSpPr>
          <p:cNvPr id="2" name="Espace réservé du numéro de diapositive 1">
            <a:extLst>
              <a:ext uri="{FF2B5EF4-FFF2-40B4-BE49-F238E27FC236}">
                <a16:creationId xmlns:a16="http://schemas.microsoft.com/office/drawing/2014/main" id="{EF941012-89C4-D082-D781-1B14ECA6FBE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6</a:t>
            </a:fld>
            <a:endParaRPr lang="fr-FR" dirty="0"/>
          </a:p>
        </p:txBody>
      </p:sp>
      <p:sp>
        <p:nvSpPr>
          <p:cNvPr id="64" name="Google Shape;64;p4">
            <a:extLst>
              <a:ext uri="{FF2B5EF4-FFF2-40B4-BE49-F238E27FC236}">
                <a16:creationId xmlns:a16="http://schemas.microsoft.com/office/drawing/2014/main" id="{C48C7682-FC8E-4E70-7A77-CC65EC001AE0}"/>
              </a:ext>
            </a:extLst>
          </p:cNvPr>
          <p:cNvSpPr/>
          <p:nvPr/>
        </p:nvSpPr>
        <p:spPr>
          <a:xfrm>
            <a:off x="0" y="-33376"/>
            <a:ext cx="9144000" cy="1051101"/>
          </a:xfrm>
          <a:prstGeom prst="rect">
            <a:avLst/>
          </a:prstGeom>
          <a:solidFill>
            <a:srgbClr val="00206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5588F8FA-381F-6873-29E0-85481CECB6F1}"/>
              </a:ext>
            </a:extLst>
          </p:cNvPr>
          <p:cNvSpPr txBox="1"/>
          <p:nvPr/>
        </p:nvSpPr>
        <p:spPr>
          <a:xfrm>
            <a:off x="802768" y="158675"/>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dirty="0">
                <a:solidFill>
                  <a:srgbClr val="F3F3F3"/>
                </a:solidFill>
                <a:latin typeface="Montserrat"/>
                <a:ea typeface="Montserrat"/>
                <a:cs typeface="Montserrat"/>
                <a:sym typeface="Montserrat"/>
              </a:rPr>
              <a:t>Evolution CA: Exemple Magasin 6</a:t>
            </a:r>
            <a:endParaRPr sz="2500" b="0" i="0" u="none" strike="noStrike" cap="none" dirty="0">
              <a:solidFill>
                <a:srgbClr val="F3F3F3"/>
              </a:solidFill>
              <a:latin typeface="Montserrat"/>
              <a:ea typeface="Montserrat"/>
              <a:cs typeface="Montserrat"/>
              <a:sym typeface="Montserrat"/>
            </a:endParaRPr>
          </a:p>
        </p:txBody>
      </p:sp>
      <p:sp>
        <p:nvSpPr>
          <p:cNvPr id="66" name="Google Shape;66;p4">
            <a:extLst>
              <a:ext uri="{FF2B5EF4-FFF2-40B4-BE49-F238E27FC236}">
                <a16:creationId xmlns:a16="http://schemas.microsoft.com/office/drawing/2014/main" id="{468F61F0-6ADC-1E1D-49A0-4A4963036078}"/>
              </a:ext>
            </a:extLst>
          </p:cNvPr>
          <p:cNvSpPr/>
          <p:nvPr/>
        </p:nvSpPr>
        <p:spPr>
          <a:xfrm>
            <a:off x="944441" y="737573"/>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8" name="Image 7">
            <a:extLst>
              <a:ext uri="{FF2B5EF4-FFF2-40B4-BE49-F238E27FC236}">
                <a16:creationId xmlns:a16="http://schemas.microsoft.com/office/drawing/2014/main" id="{A8F69DED-93F5-E06D-FF9C-9BCB642CC71A}"/>
              </a:ext>
            </a:extLst>
          </p:cNvPr>
          <p:cNvPicPr>
            <a:picLocks noChangeAspect="1"/>
          </p:cNvPicPr>
          <p:nvPr/>
        </p:nvPicPr>
        <p:blipFill>
          <a:blip r:embed="rId3"/>
          <a:stretch>
            <a:fillRect/>
          </a:stretch>
        </p:blipFill>
        <p:spPr>
          <a:xfrm>
            <a:off x="497967" y="1108176"/>
            <a:ext cx="8148066" cy="3779865"/>
          </a:xfrm>
          <a:prstGeom prst="rect">
            <a:avLst/>
          </a:prstGeom>
          <a:ln>
            <a:solidFill>
              <a:srgbClr val="002060"/>
            </a:solidFill>
          </a:ln>
        </p:spPr>
      </p:pic>
    </p:spTree>
    <p:extLst>
      <p:ext uri="{BB962C8B-B14F-4D97-AF65-F5344CB8AC3E}">
        <p14:creationId xmlns:p14="http://schemas.microsoft.com/office/powerpoint/2010/main" val="3320188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11A616A2-AD44-2927-6D8A-BF6591F7160F}"/>
            </a:ext>
          </a:extLst>
        </p:cNvPr>
        <p:cNvGrpSpPr/>
        <p:nvPr/>
      </p:nvGrpSpPr>
      <p:grpSpPr>
        <a:xfrm>
          <a:off x="0" y="0"/>
          <a:ext cx="0" cy="0"/>
          <a:chOff x="0" y="0"/>
          <a:chExt cx="0" cy="0"/>
        </a:xfrm>
      </p:grpSpPr>
      <p:sp>
        <p:nvSpPr>
          <p:cNvPr id="9" name="Titre 8">
            <a:extLst>
              <a:ext uri="{FF2B5EF4-FFF2-40B4-BE49-F238E27FC236}">
                <a16:creationId xmlns:a16="http://schemas.microsoft.com/office/drawing/2014/main" id="{AB80FE21-31EF-F806-FC35-2A4DD166BFB0}"/>
              </a:ext>
            </a:extLst>
          </p:cNvPr>
          <p:cNvSpPr>
            <a:spLocks noGrp="1"/>
          </p:cNvSpPr>
          <p:nvPr>
            <p:ph type="title"/>
          </p:nvPr>
        </p:nvSpPr>
        <p:spPr/>
        <p:txBody>
          <a:bodyPr>
            <a:normAutofit fontScale="90000"/>
          </a:bodyPr>
          <a:lstStyle/>
          <a:p>
            <a:endParaRPr lang="fr-FR"/>
          </a:p>
        </p:txBody>
      </p:sp>
      <p:sp>
        <p:nvSpPr>
          <p:cNvPr id="2" name="Espace réservé du numéro de diapositive 1">
            <a:extLst>
              <a:ext uri="{FF2B5EF4-FFF2-40B4-BE49-F238E27FC236}">
                <a16:creationId xmlns:a16="http://schemas.microsoft.com/office/drawing/2014/main" id="{948E4044-F63F-50F7-CECE-EF2C6BA166E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7</a:t>
            </a:fld>
            <a:endParaRPr lang="fr-FR" dirty="0"/>
          </a:p>
        </p:txBody>
      </p:sp>
      <p:sp>
        <p:nvSpPr>
          <p:cNvPr id="64" name="Google Shape;64;p4">
            <a:extLst>
              <a:ext uri="{FF2B5EF4-FFF2-40B4-BE49-F238E27FC236}">
                <a16:creationId xmlns:a16="http://schemas.microsoft.com/office/drawing/2014/main" id="{78262F7E-3846-EF8A-1F57-15941F9281AB}"/>
              </a:ext>
            </a:extLst>
          </p:cNvPr>
          <p:cNvSpPr/>
          <p:nvPr/>
        </p:nvSpPr>
        <p:spPr>
          <a:xfrm>
            <a:off x="0" y="1"/>
            <a:ext cx="9144000" cy="1303866"/>
          </a:xfrm>
          <a:prstGeom prst="rect">
            <a:avLst/>
          </a:prstGeom>
          <a:solidFill>
            <a:srgbClr val="00206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54F37999-0499-C2B0-03B8-FDEFEFAE9D80}"/>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fontScale="92500"/>
          </a:bodyPr>
          <a:lstStyle/>
          <a:p>
            <a:pPr marL="0" marR="0" lvl="0" indent="0" algn="l" rtl="0">
              <a:lnSpc>
                <a:spcPct val="100000"/>
              </a:lnSpc>
              <a:spcBef>
                <a:spcPts val="0"/>
              </a:spcBef>
              <a:spcAft>
                <a:spcPts val="0"/>
              </a:spcAft>
              <a:buClr>
                <a:srgbClr val="000000"/>
              </a:buClr>
              <a:buSzPts val="2500"/>
              <a:buFont typeface="Arial"/>
              <a:buNone/>
            </a:pPr>
            <a:r>
              <a:rPr lang="fr-FR" sz="2500" b="0" i="0" u="none" strike="noStrike" cap="none" dirty="0">
                <a:solidFill>
                  <a:srgbClr val="F3F3F3"/>
                </a:solidFill>
                <a:latin typeface="Montserrat"/>
                <a:ea typeface="Montserrat"/>
                <a:cs typeface="Montserrat"/>
                <a:sym typeface="Montserrat"/>
              </a:rPr>
              <a:t>Relation entre le CA et le nombre de clients (linéaire)</a:t>
            </a:r>
            <a:endParaRPr sz="2500" b="0" i="0" u="none" strike="noStrike" cap="none" dirty="0">
              <a:solidFill>
                <a:srgbClr val="F3F3F3"/>
              </a:solidFill>
              <a:latin typeface="Montserrat"/>
              <a:ea typeface="Montserrat"/>
              <a:cs typeface="Montserrat"/>
              <a:sym typeface="Montserrat"/>
            </a:endParaRPr>
          </a:p>
        </p:txBody>
      </p:sp>
      <p:sp>
        <p:nvSpPr>
          <p:cNvPr id="66" name="Google Shape;66;p4">
            <a:extLst>
              <a:ext uri="{FF2B5EF4-FFF2-40B4-BE49-F238E27FC236}">
                <a16:creationId xmlns:a16="http://schemas.microsoft.com/office/drawing/2014/main" id="{0C94982C-96B0-2936-17AA-5647727A4114}"/>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4" name="Image 3">
            <a:extLst>
              <a:ext uri="{FF2B5EF4-FFF2-40B4-BE49-F238E27FC236}">
                <a16:creationId xmlns:a16="http://schemas.microsoft.com/office/drawing/2014/main" id="{F0AC311C-AF22-133B-7BCB-8C0EAF89F064}"/>
              </a:ext>
            </a:extLst>
          </p:cNvPr>
          <p:cNvPicPr>
            <a:picLocks noChangeAspect="1"/>
          </p:cNvPicPr>
          <p:nvPr/>
        </p:nvPicPr>
        <p:blipFill>
          <a:blip r:embed="rId3"/>
          <a:stretch>
            <a:fillRect/>
          </a:stretch>
        </p:blipFill>
        <p:spPr>
          <a:xfrm>
            <a:off x="501527" y="1808621"/>
            <a:ext cx="4788146" cy="2762392"/>
          </a:xfrm>
          <a:prstGeom prst="rect">
            <a:avLst/>
          </a:prstGeom>
          <a:ln>
            <a:solidFill>
              <a:srgbClr val="002060"/>
            </a:solidFill>
          </a:ln>
        </p:spPr>
      </p:pic>
      <p:sp>
        <p:nvSpPr>
          <p:cNvPr id="3" name="ZoneTexte 2">
            <a:extLst>
              <a:ext uri="{FF2B5EF4-FFF2-40B4-BE49-F238E27FC236}">
                <a16:creationId xmlns:a16="http://schemas.microsoft.com/office/drawing/2014/main" id="{52344CA5-8003-1204-D52A-EB5D104073B5}"/>
              </a:ext>
            </a:extLst>
          </p:cNvPr>
          <p:cNvSpPr txBox="1"/>
          <p:nvPr/>
        </p:nvSpPr>
        <p:spPr>
          <a:xfrm>
            <a:off x="5435600" y="1804823"/>
            <a:ext cx="3453850" cy="523220"/>
          </a:xfrm>
          <a:prstGeom prst="rect">
            <a:avLst/>
          </a:prstGeom>
          <a:noFill/>
          <a:ln>
            <a:solidFill>
              <a:srgbClr val="002060"/>
            </a:solidFill>
          </a:ln>
        </p:spPr>
        <p:txBody>
          <a:bodyPr wrap="square" rtlCol="0">
            <a:spAutoFit/>
          </a:bodyPr>
          <a:lstStyle/>
          <a:p>
            <a:r>
              <a:rPr lang="fr-FR" dirty="0"/>
              <a:t>But: Evaluer une relation entre nos deux variables</a:t>
            </a:r>
          </a:p>
        </p:txBody>
      </p:sp>
      <p:pic>
        <p:nvPicPr>
          <p:cNvPr id="7" name="Image 6">
            <a:extLst>
              <a:ext uri="{FF2B5EF4-FFF2-40B4-BE49-F238E27FC236}">
                <a16:creationId xmlns:a16="http://schemas.microsoft.com/office/drawing/2014/main" id="{7F847E29-6654-1800-84FA-7D8E8A10E148}"/>
              </a:ext>
            </a:extLst>
          </p:cNvPr>
          <p:cNvPicPr>
            <a:picLocks noChangeAspect="1"/>
          </p:cNvPicPr>
          <p:nvPr/>
        </p:nvPicPr>
        <p:blipFill>
          <a:blip r:embed="rId4"/>
          <a:stretch>
            <a:fillRect/>
          </a:stretch>
        </p:blipFill>
        <p:spPr>
          <a:xfrm>
            <a:off x="5435600" y="2626865"/>
            <a:ext cx="3453850" cy="404268"/>
          </a:xfrm>
          <a:prstGeom prst="rect">
            <a:avLst/>
          </a:prstGeom>
          <a:ln>
            <a:solidFill>
              <a:srgbClr val="002060"/>
            </a:solidFill>
          </a:ln>
        </p:spPr>
      </p:pic>
      <p:sp>
        <p:nvSpPr>
          <p:cNvPr id="10" name="ZoneTexte 9">
            <a:extLst>
              <a:ext uri="{FF2B5EF4-FFF2-40B4-BE49-F238E27FC236}">
                <a16:creationId xmlns:a16="http://schemas.microsoft.com/office/drawing/2014/main" id="{C8E5B216-E3D0-821E-0001-0147DEB83010}"/>
              </a:ext>
            </a:extLst>
          </p:cNvPr>
          <p:cNvSpPr txBox="1"/>
          <p:nvPr/>
        </p:nvSpPr>
        <p:spPr>
          <a:xfrm>
            <a:off x="5435600" y="3315193"/>
            <a:ext cx="3453850" cy="1169551"/>
          </a:xfrm>
          <a:prstGeom prst="rect">
            <a:avLst/>
          </a:prstGeom>
          <a:noFill/>
          <a:ln>
            <a:solidFill>
              <a:srgbClr val="002060"/>
            </a:solidFill>
          </a:ln>
        </p:spPr>
        <p:txBody>
          <a:bodyPr wrap="square" rtlCol="0">
            <a:spAutoFit/>
          </a:bodyPr>
          <a:lstStyle/>
          <a:p>
            <a:r>
              <a:rPr lang="fr-FR" dirty="0"/>
              <a:t>- Relation positive entre nombre de clients et CA.</a:t>
            </a:r>
          </a:p>
          <a:p>
            <a:endParaRPr lang="fr-FR" dirty="0"/>
          </a:p>
          <a:p>
            <a:r>
              <a:rPr lang="fr-FR" dirty="0"/>
              <a:t>- Potentiel d’amélioration du modèle en intégrant d'autres variables.</a:t>
            </a:r>
          </a:p>
        </p:txBody>
      </p:sp>
    </p:spTree>
    <p:extLst>
      <p:ext uri="{BB962C8B-B14F-4D97-AF65-F5344CB8AC3E}">
        <p14:creationId xmlns:p14="http://schemas.microsoft.com/office/powerpoint/2010/main" val="4170614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59F47B3A-B60A-DB39-24F0-77445D0273D5}"/>
            </a:ext>
          </a:extLst>
        </p:cNvPr>
        <p:cNvGrpSpPr/>
        <p:nvPr/>
      </p:nvGrpSpPr>
      <p:grpSpPr>
        <a:xfrm>
          <a:off x="0" y="0"/>
          <a:ext cx="0" cy="0"/>
          <a:chOff x="0" y="0"/>
          <a:chExt cx="0" cy="0"/>
        </a:xfrm>
      </p:grpSpPr>
      <p:sp>
        <p:nvSpPr>
          <p:cNvPr id="9" name="Titre 8">
            <a:extLst>
              <a:ext uri="{FF2B5EF4-FFF2-40B4-BE49-F238E27FC236}">
                <a16:creationId xmlns:a16="http://schemas.microsoft.com/office/drawing/2014/main" id="{22F966C7-88CC-AD19-C8E7-88757CE91F82}"/>
              </a:ext>
            </a:extLst>
          </p:cNvPr>
          <p:cNvSpPr>
            <a:spLocks noGrp="1"/>
          </p:cNvSpPr>
          <p:nvPr>
            <p:ph type="title"/>
          </p:nvPr>
        </p:nvSpPr>
        <p:spPr/>
        <p:txBody>
          <a:bodyPr>
            <a:normAutofit fontScale="90000"/>
          </a:bodyPr>
          <a:lstStyle/>
          <a:p>
            <a:endParaRPr lang="fr-FR"/>
          </a:p>
        </p:txBody>
      </p:sp>
      <p:sp>
        <p:nvSpPr>
          <p:cNvPr id="2" name="Espace réservé du numéro de diapositive 1">
            <a:extLst>
              <a:ext uri="{FF2B5EF4-FFF2-40B4-BE49-F238E27FC236}">
                <a16:creationId xmlns:a16="http://schemas.microsoft.com/office/drawing/2014/main" id="{7FD56F65-15ED-0EC1-A51B-184A98A386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8</a:t>
            </a:fld>
            <a:endParaRPr lang="fr-FR" dirty="0"/>
          </a:p>
        </p:txBody>
      </p:sp>
      <p:sp>
        <p:nvSpPr>
          <p:cNvPr id="64" name="Google Shape;64;p4">
            <a:extLst>
              <a:ext uri="{FF2B5EF4-FFF2-40B4-BE49-F238E27FC236}">
                <a16:creationId xmlns:a16="http://schemas.microsoft.com/office/drawing/2014/main" id="{AA4BB359-DC47-9402-0816-265191EF33BE}"/>
              </a:ext>
            </a:extLst>
          </p:cNvPr>
          <p:cNvSpPr/>
          <p:nvPr/>
        </p:nvSpPr>
        <p:spPr>
          <a:xfrm>
            <a:off x="0" y="1"/>
            <a:ext cx="9144000" cy="1303866"/>
          </a:xfrm>
          <a:prstGeom prst="rect">
            <a:avLst/>
          </a:prstGeom>
          <a:solidFill>
            <a:srgbClr val="00206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7726A95B-9583-E7EB-1131-0A210A37DA55}"/>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b="0" i="0" u="none" strike="noStrike" cap="none" dirty="0">
                <a:solidFill>
                  <a:srgbClr val="F3F3F3"/>
                </a:solidFill>
                <a:latin typeface="Montserrat"/>
                <a:ea typeface="Montserrat"/>
                <a:cs typeface="Montserrat"/>
                <a:sym typeface="Montserrat"/>
              </a:rPr>
              <a:t>Paramètres </a:t>
            </a:r>
            <a:r>
              <a:rPr lang="fr-FR" sz="2500" dirty="0">
                <a:solidFill>
                  <a:srgbClr val="F3F3F3"/>
                </a:solidFill>
                <a:latin typeface="Montserrat"/>
                <a:ea typeface="Montserrat"/>
                <a:cs typeface="Montserrat"/>
                <a:sym typeface="Montserrat"/>
              </a:rPr>
              <a:t>Influents</a:t>
            </a:r>
            <a:r>
              <a:rPr lang="fr-FR" sz="2500" b="0" i="0" u="none" strike="noStrike" cap="none" dirty="0">
                <a:solidFill>
                  <a:srgbClr val="F3F3F3"/>
                </a:solidFill>
                <a:latin typeface="Montserrat"/>
                <a:ea typeface="Montserrat"/>
                <a:cs typeface="Montserrat"/>
                <a:sym typeface="Montserrat"/>
              </a:rPr>
              <a:t> sur le Volume de Vente</a:t>
            </a:r>
          </a:p>
        </p:txBody>
      </p:sp>
      <p:sp>
        <p:nvSpPr>
          <p:cNvPr id="66" name="Google Shape;66;p4">
            <a:extLst>
              <a:ext uri="{FF2B5EF4-FFF2-40B4-BE49-F238E27FC236}">
                <a16:creationId xmlns:a16="http://schemas.microsoft.com/office/drawing/2014/main" id="{9237A097-2F31-D875-CA0E-EB941CF6034B}"/>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6" name="Image 5">
            <a:extLst>
              <a:ext uri="{FF2B5EF4-FFF2-40B4-BE49-F238E27FC236}">
                <a16:creationId xmlns:a16="http://schemas.microsoft.com/office/drawing/2014/main" id="{995FDF2B-A456-7F33-2752-47DC3E51A72B}"/>
              </a:ext>
            </a:extLst>
          </p:cNvPr>
          <p:cNvPicPr>
            <a:picLocks noChangeAspect="1"/>
          </p:cNvPicPr>
          <p:nvPr/>
        </p:nvPicPr>
        <p:blipFill>
          <a:blip r:embed="rId3"/>
          <a:stretch>
            <a:fillRect/>
          </a:stretch>
        </p:blipFill>
        <p:spPr>
          <a:xfrm>
            <a:off x="400049" y="1462749"/>
            <a:ext cx="4435397" cy="3496371"/>
          </a:xfrm>
          <a:prstGeom prst="rect">
            <a:avLst/>
          </a:prstGeom>
          <a:ln>
            <a:solidFill>
              <a:srgbClr val="002060"/>
            </a:solidFill>
          </a:ln>
        </p:spPr>
      </p:pic>
      <p:sp>
        <p:nvSpPr>
          <p:cNvPr id="8" name="ZoneTexte 7">
            <a:extLst>
              <a:ext uri="{FF2B5EF4-FFF2-40B4-BE49-F238E27FC236}">
                <a16:creationId xmlns:a16="http://schemas.microsoft.com/office/drawing/2014/main" id="{758DC5BA-9856-2AD0-2E9C-DDB0A68653A9}"/>
              </a:ext>
            </a:extLst>
          </p:cNvPr>
          <p:cNvSpPr txBox="1"/>
          <p:nvPr/>
        </p:nvSpPr>
        <p:spPr>
          <a:xfrm>
            <a:off x="5004707" y="2079093"/>
            <a:ext cx="3600450" cy="2031325"/>
          </a:xfrm>
          <a:prstGeom prst="rect">
            <a:avLst/>
          </a:prstGeom>
          <a:noFill/>
          <a:ln>
            <a:solidFill>
              <a:srgbClr val="002060"/>
            </a:solidFill>
          </a:ln>
        </p:spPr>
        <p:txBody>
          <a:bodyPr wrap="square" rtlCol="0">
            <a:spAutoFit/>
          </a:bodyPr>
          <a:lstStyle/>
          <a:p>
            <a:pPr marL="285750" indent="-285750">
              <a:buFontTx/>
              <a:buChar char="-"/>
            </a:pPr>
            <a:r>
              <a:rPr lang="fr-FR" dirty="0" err="1"/>
              <a:t>Heatmap</a:t>
            </a:r>
            <a:r>
              <a:rPr lang="fr-FR" dirty="0"/>
              <a:t> de corrélation</a:t>
            </a:r>
          </a:p>
          <a:p>
            <a:pPr marL="285750" indent="-285750">
              <a:buFontTx/>
              <a:buChar char="-"/>
            </a:pPr>
            <a:r>
              <a:rPr lang="fr-FR" dirty="0"/>
              <a:t>R2: 0,85 </a:t>
            </a:r>
          </a:p>
          <a:p>
            <a:pPr marL="285750" lvl="1" indent="-285750">
              <a:buFontTx/>
              <a:buChar char="-"/>
            </a:pPr>
            <a:r>
              <a:rPr lang="fr-FR" dirty="0"/>
              <a:t> Variables + explicatives:</a:t>
            </a:r>
          </a:p>
          <a:p>
            <a:pPr lvl="1" algn="ctr"/>
            <a:r>
              <a:rPr lang="fr-FR" dirty="0" err="1"/>
              <a:t>Customers</a:t>
            </a:r>
            <a:endParaRPr lang="fr-FR" dirty="0"/>
          </a:p>
          <a:p>
            <a:pPr algn="ctr"/>
            <a:r>
              <a:rPr lang="fr-FR" dirty="0"/>
              <a:t>Open</a:t>
            </a:r>
          </a:p>
          <a:p>
            <a:pPr algn="ctr"/>
            <a:r>
              <a:rPr lang="fr-FR" dirty="0"/>
              <a:t>Promo</a:t>
            </a:r>
          </a:p>
          <a:p>
            <a:pPr algn="ctr"/>
            <a:r>
              <a:rPr lang="fr-FR" dirty="0" err="1"/>
              <a:t>SchoolHoliday</a:t>
            </a:r>
            <a:endParaRPr lang="fr-FR" dirty="0"/>
          </a:p>
          <a:p>
            <a:pPr algn="ctr"/>
            <a:endParaRPr lang="fr-FR" dirty="0"/>
          </a:p>
          <a:p>
            <a:pPr marL="285750" indent="-285750">
              <a:buFontTx/>
              <a:buChar char="-"/>
            </a:pPr>
            <a:r>
              <a:rPr lang="fr-FR" dirty="0" err="1"/>
              <a:t>CompetitionDistance</a:t>
            </a:r>
            <a:r>
              <a:rPr lang="fr-FR" dirty="0"/>
              <a:t>: Faible influence</a:t>
            </a:r>
          </a:p>
        </p:txBody>
      </p:sp>
    </p:spTree>
    <p:extLst>
      <p:ext uri="{BB962C8B-B14F-4D97-AF65-F5344CB8AC3E}">
        <p14:creationId xmlns:p14="http://schemas.microsoft.com/office/powerpoint/2010/main" val="1136622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94A00727-2A8D-9849-2870-C551A7CE1E12}"/>
            </a:ext>
          </a:extLst>
        </p:cNvPr>
        <p:cNvGrpSpPr/>
        <p:nvPr/>
      </p:nvGrpSpPr>
      <p:grpSpPr>
        <a:xfrm>
          <a:off x="0" y="0"/>
          <a:ext cx="0" cy="0"/>
          <a:chOff x="0" y="0"/>
          <a:chExt cx="0" cy="0"/>
        </a:xfrm>
      </p:grpSpPr>
      <p:sp>
        <p:nvSpPr>
          <p:cNvPr id="9" name="Titre 8">
            <a:extLst>
              <a:ext uri="{FF2B5EF4-FFF2-40B4-BE49-F238E27FC236}">
                <a16:creationId xmlns:a16="http://schemas.microsoft.com/office/drawing/2014/main" id="{6C019DF9-877A-518C-5D38-3853CAD9D4AF}"/>
              </a:ext>
            </a:extLst>
          </p:cNvPr>
          <p:cNvSpPr>
            <a:spLocks noGrp="1"/>
          </p:cNvSpPr>
          <p:nvPr>
            <p:ph type="title"/>
          </p:nvPr>
        </p:nvSpPr>
        <p:spPr/>
        <p:txBody>
          <a:bodyPr>
            <a:normAutofit fontScale="90000"/>
          </a:bodyPr>
          <a:lstStyle/>
          <a:p>
            <a:endParaRPr lang="fr-FR"/>
          </a:p>
        </p:txBody>
      </p:sp>
      <p:sp>
        <p:nvSpPr>
          <p:cNvPr id="2" name="Espace réservé du numéro de diapositive 1">
            <a:extLst>
              <a:ext uri="{FF2B5EF4-FFF2-40B4-BE49-F238E27FC236}">
                <a16:creationId xmlns:a16="http://schemas.microsoft.com/office/drawing/2014/main" id="{5613D4C2-4562-674F-2C49-761B56DB2C7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9</a:t>
            </a:fld>
            <a:endParaRPr lang="fr-FR" dirty="0"/>
          </a:p>
        </p:txBody>
      </p:sp>
      <p:sp>
        <p:nvSpPr>
          <p:cNvPr id="64" name="Google Shape;64;p4">
            <a:extLst>
              <a:ext uri="{FF2B5EF4-FFF2-40B4-BE49-F238E27FC236}">
                <a16:creationId xmlns:a16="http://schemas.microsoft.com/office/drawing/2014/main" id="{0B4CC52B-6DF3-4F04-02FF-624192E9CFED}"/>
              </a:ext>
            </a:extLst>
          </p:cNvPr>
          <p:cNvSpPr/>
          <p:nvPr/>
        </p:nvSpPr>
        <p:spPr>
          <a:xfrm>
            <a:off x="0" y="1"/>
            <a:ext cx="9144000" cy="1303866"/>
          </a:xfrm>
          <a:prstGeom prst="rect">
            <a:avLst/>
          </a:prstGeom>
          <a:solidFill>
            <a:srgbClr val="00206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4C76C85B-4E8F-BC3F-E5AC-40BA413335D6}"/>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FR" sz="2500" b="0" i="0" u="none" strike="noStrike" cap="none" dirty="0">
                <a:solidFill>
                  <a:srgbClr val="F3F3F3"/>
                </a:solidFill>
                <a:latin typeface="Montserrat"/>
                <a:ea typeface="Montserrat"/>
                <a:cs typeface="Montserrat"/>
                <a:sym typeface="Montserrat"/>
              </a:rPr>
              <a:t>Catégorisations des Magasins</a:t>
            </a:r>
            <a:endParaRPr sz="2500" b="0" i="0" u="none" strike="noStrike" cap="none" dirty="0">
              <a:solidFill>
                <a:srgbClr val="F3F3F3"/>
              </a:solidFill>
              <a:latin typeface="Montserrat"/>
              <a:ea typeface="Montserrat"/>
              <a:cs typeface="Montserrat"/>
              <a:sym typeface="Montserrat"/>
            </a:endParaRPr>
          </a:p>
        </p:txBody>
      </p:sp>
      <p:sp>
        <p:nvSpPr>
          <p:cNvPr id="66" name="Google Shape;66;p4">
            <a:extLst>
              <a:ext uri="{FF2B5EF4-FFF2-40B4-BE49-F238E27FC236}">
                <a16:creationId xmlns:a16="http://schemas.microsoft.com/office/drawing/2014/main" id="{EFE1AB95-8873-CDA2-5DC5-B4C273B063EF}"/>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5" name="Image 4">
            <a:extLst>
              <a:ext uri="{FF2B5EF4-FFF2-40B4-BE49-F238E27FC236}">
                <a16:creationId xmlns:a16="http://schemas.microsoft.com/office/drawing/2014/main" id="{412F9BAF-39CE-F92B-1BBA-3873C2496121}"/>
              </a:ext>
            </a:extLst>
          </p:cNvPr>
          <p:cNvPicPr>
            <a:picLocks noChangeAspect="1"/>
          </p:cNvPicPr>
          <p:nvPr/>
        </p:nvPicPr>
        <p:blipFill>
          <a:blip r:embed="rId3"/>
          <a:stretch>
            <a:fillRect/>
          </a:stretch>
        </p:blipFill>
        <p:spPr>
          <a:xfrm>
            <a:off x="243966" y="1971988"/>
            <a:ext cx="4153113" cy="2178162"/>
          </a:xfrm>
          <a:prstGeom prst="rect">
            <a:avLst/>
          </a:prstGeom>
          <a:ln>
            <a:solidFill>
              <a:srgbClr val="002060"/>
            </a:solidFill>
          </a:ln>
        </p:spPr>
      </p:pic>
      <p:pic>
        <p:nvPicPr>
          <p:cNvPr id="4" name="Image 3">
            <a:extLst>
              <a:ext uri="{FF2B5EF4-FFF2-40B4-BE49-F238E27FC236}">
                <a16:creationId xmlns:a16="http://schemas.microsoft.com/office/drawing/2014/main" id="{6D2BA5F3-D77F-C986-A5CF-1082ECEA14F6}"/>
              </a:ext>
            </a:extLst>
          </p:cNvPr>
          <p:cNvPicPr>
            <a:picLocks noChangeAspect="1"/>
          </p:cNvPicPr>
          <p:nvPr/>
        </p:nvPicPr>
        <p:blipFill>
          <a:blip r:embed="rId4"/>
          <a:stretch>
            <a:fillRect/>
          </a:stretch>
        </p:blipFill>
        <p:spPr>
          <a:xfrm>
            <a:off x="4572000" y="1589960"/>
            <a:ext cx="4365399" cy="3216290"/>
          </a:xfrm>
          <a:prstGeom prst="rect">
            <a:avLst/>
          </a:prstGeom>
          <a:ln>
            <a:solidFill>
              <a:srgbClr val="002060"/>
            </a:solidFill>
          </a:ln>
        </p:spPr>
      </p:pic>
    </p:spTree>
    <p:extLst>
      <p:ext uri="{BB962C8B-B14F-4D97-AF65-F5344CB8AC3E}">
        <p14:creationId xmlns:p14="http://schemas.microsoft.com/office/powerpoint/2010/main" val="59409996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14594</TotalTime>
  <Words>1992</Words>
  <Application>Microsoft Office PowerPoint</Application>
  <PresentationFormat>Affichage à l'écran (16:9)</PresentationFormat>
  <Paragraphs>189</Paragraphs>
  <Slides>15</Slides>
  <Notes>15</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Montserrat</vt:lpstr>
      <vt:lpstr>Calibri</vt:lpstr>
      <vt:lpstr>Arial</vt:lpstr>
      <vt:lpstr>Inter</vt:lpstr>
      <vt:lpstr>Simple Light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Quitterie ROUDAUT</cp:lastModifiedBy>
  <cp:revision>4</cp:revision>
  <dcterms:modified xsi:type="dcterms:W3CDTF">2025-06-04T17:53:24Z</dcterms:modified>
</cp:coreProperties>
</file>