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7" r:id="rId10"/>
    <p:sldId id="277" r:id="rId11"/>
    <p:sldId id="265" r:id="rId12"/>
    <p:sldId id="280" r:id="rId13"/>
    <p:sldId id="268" r:id="rId14"/>
    <p:sldId id="269" r:id="rId15"/>
    <p:sldId id="282" r:id="rId16"/>
    <p:sldId id="270" r:id="rId17"/>
    <p:sldId id="278" r:id="rId18"/>
    <p:sldId id="272" r:id="rId19"/>
    <p:sldId id="279" r:id="rId20"/>
    <p:sldId id="281"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971E8-A10A-417E-B874-F634EC4C3E97}" v="1391" dt="2025-04-04T17:13:11.75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3390" autoAdjust="0"/>
  </p:normalViewPr>
  <p:slideViewPr>
    <p:cSldViewPr snapToGrid="0">
      <p:cViewPr varScale="1">
        <p:scale>
          <a:sx n="96" d="100"/>
          <a:sy n="96" d="100"/>
        </p:scale>
        <p:origin x="2238" y="312"/>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tterie ROUDAUT" userId="8543a2adf6973109" providerId="LiveId" clId="{981E4694-3E83-4379-9CD8-074A1200315E}"/>
    <pc:docChg chg="undo custSel addSld delSld modSld sldOrd addSection delSection">
      <pc:chgData name="Quitterie ROUDAUT" userId="8543a2adf6973109" providerId="LiveId" clId="{981E4694-3E83-4379-9CD8-074A1200315E}" dt="2025-02-10T07:32:32.088" v="13038" actId="20577"/>
      <pc:docMkLst>
        <pc:docMk/>
      </pc:docMkLst>
      <pc:sldChg chg="modSp mod modNotesTx">
        <pc:chgData name="Quitterie ROUDAUT" userId="8543a2adf6973109" providerId="LiveId" clId="{981E4694-3E83-4379-9CD8-074A1200315E}" dt="2025-02-10T07:24:46.272" v="12504" actId="33524"/>
        <pc:sldMkLst>
          <pc:docMk/>
          <pc:sldMk cId="0" sldId="256"/>
        </pc:sldMkLst>
        <pc:spChg chg="mod">
          <ac:chgData name="Quitterie ROUDAUT" userId="8543a2adf6973109" providerId="LiveId" clId="{981E4694-3E83-4379-9CD8-074A1200315E}" dt="2025-01-26T14:18:58.367" v="169" actId="20577"/>
          <ac:spMkLst>
            <pc:docMk/>
            <pc:sldMk cId="0" sldId="256"/>
            <ac:spMk id="55" creationId="{00000000-0000-0000-0000-000000000000}"/>
          </ac:spMkLst>
        </pc:spChg>
        <pc:spChg chg="mod">
          <ac:chgData name="Quitterie ROUDAUT" userId="8543a2adf6973109" providerId="LiveId" clId="{981E4694-3E83-4379-9CD8-074A1200315E}" dt="2025-01-23T15:13:40.986" v="130" actId="20577"/>
          <ac:spMkLst>
            <pc:docMk/>
            <pc:sldMk cId="0" sldId="256"/>
            <ac:spMk id="56" creationId="{00000000-0000-0000-0000-000000000000}"/>
          </ac:spMkLst>
        </pc:spChg>
        <pc:spChg chg="mod">
          <ac:chgData name="Quitterie ROUDAUT" userId="8543a2adf6973109" providerId="LiveId" clId="{981E4694-3E83-4379-9CD8-074A1200315E}" dt="2025-01-23T15:13:59.837" v="154" actId="20577"/>
          <ac:spMkLst>
            <pc:docMk/>
            <pc:sldMk cId="0" sldId="256"/>
            <ac:spMk id="57" creationId="{00000000-0000-0000-0000-000000000000}"/>
          </ac:spMkLst>
        </pc:spChg>
        <pc:spChg chg="mod">
          <ac:chgData name="Quitterie ROUDAUT" userId="8543a2adf6973109" providerId="LiveId" clId="{981E4694-3E83-4379-9CD8-074A1200315E}" dt="2025-02-03T10:58:54.004" v="11465" actId="20577"/>
          <ac:spMkLst>
            <pc:docMk/>
            <pc:sldMk cId="0" sldId="256"/>
            <ac:spMk id="58" creationId="{00000000-0000-0000-0000-000000000000}"/>
          </ac:spMkLst>
        </pc:spChg>
      </pc:sldChg>
      <pc:sldChg chg="addSp delSp modSp mod modClrScheme chgLayout modNotesTx">
        <pc:chgData name="Quitterie ROUDAUT" userId="8543a2adf6973109" providerId="LiveId" clId="{981E4694-3E83-4379-9CD8-074A1200315E}" dt="2025-02-10T07:26:23.480" v="12552" actId="20577"/>
        <pc:sldMkLst>
          <pc:docMk/>
          <pc:sldMk cId="0" sldId="257"/>
        </pc:sldMkLst>
        <pc:spChg chg="mod ord">
          <ac:chgData name="Quitterie ROUDAUT" userId="8543a2adf6973109" providerId="LiveId" clId="{981E4694-3E83-4379-9CD8-074A1200315E}" dt="2025-01-26T14:29:38.561" v="327" actId="700"/>
          <ac:spMkLst>
            <pc:docMk/>
            <pc:sldMk cId="0" sldId="257"/>
            <ac:spMk id="2" creationId="{5AFA0BF8-07F3-1300-9534-A50123D30A93}"/>
          </ac:spMkLst>
        </pc:spChg>
        <pc:spChg chg="add mod ord">
          <ac:chgData name="Quitterie ROUDAUT" userId="8543a2adf6973109" providerId="LiveId" clId="{981E4694-3E83-4379-9CD8-074A1200315E}" dt="2025-01-26T14:29:38.595" v="328" actId="27636"/>
          <ac:spMkLst>
            <pc:docMk/>
            <pc:sldMk cId="0" sldId="257"/>
            <ac:spMk id="5" creationId="{D6A25092-5991-88C5-F11B-E4AC241692BB}"/>
          </ac:spMkLst>
        </pc:spChg>
        <pc:spChg chg="mod">
          <ac:chgData name="Quitterie ROUDAUT" userId="8543a2adf6973109" providerId="LiveId" clId="{981E4694-3E83-4379-9CD8-074A1200315E}" dt="2025-01-26T14:58:50.151" v="923" actId="20577"/>
          <ac:spMkLst>
            <pc:docMk/>
            <pc:sldMk cId="0" sldId="257"/>
            <ac:spMk id="65" creationId="{00000000-0000-0000-0000-000000000000}"/>
          </ac:spMkLst>
        </pc:spChg>
        <pc:graphicFrameChg chg="add mod modGraphic">
          <ac:chgData name="Quitterie ROUDAUT" userId="8543a2adf6973109" providerId="LiveId" clId="{981E4694-3E83-4379-9CD8-074A1200315E}" dt="2025-02-06T14:13:56.098" v="11468" actId="20577"/>
          <ac:graphicFrameMkLst>
            <pc:docMk/>
            <pc:sldMk cId="0" sldId="257"/>
            <ac:graphicFrameMk id="10" creationId="{525B8D50-0B19-547E-90A8-EF014BC0810D}"/>
          </ac:graphicFrameMkLst>
        </pc:graphicFrameChg>
      </pc:sldChg>
      <pc:sldChg chg="addSp delSp modSp mod modClrScheme chgLayout modNotesTx">
        <pc:chgData name="Quitterie ROUDAUT" userId="8543a2adf6973109" providerId="LiveId" clId="{981E4694-3E83-4379-9CD8-074A1200315E}" dt="2025-02-10T07:31:26.807" v="12998" actId="20577"/>
        <pc:sldMkLst>
          <pc:docMk/>
          <pc:sldMk cId="0" sldId="258"/>
        </pc:sldMkLst>
      </pc:sldChg>
      <pc:sldChg chg="addSp delSp modSp mod modClrScheme chgLayout modNotesTx">
        <pc:chgData name="Quitterie ROUDAUT" userId="8543a2adf6973109" providerId="LiveId" clId="{981E4694-3E83-4379-9CD8-074A1200315E}" dt="2025-02-10T07:31:37.116" v="13001" actId="20577"/>
        <pc:sldMkLst>
          <pc:docMk/>
          <pc:sldMk cId="0" sldId="259"/>
        </pc:sldMkLst>
      </pc:sldChg>
      <pc:sldChg chg="addSp delSp modSp mod modNotesTx">
        <pc:chgData name="Quitterie ROUDAUT" userId="8543a2adf6973109" providerId="LiveId" clId="{981E4694-3E83-4379-9CD8-074A1200315E}" dt="2025-02-07T10:17:07.488" v="12492" actId="20577"/>
        <pc:sldMkLst>
          <pc:docMk/>
          <pc:sldMk cId="0" sldId="260"/>
        </pc:sldMkLst>
      </pc:sldChg>
      <pc:sldChg chg="addSp delSp modSp mod modNotesTx">
        <pc:chgData name="Quitterie ROUDAUT" userId="8543a2adf6973109" providerId="LiveId" clId="{981E4694-3E83-4379-9CD8-074A1200315E}" dt="2025-02-06T15:24:24.953" v="12475" actId="20577"/>
        <pc:sldMkLst>
          <pc:docMk/>
          <pc:sldMk cId="0" sldId="261"/>
        </pc:sldMkLst>
      </pc:sldChg>
      <pc:sldChg chg="modSp mod">
        <pc:chgData name="Quitterie ROUDAUT" userId="8543a2adf6973109" providerId="LiveId" clId="{981E4694-3E83-4379-9CD8-074A1200315E}" dt="2025-02-06T15:01:52.057" v="11963" actId="20577"/>
        <pc:sldMkLst>
          <pc:docMk/>
          <pc:sldMk cId="0" sldId="262"/>
        </pc:sldMkLst>
      </pc:sldChg>
      <pc:sldChg chg="new del">
        <pc:chgData name="Quitterie ROUDAUT" userId="8543a2adf6973109" providerId="LiveId" clId="{981E4694-3E83-4379-9CD8-074A1200315E}" dt="2025-01-26T14:29:50.674" v="330" actId="47"/>
        <pc:sldMkLst>
          <pc:docMk/>
          <pc:sldMk cId="1303753898" sldId="263"/>
        </pc:sldMkLst>
      </pc:sldChg>
      <pc:sldChg chg="addSp delSp modSp add mod modNotesTx">
        <pc:chgData name="Quitterie ROUDAUT" userId="8543a2adf6973109" providerId="LiveId" clId="{981E4694-3E83-4379-9CD8-074A1200315E}" dt="2025-02-10T07:28:25.255" v="12776" actId="33524"/>
        <pc:sldMkLst>
          <pc:docMk/>
          <pc:sldMk cId="3755941987" sldId="263"/>
        </pc:sldMkLst>
      </pc:sldChg>
      <pc:sldChg chg="addSp delSp modSp add mod modNotesTx">
        <pc:chgData name="Quitterie ROUDAUT" userId="8543a2adf6973109" providerId="LiveId" clId="{981E4694-3E83-4379-9CD8-074A1200315E}" dt="2025-02-07T10:15:29.930" v="12487" actId="20577"/>
        <pc:sldMkLst>
          <pc:docMk/>
          <pc:sldMk cId="2736748526" sldId="264"/>
        </pc:sldMkLst>
      </pc:sldChg>
      <pc:sldChg chg="modSp add del mod modNotesTx">
        <pc:chgData name="Quitterie ROUDAUT" userId="8543a2adf6973109" providerId="LiveId" clId="{981E4694-3E83-4379-9CD8-074A1200315E}" dt="2025-01-26T17:34:42.185" v="4541" actId="47"/>
        <pc:sldMkLst>
          <pc:docMk/>
          <pc:sldMk cId="2669579970" sldId="265"/>
        </pc:sldMkLst>
      </pc:sldChg>
      <pc:sldChg chg="modSp add mod modNotesTx">
        <pc:chgData name="Quitterie ROUDAUT" userId="8543a2adf6973109" providerId="LiveId" clId="{981E4694-3E83-4379-9CD8-074A1200315E}" dt="2025-02-10T07:28:51.511" v="12787" actId="20577"/>
        <pc:sldMkLst>
          <pc:docMk/>
          <pc:sldMk cId="593037569" sldId="266"/>
        </pc:sldMkLst>
      </pc:sldChg>
      <pc:sldChg chg="addSp delSp modSp add mod ord modClrScheme chgLayout modNotesTx">
        <pc:chgData name="Quitterie ROUDAUT" userId="8543a2adf6973109" providerId="LiveId" clId="{981E4694-3E83-4379-9CD8-074A1200315E}" dt="2025-02-10T07:31:14.802" v="12996"/>
        <pc:sldMkLst>
          <pc:docMk/>
          <pc:sldMk cId="2506893151" sldId="267"/>
        </pc:sldMkLst>
      </pc:sldChg>
      <pc:sldChg chg="addSp delSp modSp add mod modClrScheme chgLayout modNotesTx">
        <pc:chgData name="Quitterie ROUDAUT" userId="8543a2adf6973109" providerId="LiveId" clId="{981E4694-3E83-4379-9CD8-074A1200315E}" dt="2025-02-06T15:15:05.728" v="12279" actId="1076"/>
        <pc:sldMkLst>
          <pc:docMk/>
          <pc:sldMk cId="82657412" sldId="268"/>
        </pc:sldMkLst>
      </pc:sldChg>
      <pc:sldChg chg="new del">
        <pc:chgData name="Quitterie ROUDAUT" userId="8543a2adf6973109" providerId="LiveId" clId="{981E4694-3E83-4379-9CD8-074A1200315E}" dt="2025-01-26T18:20:03.259" v="6033" actId="47"/>
        <pc:sldMkLst>
          <pc:docMk/>
          <pc:sldMk cId="3172461087" sldId="268"/>
        </pc:sldMkLst>
      </pc:sldChg>
      <pc:sldChg chg="new del">
        <pc:chgData name="Quitterie ROUDAUT" userId="8543a2adf6973109" providerId="LiveId" clId="{981E4694-3E83-4379-9CD8-074A1200315E}" dt="2025-01-27T10:33:49.943" v="7175" actId="680"/>
        <pc:sldMkLst>
          <pc:docMk/>
          <pc:sldMk cId="13379276" sldId="269"/>
        </pc:sldMkLst>
      </pc:sldChg>
      <pc:sldChg chg="addSp delSp modSp add mod modNotesTx">
        <pc:chgData name="Quitterie ROUDAUT" userId="8543a2adf6973109" providerId="LiveId" clId="{981E4694-3E83-4379-9CD8-074A1200315E}" dt="2025-02-07T10:17:20.753" v="12493" actId="20577"/>
        <pc:sldMkLst>
          <pc:docMk/>
          <pc:sldMk cId="2975670236" sldId="269"/>
        </pc:sldMkLst>
      </pc:sldChg>
      <pc:sldChg chg="addSp delSp modSp add del mod">
        <pc:chgData name="Quitterie ROUDAUT" userId="8543a2adf6973109" providerId="LiveId" clId="{981E4694-3E83-4379-9CD8-074A1200315E}" dt="2025-01-29T18:24:02.977" v="9487" actId="47"/>
        <pc:sldMkLst>
          <pc:docMk/>
          <pc:sldMk cId="4229247140" sldId="270"/>
        </pc:sldMkLst>
      </pc:sldChg>
      <pc:sldChg chg="addSp delSp modSp add mod modNotesTx">
        <pc:chgData name="Quitterie ROUDAUT" userId="8543a2adf6973109" providerId="LiveId" clId="{981E4694-3E83-4379-9CD8-074A1200315E}" dt="2025-01-29T19:17:04.355" v="10633" actId="207"/>
        <pc:sldMkLst>
          <pc:docMk/>
          <pc:sldMk cId="2108014832" sldId="271"/>
        </pc:sldMkLst>
      </pc:sldChg>
      <pc:sldChg chg="addSp delSp modSp add mod modNotesTx">
        <pc:chgData name="Quitterie ROUDAUT" userId="8543a2adf6973109" providerId="LiveId" clId="{981E4694-3E83-4379-9CD8-074A1200315E}" dt="2025-02-07T10:17:48.023" v="12499" actId="20577"/>
        <pc:sldMkLst>
          <pc:docMk/>
          <pc:sldMk cId="3457149207" sldId="272"/>
        </pc:sldMkLst>
      </pc:sldChg>
      <pc:sldChg chg="addSp delSp modSp add mod modClrScheme chgLayout modNotesTx">
        <pc:chgData name="Quitterie ROUDAUT" userId="8543a2adf6973109" providerId="LiveId" clId="{981E4694-3E83-4379-9CD8-074A1200315E}" dt="2025-02-06T15:27:37.768" v="12485" actId="33524"/>
        <pc:sldMkLst>
          <pc:docMk/>
          <pc:sldMk cId="3849844295" sldId="273"/>
        </pc:sldMkLst>
      </pc:sldChg>
      <pc:sldChg chg="addSp delSp modSp add mod ord modNotesTx">
        <pc:chgData name="Quitterie ROUDAUT" userId="8543a2adf6973109" providerId="LiveId" clId="{981E4694-3E83-4379-9CD8-074A1200315E}" dt="2025-02-10T07:32:32.088" v="13038" actId="20577"/>
        <pc:sldMkLst>
          <pc:docMk/>
          <pc:sldMk cId="141001877" sldId="274"/>
        </pc:sldMkLst>
      </pc:sldChg>
      <pc:sldChg chg="addSp delSp modSp add mod modNotesTx">
        <pc:chgData name="Quitterie ROUDAUT" userId="8543a2adf6973109" providerId="LiveId" clId="{981E4694-3E83-4379-9CD8-074A1200315E}" dt="2025-01-29T19:29:33.639" v="10896" actId="20577"/>
        <pc:sldMkLst>
          <pc:docMk/>
          <pc:sldMk cId="1098751525" sldId="275"/>
        </pc:sldMkLst>
      </pc:sldChg>
      <pc:sldChg chg="add del">
        <pc:chgData name="Quitterie ROUDAUT" userId="8543a2adf6973109" providerId="LiveId" clId="{981E4694-3E83-4379-9CD8-074A1200315E}" dt="2025-01-29T19:32:22.769" v="10986" actId="47"/>
        <pc:sldMkLst>
          <pc:docMk/>
          <pc:sldMk cId="300098526" sldId="276"/>
        </pc:sldMkLst>
      </pc:sldChg>
    </pc:docChg>
  </pc:docChgLst>
  <pc:docChgLst>
    <pc:chgData name="Quitterie ROUDAUT" userId="8543a2adf6973109" providerId="LiveId" clId="{498971E8-A10A-417E-B874-F634EC4C3E97}"/>
    <pc:docChg chg="undo custSel addSld delSld modSld sldOrd">
      <pc:chgData name="Quitterie ROUDAUT" userId="8543a2adf6973109" providerId="LiveId" clId="{498971E8-A10A-417E-B874-F634EC4C3E97}" dt="2025-04-06T19:39:37.432" v="10858"/>
      <pc:docMkLst>
        <pc:docMk/>
      </pc:docMkLst>
      <pc:sldChg chg="modSp mod modNotesTx">
        <pc:chgData name="Quitterie ROUDAUT" userId="8543a2adf6973109" providerId="LiveId" clId="{498971E8-A10A-417E-B874-F634EC4C3E97}" dt="2025-04-04T17:08:23.772" v="10787" actId="20577"/>
        <pc:sldMkLst>
          <pc:docMk/>
          <pc:sldMk cId="0" sldId="256"/>
        </pc:sldMkLst>
        <pc:spChg chg="mod">
          <ac:chgData name="Quitterie ROUDAUT" userId="8543a2adf6973109" providerId="LiveId" clId="{498971E8-A10A-417E-B874-F634EC4C3E97}" dt="2025-03-25T18:18:28.297" v="0" actId="207"/>
          <ac:spMkLst>
            <pc:docMk/>
            <pc:sldMk cId="0" sldId="256"/>
            <ac:spMk id="54" creationId="{00000000-0000-0000-0000-000000000000}"/>
          </ac:spMkLst>
        </pc:spChg>
        <pc:spChg chg="mod">
          <ac:chgData name="Quitterie ROUDAUT" userId="8543a2adf6973109" providerId="LiveId" clId="{498971E8-A10A-417E-B874-F634EC4C3E97}" dt="2025-04-04T17:08:23.772" v="10787" actId="20577"/>
          <ac:spMkLst>
            <pc:docMk/>
            <pc:sldMk cId="0" sldId="256"/>
            <ac:spMk id="55" creationId="{00000000-0000-0000-0000-000000000000}"/>
          </ac:spMkLst>
        </pc:spChg>
        <pc:spChg chg="mod">
          <ac:chgData name="Quitterie ROUDAUT" userId="8543a2adf6973109" providerId="LiveId" clId="{498971E8-A10A-417E-B874-F634EC4C3E97}" dt="2025-04-01T08:34:06.748" v="6027" actId="20577"/>
          <ac:spMkLst>
            <pc:docMk/>
            <pc:sldMk cId="0" sldId="256"/>
            <ac:spMk id="58" creationId="{00000000-0000-0000-0000-000000000000}"/>
          </ac:spMkLst>
        </pc:spChg>
      </pc:sldChg>
      <pc:sldChg chg="addSp delSp modSp mod modNotesTx">
        <pc:chgData name="Quitterie ROUDAUT" userId="8543a2adf6973109" providerId="LiveId" clId="{498971E8-A10A-417E-B874-F634EC4C3E97}" dt="2025-04-04T18:03:52.649" v="10807" actId="20577"/>
        <pc:sldMkLst>
          <pc:docMk/>
          <pc:sldMk cId="0" sldId="257"/>
        </pc:sldMkLst>
        <pc:spChg chg="mod">
          <ac:chgData name="Quitterie ROUDAUT" userId="8543a2adf6973109" providerId="LiveId" clId="{498971E8-A10A-417E-B874-F634EC4C3E97}" dt="2025-03-25T18:18:33.406" v="1" actId="207"/>
          <ac:spMkLst>
            <pc:docMk/>
            <pc:sldMk cId="0" sldId="257"/>
            <ac:spMk id="64" creationId="{00000000-0000-0000-0000-000000000000}"/>
          </ac:spMkLst>
        </pc:spChg>
        <pc:spChg chg="mod">
          <ac:chgData name="Quitterie ROUDAUT" userId="8543a2adf6973109" providerId="LiveId" clId="{498971E8-A10A-417E-B874-F634EC4C3E97}" dt="2025-03-27T17:53:09.972" v="5092" actId="20577"/>
          <ac:spMkLst>
            <pc:docMk/>
            <pc:sldMk cId="0" sldId="257"/>
            <ac:spMk id="65" creationId="{00000000-0000-0000-0000-000000000000}"/>
          </ac:spMkLst>
        </pc:spChg>
        <pc:graphicFrameChg chg="mod">
          <ac:chgData name="Quitterie ROUDAUT" userId="8543a2adf6973109" providerId="LiveId" clId="{498971E8-A10A-417E-B874-F634EC4C3E97}" dt="2025-03-25T19:00:58.261" v="1233" actId="207"/>
          <ac:graphicFrameMkLst>
            <pc:docMk/>
            <pc:sldMk cId="0" sldId="257"/>
            <ac:graphicFrameMk id="10" creationId="{525B8D50-0B19-547E-90A8-EF014BC0810D}"/>
          </ac:graphicFrameMkLst>
        </pc:graphicFrameChg>
        <pc:picChg chg="add mod">
          <ac:chgData name="Quitterie ROUDAUT" userId="8543a2adf6973109" providerId="LiveId" clId="{498971E8-A10A-417E-B874-F634EC4C3E97}" dt="2025-03-25T19:01:02.793" v="1234" actId="1076"/>
          <ac:picMkLst>
            <pc:docMk/>
            <pc:sldMk cId="0" sldId="257"/>
            <ac:picMk id="4" creationId="{6A1F8B94-515A-5DB2-9357-04416FAAEED3}"/>
          </ac:picMkLst>
        </pc:picChg>
      </pc:sldChg>
      <pc:sldChg chg="del">
        <pc:chgData name="Quitterie ROUDAUT" userId="8543a2adf6973109" providerId="LiveId" clId="{498971E8-A10A-417E-B874-F634EC4C3E97}" dt="2025-03-25T18:18:51.760" v="2" actId="2696"/>
        <pc:sldMkLst>
          <pc:docMk/>
          <pc:sldMk cId="0" sldId="258"/>
        </pc:sldMkLst>
      </pc:sldChg>
      <pc:sldChg chg="addSp delSp modSp add mod modNotesTx">
        <pc:chgData name="Quitterie ROUDAUT" userId="8543a2adf6973109" providerId="LiveId" clId="{498971E8-A10A-417E-B874-F634EC4C3E97}" dt="2025-04-04T17:13:11.752" v="10804" actId="20577"/>
        <pc:sldMkLst>
          <pc:docMk/>
          <pc:sldMk cId="1832841460" sldId="258"/>
        </pc:sldMkLst>
        <pc:spChg chg="mod">
          <ac:chgData name="Quitterie ROUDAUT" userId="8543a2adf6973109" providerId="LiveId" clId="{498971E8-A10A-417E-B874-F634EC4C3E97}" dt="2025-03-31T14:20:45.146" v="5106" actId="20577"/>
          <ac:spMkLst>
            <pc:docMk/>
            <pc:sldMk cId="1832841460" sldId="258"/>
            <ac:spMk id="65" creationId="{1590D7B2-6BB6-8F54-D165-8A9076DAD60B}"/>
          </ac:spMkLst>
        </pc:spChg>
        <pc:graphicFrameChg chg="add mod modGraphic">
          <ac:chgData name="Quitterie ROUDAUT" userId="8543a2adf6973109" providerId="LiveId" clId="{498971E8-A10A-417E-B874-F634EC4C3E97}" dt="2025-04-04T17:13:11.752" v="10804" actId="20577"/>
          <ac:graphicFrameMkLst>
            <pc:docMk/>
            <pc:sldMk cId="1832841460" sldId="258"/>
            <ac:graphicFrameMk id="3" creationId="{9B0FC8D8-B6E9-9CEA-B4DC-F1FF05C735C0}"/>
          </ac:graphicFrameMkLst>
        </pc:graphicFrameChg>
      </pc:sldChg>
      <pc:sldChg chg="del">
        <pc:chgData name="Quitterie ROUDAUT" userId="8543a2adf6973109" providerId="LiveId" clId="{498971E8-A10A-417E-B874-F634EC4C3E97}" dt="2025-03-25T18:18:51.760" v="2" actId="2696"/>
        <pc:sldMkLst>
          <pc:docMk/>
          <pc:sldMk cId="0" sldId="259"/>
        </pc:sldMkLst>
      </pc:sldChg>
      <pc:sldChg chg="addSp delSp modSp add mod modNotesTx">
        <pc:chgData name="Quitterie ROUDAUT" userId="8543a2adf6973109" providerId="LiveId" clId="{498971E8-A10A-417E-B874-F634EC4C3E97}" dt="2025-04-04T13:16:59.014" v="10781" actId="20577"/>
        <pc:sldMkLst>
          <pc:docMk/>
          <pc:sldMk cId="183710332" sldId="259"/>
        </pc:sldMkLst>
        <pc:spChg chg="mod">
          <ac:chgData name="Quitterie ROUDAUT" userId="8543a2adf6973109" providerId="LiveId" clId="{498971E8-A10A-417E-B874-F634EC4C3E97}" dt="2025-03-25T19:49:37.495" v="1888" actId="20577"/>
          <ac:spMkLst>
            <pc:docMk/>
            <pc:sldMk cId="183710332" sldId="259"/>
            <ac:spMk id="65" creationId="{8EE971C4-932A-6623-D083-550689A8824C}"/>
          </ac:spMkLst>
        </pc:spChg>
        <pc:graphicFrameChg chg="add mod modGraphic">
          <ac:chgData name="Quitterie ROUDAUT" userId="8543a2adf6973109" providerId="LiveId" clId="{498971E8-A10A-417E-B874-F634EC4C3E97}" dt="2025-03-26T12:17:41.840" v="4905" actId="20577"/>
          <ac:graphicFrameMkLst>
            <pc:docMk/>
            <pc:sldMk cId="183710332" sldId="259"/>
            <ac:graphicFrameMk id="16" creationId="{CC01128A-1D66-89AE-7FD4-0459DD96A055}"/>
          </ac:graphicFrameMkLst>
        </pc:graphicFrameChg>
        <pc:graphicFrameChg chg="add mod">
          <ac:chgData name="Quitterie ROUDAUT" userId="8543a2adf6973109" providerId="LiveId" clId="{498971E8-A10A-417E-B874-F634EC4C3E97}" dt="2025-03-26T12:19:05.373" v="4917" actId="20577"/>
          <ac:graphicFrameMkLst>
            <pc:docMk/>
            <pc:sldMk cId="183710332" sldId="259"/>
            <ac:graphicFrameMk id="18" creationId="{055BD971-AF65-14FE-91C1-FAC3793ADBCA}"/>
          </ac:graphicFrameMkLst>
        </pc:graphicFrameChg>
        <pc:picChg chg="add mod">
          <ac:chgData name="Quitterie ROUDAUT" userId="8543a2adf6973109" providerId="LiveId" clId="{498971E8-A10A-417E-B874-F634EC4C3E97}" dt="2025-03-26T12:15:35.977" v="4888" actId="208"/>
          <ac:picMkLst>
            <pc:docMk/>
            <pc:sldMk cId="183710332" sldId="259"/>
            <ac:picMk id="4" creationId="{543EB2D7-C57B-B51F-602A-A9B7E746375C}"/>
          </ac:picMkLst>
        </pc:picChg>
      </pc:sldChg>
      <pc:sldChg chg="del">
        <pc:chgData name="Quitterie ROUDAUT" userId="8543a2adf6973109" providerId="LiveId" clId="{498971E8-A10A-417E-B874-F634EC4C3E97}" dt="2025-03-25T18:19:05.081" v="3" actId="2696"/>
        <pc:sldMkLst>
          <pc:docMk/>
          <pc:sldMk cId="0" sldId="260"/>
        </pc:sldMkLst>
      </pc:sldChg>
      <pc:sldChg chg="addSp delSp modSp add mod modNotesTx">
        <pc:chgData name="Quitterie ROUDAUT" userId="8543a2adf6973109" providerId="LiveId" clId="{498971E8-A10A-417E-B874-F634EC4C3E97}" dt="2025-03-26T12:20:55.519" v="4930" actId="20577"/>
        <pc:sldMkLst>
          <pc:docMk/>
          <pc:sldMk cId="63567241" sldId="260"/>
        </pc:sldMkLst>
        <pc:spChg chg="add mod">
          <ac:chgData name="Quitterie ROUDAUT" userId="8543a2adf6973109" providerId="LiveId" clId="{498971E8-A10A-417E-B874-F634EC4C3E97}" dt="2025-03-26T12:20:55.519" v="4930" actId="20577"/>
          <ac:spMkLst>
            <pc:docMk/>
            <pc:sldMk cId="63567241" sldId="260"/>
            <ac:spMk id="7" creationId="{188CF7EB-97DF-E8AB-7226-A3A379A1E33A}"/>
          </ac:spMkLst>
        </pc:spChg>
        <pc:spChg chg="mod">
          <ac:chgData name="Quitterie ROUDAUT" userId="8543a2adf6973109" providerId="LiveId" clId="{498971E8-A10A-417E-B874-F634EC4C3E97}" dt="2025-03-25T20:10:07.139" v="2410" actId="20577"/>
          <ac:spMkLst>
            <pc:docMk/>
            <pc:sldMk cId="63567241" sldId="260"/>
            <ac:spMk id="65" creationId="{7AE131AD-1B85-ADD7-5914-2BE9D185D54F}"/>
          </ac:spMkLst>
        </pc:spChg>
        <pc:picChg chg="add mod">
          <ac:chgData name="Quitterie ROUDAUT" userId="8543a2adf6973109" providerId="LiveId" clId="{498971E8-A10A-417E-B874-F634EC4C3E97}" dt="2025-03-26T12:20:06.405" v="4926" actId="208"/>
          <ac:picMkLst>
            <pc:docMk/>
            <pc:sldMk cId="63567241" sldId="260"/>
            <ac:picMk id="6" creationId="{CFAB01C1-82AE-F56A-C439-3C749708B45B}"/>
          </ac:picMkLst>
        </pc:picChg>
      </pc:sldChg>
      <pc:sldChg chg="del">
        <pc:chgData name="Quitterie ROUDAUT" userId="8543a2adf6973109" providerId="LiveId" clId="{498971E8-A10A-417E-B874-F634EC4C3E97}" dt="2025-03-25T18:19:09.623" v="4" actId="2696"/>
        <pc:sldMkLst>
          <pc:docMk/>
          <pc:sldMk cId="0" sldId="261"/>
        </pc:sldMkLst>
      </pc:sldChg>
      <pc:sldChg chg="addSp delSp modSp add mod modNotesTx">
        <pc:chgData name="Quitterie ROUDAUT" userId="8543a2adf6973109" providerId="LiveId" clId="{498971E8-A10A-417E-B874-F634EC4C3E97}" dt="2025-03-31T14:20:38.035" v="5104" actId="20577"/>
        <pc:sldMkLst>
          <pc:docMk/>
          <pc:sldMk cId="3707404022" sldId="261"/>
        </pc:sldMkLst>
        <pc:spChg chg="add mod">
          <ac:chgData name="Quitterie ROUDAUT" userId="8543a2adf6973109" providerId="LiveId" clId="{498971E8-A10A-417E-B874-F634EC4C3E97}" dt="2025-03-26T12:24:43.524" v="4947" actId="20577"/>
          <ac:spMkLst>
            <pc:docMk/>
            <pc:sldMk cId="3707404022" sldId="261"/>
            <ac:spMk id="8" creationId="{53904E8E-E75F-79A2-BA09-9F0EC0F9C8DB}"/>
          </ac:spMkLst>
        </pc:spChg>
        <pc:spChg chg="mod">
          <ac:chgData name="Quitterie ROUDAUT" userId="8543a2adf6973109" providerId="LiveId" clId="{498971E8-A10A-417E-B874-F634EC4C3E97}" dt="2025-03-31T14:20:38.035" v="5104" actId="20577"/>
          <ac:spMkLst>
            <pc:docMk/>
            <pc:sldMk cId="3707404022" sldId="261"/>
            <ac:spMk id="65" creationId="{91D7D46F-5776-5E7F-87D4-FF2216B9CBC2}"/>
          </ac:spMkLst>
        </pc:spChg>
        <pc:picChg chg="add mod">
          <ac:chgData name="Quitterie ROUDAUT" userId="8543a2adf6973109" providerId="LiveId" clId="{498971E8-A10A-417E-B874-F634EC4C3E97}" dt="2025-03-26T12:22:45.553" v="4941" actId="208"/>
          <ac:picMkLst>
            <pc:docMk/>
            <pc:sldMk cId="3707404022" sldId="261"/>
            <ac:picMk id="4" creationId="{75A4995F-85B6-AEE3-3E48-81A5F99803DA}"/>
          </ac:picMkLst>
        </pc:picChg>
      </pc:sldChg>
      <pc:sldChg chg="del">
        <pc:chgData name="Quitterie ROUDAUT" userId="8543a2adf6973109" providerId="LiveId" clId="{498971E8-A10A-417E-B874-F634EC4C3E97}" dt="2025-03-25T18:19:09.623" v="4" actId="2696"/>
        <pc:sldMkLst>
          <pc:docMk/>
          <pc:sldMk cId="0" sldId="262"/>
        </pc:sldMkLst>
      </pc:sldChg>
      <pc:sldChg chg="addSp delSp modSp add mod modNotesTx">
        <pc:chgData name="Quitterie ROUDAUT" userId="8543a2adf6973109" providerId="LiveId" clId="{498971E8-A10A-417E-B874-F634EC4C3E97}" dt="2025-04-04T13:18:57.168" v="10782" actId="6549"/>
        <pc:sldMkLst>
          <pc:docMk/>
          <pc:sldMk cId="1544393589" sldId="262"/>
        </pc:sldMkLst>
        <pc:spChg chg="mod">
          <ac:chgData name="Quitterie ROUDAUT" userId="8543a2adf6973109" providerId="LiveId" clId="{498971E8-A10A-417E-B874-F634EC4C3E97}" dt="2025-03-31T14:20:52.029" v="5107" actId="20577"/>
          <ac:spMkLst>
            <pc:docMk/>
            <pc:sldMk cId="1544393589" sldId="262"/>
            <ac:spMk id="65" creationId="{DC962ECE-4B12-1F6A-CE20-29EE0A727FFC}"/>
          </ac:spMkLst>
        </pc:spChg>
        <pc:picChg chg="add mod">
          <ac:chgData name="Quitterie ROUDAUT" userId="8543a2adf6973109" providerId="LiveId" clId="{498971E8-A10A-417E-B874-F634EC4C3E97}" dt="2025-03-26T12:25:55.156" v="4953" actId="208"/>
          <ac:picMkLst>
            <pc:docMk/>
            <pc:sldMk cId="1544393589" sldId="262"/>
            <ac:picMk id="6" creationId="{34477301-4408-8C8D-9CCC-8D40DEEF980A}"/>
          </ac:picMkLst>
        </pc:picChg>
        <pc:picChg chg="add mod">
          <ac:chgData name="Quitterie ROUDAUT" userId="8543a2adf6973109" providerId="LiveId" clId="{498971E8-A10A-417E-B874-F634EC4C3E97}" dt="2025-03-26T12:26:40.792" v="4957" actId="1076"/>
          <ac:picMkLst>
            <pc:docMk/>
            <pc:sldMk cId="1544393589" sldId="262"/>
            <ac:picMk id="8" creationId="{46CF9A5B-417E-5ECE-702F-E05821FEE5D3}"/>
          </ac:picMkLst>
        </pc:picChg>
      </pc:sldChg>
      <pc:sldChg chg="addSp delSp modSp add del mod modNotesTx">
        <pc:chgData name="Quitterie ROUDAUT" userId="8543a2adf6973109" providerId="LiveId" clId="{498971E8-A10A-417E-B874-F634EC4C3E97}" dt="2025-03-25T21:08:42.052" v="3959" actId="2696"/>
        <pc:sldMkLst>
          <pc:docMk/>
          <pc:sldMk cId="1558119138" sldId="263"/>
        </pc:sldMkLst>
      </pc:sldChg>
      <pc:sldChg chg="del">
        <pc:chgData name="Quitterie ROUDAUT" userId="8543a2adf6973109" providerId="LiveId" clId="{498971E8-A10A-417E-B874-F634EC4C3E97}" dt="2025-03-25T18:18:51.760" v="2" actId="2696"/>
        <pc:sldMkLst>
          <pc:docMk/>
          <pc:sldMk cId="3755941987" sldId="263"/>
        </pc:sldMkLst>
      </pc:sldChg>
      <pc:sldChg chg="addSp delSp modSp add mod modNotesTx">
        <pc:chgData name="Quitterie ROUDAUT" userId="8543a2adf6973109" providerId="LiveId" clId="{498971E8-A10A-417E-B874-F634EC4C3E97}" dt="2025-04-01T13:55:22.094" v="6269" actId="208"/>
        <pc:sldMkLst>
          <pc:docMk/>
          <pc:sldMk cId="1473465422" sldId="264"/>
        </pc:sldMkLst>
        <pc:spChg chg="mod">
          <ac:chgData name="Quitterie ROUDAUT" userId="8543a2adf6973109" providerId="LiveId" clId="{498971E8-A10A-417E-B874-F634EC4C3E97}" dt="2025-03-25T20:45:16.790" v="3563" actId="20577"/>
          <ac:spMkLst>
            <pc:docMk/>
            <pc:sldMk cId="1473465422" sldId="264"/>
            <ac:spMk id="5" creationId="{D41741CC-9922-D445-CD38-75C504F739F2}"/>
          </ac:spMkLst>
        </pc:spChg>
        <pc:spChg chg="mod">
          <ac:chgData name="Quitterie ROUDAUT" userId="8543a2adf6973109" providerId="LiveId" clId="{498971E8-A10A-417E-B874-F634EC4C3E97}" dt="2025-04-01T13:54:52.739" v="6265" actId="20577"/>
          <ac:spMkLst>
            <pc:docMk/>
            <pc:sldMk cId="1473465422" sldId="264"/>
            <ac:spMk id="65" creationId="{D8E961E3-6B57-69CC-21C2-BD6DEF56C55A}"/>
          </ac:spMkLst>
        </pc:spChg>
        <pc:graphicFrameChg chg="add mod modGraphic">
          <ac:chgData name="Quitterie ROUDAUT" userId="8543a2adf6973109" providerId="LiveId" clId="{498971E8-A10A-417E-B874-F634EC4C3E97}" dt="2025-03-26T10:26:40.397" v="4624" actId="14100"/>
          <ac:graphicFrameMkLst>
            <pc:docMk/>
            <pc:sldMk cId="1473465422" sldId="264"/>
            <ac:graphicFrameMk id="4" creationId="{A70CF8EE-9AC4-1063-16DE-F039D2D58949}"/>
          </ac:graphicFrameMkLst>
        </pc:graphicFrameChg>
        <pc:picChg chg="add mod">
          <ac:chgData name="Quitterie ROUDAUT" userId="8543a2adf6973109" providerId="LiveId" clId="{498971E8-A10A-417E-B874-F634EC4C3E97}" dt="2025-04-01T13:55:22.094" v="6269" actId="208"/>
          <ac:picMkLst>
            <pc:docMk/>
            <pc:sldMk cId="1473465422" sldId="264"/>
            <ac:picMk id="6" creationId="{7ED87515-E1FF-706E-1CC1-3632A31CEDC8}"/>
          </ac:picMkLst>
        </pc:picChg>
      </pc:sldChg>
      <pc:sldChg chg="del">
        <pc:chgData name="Quitterie ROUDAUT" userId="8543a2adf6973109" providerId="LiveId" clId="{498971E8-A10A-417E-B874-F634EC4C3E97}" dt="2025-03-25T18:18:51.760" v="2" actId="2696"/>
        <pc:sldMkLst>
          <pc:docMk/>
          <pc:sldMk cId="2736748526" sldId="264"/>
        </pc:sldMkLst>
      </pc:sldChg>
      <pc:sldChg chg="addSp delSp modSp add mod ord modNotesTx">
        <pc:chgData name="Quitterie ROUDAUT" userId="8543a2adf6973109" providerId="LiveId" clId="{498971E8-A10A-417E-B874-F634EC4C3E97}" dt="2025-04-01T14:21:14.100" v="7057"/>
        <pc:sldMkLst>
          <pc:docMk/>
          <pc:sldMk cId="1618569071" sldId="265"/>
        </pc:sldMkLst>
        <pc:spChg chg="add mod">
          <ac:chgData name="Quitterie ROUDAUT" userId="8543a2adf6973109" providerId="LiveId" clId="{498971E8-A10A-417E-B874-F634EC4C3E97}" dt="2025-04-01T14:20:22.047" v="7049" actId="1076"/>
          <ac:spMkLst>
            <pc:docMk/>
            <pc:sldMk cId="1618569071" sldId="265"/>
            <ac:spMk id="6" creationId="{8ECBFDDF-1B7C-3C96-72C0-D866D6CF3ADC}"/>
          </ac:spMkLst>
        </pc:spChg>
        <pc:spChg chg="mod">
          <ac:chgData name="Quitterie ROUDAUT" userId="8543a2adf6973109" providerId="LiveId" clId="{498971E8-A10A-417E-B874-F634EC4C3E97}" dt="2025-03-25T21:08:53.297" v="3967" actId="20577"/>
          <ac:spMkLst>
            <pc:docMk/>
            <pc:sldMk cId="1618569071" sldId="265"/>
            <ac:spMk id="65" creationId="{889D9C72-3EC2-31BB-DEF2-087171DEEAF2}"/>
          </ac:spMkLst>
        </pc:spChg>
        <pc:picChg chg="add mod">
          <ac:chgData name="Quitterie ROUDAUT" userId="8543a2adf6973109" providerId="LiveId" clId="{498971E8-A10A-417E-B874-F634EC4C3E97}" dt="2025-04-01T14:03:55.968" v="6412" actId="208"/>
          <ac:picMkLst>
            <pc:docMk/>
            <pc:sldMk cId="1618569071" sldId="265"/>
            <ac:picMk id="4" creationId="{04E8255C-E95F-5D03-E34D-023DC1CC15EA}"/>
          </ac:picMkLst>
        </pc:picChg>
      </pc:sldChg>
      <pc:sldChg chg="add del">
        <pc:chgData name="Quitterie ROUDAUT" userId="8543a2adf6973109" providerId="LiveId" clId="{498971E8-A10A-417E-B874-F634EC4C3E97}" dt="2025-03-25T20:45:49.242" v="3575" actId="2890"/>
        <pc:sldMkLst>
          <pc:docMk/>
          <pc:sldMk cId="1962629750" sldId="265"/>
        </pc:sldMkLst>
      </pc:sldChg>
      <pc:sldChg chg="del">
        <pc:chgData name="Quitterie ROUDAUT" userId="8543a2adf6973109" providerId="LiveId" clId="{498971E8-A10A-417E-B874-F634EC4C3E97}" dt="2025-03-25T18:18:51.760" v="2" actId="2696"/>
        <pc:sldMkLst>
          <pc:docMk/>
          <pc:sldMk cId="593037569" sldId="266"/>
        </pc:sldMkLst>
      </pc:sldChg>
      <pc:sldChg chg="addSp delSp modSp add del mod">
        <pc:chgData name="Quitterie ROUDAUT" userId="8543a2adf6973109" providerId="LiveId" clId="{498971E8-A10A-417E-B874-F634EC4C3E97}" dt="2025-04-01T14:02:38.888" v="6383" actId="47"/>
        <pc:sldMkLst>
          <pc:docMk/>
          <pc:sldMk cId="4028616274" sldId="266"/>
        </pc:sldMkLst>
      </pc:sldChg>
      <pc:sldChg chg="del">
        <pc:chgData name="Quitterie ROUDAUT" userId="8543a2adf6973109" providerId="LiveId" clId="{498971E8-A10A-417E-B874-F634EC4C3E97}" dt="2025-03-25T18:18:51.760" v="2" actId="2696"/>
        <pc:sldMkLst>
          <pc:docMk/>
          <pc:sldMk cId="2506893151" sldId="267"/>
        </pc:sldMkLst>
      </pc:sldChg>
      <pc:sldChg chg="addSp delSp modSp add mod modNotesTx">
        <pc:chgData name="Quitterie ROUDAUT" userId="8543a2adf6973109" providerId="LiveId" clId="{498971E8-A10A-417E-B874-F634EC4C3E97}" dt="2025-04-01T14:16:08.958" v="6892" actId="20577"/>
        <pc:sldMkLst>
          <pc:docMk/>
          <pc:sldMk cId="3743246129" sldId="267"/>
        </pc:sldMkLst>
        <pc:spChg chg="mod">
          <ac:chgData name="Quitterie ROUDAUT" userId="8543a2adf6973109" providerId="LiveId" clId="{498971E8-A10A-417E-B874-F634EC4C3E97}" dt="2025-04-01T14:01:05.489" v="6368" actId="14100"/>
          <ac:spMkLst>
            <pc:docMk/>
            <pc:sldMk cId="3743246129" sldId="267"/>
            <ac:spMk id="64" creationId="{2AC1F30E-EC5E-F64C-BE41-B549C0008DEE}"/>
          </ac:spMkLst>
        </pc:spChg>
        <pc:spChg chg="mod">
          <ac:chgData name="Quitterie ROUDAUT" userId="8543a2adf6973109" providerId="LiveId" clId="{498971E8-A10A-417E-B874-F634EC4C3E97}" dt="2025-04-01T14:01:09.098" v="6369" actId="1076"/>
          <ac:spMkLst>
            <pc:docMk/>
            <pc:sldMk cId="3743246129" sldId="267"/>
            <ac:spMk id="65" creationId="{048BD1BC-99A4-2403-A07A-E6D288617E35}"/>
          </ac:spMkLst>
        </pc:spChg>
        <pc:spChg chg="mod">
          <ac:chgData name="Quitterie ROUDAUT" userId="8543a2adf6973109" providerId="LiveId" clId="{498971E8-A10A-417E-B874-F634EC4C3E97}" dt="2025-04-01T14:01:11.954" v="6370" actId="1076"/>
          <ac:spMkLst>
            <pc:docMk/>
            <pc:sldMk cId="3743246129" sldId="267"/>
            <ac:spMk id="66" creationId="{B067BC1D-B8E0-6DA8-1CCA-344A3EE6ADC5}"/>
          </ac:spMkLst>
        </pc:spChg>
        <pc:graphicFrameChg chg="add mod modGraphic">
          <ac:chgData name="Quitterie ROUDAUT" userId="8543a2adf6973109" providerId="LiveId" clId="{498971E8-A10A-417E-B874-F634EC4C3E97}" dt="2025-04-01T14:01:58.662" v="6382" actId="255"/>
          <ac:graphicFrameMkLst>
            <pc:docMk/>
            <pc:sldMk cId="3743246129" sldId="267"/>
            <ac:graphicFrameMk id="14" creationId="{36D97191-EBC2-3F10-13A6-775D86590301}"/>
          </ac:graphicFrameMkLst>
        </pc:graphicFrameChg>
      </pc:sldChg>
      <pc:sldChg chg="del">
        <pc:chgData name="Quitterie ROUDAUT" userId="8543a2adf6973109" providerId="LiveId" clId="{498971E8-A10A-417E-B874-F634EC4C3E97}" dt="2025-03-25T18:19:05.081" v="3" actId="2696"/>
        <pc:sldMkLst>
          <pc:docMk/>
          <pc:sldMk cId="82657412" sldId="268"/>
        </pc:sldMkLst>
      </pc:sldChg>
      <pc:sldChg chg="addSp delSp modSp add mod modNotesTx">
        <pc:chgData name="Quitterie ROUDAUT" userId="8543a2adf6973109" providerId="LiveId" clId="{498971E8-A10A-417E-B874-F634EC4C3E97}" dt="2025-04-04T17:52:06.567" v="10805" actId="6549"/>
        <pc:sldMkLst>
          <pc:docMk/>
          <pc:sldMk cId="3447742200" sldId="268"/>
        </pc:sldMkLst>
        <pc:spChg chg="mod">
          <ac:chgData name="Quitterie ROUDAUT" userId="8543a2adf6973109" providerId="LiveId" clId="{498971E8-A10A-417E-B874-F634EC4C3E97}" dt="2025-03-31T14:23:34.111" v="5197" actId="1076"/>
          <ac:spMkLst>
            <pc:docMk/>
            <pc:sldMk cId="3447742200" sldId="268"/>
            <ac:spMk id="65" creationId="{9DB94956-85A1-BC2D-B1B2-FEAAADE70FEB}"/>
          </ac:spMkLst>
        </pc:spChg>
        <pc:spChg chg="mod">
          <ac:chgData name="Quitterie ROUDAUT" userId="8543a2adf6973109" providerId="LiveId" clId="{498971E8-A10A-417E-B874-F634EC4C3E97}" dt="2025-03-31T14:23:39.075" v="5198" actId="1076"/>
          <ac:spMkLst>
            <pc:docMk/>
            <pc:sldMk cId="3447742200" sldId="268"/>
            <ac:spMk id="66" creationId="{41F5A49C-E73D-40AA-79B8-BC15B8FF6D3D}"/>
          </ac:spMkLst>
        </pc:spChg>
        <pc:picChg chg="add mod">
          <ac:chgData name="Quitterie ROUDAUT" userId="8543a2adf6973109" providerId="LiveId" clId="{498971E8-A10A-417E-B874-F634EC4C3E97}" dt="2025-04-01T14:06:37.480" v="6420" actId="14100"/>
          <ac:picMkLst>
            <pc:docMk/>
            <pc:sldMk cId="3447742200" sldId="268"/>
            <ac:picMk id="6" creationId="{2F53DA1B-33B5-3C6E-8AF8-0762FA5CBCDE}"/>
          </ac:picMkLst>
        </pc:picChg>
      </pc:sldChg>
      <pc:sldChg chg="del">
        <pc:chgData name="Quitterie ROUDAUT" userId="8543a2adf6973109" providerId="LiveId" clId="{498971E8-A10A-417E-B874-F634EC4C3E97}" dt="2025-03-25T18:19:05.081" v="3" actId="2696"/>
        <pc:sldMkLst>
          <pc:docMk/>
          <pc:sldMk cId="2975670236" sldId="269"/>
        </pc:sldMkLst>
      </pc:sldChg>
      <pc:sldChg chg="addSp modSp add mod modNotesTx">
        <pc:chgData name="Quitterie ROUDAUT" userId="8543a2adf6973109" providerId="LiveId" clId="{498971E8-A10A-417E-B874-F634EC4C3E97}" dt="2025-04-01T14:42:51.133" v="7975" actId="20577"/>
        <pc:sldMkLst>
          <pc:docMk/>
          <pc:sldMk cId="3666803401" sldId="269"/>
        </pc:sldMkLst>
        <pc:spChg chg="mod">
          <ac:chgData name="Quitterie ROUDAUT" userId="8543a2adf6973109" providerId="LiveId" clId="{498971E8-A10A-417E-B874-F634EC4C3E97}" dt="2025-03-31T14:23:10.117" v="5183" actId="20577"/>
          <ac:spMkLst>
            <pc:docMk/>
            <pc:sldMk cId="3666803401" sldId="269"/>
            <ac:spMk id="65" creationId="{36A26EB9-1536-9181-A6FD-AAF6A2DF6C65}"/>
          </ac:spMkLst>
        </pc:spChg>
        <pc:spChg chg="mod">
          <ac:chgData name="Quitterie ROUDAUT" userId="8543a2adf6973109" providerId="LiveId" clId="{498971E8-A10A-417E-B874-F634EC4C3E97}" dt="2025-03-31T14:23:50.389" v="5199" actId="1076"/>
          <ac:spMkLst>
            <pc:docMk/>
            <pc:sldMk cId="3666803401" sldId="269"/>
            <ac:spMk id="66" creationId="{6D1B50C1-E021-6AEA-4793-F9A9CD3A4EC6}"/>
          </ac:spMkLst>
        </pc:spChg>
        <pc:picChg chg="add mod">
          <ac:chgData name="Quitterie ROUDAUT" userId="8543a2adf6973109" providerId="LiveId" clId="{498971E8-A10A-417E-B874-F634EC4C3E97}" dt="2025-04-01T14:06:54.346" v="6423" actId="1076"/>
          <ac:picMkLst>
            <pc:docMk/>
            <pc:sldMk cId="3666803401" sldId="269"/>
            <ac:picMk id="4" creationId="{ACF651DC-50A6-32EF-2364-5A734C3456E0}"/>
          </ac:picMkLst>
        </pc:picChg>
      </pc:sldChg>
      <pc:sldChg chg="addSp modSp add mod modNotesTx">
        <pc:chgData name="Quitterie ROUDAUT" userId="8543a2adf6973109" providerId="LiveId" clId="{498971E8-A10A-417E-B874-F634EC4C3E97}" dt="2025-04-01T14:52:19.029" v="8621" actId="242"/>
        <pc:sldMkLst>
          <pc:docMk/>
          <pc:sldMk cId="3602834795" sldId="270"/>
        </pc:sldMkLst>
        <pc:spChg chg="add mod">
          <ac:chgData name="Quitterie ROUDAUT" userId="8543a2adf6973109" providerId="LiveId" clId="{498971E8-A10A-417E-B874-F634EC4C3E97}" dt="2025-04-01T14:52:19.029" v="8621" actId="242"/>
          <ac:spMkLst>
            <pc:docMk/>
            <pc:sldMk cId="3602834795" sldId="270"/>
            <ac:spMk id="6" creationId="{8A8C8CB7-47D9-5662-602B-3FB17BBAB5BD}"/>
          </ac:spMkLst>
        </pc:spChg>
        <pc:spChg chg="mod">
          <ac:chgData name="Quitterie ROUDAUT" userId="8543a2adf6973109" providerId="LiveId" clId="{498971E8-A10A-417E-B874-F634EC4C3E97}" dt="2025-03-31T16:24:08.060" v="5989" actId="20577"/>
          <ac:spMkLst>
            <pc:docMk/>
            <pc:sldMk cId="3602834795" sldId="270"/>
            <ac:spMk id="65" creationId="{3CF568AC-C1D3-10F7-F05A-2D341AC5D5C8}"/>
          </ac:spMkLst>
        </pc:spChg>
        <pc:picChg chg="add mod">
          <ac:chgData name="Quitterie ROUDAUT" userId="8543a2adf6973109" providerId="LiveId" clId="{498971E8-A10A-417E-B874-F634EC4C3E97}" dt="2025-04-01T14:51:58.583" v="8618" actId="1076"/>
          <ac:picMkLst>
            <pc:docMk/>
            <pc:sldMk cId="3602834795" sldId="270"/>
            <ac:picMk id="4" creationId="{8BEEC38D-1038-4EB1-E7CC-C7EFF6E7852B}"/>
          </ac:picMkLst>
        </pc:picChg>
      </pc:sldChg>
      <pc:sldChg chg="del">
        <pc:chgData name="Quitterie ROUDAUT" userId="8543a2adf6973109" providerId="LiveId" clId="{498971E8-A10A-417E-B874-F634EC4C3E97}" dt="2025-03-25T18:19:05.081" v="3" actId="2696"/>
        <pc:sldMkLst>
          <pc:docMk/>
          <pc:sldMk cId="2108014832" sldId="271"/>
        </pc:sldMkLst>
      </pc:sldChg>
      <pc:sldChg chg="modSp add del mod ord">
        <pc:chgData name="Quitterie ROUDAUT" userId="8543a2adf6973109" providerId="LiveId" clId="{498971E8-A10A-417E-B874-F634EC4C3E97}" dt="2025-03-31T15:59:38.108" v="5713" actId="2696"/>
        <pc:sldMkLst>
          <pc:docMk/>
          <pc:sldMk cId="3837691709" sldId="271"/>
        </pc:sldMkLst>
      </pc:sldChg>
      <pc:sldChg chg="del">
        <pc:chgData name="Quitterie ROUDAUT" userId="8543a2adf6973109" providerId="LiveId" clId="{498971E8-A10A-417E-B874-F634EC4C3E97}" dt="2025-03-25T18:19:05.081" v="3" actId="2696"/>
        <pc:sldMkLst>
          <pc:docMk/>
          <pc:sldMk cId="3457149207" sldId="272"/>
        </pc:sldMkLst>
      </pc:sldChg>
      <pc:sldChg chg="addSp delSp modSp add mod modNotesTx">
        <pc:chgData name="Quitterie ROUDAUT" userId="8543a2adf6973109" providerId="LiveId" clId="{498971E8-A10A-417E-B874-F634EC4C3E97}" dt="2025-04-01T15:05:51.932" v="9299" actId="313"/>
        <pc:sldMkLst>
          <pc:docMk/>
          <pc:sldMk cId="3835563039" sldId="272"/>
        </pc:sldMkLst>
        <pc:spChg chg="add mod">
          <ac:chgData name="Quitterie ROUDAUT" userId="8543a2adf6973109" providerId="LiveId" clId="{498971E8-A10A-417E-B874-F634EC4C3E97}" dt="2025-04-01T08:59:43.394" v="6046" actId="1076"/>
          <ac:spMkLst>
            <pc:docMk/>
            <pc:sldMk cId="3835563039" sldId="272"/>
            <ac:spMk id="3" creationId="{C5628C45-32AD-B8B6-2F18-62F68B8E8C7F}"/>
          </ac:spMkLst>
        </pc:spChg>
        <pc:spChg chg="add mod">
          <ac:chgData name="Quitterie ROUDAUT" userId="8543a2adf6973109" providerId="LiveId" clId="{498971E8-A10A-417E-B874-F634EC4C3E97}" dt="2025-04-01T09:02:05.290" v="6083" actId="14100"/>
          <ac:spMkLst>
            <pc:docMk/>
            <pc:sldMk cId="3835563039" sldId="272"/>
            <ac:spMk id="4" creationId="{1105640F-D2E2-CD1B-DE76-C62EC45ACBBF}"/>
          </ac:spMkLst>
        </pc:spChg>
        <pc:spChg chg="add mod">
          <ac:chgData name="Quitterie ROUDAUT" userId="8543a2adf6973109" providerId="LiveId" clId="{498971E8-A10A-417E-B874-F634EC4C3E97}" dt="2025-04-01T09:08:51.834" v="6102" actId="20577"/>
          <ac:spMkLst>
            <pc:docMk/>
            <pc:sldMk cId="3835563039" sldId="272"/>
            <ac:spMk id="14" creationId="{664DEBDD-E264-FDB9-D693-3B4F788E6651}"/>
          </ac:spMkLst>
        </pc:spChg>
        <pc:spChg chg="add mod">
          <ac:chgData name="Quitterie ROUDAUT" userId="8543a2adf6973109" providerId="LiveId" clId="{498971E8-A10A-417E-B874-F634EC4C3E97}" dt="2025-04-01T08:59:19.636" v="6041" actId="1076"/>
          <ac:spMkLst>
            <pc:docMk/>
            <pc:sldMk cId="3835563039" sldId="272"/>
            <ac:spMk id="26" creationId="{4C39DD7D-D7ED-B630-0BD9-A2B51A9DE0AB}"/>
          </ac:spMkLst>
        </pc:spChg>
        <pc:spChg chg="add mod">
          <ac:chgData name="Quitterie ROUDAUT" userId="8543a2adf6973109" providerId="LiveId" clId="{498971E8-A10A-417E-B874-F634EC4C3E97}" dt="2025-04-01T08:59:38.739" v="6044" actId="1076"/>
          <ac:spMkLst>
            <pc:docMk/>
            <pc:sldMk cId="3835563039" sldId="272"/>
            <ac:spMk id="29" creationId="{6C0EE871-B74A-D3F8-A23C-E08640AF3383}"/>
          </ac:spMkLst>
        </pc:spChg>
        <pc:spChg chg="add mod">
          <ac:chgData name="Quitterie ROUDAUT" userId="8543a2adf6973109" providerId="LiveId" clId="{498971E8-A10A-417E-B874-F634EC4C3E97}" dt="2025-04-01T09:01:10.199" v="6071" actId="1076"/>
          <ac:spMkLst>
            <pc:docMk/>
            <pc:sldMk cId="3835563039" sldId="272"/>
            <ac:spMk id="37" creationId="{C6EECB3D-1EB1-DFB6-1AFE-4521CD5E65FC}"/>
          </ac:spMkLst>
        </pc:spChg>
        <pc:spChg chg="add mod">
          <ac:chgData name="Quitterie ROUDAUT" userId="8543a2adf6973109" providerId="LiveId" clId="{498971E8-A10A-417E-B874-F634EC4C3E97}" dt="2025-04-01T09:01:01.244" v="6069" actId="1076"/>
          <ac:spMkLst>
            <pc:docMk/>
            <pc:sldMk cId="3835563039" sldId="272"/>
            <ac:spMk id="38" creationId="{B2DC1E7E-AF08-2339-0392-ECFF45F6F886}"/>
          </ac:spMkLst>
        </pc:spChg>
        <pc:spChg chg="add mod">
          <ac:chgData name="Quitterie ROUDAUT" userId="8543a2adf6973109" providerId="LiveId" clId="{498971E8-A10A-417E-B874-F634EC4C3E97}" dt="2025-04-01T09:01:17.137" v="6072" actId="1076"/>
          <ac:spMkLst>
            <pc:docMk/>
            <pc:sldMk cId="3835563039" sldId="272"/>
            <ac:spMk id="39" creationId="{C448B81D-7DD1-A01D-31AB-9CF6F6450528}"/>
          </ac:spMkLst>
        </pc:spChg>
        <pc:spChg chg="add mod">
          <ac:chgData name="Quitterie ROUDAUT" userId="8543a2adf6973109" providerId="LiveId" clId="{498971E8-A10A-417E-B874-F634EC4C3E97}" dt="2025-04-01T09:01:39.661" v="6078" actId="1076"/>
          <ac:spMkLst>
            <pc:docMk/>
            <pc:sldMk cId="3835563039" sldId="272"/>
            <ac:spMk id="40" creationId="{FC219335-5D59-4346-AECC-033FB4C08E0D}"/>
          </ac:spMkLst>
        </pc:spChg>
        <pc:spChg chg="add mod">
          <ac:chgData name="Quitterie ROUDAUT" userId="8543a2adf6973109" providerId="LiveId" clId="{498971E8-A10A-417E-B874-F634EC4C3E97}" dt="2025-04-01T09:01:50.318" v="6081" actId="1076"/>
          <ac:spMkLst>
            <pc:docMk/>
            <pc:sldMk cId="3835563039" sldId="272"/>
            <ac:spMk id="41" creationId="{1889E686-9439-C908-2046-7466A7ADA188}"/>
          </ac:spMkLst>
        </pc:spChg>
        <pc:spChg chg="mod">
          <ac:chgData name="Quitterie ROUDAUT" userId="8543a2adf6973109" providerId="LiveId" clId="{498971E8-A10A-417E-B874-F634EC4C3E97}" dt="2025-03-31T14:49:45.574" v="5211" actId="20577"/>
          <ac:spMkLst>
            <pc:docMk/>
            <pc:sldMk cId="3835563039" sldId="272"/>
            <ac:spMk id="65" creationId="{9BEB90BC-3A86-966D-0441-42FADC3CE96D}"/>
          </ac:spMkLst>
        </pc:spChg>
        <pc:graphicFrameChg chg="add mod modGraphic">
          <ac:chgData name="Quitterie ROUDAUT" userId="8543a2adf6973109" providerId="LiveId" clId="{498971E8-A10A-417E-B874-F634EC4C3E97}" dt="2025-04-01T08:59:32.760" v="6042" actId="1076"/>
          <ac:graphicFrameMkLst>
            <pc:docMk/>
            <pc:sldMk cId="3835563039" sldId="272"/>
            <ac:graphicFrameMk id="30" creationId="{4A55C3C3-5930-A5D1-D27B-7D675EAA43B6}"/>
          </ac:graphicFrameMkLst>
        </pc:graphicFrameChg>
        <pc:graphicFrameChg chg="add mod modGraphic">
          <ac:chgData name="Quitterie ROUDAUT" userId="8543a2adf6973109" providerId="LiveId" clId="{498971E8-A10A-417E-B874-F634EC4C3E97}" dt="2025-04-01T08:59:13.219" v="6039" actId="1076"/>
          <ac:graphicFrameMkLst>
            <pc:docMk/>
            <pc:sldMk cId="3835563039" sldId="272"/>
            <ac:graphicFrameMk id="31" creationId="{DB186368-65EC-B063-299B-C7623F2D2EAD}"/>
          </ac:graphicFrameMkLst>
        </pc:graphicFrameChg>
        <pc:graphicFrameChg chg="add mod modGraphic">
          <ac:chgData name="Quitterie ROUDAUT" userId="8543a2adf6973109" providerId="LiveId" clId="{498971E8-A10A-417E-B874-F634EC4C3E97}" dt="2025-04-01T09:00:44.653" v="6066" actId="14100"/>
          <ac:graphicFrameMkLst>
            <pc:docMk/>
            <pc:sldMk cId="3835563039" sldId="272"/>
            <ac:graphicFrameMk id="32" creationId="{CFD189D3-3C52-5FD0-189A-ED6716D8169D}"/>
          </ac:graphicFrameMkLst>
        </pc:graphicFrameChg>
        <pc:graphicFrameChg chg="add mod">
          <ac:chgData name="Quitterie ROUDAUT" userId="8543a2adf6973109" providerId="LiveId" clId="{498971E8-A10A-417E-B874-F634EC4C3E97}" dt="2025-04-01T09:00:19.441" v="6052" actId="1076"/>
          <ac:graphicFrameMkLst>
            <pc:docMk/>
            <pc:sldMk cId="3835563039" sldId="272"/>
            <ac:graphicFrameMk id="33" creationId="{3DF5C275-F374-C2F4-134D-E04602C4FB3E}"/>
          </ac:graphicFrameMkLst>
        </pc:graphicFrameChg>
        <pc:graphicFrameChg chg="add mod">
          <ac:chgData name="Quitterie ROUDAUT" userId="8543a2adf6973109" providerId="LiveId" clId="{498971E8-A10A-417E-B874-F634EC4C3E97}" dt="2025-04-01T09:01:07.184" v="6070" actId="1076"/>
          <ac:graphicFrameMkLst>
            <pc:docMk/>
            <pc:sldMk cId="3835563039" sldId="272"/>
            <ac:graphicFrameMk id="34" creationId="{88374E9D-8C1F-8FA4-BD9F-ACA442802D72}"/>
          </ac:graphicFrameMkLst>
        </pc:graphicFrameChg>
        <pc:graphicFrameChg chg="add mod">
          <ac:chgData name="Quitterie ROUDAUT" userId="8543a2adf6973109" providerId="LiveId" clId="{498971E8-A10A-417E-B874-F634EC4C3E97}" dt="2025-04-01T09:01:20.796" v="6073" actId="1076"/>
          <ac:graphicFrameMkLst>
            <pc:docMk/>
            <pc:sldMk cId="3835563039" sldId="272"/>
            <ac:graphicFrameMk id="35" creationId="{7AAD9C28-B85D-F85C-CDAD-9F9084983C86}"/>
          </ac:graphicFrameMkLst>
        </pc:graphicFrameChg>
        <pc:graphicFrameChg chg="add mod">
          <ac:chgData name="Quitterie ROUDAUT" userId="8543a2adf6973109" providerId="LiveId" clId="{498971E8-A10A-417E-B874-F634EC4C3E97}" dt="2025-04-01T09:01:47.967" v="6080" actId="1076"/>
          <ac:graphicFrameMkLst>
            <pc:docMk/>
            <pc:sldMk cId="3835563039" sldId="272"/>
            <ac:graphicFrameMk id="36" creationId="{8EBEBDEB-15E6-6572-14E9-BBAF81AEB013}"/>
          </ac:graphicFrameMkLst>
        </pc:graphicFrameChg>
        <pc:graphicFrameChg chg="add mod">
          <ac:chgData name="Quitterie ROUDAUT" userId="8543a2adf6973109" providerId="LiveId" clId="{498971E8-A10A-417E-B874-F634EC4C3E97}" dt="2025-04-01T08:59:42.824" v="6045" actId="1076"/>
          <ac:graphicFrameMkLst>
            <pc:docMk/>
            <pc:sldMk cId="3835563039" sldId="272"/>
            <ac:graphicFrameMk id="42" creationId="{8C5EAF9B-AB01-0D3A-FCEB-1B943D1A9BFA}"/>
          </ac:graphicFrameMkLst>
        </pc:graphicFrameChg>
        <pc:graphicFrameChg chg="add mod modGraphic">
          <ac:chgData name="Quitterie ROUDAUT" userId="8543a2adf6973109" providerId="LiveId" clId="{498971E8-A10A-417E-B874-F634EC4C3E97}" dt="2025-04-01T09:02:52.955" v="6090" actId="1076"/>
          <ac:graphicFrameMkLst>
            <pc:docMk/>
            <pc:sldMk cId="3835563039" sldId="272"/>
            <ac:graphicFrameMk id="43" creationId="{EDFACC99-CB49-76A2-852B-4D5F8BBEA96B}"/>
          </ac:graphicFrameMkLst>
        </pc:graphicFrameChg>
        <pc:picChg chg="add mod">
          <ac:chgData name="Quitterie ROUDAUT" userId="8543a2adf6973109" providerId="LiveId" clId="{498971E8-A10A-417E-B874-F634EC4C3E97}" dt="2025-04-01T09:02:12.106" v="6085" actId="1076"/>
          <ac:picMkLst>
            <pc:docMk/>
            <pc:sldMk cId="3835563039" sldId="272"/>
            <ac:picMk id="7" creationId="{EF1CAB14-3990-E78A-4653-67C964AE131A}"/>
          </ac:picMkLst>
        </pc:picChg>
        <pc:picChg chg="add mod">
          <ac:chgData name="Quitterie ROUDAUT" userId="8543a2adf6973109" providerId="LiveId" clId="{498971E8-A10A-417E-B874-F634EC4C3E97}" dt="2025-04-01T09:02:13.410" v="6086" actId="1076"/>
          <ac:picMkLst>
            <pc:docMk/>
            <pc:sldMk cId="3835563039" sldId="272"/>
            <ac:picMk id="8" creationId="{C1DB84C9-5A82-4E7D-FC45-AA61CC368B3C}"/>
          </ac:picMkLst>
        </pc:picChg>
        <pc:picChg chg="add mod">
          <ac:chgData name="Quitterie ROUDAUT" userId="8543a2adf6973109" providerId="LiveId" clId="{498971E8-A10A-417E-B874-F634EC4C3E97}" dt="2025-04-01T09:02:09.440" v="6084" actId="1076"/>
          <ac:picMkLst>
            <pc:docMk/>
            <pc:sldMk cId="3835563039" sldId="272"/>
            <ac:picMk id="10" creationId="{3EFD09F8-810A-6663-4813-FD41E79491BD}"/>
          </ac:picMkLst>
        </pc:picChg>
        <pc:picChg chg="add mod">
          <ac:chgData name="Quitterie ROUDAUT" userId="8543a2adf6973109" providerId="LiveId" clId="{498971E8-A10A-417E-B874-F634EC4C3E97}" dt="2025-03-31T15:08:34.135" v="5503" actId="1076"/>
          <ac:picMkLst>
            <pc:docMk/>
            <pc:sldMk cId="3835563039" sldId="272"/>
            <ac:picMk id="12" creationId="{19D20788-FFA1-8D08-CDA6-88F4F45700ED}"/>
          </ac:picMkLst>
        </pc:picChg>
      </pc:sldChg>
      <pc:sldChg chg="addSp delSp modSp add del mod modNotesTx">
        <pc:chgData name="Quitterie ROUDAUT" userId="8543a2adf6973109" providerId="LiveId" clId="{498971E8-A10A-417E-B874-F634EC4C3E97}" dt="2025-03-26T12:45:51.920" v="5004" actId="47"/>
        <pc:sldMkLst>
          <pc:docMk/>
          <pc:sldMk cId="1334202928" sldId="273"/>
        </pc:sldMkLst>
      </pc:sldChg>
      <pc:sldChg chg="del">
        <pc:chgData name="Quitterie ROUDAUT" userId="8543a2adf6973109" providerId="LiveId" clId="{498971E8-A10A-417E-B874-F634EC4C3E97}" dt="2025-03-25T18:19:05.081" v="3" actId="2696"/>
        <pc:sldMkLst>
          <pc:docMk/>
          <pc:sldMk cId="3849844295" sldId="273"/>
        </pc:sldMkLst>
      </pc:sldChg>
      <pc:sldChg chg="del">
        <pc:chgData name="Quitterie ROUDAUT" userId="8543a2adf6973109" providerId="LiveId" clId="{498971E8-A10A-417E-B874-F634EC4C3E97}" dt="2025-03-25T18:19:09.623" v="4" actId="2696"/>
        <pc:sldMkLst>
          <pc:docMk/>
          <pc:sldMk cId="141001877" sldId="274"/>
        </pc:sldMkLst>
      </pc:sldChg>
      <pc:sldChg chg="addSp delSp modSp add del mod modNotesTx">
        <pc:chgData name="Quitterie ROUDAUT" userId="8543a2adf6973109" providerId="LiveId" clId="{498971E8-A10A-417E-B874-F634EC4C3E97}" dt="2025-03-26T12:38:53.080" v="4980" actId="47"/>
        <pc:sldMkLst>
          <pc:docMk/>
          <pc:sldMk cId="2843815821" sldId="274"/>
        </pc:sldMkLst>
      </pc:sldChg>
      <pc:sldChg chg="addSp delSp modSp add del mod modNotesTx">
        <pc:chgData name="Quitterie ROUDAUT" userId="8543a2adf6973109" providerId="LiveId" clId="{498971E8-A10A-417E-B874-F634EC4C3E97}" dt="2025-04-01T14:02:58.388" v="6385" actId="47"/>
        <pc:sldMkLst>
          <pc:docMk/>
          <pc:sldMk cId="1080432537" sldId="275"/>
        </pc:sldMkLst>
      </pc:sldChg>
      <pc:sldChg chg="del">
        <pc:chgData name="Quitterie ROUDAUT" userId="8543a2adf6973109" providerId="LiveId" clId="{498971E8-A10A-417E-B874-F634EC4C3E97}" dt="2025-03-25T18:19:09.623" v="4" actId="2696"/>
        <pc:sldMkLst>
          <pc:docMk/>
          <pc:sldMk cId="1098751525" sldId="275"/>
        </pc:sldMkLst>
      </pc:sldChg>
      <pc:sldChg chg="addSp modSp add del mod">
        <pc:chgData name="Quitterie ROUDAUT" userId="8543a2adf6973109" providerId="LiveId" clId="{498971E8-A10A-417E-B874-F634EC4C3E97}" dt="2025-04-01T14:02:59.979" v="6386" actId="47"/>
        <pc:sldMkLst>
          <pc:docMk/>
          <pc:sldMk cId="1525161083" sldId="276"/>
        </pc:sldMkLst>
      </pc:sldChg>
      <pc:sldChg chg="addSp delSp modSp add mod modNotesTx">
        <pc:chgData name="Quitterie ROUDAUT" userId="8543a2adf6973109" providerId="LiveId" clId="{498971E8-A10A-417E-B874-F634EC4C3E97}" dt="2025-04-06T19:39:37.432" v="10858"/>
        <pc:sldMkLst>
          <pc:docMk/>
          <pc:sldMk cId="2188771513" sldId="277"/>
        </pc:sldMkLst>
        <pc:spChg chg="mod">
          <ac:chgData name="Quitterie ROUDAUT" userId="8543a2adf6973109" providerId="LiveId" clId="{498971E8-A10A-417E-B874-F634EC4C3E97}" dt="2025-03-31T14:22:17.554" v="5166" actId="20577"/>
          <ac:spMkLst>
            <pc:docMk/>
            <pc:sldMk cId="2188771513" sldId="277"/>
            <ac:spMk id="65" creationId="{124970E4-B995-B789-A98A-213822F46D36}"/>
          </ac:spMkLst>
        </pc:spChg>
        <pc:picChg chg="add mod">
          <ac:chgData name="Quitterie ROUDAUT" userId="8543a2adf6973109" providerId="LiveId" clId="{498971E8-A10A-417E-B874-F634EC4C3E97}" dt="2025-03-26T12:47:00.487" v="5041" actId="208"/>
          <ac:picMkLst>
            <pc:docMk/>
            <pc:sldMk cId="2188771513" sldId="277"/>
            <ac:picMk id="4" creationId="{A8C1625D-6531-D3C9-A3FF-0651C4F290DF}"/>
          </ac:picMkLst>
        </pc:picChg>
      </pc:sldChg>
      <pc:sldChg chg="addSp delSp modSp add mod modNotesTx">
        <pc:chgData name="Quitterie ROUDAUT" userId="8543a2adf6973109" providerId="LiveId" clId="{498971E8-A10A-417E-B874-F634EC4C3E97}" dt="2025-04-04T13:20:01.705" v="10784" actId="20577"/>
        <pc:sldMkLst>
          <pc:docMk/>
          <pc:sldMk cId="3672456771" sldId="278"/>
        </pc:sldMkLst>
        <pc:spChg chg="add mod">
          <ac:chgData name="Quitterie ROUDAUT" userId="8543a2adf6973109" providerId="LiveId" clId="{498971E8-A10A-417E-B874-F634EC4C3E97}" dt="2025-04-01T15:03:11.181" v="9182" actId="1076"/>
          <ac:spMkLst>
            <pc:docMk/>
            <pc:sldMk cId="3672456771" sldId="278"/>
            <ac:spMk id="7" creationId="{75B8AFA2-6D3F-3D4E-512F-2F66FBAB7F4A}"/>
          </ac:spMkLst>
        </pc:spChg>
        <pc:spChg chg="mod">
          <ac:chgData name="Quitterie ROUDAUT" userId="8543a2adf6973109" providerId="LiveId" clId="{498971E8-A10A-417E-B874-F634EC4C3E97}" dt="2025-03-31T16:24:19.242" v="6013" actId="20577"/>
          <ac:spMkLst>
            <pc:docMk/>
            <pc:sldMk cId="3672456771" sldId="278"/>
            <ac:spMk id="65" creationId="{AAAB36E9-CDC8-8E3B-4F31-00C20ACB5918}"/>
          </ac:spMkLst>
        </pc:spChg>
        <pc:picChg chg="add mod">
          <ac:chgData name="Quitterie ROUDAUT" userId="8543a2adf6973109" providerId="LiveId" clId="{498971E8-A10A-417E-B874-F634EC4C3E97}" dt="2025-03-31T14:26:37.163" v="5205" actId="1076"/>
          <ac:picMkLst>
            <pc:docMk/>
            <pc:sldMk cId="3672456771" sldId="278"/>
            <ac:picMk id="6" creationId="{E8C9ADE6-5873-B96D-ABF5-D3C3DB241650}"/>
          </ac:picMkLst>
        </pc:picChg>
      </pc:sldChg>
      <pc:sldChg chg="addSp delSp modSp add mod modNotesTx">
        <pc:chgData name="Quitterie ROUDAUT" userId="8543a2adf6973109" providerId="LiveId" clId="{498971E8-A10A-417E-B874-F634EC4C3E97}" dt="2025-04-01T15:10:18.372" v="9344"/>
        <pc:sldMkLst>
          <pc:docMk/>
          <pc:sldMk cId="534289901" sldId="279"/>
        </pc:sldMkLst>
        <pc:spChg chg="mod">
          <ac:chgData name="Quitterie ROUDAUT" userId="8543a2adf6973109" providerId="LiveId" clId="{498971E8-A10A-417E-B874-F634EC4C3E97}" dt="2025-04-01T14:07:27.107" v="6427" actId="1076"/>
          <ac:spMkLst>
            <pc:docMk/>
            <pc:sldMk cId="534289901" sldId="279"/>
            <ac:spMk id="3" creationId="{9557BEB6-B956-A746-23C6-E1D942810DF7}"/>
          </ac:spMkLst>
        </pc:spChg>
        <pc:spChg chg="mod">
          <ac:chgData name="Quitterie ROUDAUT" userId="8543a2adf6973109" providerId="LiveId" clId="{498971E8-A10A-417E-B874-F634EC4C3E97}" dt="2025-04-01T09:10:17.794" v="6165" actId="20577"/>
          <ac:spMkLst>
            <pc:docMk/>
            <pc:sldMk cId="534289901" sldId="279"/>
            <ac:spMk id="14" creationId="{9E4F97D9-1523-6641-B932-9DCC5281B96A}"/>
          </ac:spMkLst>
        </pc:spChg>
        <pc:spChg chg="add mod">
          <ac:chgData name="Quitterie ROUDAUT" userId="8543a2adf6973109" providerId="LiveId" clId="{498971E8-A10A-417E-B874-F634EC4C3E97}" dt="2025-03-31T16:14:39.217" v="5807" actId="14100"/>
          <ac:spMkLst>
            <pc:docMk/>
            <pc:sldMk cId="534289901" sldId="279"/>
            <ac:spMk id="23" creationId="{2CE2272B-E7BD-7837-34BC-BD9C6E85E7E7}"/>
          </ac:spMkLst>
        </pc:spChg>
        <pc:spChg chg="add mod">
          <ac:chgData name="Quitterie ROUDAUT" userId="8543a2adf6973109" providerId="LiveId" clId="{498971E8-A10A-417E-B874-F634EC4C3E97}" dt="2025-03-31T16:15:20.133" v="5839" actId="20577"/>
          <ac:spMkLst>
            <pc:docMk/>
            <pc:sldMk cId="534289901" sldId="279"/>
            <ac:spMk id="24" creationId="{2C3EDBAB-19D8-A7E0-C214-9C9A8DB40AAE}"/>
          </ac:spMkLst>
        </pc:spChg>
        <pc:spChg chg="add mod">
          <ac:chgData name="Quitterie ROUDAUT" userId="8543a2adf6973109" providerId="LiveId" clId="{498971E8-A10A-417E-B874-F634EC4C3E97}" dt="2025-03-31T16:15:13.012" v="5831" actId="20577"/>
          <ac:spMkLst>
            <pc:docMk/>
            <pc:sldMk cId="534289901" sldId="279"/>
            <ac:spMk id="25" creationId="{A1167703-618E-8CBD-06D3-F264AB1FBA34}"/>
          </ac:spMkLst>
        </pc:spChg>
        <pc:spChg chg="add mod">
          <ac:chgData name="Quitterie ROUDAUT" userId="8543a2adf6973109" providerId="LiveId" clId="{498971E8-A10A-417E-B874-F634EC4C3E97}" dt="2025-03-31T16:15:04.325" v="5824" actId="20577"/>
          <ac:spMkLst>
            <pc:docMk/>
            <pc:sldMk cId="534289901" sldId="279"/>
            <ac:spMk id="27" creationId="{94D03F87-F8BF-B3E6-43F3-5B5ED7296407}"/>
          </ac:spMkLst>
        </pc:spChg>
        <pc:spChg chg="add mod">
          <ac:chgData name="Quitterie ROUDAUT" userId="8543a2adf6973109" providerId="LiveId" clId="{498971E8-A10A-417E-B874-F634EC4C3E97}" dt="2025-03-31T16:14:52.573" v="5816" actId="20577"/>
          <ac:spMkLst>
            <pc:docMk/>
            <pc:sldMk cId="534289901" sldId="279"/>
            <ac:spMk id="28" creationId="{94EB3041-D17A-B967-524B-F60AD700256A}"/>
          </ac:spMkLst>
        </pc:spChg>
        <pc:spChg chg="mod">
          <ac:chgData name="Quitterie ROUDAUT" userId="8543a2adf6973109" providerId="LiveId" clId="{498971E8-A10A-417E-B874-F634EC4C3E97}" dt="2025-04-01T13:48:07.423" v="6258" actId="20577"/>
          <ac:spMkLst>
            <pc:docMk/>
            <pc:sldMk cId="534289901" sldId="279"/>
            <ac:spMk id="29" creationId="{3D8C0AE3-4919-5C3B-4975-436F856C4115}"/>
          </ac:spMkLst>
        </pc:spChg>
        <pc:spChg chg="add mod">
          <ac:chgData name="Quitterie ROUDAUT" userId="8543a2adf6973109" providerId="LiveId" clId="{498971E8-A10A-417E-B874-F634EC4C3E97}" dt="2025-04-01T14:07:38.803" v="6429" actId="14100"/>
          <ac:spMkLst>
            <pc:docMk/>
            <pc:sldMk cId="534289901" sldId="279"/>
            <ac:spMk id="32" creationId="{C9F0B212-3BE1-3481-2E10-2BB44595E004}"/>
          </ac:spMkLst>
        </pc:spChg>
        <pc:spChg chg="add del mod">
          <ac:chgData name="Quitterie ROUDAUT" userId="8543a2adf6973109" providerId="LiveId" clId="{498971E8-A10A-417E-B874-F634EC4C3E97}" dt="2025-04-01T14:07:23.585" v="6425" actId="1076"/>
          <ac:spMkLst>
            <pc:docMk/>
            <pc:sldMk cId="534289901" sldId="279"/>
            <ac:spMk id="33" creationId="{174D1AC7-DA13-AA58-F2F2-7DEB19B51E9A}"/>
          </ac:spMkLst>
        </pc:spChg>
        <pc:spChg chg="add mod">
          <ac:chgData name="Quitterie ROUDAUT" userId="8543a2adf6973109" providerId="LiveId" clId="{498971E8-A10A-417E-B874-F634EC4C3E97}" dt="2025-04-01T14:07:49.611" v="6430" actId="1076"/>
          <ac:spMkLst>
            <pc:docMk/>
            <pc:sldMk cId="534289901" sldId="279"/>
            <ac:spMk id="34" creationId="{69C73167-874F-01B1-5F5A-CB0B4F7210E4}"/>
          </ac:spMkLst>
        </pc:spChg>
        <pc:spChg chg="add del mod">
          <ac:chgData name="Quitterie ROUDAUT" userId="8543a2adf6973109" providerId="LiveId" clId="{498971E8-A10A-417E-B874-F634EC4C3E97}" dt="2025-04-01T14:08:34.847" v="6443" actId="1076"/>
          <ac:spMkLst>
            <pc:docMk/>
            <pc:sldMk cId="534289901" sldId="279"/>
            <ac:spMk id="35" creationId="{65F14FFF-C254-2C90-5DC7-EDA126A6D141}"/>
          </ac:spMkLst>
        </pc:spChg>
        <pc:spChg chg="add mod">
          <ac:chgData name="Quitterie ROUDAUT" userId="8543a2adf6973109" providerId="LiveId" clId="{498971E8-A10A-417E-B874-F634EC4C3E97}" dt="2025-04-01T14:08:11.760" v="6436" actId="1076"/>
          <ac:spMkLst>
            <pc:docMk/>
            <pc:sldMk cId="534289901" sldId="279"/>
            <ac:spMk id="40" creationId="{A7D471DE-F8DF-A45B-559E-77EB7D82B60C}"/>
          </ac:spMkLst>
        </pc:spChg>
        <pc:spChg chg="add del mod">
          <ac:chgData name="Quitterie ROUDAUT" userId="8543a2adf6973109" providerId="LiveId" clId="{498971E8-A10A-417E-B874-F634EC4C3E97}" dt="2025-04-01T14:08:01.534" v="6433" actId="1076"/>
          <ac:spMkLst>
            <pc:docMk/>
            <pc:sldMk cId="534289901" sldId="279"/>
            <ac:spMk id="41" creationId="{B429659B-268F-76DA-A568-6BDD6B85375D}"/>
          </ac:spMkLst>
        </pc:spChg>
        <pc:spChg chg="add mod">
          <ac:chgData name="Quitterie ROUDAUT" userId="8543a2adf6973109" providerId="LiveId" clId="{498971E8-A10A-417E-B874-F634EC4C3E97}" dt="2025-04-01T14:07:57.217" v="6432" actId="1076"/>
          <ac:spMkLst>
            <pc:docMk/>
            <pc:sldMk cId="534289901" sldId="279"/>
            <ac:spMk id="42" creationId="{143557C1-0D7D-CD42-397E-38082B368A3E}"/>
          </ac:spMkLst>
        </pc:spChg>
        <pc:spChg chg="add mod">
          <ac:chgData name="Quitterie ROUDAUT" userId="8543a2adf6973109" providerId="LiveId" clId="{498971E8-A10A-417E-B874-F634EC4C3E97}" dt="2025-04-01T14:08:30.846" v="6442" actId="14100"/>
          <ac:spMkLst>
            <pc:docMk/>
            <pc:sldMk cId="534289901" sldId="279"/>
            <ac:spMk id="43" creationId="{B9BC0F49-1734-B592-3D03-673735AAE29A}"/>
          </ac:spMkLst>
        </pc:spChg>
        <pc:spChg chg="add mod">
          <ac:chgData name="Quitterie ROUDAUT" userId="8543a2adf6973109" providerId="LiveId" clId="{498971E8-A10A-417E-B874-F634EC4C3E97}" dt="2025-04-01T14:08:54.901" v="6449" actId="14100"/>
          <ac:spMkLst>
            <pc:docMk/>
            <pc:sldMk cId="534289901" sldId="279"/>
            <ac:spMk id="44" creationId="{63C79597-9A2C-3BEC-C534-BD14C191FF67}"/>
          </ac:spMkLst>
        </pc:spChg>
        <pc:spChg chg="mod">
          <ac:chgData name="Quitterie ROUDAUT" userId="8543a2adf6973109" providerId="LiveId" clId="{498971E8-A10A-417E-B874-F634EC4C3E97}" dt="2025-03-31T16:23:19.244" v="5960" actId="20577"/>
          <ac:spMkLst>
            <pc:docMk/>
            <pc:sldMk cId="534289901" sldId="279"/>
            <ac:spMk id="65" creationId="{5F9A3384-4D07-51AF-5104-5CAE083F8F5D}"/>
          </ac:spMkLst>
        </pc:spChg>
        <pc:graphicFrameChg chg="add mod modGraphic">
          <ac:chgData name="Quitterie ROUDAUT" userId="8543a2adf6973109" providerId="LiveId" clId="{498971E8-A10A-417E-B874-F634EC4C3E97}" dt="2025-04-01T09:43:01.409" v="6235" actId="1076"/>
          <ac:graphicFrameMkLst>
            <pc:docMk/>
            <pc:sldMk cId="534289901" sldId="279"/>
            <ac:graphicFrameMk id="9" creationId="{1A470676-0A50-C17B-255F-298495E94A5D}"/>
          </ac:graphicFrameMkLst>
        </pc:graphicFrameChg>
        <pc:graphicFrameChg chg="add mod modGraphic">
          <ac:chgData name="Quitterie ROUDAUT" userId="8543a2adf6973109" providerId="LiveId" clId="{498971E8-A10A-417E-B874-F634EC4C3E97}" dt="2025-04-01T09:44:32.146" v="6256" actId="1076"/>
          <ac:graphicFrameMkLst>
            <pc:docMk/>
            <pc:sldMk cId="534289901" sldId="279"/>
            <ac:graphicFrameMk id="11" creationId="{594546C3-7F89-EF35-3AF6-2A5A5252386D}"/>
          </ac:graphicFrameMkLst>
        </pc:graphicFrameChg>
        <pc:graphicFrameChg chg="add mod modGraphic">
          <ac:chgData name="Quitterie ROUDAUT" userId="8543a2adf6973109" providerId="LiveId" clId="{498971E8-A10A-417E-B874-F634EC4C3E97}" dt="2025-04-01T09:25:46.133" v="6174" actId="207"/>
          <ac:graphicFrameMkLst>
            <pc:docMk/>
            <pc:sldMk cId="534289901" sldId="279"/>
            <ac:graphicFrameMk id="13" creationId="{9E38EED6-BDEB-0B89-76A8-3ABA78185B73}"/>
          </ac:graphicFrameMkLst>
        </pc:graphicFrameChg>
        <pc:graphicFrameChg chg="add mod">
          <ac:chgData name="Quitterie ROUDAUT" userId="8543a2adf6973109" providerId="LiveId" clId="{498971E8-A10A-417E-B874-F634EC4C3E97}" dt="2025-03-31T16:21:15.733" v="5922"/>
          <ac:graphicFrameMkLst>
            <pc:docMk/>
            <pc:sldMk cId="534289901" sldId="279"/>
            <ac:graphicFrameMk id="15" creationId="{52BBE5B3-20A4-048C-CE74-3F175FF46C44}"/>
          </ac:graphicFrameMkLst>
        </pc:graphicFrameChg>
        <pc:graphicFrameChg chg="add mod modGraphic">
          <ac:chgData name="Quitterie ROUDAUT" userId="8543a2adf6973109" providerId="LiveId" clId="{498971E8-A10A-417E-B874-F634EC4C3E97}" dt="2025-04-01T09:24:06.976" v="6167" actId="207"/>
          <ac:graphicFrameMkLst>
            <pc:docMk/>
            <pc:sldMk cId="534289901" sldId="279"/>
            <ac:graphicFrameMk id="16" creationId="{B50728BB-4F08-61B0-8765-9DAFB5893AD7}"/>
          </ac:graphicFrameMkLst>
        </pc:graphicFrameChg>
        <pc:graphicFrameChg chg="add del mod modGraphic">
          <ac:chgData name="Quitterie ROUDAUT" userId="8543a2adf6973109" providerId="LiveId" clId="{498971E8-A10A-417E-B874-F634EC4C3E97}" dt="2025-03-31T16:22:11.739" v="5938" actId="207"/>
          <ac:graphicFrameMkLst>
            <pc:docMk/>
            <pc:sldMk cId="534289901" sldId="279"/>
            <ac:graphicFrameMk id="17" creationId="{D3C709F1-256C-9740-E9DF-F767B2FB0D48}"/>
          </ac:graphicFrameMkLst>
        </pc:graphicFrameChg>
        <pc:graphicFrameChg chg="add mod modGraphic">
          <ac:chgData name="Quitterie ROUDAUT" userId="8543a2adf6973109" providerId="LiveId" clId="{498971E8-A10A-417E-B874-F634EC4C3E97}" dt="2025-03-31T16:22:15.672" v="5939" actId="207"/>
          <ac:graphicFrameMkLst>
            <pc:docMk/>
            <pc:sldMk cId="534289901" sldId="279"/>
            <ac:graphicFrameMk id="18" creationId="{65146094-6DA3-0CC4-8C3B-AF3C5878670A}"/>
          </ac:graphicFrameMkLst>
        </pc:graphicFrameChg>
        <pc:graphicFrameChg chg="add mod modGraphic">
          <ac:chgData name="Quitterie ROUDAUT" userId="8543a2adf6973109" providerId="LiveId" clId="{498971E8-A10A-417E-B874-F634EC4C3E97}" dt="2025-03-31T16:22:19.363" v="5940" actId="207"/>
          <ac:graphicFrameMkLst>
            <pc:docMk/>
            <pc:sldMk cId="534289901" sldId="279"/>
            <ac:graphicFrameMk id="19" creationId="{9B6FFB4D-E2BC-2FAA-0D7F-3133DF974A8F}"/>
          </ac:graphicFrameMkLst>
        </pc:graphicFrameChg>
        <pc:graphicFrameChg chg="add mod modGraphic">
          <ac:chgData name="Quitterie ROUDAUT" userId="8543a2adf6973109" providerId="LiveId" clId="{498971E8-A10A-417E-B874-F634EC4C3E97}" dt="2025-03-31T16:22:23.371" v="5941" actId="207"/>
          <ac:graphicFrameMkLst>
            <pc:docMk/>
            <pc:sldMk cId="534289901" sldId="279"/>
            <ac:graphicFrameMk id="20" creationId="{EFAA3D0A-EC6F-87D9-FC77-2686BF49441D}"/>
          </ac:graphicFrameMkLst>
        </pc:graphicFrameChg>
        <pc:graphicFrameChg chg="add mod modGraphic">
          <ac:chgData name="Quitterie ROUDAUT" userId="8543a2adf6973109" providerId="LiveId" clId="{498971E8-A10A-417E-B874-F634EC4C3E97}" dt="2025-03-31T16:22:31.547" v="5942" actId="207"/>
          <ac:graphicFrameMkLst>
            <pc:docMk/>
            <pc:sldMk cId="534289901" sldId="279"/>
            <ac:graphicFrameMk id="22" creationId="{8CDCEDD0-4FD7-98B9-7169-186968E70FD8}"/>
          </ac:graphicFrameMkLst>
        </pc:graphicFrameChg>
        <pc:graphicFrameChg chg="mod modGraphic">
          <ac:chgData name="Quitterie ROUDAUT" userId="8543a2adf6973109" providerId="LiveId" clId="{498971E8-A10A-417E-B874-F634EC4C3E97}" dt="2025-04-01T09:43:41.313" v="6254" actId="1076"/>
          <ac:graphicFrameMkLst>
            <pc:docMk/>
            <pc:sldMk cId="534289901" sldId="279"/>
            <ac:graphicFrameMk id="31" creationId="{91F9875B-D5DF-A91D-2B28-1F0BEADE6B3E}"/>
          </ac:graphicFrameMkLst>
        </pc:graphicFrameChg>
        <pc:picChg chg="mod">
          <ac:chgData name="Quitterie ROUDAUT" userId="8543a2adf6973109" providerId="LiveId" clId="{498971E8-A10A-417E-B874-F634EC4C3E97}" dt="2025-04-01T09:02:23.798" v="6087" actId="1076"/>
          <ac:picMkLst>
            <pc:docMk/>
            <pc:sldMk cId="534289901" sldId="279"/>
            <ac:picMk id="10" creationId="{2E347EA9-AB17-7834-0CD1-6093EAEEB6FC}"/>
          </ac:picMkLst>
        </pc:picChg>
      </pc:sldChg>
      <pc:sldChg chg="modSp add mod ord modNotesTx">
        <pc:chgData name="Quitterie ROUDAUT" userId="8543a2adf6973109" providerId="LiveId" clId="{498971E8-A10A-417E-B874-F634EC4C3E97}" dt="2025-04-01T14:22:55.075" v="7335" actId="20577"/>
        <pc:sldMkLst>
          <pc:docMk/>
          <pc:sldMk cId="956557581" sldId="280"/>
        </pc:sldMkLst>
        <pc:spChg chg="mod">
          <ac:chgData name="Quitterie ROUDAUT" userId="8543a2adf6973109" providerId="LiveId" clId="{498971E8-A10A-417E-B874-F634EC4C3E97}" dt="2025-04-01T14:03:21.298" v="6403" actId="20577"/>
          <ac:spMkLst>
            <pc:docMk/>
            <pc:sldMk cId="956557581" sldId="280"/>
            <ac:spMk id="65" creationId="{BA08F601-7379-0A5E-3F3A-8B46B0AB6BD1}"/>
          </ac:spMkLst>
        </pc:spChg>
        <pc:graphicFrameChg chg="mod">
          <ac:chgData name="Quitterie ROUDAUT" userId="8543a2adf6973109" providerId="LiveId" clId="{498971E8-A10A-417E-B874-F634EC4C3E97}" dt="2025-04-01T14:05:22.156" v="6416"/>
          <ac:graphicFrameMkLst>
            <pc:docMk/>
            <pc:sldMk cId="956557581" sldId="280"/>
            <ac:graphicFrameMk id="14" creationId="{70D369A3-43E7-BF8D-1514-09AB6C490988}"/>
          </ac:graphicFrameMkLst>
        </pc:graphicFrameChg>
      </pc:sldChg>
      <pc:sldChg chg="modSp add mod modNotesTx">
        <pc:chgData name="Quitterie ROUDAUT" userId="8543a2adf6973109" providerId="LiveId" clId="{498971E8-A10A-417E-B874-F634EC4C3E97}" dt="2025-04-01T15:12:16.081" v="9402" actId="208"/>
        <pc:sldMkLst>
          <pc:docMk/>
          <pc:sldMk cId="3744904838" sldId="281"/>
        </pc:sldMkLst>
        <pc:spChg chg="mod">
          <ac:chgData name="Quitterie ROUDAUT" userId="8543a2adf6973109" providerId="LiveId" clId="{498971E8-A10A-417E-B874-F634EC4C3E97}" dt="2025-04-01T15:11:00.677" v="9365" actId="20577"/>
          <ac:spMkLst>
            <pc:docMk/>
            <pc:sldMk cId="3744904838" sldId="281"/>
            <ac:spMk id="65" creationId="{5284B732-56FF-2F5D-8284-D9556D6DD4A4}"/>
          </ac:spMkLst>
        </pc:spChg>
        <pc:graphicFrameChg chg="mod">
          <ac:chgData name="Quitterie ROUDAUT" userId="8543a2adf6973109" providerId="LiveId" clId="{498971E8-A10A-417E-B874-F634EC4C3E97}" dt="2025-04-01T15:12:16.081" v="9402" actId="208"/>
          <ac:graphicFrameMkLst>
            <pc:docMk/>
            <pc:sldMk cId="3744904838" sldId="281"/>
            <ac:graphicFrameMk id="10" creationId="{F7C2736C-91E5-A5BA-7F3E-680D19C079D5}"/>
          </ac:graphicFrameMkLst>
        </pc:graphicFrameChg>
      </pc:sldChg>
      <pc:sldChg chg="addSp delSp modSp add mod modNotesTx">
        <pc:chgData name="Quitterie ROUDAUT" userId="8543a2adf6973109" providerId="LiveId" clId="{498971E8-A10A-417E-B874-F634EC4C3E97}" dt="2025-04-01T15:35:46.708" v="9746" actId="12"/>
        <pc:sldMkLst>
          <pc:docMk/>
          <pc:sldMk cId="3886190817" sldId="282"/>
        </pc:sldMkLst>
        <pc:spChg chg="add mod">
          <ac:chgData name="Quitterie ROUDAUT" userId="8543a2adf6973109" providerId="LiveId" clId="{498971E8-A10A-417E-B874-F634EC4C3E97}" dt="2025-04-01T15:32:16.497" v="9628" actId="208"/>
          <ac:spMkLst>
            <pc:docMk/>
            <pc:sldMk cId="3886190817" sldId="282"/>
            <ac:spMk id="3" creationId="{A6E0D2AE-02EF-6461-D155-0755F7ACF323}"/>
          </ac:spMkLst>
        </pc:spChg>
        <pc:spChg chg="add mod">
          <ac:chgData name="Quitterie ROUDAUT" userId="8543a2adf6973109" providerId="LiveId" clId="{498971E8-A10A-417E-B874-F634EC4C3E97}" dt="2025-04-01T15:35:46.708" v="9746" actId="12"/>
          <ac:spMkLst>
            <pc:docMk/>
            <pc:sldMk cId="3886190817" sldId="282"/>
            <ac:spMk id="7" creationId="{1E81CEA9-82E9-3996-2B19-0E486D0BA0F6}"/>
          </ac:spMkLst>
        </pc:spChg>
        <pc:spChg chg="mod">
          <ac:chgData name="Quitterie ROUDAUT" userId="8543a2adf6973109" providerId="LiveId" clId="{498971E8-A10A-417E-B874-F634EC4C3E97}" dt="2025-04-01T15:25:43.619" v="9437" actId="20577"/>
          <ac:spMkLst>
            <pc:docMk/>
            <pc:sldMk cId="3886190817" sldId="282"/>
            <ac:spMk id="65" creationId="{4F702CB1-D443-08B7-0A83-4477CDAD765C}"/>
          </ac:spMkLst>
        </pc:spChg>
        <pc:picChg chg="add mod">
          <ac:chgData name="Quitterie ROUDAUT" userId="8543a2adf6973109" providerId="LiveId" clId="{498971E8-A10A-417E-B874-F634EC4C3E97}" dt="2025-04-01T15:32:12.399" v="9626" actId="208"/>
          <ac:picMkLst>
            <pc:docMk/>
            <pc:sldMk cId="3886190817" sldId="282"/>
            <ac:picMk id="6" creationId="{86597277-193A-4895-E383-938B0D1C642C}"/>
          </ac:picMkLst>
        </pc:picChg>
      </pc:sldChg>
      <pc:sldMasterChg chg="delSldLayout">
        <pc:chgData name="Quitterie ROUDAUT" userId="8543a2adf6973109" providerId="LiveId" clId="{498971E8-A10A-417E-B874-F634EC4C3E97}" dt="2025-03-25T18:19:09.623" v="4" actId="2696"/>
        <pc:sldMasterMkLst>
          <pc:docMk/>
          <pc:sldMasterMk cId="0" sldId="2147483648"/>
        </pc:sldMasterMkLst>
        <pc:sldLayoutChg chg="del">
          <pc:chgData name="Quitterie ROUDAUT" userId="8543a2adf6973109" providerId="LiveId" clId="{498971E8-A10A-417E-B874-F634EC4C3E97}" dt="2025-03-25T18:19:09.623" v="4" actId="2696"/>
          <pc:sldLayoutMkLst>
            <pc:docMk/>
            <pc:sldMasterMk cId="0" sldId="2147483648"/>
            <pc:sldLayoutMk cId="0" sldId="2147483650"/>
          </pc:sldLayoutMkLst>
        </pc:sldLayoutChg>
        <pc:sldLayoutChg chg="del">
          <pc:chgData name="Quitterie ROUDAUT" userId="8543a2adf6973109" providerId="LiveId" clId="{498971E8-A10A-417E-B874-F634EC4C3E97}" dt="2025-03-25T18:19:05.081" v="3" actId="2696"/>
          <pc:sldLayoutMkLst>
            <pc:docMk/>
            <pc:sldMasterMk cId="0" sldId="2147483648"/>
            <pc:sldLayoutMk cId="0" sldId="2147483654"/>
          </pc:sldLayoutMkLst>
        </pc:sldLayoutChg>
      </pc:sldMaster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 Id="rId4"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08599-99BE-4613-AD15-3B31D0B04D6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fr-FR"/>
        </a:p>
      </dgm:t>
    </dgm:pt>
    <dgm:pt modelId="{FE587B67-8CBB-432B-A3EB-CE4DA3CE1F07}">
      <dgm:prSet phldrT="[Texte]"/>
      <dgm:spPr>
        <a:solidFill>
          <a:srgbClr val="002060"/>
        </a:solidFill>
      </dgm:spPr>
      <dgm:t>
        <a:bodyPr/>
        <a:lstStyle/>
        <a:p>
          <a:r>
            <a:rPr lang="fr-FR" dirty="0"/>
            <a:t>Analyser les volumes de vente et leur évolution en tenant compte des saisonnalités</a:t>
          </a:r>
        </a:p>
      </dgm:t>
    </dgm:pt>
    <dgm:pt modelId="{12D6A2BB-B630-49DC-A7FA-F270FF44ED98}" type="parTrans" cxnId="{BFC500B2-C6C8-434F-A082-EC66EBE23E24}">
      <dgm:prSet/>
      <dgm:spPr/>
      <dgm:t>
        <a:bodyPr/>
        <a:lstStyle/>
        <a:p>
          <a:endParaRPr lang="fr-FR"/>
        </a:p>
      </dgm:t>
    </dgm:pt>
    <dgm:pt modelId="{E2E297B4-DB1F-4FE7-9126-AA2FBA87F784}" type="sibTrans" cxnId="{BFC500B2-C6C8-434F-A082-EC66EBE23E24}">
      <dgm:prSet/>
      <dgm:spPr/>
      <dgm:t>
        <a:bodyPr/>
        <a:lstStyle/>
        <a:p>
          <a:endParaRPr lang="fr-FR"/>
        </a:p>
      </dgm:t>
    </dgm:pt>
    <dgm:pt modelId="{45BF7DFF-BD31-49D2-8E1F-E7CA006B8247}">
      <dgm:prSet phldrT="[Texte]"/>
      <dgm:spPr>
        <a:solidFill>
          <a:srgbClr val="002060"/>
        </a:solidFill>
      </dgm:spPr>
      <dgm:t>
        <a:bodyPr/>
        <a:lstStyle/>
        <a:p>
          <a:r>
            <a:rPr lang="fr-FR" dirty="0"/>
            <a:t>Amélioration des prévisions de ventes</a:t>
          </a:r>
        </a:p>
      </dgm:t>
    </dgm:pt>
    <dgm:pt modelId="{DA4D91DD-62A3-4F1D-80CE-B637DF385EBE}" type="parTrans" cxnId="{3C16C3DC-E380-4CC5-B739-F327CF0834DD}">
      <dgm:prSet/>
      <dgm:spPr/>
      <dgm:t>
        <a:bodyPr/>
        <a:lstStyle/>
        <a:p>
          <a:endParaRPr lang="fr-FR"/>
        </a:p>
      </dgm:t>
    </dgm:pt>
    <dgm:pt modelId="{38C11DAF-BEEE-4E9E-95F1-F38FE1C0593E}" type="sibTrans" cxnId="{3C16C3DC-E380-4CC5-B739-F327CF0834DD}">
      <dgm:prSet/>
      <dgm:spPr/>
      <dgm:t>
        <a:bodyPr/>
        <a:lstStyle/>
        <a:p>
          <a:endParaRPr lang="fr-FR"/>
        </a:p>
      </dgm:t>
    </dgm:pt>
    <dgm:pt modelId="{7B0C35E6-BB17-44B7-A830-4C1AA18EEF16}">
      <dgm:prSet phldrT="[Texte]"/>
      <dgm:spPr>
        <a:solidFill>
          <a:srgbClr val="002060"/>
        </a:solidFill>
      </dgm:spPr>
      <dgm:t>
        <a:bodyPr/>
        <a:lstStyle/>
        <a:p>
          <a:r>
            <a:rPr lang="fr-FR" dirty="0"/>
            <a:t>Optimiser la gestion de stock de l’entrepôt</a:t>
          </a:r>
        </a:p>
      </dgm:t>
    </dgm:pt>
    <dgm:pt modelId="{2B7D3774-D5E2-47EB-B51C-96FBF23E5353}" type="parTrans" cxnId="{2066DAFF-9D22-4086-9046-3C904247E1A6}">
      <dgm:prSet/>
      <dgm:spPr/>
      <dgm:t>
        <a:bodyPr/>
        <a:lstStyle/>
        <a:p>
          <a:endParaRPr lang="fr-FR"/>
        </a:p>
      </dgm:t>
    </dgm:pt>
    <dgm:pt modelId="{5F6ABB94-3828-4460-A90B-888C5E150955}" type="sibTrans" cxnId="{2066DAFF-9D22-4086-9046-3C904247E1A6}">
      <dgm:prSet/>
      <dgm:spPr/>
      <dgm:t>
        <a:bodyPr/>
        <a:lstStyle/>
        <a:p>
          <a:endParaRPr lang="fr-FR"/>
        </a:p>
      </dgm:t>
    </dgm:pt>
    <dgm:pt modelId="{00385C1D-7861-46A3-B980-793E46FC696F}">
      <dgm:prSet phldrT="[Texte]"/>
      <dgm:spPr>
        <a:solidFill>
          <a:srgbClr val="002060"/>
        </a:solidFill>
      </dgm:spPr>
      <dgm:t>
        <a:bodyPr/>
        <a:lstStyle/>
        <a:p>
          <a:r>
            <a:rPr lang="fr-FR" dirty="0"/>
            <a:t>Satisfaction client</a:t>
          </a:r>
        </a:p>
      </dgm:t>
    </dgm:pt>
    <dgm:pt modelId="{30D7A8CE-662B-43D1-9FAF-9E265FAC6B6C}" type="parTrans" cxnId="{AC7C1FAE-53C6-4A2B-93CD-93C08A4A861A}">
      <dgm:prSet/>
      <dgm:spPr/>
      <dgm:t>
        <a:bodyPr/>
        <a:lstStyle/>
        <a:p>
          <a:endParaRPr lang="fr-FR"/>
        </a:p>
      </dgm:t>
    </dgm:pt>
    <dgm:pt modelId="{0773DE11-54B4-422C-A3F0-5C6F99816BCE}" type="sibTrans" cxnId="{AC7C1FAE-53C6-4A2B-93CD-93C08A4A861A}">
      <dgm:prSet/>
      <dgm:spPr/>
      <dgm:t>
        <a:bodyPr/>
        <a:lstStyle/>
        <a:p>
          <a:endParaRPr lang="fr-FR"/>
        </a:p>
      </dgm:t>
    </dgm:pt>
    <dgm:pt modelId="{64743166-AB54-4B48-ACD8-601E8AA4BC51}">
      <dgm:prSet phldrT="[Texte]"/>
      <dgm:spPr>
        <a:solidFill>
          <a:srgbClr val="002060"/>
        </a:solidFill>
      </dgm:spPr>
      <dgm:t>
        <a:bodyPr/>
        <a:lstStyle/>
        <a:p>
          <a:r>
            <a:rPr lang="fr-FR" dirty="0"/>
            <a:t>Meilleure coordination entre services</a:t>
          </a:r>
        </a:p>
      </dgm:t>
    </dgm:pt>
    <dgm:pt modelId="{8AF4D283-9229-40FD-A575-A83E2C95C403}" type="parTrans" cxnId="{A290CE3C-AA67-43CD-A3CA-6274AB5A51D9}">
      <dgm:prSet/>
      <dgm:spPr/>
      <dgm:t>
        <a:bodyPr/>
        <a:lstStyle/>
        <a:p>
          <a:endParaRPr lang="fr-FR"/>
        </a:p>
      </dgm:t>
    </dgm:pt>
    <dgm:pt modelId="{33EFDDA7-693A-4A67-A43F-697EB877CBEA}" type="sibTrans" cxnId="{A290CE3C-AA67-43CD-A3CA-6274AB5A51D9}">
      <dgm:prSet/>
      <dgm:spPr/>
      <dgm:t>
        <a:bodyPr/>
        <a:lstStyle/>
        <a:p>
          <a:endParaRPr lang="fr-FR"/>
        </a:p>
      </dgm:t>
    </dgm:pt>
    <dgm:pt modelId="{AFDA673F-B3A6-4149-9E79-FC4A25B61A69}" type="pres">
      <dgm:prSet presAssocID="{72208599-99BE-4613-AD15-3B31D0B04D68}" presName="Name0" presStyleCnt="0">
        <dgm:presLayoutVars>
          <dgm:chMax val="7"/>
          <dgm:chPref val="7"/>
          <dgm:dir/>
        </dgm:presLayoutVars>
      </dgm:prSet>
      <dgm:spPr/>
    </dgm:pt>
    <dgm:pt modelId="{39B8D987-147B-48EA-A7E5-CB07FE8F9E90}" type="pres">
      <dgm:prSet presAssocID="{72208599-99BE-4613-AD15-3B31D0B04D68}" presName="Name1" presStyleCnt="0"/>
      <dgm:spPr/>
    </dgm:pt>
    <dgm:pt modelId="{97071298-93AF-4058-ACB9-294DAA14C09B}" type="pres">
      <dgm:prSet presAssocID="{72208599-99BE-4613-AD15-3B31D0B04D68}" presName="cycle" presStyleCnt="0"/>
      <dgm:spPr/>
    </dgm:pt>
    <dgm:pt modelId="{FE9A092B-6A02-435E-9D97-9FCB74A18C4F}" type="pres">
      <dgm:prSet presAssocID="{72208599-99BE-4613-AD15-3B31D0B04D68}" presName="srcNode" presStyleLbl="node1" presStyleIdx="0" presStyleCnt="5"/>
      <dgm:spPr/>
    </dgm:pt>
    <dgm:pt modelId="{F3E94D39-44D3-486A-AC5B-75F2375C11DD}" type="pres">
      <dgm:prSet presAssocID="{72208599-99BE-4613-AD15-3B31D0B04D68}" presName="conn" presStyleLbl="parChTrans1D2" presStyleIdx="0" presStyleCnt="1" custLinFactNeighborX="503" custLinFactNeighborY="-88"/>
      <dgm:spPr/>
    </dgm:pt>
    <dgm:pt modelId="{8E5BBB03-3D1D-4A1E-B2C2-5905891FA63C}" type="pres">
      <dgm:prSet presAssocID="{72208599-99BE-4613-AD15-3B31D0B04D68}" presName="extraNode" presStyleLbl="node1" presStyleIdx="0" presStyleCnt="5"/>
      <dgm:spPr/>
    </dgm:pt>
    <dgm:pt modelId="{11C22069-64BA-4C7F-9ED8-182B8EC7785D}" type="pres">
      <dgm:prSet presAssocID="{72208599-99BE-4613-AD15-3B31D0B04D68}" presName="dstNode" presStyleLbl="node1" presStyleIdx="0" presStyleCnt="5"/>
      <dgm:spPr/>
    </dgm:pt>
    <dgm:pt modelId="{8C13C0D0-9827-4AD4-96D4-45D0470C4761}" type="pres">
      <dgm:prSet presAssocID="{FE587B67-8CBB-432B-A3EB-CE4DA3CE1F07}" presName="text_1" presStyleLbl="node1" presStyleIdx="0" presStyleCnt="5">
        <dgm:presLayoutVars>
          <dgm:bulletEnabled val="1"/>
        </dgm:presLayoutVars>
      </dgm:prSet>
      <dgm:spPr/>
    </dgm:pt>
    <dgm:pt modelId="{2C199244-4E8E-40D7-B0C6-E6826FD6791B}" type="pres">
      <dgm:prSet presAssocID="{FE587B67-8CBB-432B-A3EB-CE4DA3CE1F07}" presName="accent_1" presStyleCnt="0"/>
      <dgm:spPr/>
    </dgm:pt>
    <dgm:pt modelId="{17D6A382-DE73-4169-918F-5CE06AD55CC2}" type="pres">
      <dgm:prSet presAssocID="{FE587B67-8CBB-432B-A3EB-CE4DA3CE1F07}" presName="accentRepeatNode" presStyleLbl="solidFgAcc1" presStyleIdx="0" presStyleCnt="5"/>
      <dgm:spPr/>
    </dgm:pt>
    <dgm:pt modelId="{0F3DC2C2-81BC-4406-BB85-39B21872EED3}" type="pres">
      <dgm:prSet presAssocID="{45BF7DFF-BD31-49D2-8E1F-E7CA006B8247}" presName="text_2" presStyleLbl="node1" presStyleIdx="1" presStyleCnt="5">
        <dgm:presLayoutVars>
          <dgm:bulletEnabled val="1"/>
        </dgm:presLayoutVars>
      </dgm:prSet>
      <dgm:spPr/>
    </dgm:pt>
    <dgm:pt modelId="{4A2A4B4A-999E-47BC-AD80-5698D15DE42D}" type="pres">
      <dgm:prSet presAssocID="{45BF7DFF-BD31-49D2-8E1F-E7CA006B8247}" presName="accent_2" presStyleCnt="0"/>
      <dgm:spPr/>
    </dgm:pt>
    <dgm:pt modelId="{25835E92-4306-4327-87A1-9F028888E279}" type="pres">
      <dgm:prSet presAssocID="{45BF7DFF-BD31-49D2-8E1F-E7CA006B8247}" presName="accentRepeatNode" presStyleLbl="solidFgAcc1" presStyleIdx="1" presStyleCnt="5"/>
      <dgm:spPr/>
    </dgm:pt>
    <dgm:pt modelId="{43A0B174-46CE-443F-B051-8FE5CD840EDB}" type="pres">
      <dgm:prSet presAssocID="{7B0C35E6-BB17-44B7-A830-4C1AA18EEF16}" presName="text_3" presStyleLbl="node1" presStyleIdx="2" presStyleCnt="5">
        <dgm:presLayoutVars>
          <dgm:bulletEnabled val="1"/>
        </dgm:presLayoutVars>
      </dgm:prSet>
      <dgm:spPr/>
    </dgm:pt>
    <dgm:pt modelId="{EB8FEBF8-EA13-423C-8A44-78D2086D53AA}" type="pres">
      <dgm:prSet presAssocID="{7B0C35E6-BB17-44B7-A830-4C1AA18EEF16}" presName="accent_3" presStyleCnt="0"/>
      <dgm:spPr/>
    </dgm:pt>
    <dgm:pt modelId="{77003C8A-3616-47BB-A3BD-0CDF76E90EDB}" type="pres">
      <dgm:prSet presAssocID="{7B0C35E6-BB17-44B7-A830-4C1AA18EEF16}" presName="accentRepeatNode" presStyleLbl="solidFgAcc1" presStyleIdx="2" presStyleCnt="5"/>
      <dgm:spPr/>
    </dgm:pt>
    <dgm:pt modelId="{56449B40-CAED-4C21-A1F7-578C9F2868A2}" type="pres">
      <dgm:prSet presAssocID="{00385C1D-7861-46A3-B980-793E46FC696F}" presName="text_4" presStyleLbl="node1" presStyleIdx="3" presStyleCnt="5">
        <dgm:presLayoutVars>
          <dgm:bulletEnabled val="1"/>
        </dgm:presLayoutVars>
      </dgm:prSet>
      <dgm:spPr/>
    </dgm:pt>
    <dgm:pt modelId="{3E959DDE-EF59-46B5-B1BC-F6CB57CAD9F3}" type="pres">
      <dgm:prSet presAssocID="{00385C1D-7861-46A3-B980-793E46FC696F}" presName="accent_4" presStyleCnt="0"/>
      <dgm:spPr/>
    </dgm:pt>
    <dgm:pt modelId="{F9CA4170-B895-471B-869D-7C134BFFBB90}" type="pres">
      <dgm:prSet presAssocID="{00385C1D-7861-46A3-B980-793E46FC696F}" presName="accentRepeatNode" presStyleLbl="solidFgAcc1" presStyleIdx="3" presStyleCnt="5"/>
      <dgm:spPr/>
    </dgm:pt>
    <dgm:pt modelId="{F978D3CB-3D0B-4DD5-9280-29555EC66BC8}" type="pres">
      <dgm:prSet presAssocID="{64743166-AB54-4B48-ACD8-601E8AA4BC51}" presName="text_5" presStyleLbl="node1" presStyleIdx="4" presStyleCnt="5">
        <dgm:presLayoutVars>
          <dgm:bulletEnabled val="1"/>
        </dgm:presLayoutVars>
      </dgm:prSet>
      <dgm:spPr/>
    </dgm:pt>
    <dgm:pt modelId="{3391E238-BE4D-42E3-B482-2C45790B23DB}" type="pres">
      <dgm:prSet presAssocID="{64743166-AB54-4B48-ACD8-601E8AA4BC51}" presName="accent_5" presStyleCnt="0"/>
      <dgm:spPr/>
    </dgm:pt>
    <dgm:pt modelId="{AE8EC4EB-D29E-4B5D-A29E-173A61C3E4C5}" type="pres">
      <dgm:prSet presAssocID="{64743166-AB54-4B48-ACD8-601E8AA4BC51}" presName="accentRepeatNode" presStyleLbl="solidFgAcc1" presStyleIdx="4" presStyleCnt="5"/>
      <dgm:spPr/>
    </dgm:pt>
  </dgm:ptLst>
  <dgm:cxnLst>
    <dgm:cxn modelId="{361E0219-0272-4453-8DF2-C247F2D905E6}" type="presOf" srcId="{E2E297B4-DB1F-4FE7-9126-AA2FBA87F784}" destId="{F3E94D39-44D3-486A-AC5B-75F2375C11DD}" srcOrd="0" destOrd="0" presId="urn:microsoft.com/office/officeart/2008/layout/VerticalCurvedList"/>
    <dgm:cxn modelId="{A290CE3C-AA67-43CD-A3CA-6274AB5A51D9}" srcId="{72208599-99BE-4613-AD15-3B31D0B04D68}" destId="{64743166-AB54-4B48-ACD8-601E8AA4BC51}" srcOrd="4" destOrd="0" parTransId="{8AF4D283-9229-40FD-A575-A83E2C95C403}" sibTransId="{33EFDDA7-693A-4A67-A43F-697EB877CBEA}"/>
    <dgm:cxn modelId="{FE189855-060D-4A68-B9DA-5F8A2FC9CE39}" type="presOf" srcId="{7B0C35E6-BB17-44B7-A830-4C1AA18EEF16}" destId="{43A0B174-46CE-443F-B051-8FE5CD840EDB}" srcOrd="0" destOrd="0" presId="urn:microsoft.com/office/officeart/2008/layout/VerticalCurvedList"/>
    <dgm:cxn modelId="{9401188C-78F2-4FA3-8104-E0E7E3314213}" type="presOf" srcId="{45BF7DFF-BD31-49D2-8E1F-E7CA006B8247}" destId="{0F3DC2C2-81BC-4406-BB85-39B21872EED3}" srcOrd="0" destOrd="0" presId="urn:microsoft.com/office/officeart/2008/layout/VerticalCurvedList"/>
    <dgm:cxn modelId="{AC7C1FAE-53C6-4A2B-93CD-93C08A4A861A}" srcId="{72208599-99BE-4613-AD15-3B31D0B04D68}" destId="{00385C1D-7861-46A3-B980-793E46FC696F}" srcOrd="3" destOrd="0" parTransId="{30D7A8CE-662B-43D1-9FAF-9E265FAC6B6C}" sibTransId="{0773DE11-54B4-422C-A3F0-5C6F99816BCE}"/>
    <dgm:cxn modelId="{BFC500B2-C6C8-434F-A082-EC66EBE23E24}" srcId="{72208599-99BE-4613-AD15-3B31D0B04D68}" destId="{FE587B67-8CBB-432B-A3EB-CE4DA3CE1F07}" srcOrd="0" destOrd="0" parTransId="{12D6A2BB-B630-49DC-A7FA-F270FF44ED98}" sibTransId="{E2E297B4-DB1F-4FE7-9126-AA2FBA87F784}"/>
    <dgm:cxn modelId="{21B2BDC2-760F-41F6-A54A-E78F3759377D}" type="presOf" srcId="{72208599-99BE-4613-AD15-3B31D0B04D68}" destId="{AFDA673F-B3A6-4149-9E79-FC4A25B61A69}" srcOrd="0" destOrd="0" presId="urn:microsoft.com/office/officeart/2008/layout/VerticalCurvedList"/>
    <dgm:cxn modelId="{8B14B8C7-4247-41E3-9321-D1E7A86B4660}" type="presOf" srcId="{64743166-AB54-4B48-ACD8-601E8AA4BC51}" destId="{F978D3CB-3D0B-4DD5-9280-29555EC66BC8}" srcOrd="0" destOrd="0" presId="urn:microsoft.com/office/officeart/2008/layout/VerticalCurvedList"/>
    <dgm:cxn modelId="{727E46CF-4E57-4F63-B2E7-BB3F3066821C}" type="presOf" srcId="{FE587B67-8CBB-432B-A3EB-CE4DA3CE1F07}" destId="{8C13C0D0-9827-4AD4-96D4-45D0470C4761}" srcOrd="0" destOrd="0" presId="urn:microsoft.com/office/officeart/2008/layout/VerticalCurvedList"/>
    <dgm:cxn modelId="{3C16C3DC-E380-4CC5-B739-F327CF0834DD}" srcId="{72208599-99BE-4613-AD15-3B31D0B04D68}" destId="{45BF7DFF-BD31-49D2-8E1F-E7CA006B8247}" srcOrd="1" destOrd="0" parTransId="{DA4D91DD-62A3-4F1D-80CE-B637DF385EBE}" sibTransId="{38C11DAF-BEEE-4E9E-95F1-F38FE1C0593E}"/>
    <dgm:cxn modelId="{8CB875EB-641D-4872-9808-87B9C988CA7F}" type="presOf" srcId="{00385C1D-7861-46A3-B980-793E46FC696F}" destId="{56449B40-CAED-4C21-A1F7-578C9F2868A2}" srcOrd="0" destOrd="0" presId="urn:microsoft.com/office/officeart/2008/layout/VerticalCurvedList"/>
    <dgm:cxn modelId="{2066DAFF-9D22-4086-9046-3C904247E1A6}" srcId="{72208599-99BE-4613-AD15-3B31D0B04D68}" destId="{7B0C35E6-BB17-44B7-A830-4C1AA18EEF16}" srcOrd="2" destOrd="0" parTransId="{2B7D3774-D5E2-47EB-B51C-96FBF23E5353}" sibTransId="{5F6ABB94-3828-4460-A90B-888C5E150955}"/>
    <dgm:cxn modelId="{D0770268-1694-4D54-A28A-C278FF4797F7}" type="presParOf" srcId="{AFDA673F-B3A6-4149-9E79-FC4A25B61A69}" destId="{39B8D987-147B-48EA-A7E5-CB07FE8F9E90}" srcOrd="0" destOrd="0" presId="urn:microsoft.com/office/officeart/2008/layout/VerticalCurvedList"/>
    <dgm:cxn modelId="{D68D9EFB-762C-4CF9-AE14-12F4BB10EDDE}" type="presParOf" srcId="{39B8D987-147B-48EA-A7E5-CB07FE8F9E90}" destId="{97071298-93AF-4058-ACB9-294DAA14C09B}" srcOrd="0" destOrd="0" presId="urn:microsoft.com/office/officeart/2008/layout/VerticalCurvedList"/>
    <dgm:cxn modelId="{A259C157-D01D-405B-B584-0B96B1323E11}" type="presParOf" srcId="{97071298-93AF-4058-ACB9-294DAA14C09B}" destId="{FE9A092B-6A02-435E-9D97-9FCB74A18C4F}" srcOrd="0" destOrd="0" presId="urn:microsoft.com/office/officeart/2008/layout/VerticalCurvedList"/>
    <dgm:cxn modelId="{CDA7134D-27C4-4634-8EC9-6C7374EC88FD}" type="presParOf" srcId="{97071298-93AF-4058-ACB9-294DAA14C09B}" destId="{F3E94D39-44D3-486A-AC5B-75F2375C11DD}" srcOrd="1" destOrd="0" presId="urn:microsoft.com/office/officeart/2008/layout/VerticalCurvedList"/>
    <dgm:cxn modelId="{90F76E7A-A080-4E34-84C1-4AA2549F99AF}" type="presParOf" srcId="{97071298-93AF-4058-ACB9-294DAA14C09B}" destId="{8E5BBB03-3D1D-4A1E-B2C2-5905891FA63C}" srcOrd="2" destOrd="0" presId="urn:microsoft.com/office/officeart/2008/layout/VerticalCurvedList"/>
    <dgm:cxn modelId="{0DC7108E-51C7-4763-9C09-369DD8552DD0}" type="presParOf" srcId="{97071298-93AF-4058-ACB9-294DAA14C09B}" destId="{11C22069-64BA-4C7F-9ED8-182B8EC7785D}" srcOrd="3" destOrd="0" presId="urn:microsoft.com/office/officeart/2008/layout/VerticalCurvedList"/>
    <dgm:cxn modelId="{9A94E341-D3F2-43CD-A076-912DD3573FA2}" type="presParOf" srcId="{39B8D987-147B-48EA-A7E5-CB07FE8F9E90}" destId="{8C13C0D0-9827-4AD4-96D4-45D0470C4761}" srcOrd="1" destOrd="0" presId="urn:microsoft.com/office/officeart/2008/layout/VerticalCurvedList"/>
    <dgm:cxn modelId="{A13841B0-4D62-4811-96B1-B649772DB4E5}" type="presParOf" srcId="{39B8D987-147B-48EA-A7E5-CB07FE8F9E90}" destId="{2C199244-4E8E-40D7-B0C6-E6826FD6791B}" srcOrd="2" destOrd="0" presId="urn:microsoft.com/office/officeart/2008/layout/VerticalCurvedList"/>
    <dgm:cxn modelId="{AA12ADC1-424B-474B-B394-8EA2EFA321DC}" type="presParOf" srcId="{2C199244-4E8E-40D7-B0C6-E6826FD6791B}" destId="{17D6A382-DE73-4169-918F-5CE06AD55CC2}" srcOrd="0" destOrd="0" presId="urn:microsoft.com/office/officeart/2008/layout/VerticalCurvedList"/>
    <dgm:cxn modelId="{F5E38BC3-DE36-42DD-8FC3-FEA3740A1EDE}" type="presParOf" srcId="{39B8D987-147B-48EA-A7E5-CB07FE8F9E90}" destId="{0F3DC2C2-81BC-4406-BB85-39B21872EED3}" srcOrd="3" destOrd="0" presId="urn:microsoft.com/office/officeart/2008/layout/VerticalCurvedList"/>
    <dgm:cxn modelId="{EC65B6DA-AFD5-4A04-BA6F-2B146671AD40}" type="presParOf" srcId="{39B8D987-147B-48EA-A7E5-CB07FE8F9E90}" destId="{4A2A4B4A-999E-47BC-AD80-5698D15DE42D}" srcOrd="4" destOrd="0" presId="urn:microsoft.com/office/officeart/2008/layout/VerticalCurvedList"/>
    <dgm:cxn modelId="{5E63193A-397B-498F-BF19-70787A44135E}" type="presParOf" srcId="{4A2A4B4A-999E-47BC-AD80-5698D15DE42D}" destId="{25835E92-4306-4327-87A1-9F028888E279}" srcOrd="0" destOrd="0" presId="urn:microsoft.com/office/officeart/2008/layout/VerticalCurvedList"/>
    <dgm:cxn modelId="{77B4A0D6-A73C-4BC6-A1BB-191432335440}" type="presParOf" srcId="{39B8D987-147B-48EA-A7E5-CB07FE8F9E90}" destId="{43A0B174-46CE-443F-B051-8FE5CD840EDB}" srcOrd="5" destOrd="0" presId="urn:microsoft.com/office/officeart/2008/layout/VerticalCurvedList"/>
    <dgm:cxn modelId="{0B9A0265-ADCF-4595-A565-13F52FE25578}" type="presParOf" srcId="{39B8D987-147B-48EA-A7E5-CB07FE8F9E90}" destId="{EB8FEBF8-EA13-423C-8A44-78D2086D53AA}" srcOrd="6" destOrd="0" presId="urn:microsoft.com/office/officeart/2008/layout/VerticalCurvedList"/>
    <dgm:cxn modelId="{BF570A9D-02EC-4EBB-B4F3-FFFAE1967C65}" type="presParOf" srcId="{EB8FEBF8-EA13-423C-8A44-78D2086D53AA}" destId="{77003C8A-3616-47BB-A3BD-0CDF76E90EDB}" srcOrd="0" destOrd="0" presId="urn:microsoft.com/office/officeart/2008/layout/VerticalCurvedList"/>
    <dgm:cxn modelId="{10974B8A-0985-4F5E-860B-B26535460B96}" type="presParOf" srcId="{39B8D987-147B-48EA-A7E5-CB07FE8F9E90}" destId="{56449B40-CAED-4C21-A1F7-578C9F2868A2}" srcOrd="7" destOrd="0" presId="urn:microsoft.com/office/officeart/2008/layout/VerticalCurvedList"/>
    <dgm:cxn modelId="{C0AEFB37-4D41-4AC2-9650-3245F4517052}" type="presParOf" srcId="{39B8D987-147B-48EA-A7E5-CB07FE8F9E90}" destId="{3E959DDE-EF59-46B5-B1BC-F6CB57CAD9F3}" srcOrd="8" destOrd="0" presId="urn:microsoft.com/office/officeart/2008/layout/VerticalCurvedList"/>
    <dgm:cxn modelId="{75ABD28B-3BF2-4430-8271-C4D121DFBDE8}" type="presParOf" srcId="{3E959DDE-EF59-46B5-B1BC-F6CB57CAD9F3}" destId="{F9CA4170-B895-471B-869D-7C134BFFBB90}" srcOrd="0" destOrd="0" presId="urn:microsoft.com/office/officeart/2008/layout/VerticalCurvedList"/>
    <dgm:cxn modelId="{4693E8B9-7B60-4A25-AFF0-CB4469F0B2DD}" type="presParOf" srcId="{39B8D987-147B-48EA-A7E5-CB07FE8F9E90}" destId="{F978D3CB-3D0B-4DD5-9280-29555EC66BC8}" srcOrd="9" destOrd="0" presId="urn:microsoft.com/office/officeart/2008/layout/VerticalCurvedList"/>
    <dgm:cxn modelId="{C809C779-952C-443F-9A5C-1A3248F6A0E8}" type="presParOf" srcId="{39B8D987-147B-48EA-A7E5-CB07FE8F9E90}" destId="{3391E238-BE4D-42E3-B482-2C45790B23DB}" srcOrd="10" destOrd="0" presId="urn:microsoft.com/office/officeart/2008/layout/VerticalCurvedList"/>
    <dgm:cxn modelId="{54AACB7E-488D-4598-A2F9-395BBE113DF1}" type="presParOf" srcId="{3391E238-BE4D-42E3-B482-2C45790B23DB}" destId="{AE8EC4EB-D29E-4B5D-A29E-173A61C3E4C5}"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772F63-F4E2-4176-9FB6-7408EBD561B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FF285BB5-B4E8-4987-8099-BD51D6504BBC}">
      <dgm:prSet phldrT="[Texte]"/>
      <dgm:spPr/>
      <dgm:t>
        <a:bodyPr/>
        <a:lstStyle/>
        <a:p>
          <a:r>
            <a:rPr lang="fr-FR" dirty="0"/>
            <a:t>Caractéristique</a:t>
          </a:r>
        </a:p>
      </dgm:t>
    </dgm:pt>
    <dgm:pt modelId="{D07A59F8-9970-47AF-BE85-B3D31671FFF9}" type="parTrans" cxnId="{B94EF184-24D7-4D47-95E4-A40860B43DB9}">
      <dgm:prSet/>
      <dgm:spPr/>
      <dgm:t>
        <a:bodyPr/>
        <a:lstStyle/>
        <a:p>
          <a:endParaRPr lang="fr-FR"/>
        </a:p>
      </dgm:t>
    </dgm:pt>
    <dgm:pt modelId="{9577881D-E1FB-445F-BE97-C8FF700C3971}" type="sibTrans" cxnId="{B94EF184-24D7-4D47-95E4-A40860B43DB9}">
      <dgm:prSet/>
      <dgm:spPr/>
      <dgm:t>
        <a:bodyPr/>
        <a:lstStyle/>
        <a:p>
          <a:endParaRPr lang="fr-FR"/>
        </a:p>
      </dgm:t>
    </dgm:pt>
    <dgm:pt modelId="{EFE56217-EF5E-47E1-ADC9-D29455A97758}">
      <dgm:prSet phldrT="[Texte]"/>
      <dgm:spPr/>
      <dgm:t>
        <a:bodyPr/>
        <a:lstStyle/>
        <a:p>
          <a:r>
            <a:rPr lang="fr-FR" dirty="0"/>
            <a:t>32 865 lignes</a:t>
          </a:r>
        </a:p>
      </dgm:t>
    </dgm:pt>
    <dgm:pt modelId="{3FEF2E59-6D3F-48ED-907C-1D3E7E92985F}" type="parTrans" cxnId="{5419BBB6-6958-477D-B01F-F11431ED1DAB}">
      <dgm:prSet/>
      <dgm:spPr/>
      <dgm:t>
        <a:bodyPr/>
        <a:lstStyle/>
        <a:p>
          <a:endParaRPr lang="fr-FR"/>
        </a:p>
      </dgm:t>
    </dgm:pt>
    <dgm:pt modelId="{A475FBF1-1F5B-462C-844C-A85AB3D5A31A}" type="sibTrans" cxnId="{5419BBB6-6958-477D-B01F-F11431ED1DAB}">
      <dgm:prSet/>
      <dgm:spPr/>
      <dgm:t>
        <a:bodyPr/>
        <a:lstStyle/>
        <a:p>
          <a:endParaRPr lang="fr-FR"/>
        </a:p>
      </dgm:t>
    </dgm:pt>
    <dgm:pt modelId="{302F009D-2712-458E-BBD9-BC3677A63FC1}">
      <dgm:prSet phldrT="[Texte]"/>
      <dgm:spPr/>
      <dgm:t>
        <a:bodyPr/>
        <a:lstStyle/>
        <a:p>
          <a:r>
            <a:rPr lang="fr-FR" dirty="0"/>
            <a:t>3 Variables</a:t>
          </a:r>
        </a:p>
      </dgm:t>
    </dgm:pt>
    <dgm:pt modelId="{86F4145C-BE4E-44A5-B258-B073A535CB97}" type="parTrans" cxnId="{9A800186-7D1C-4189-9D2E-CD1D6B1497DD}">
      <dgm:prSet/>
      <dgm:spPr/>
      <dgm:t>
        <a:bodyPr/>
        <a:lstStyle/>
        <a:p>
          <a:endParaRPr lang="fr-FR"/>
        </a:p>
      </dgm:t>
    </dgm:pt>
    <dgm:pt modelId="{D9BF57AA-D65C-422E-8357-376BF85BDBDC}" type="sibTrans" cxnId="{9A800186-7D1C-4189-9D2E-CD1D6B1497DD}">
      <dgm:prSet/>
      <dgm:spPr/>
      <dgm:t>
        <a:bodyPr/>
        <a:lstStyle/>
        <a:p>
          <a:endParaRPr lang="fr-FR"/>
        </a:p>
      </dgm:t>
    </dgm:pt>
    <dgm:pt modelId="{2985B62A-7162-47EA-BFEC-80ECC6520A8A}">
      <dgm:prSet phldrT="[Texte]"/>
      <dgm:spPr/>
      <dgm:t>
        <a:bodyPr/>
        <a:lstStyle/>
        <a:p>
          <a:r>
            <a:rPr lang="fr-FR" dirty="0"/>
            <a:t>Exploration Variables</a:t>
          </a:r>
        </a:p>
      </dgm:t>
    </dgm:pt>
    <dgm:pt modelId="{CB37D241-9B6C-4294-9825-2DBA42235F33}" type="parTrans" cxnId="{857023F1-2E37-441C-985A-4421C4B44FE4}">
      <dgm:prSet/>
      <dgm:spPr/>
      <dgm:t>
        <a:bodyPr/>
        <a:lstStyle/>
        <a:p>
          <a:endParaRPr lang="fr-FR"/>
        </a:p>
      </dgm:t>
    </dgm:pt>
    <dgm:pt modelId="{6305146E-5804-431B-AA96-120B28470246}" type="sibTrans" cxnId="{857023F1-2E37-441C-985A-4421C4B44FE4}">
      <dgm:prSet/>
      <dgm:spPr/>
      <dgm:t>
        <a:bodyPr/>
        <a:lstStyle/>
        <a:p>
          <a:endParaRPr lang="fr-FR"/>
        </a:p>
      </dgm:t>
    </dgm:pt>
    <dgm:pt modelId="{406D532F-CB48-47E7-B0CF-082EA9DB49BD}">
      <dgm:prSet phldrT="[Texte]"/>
      <dgm:spPr/>
      <dgm:t>
        <a:bodyPr/>
        <a:lstStyle/>
        <a:p>
          <a:r>
            <a:rPr lang="fr-FR" dirty="0"/>
            <a:t>0 valeurs manquantes</a:t>
          </a:r>
        </a:p>
      </dgm:t>
    </dgm:pt>
    <dgm:pt modelId="{FADA6D8B-4FEE-45B3-8781-EFC28497347A}" type="parTrans" cxnId="{CD13DFEF-DFF8-4EE8-AD28-6FD2159A2441}">
      <dgm:prSet/>
      <dgm:spPr/>
      <dgm:t>
        <a:bodyPr/>
        <a:lstStyle/>
        <a:p>
          <a:endParaRPr lang="fr-FR"/>
        </a:p>
      </dgm:t>
    </dgm:pt>
    <dgm:pt modelId="{966060F0-E977-4711-AD2A-B60F112881E6}" type="sibTrans" cxnId="{CD13DFEF-DFF8-4EE8-AD28-6FD2159A2441}">
      <dgm:prSet/>
      <dgm:spPr/>
      <dgm:t>
        <a:bodyPr/>
        <a:lstStyle/>
        <a:p>
          <a:endParaRPr lang="fr-FR"/>
        </a:p>
      </dgm:t>
    </dgm:pt>
    <dgm:pt modelId="{3BD0F90B-5978-4996-9424-A8785EDC386C}">
      <dgm:prSet phldrT="[Texte]"/>
      <dgm:spPr/>
      <dgm:t>
        <a:bodyPr/>
        <a:lstStyle/>
        <a:p>
          <a:r>
            <a:rPr lang="fr-FR" dirty="0"/>
            <a:t>Période 2019-2022</a:t>
          </a:r>
        </a:p>
      </dgm:t>
    </dgm:pt>
    <dgm:pt modelId="{9418503B-ADD1-4A89-9773-4894E6F40822}" type="parTrans" cxnId="{78965DC6-803B-4E6E-B661-F5EF95B956B8}">
      <dgm:prSet/>
      <dgm:spPr/>
      <dgm:t>
        <a:bodyPr/>
        <a:lstStyle/>
        <a:p>
          <a:endParaRPr lang="fr-FR"/>
        </a:p>
      </dgm:t>
    </dgm:pt>
    <dgm:pt modelId="{FCB17E69-9748-4763-8C35-08D0868E8045}" type="sibTrans" cxnId="{78965DC6-803B-4E6E-B661-F5EF95B956B8}">
      <dgm:prSet/>
      <dgm:spPr/>
      <dgm:t>
        <a:bodyPr/>
        <a:lstStyle/>
        <a:p>
          <a:endParaRPr lang="fr-FR"/>
        </a:p>
      </dgm:t>
    </dgm:pt>
    <dgm:pt modelId="{EAF5606E-CE8C-494E-B21E-D44FB23F7051}">
      <dgm:prSet phldrT="[Texte]"/>
      <dgm:spPr/>
      <dgm:t>
        <a:bodyPr/>
        <a:lstStyle/>
        <a:p>
          <a:r>
            <a:rPr lang="fr-FR" dirty="0"/>
            <a:t>Date</a:t>
          </a:r>
        </a:p>
      </dgm:t>
    </dgm:pt>
    <dgm:pt modelId="{69021AC6-FAB8-4A60-A4E3-222D0F5BF815}" type="parTrans" cxnId="{A50981D5-629C-4AFE-827A-8A2F3371D9BE}">
      <dgm:prSet/>
      <dgm:spPr/>
      <dgm:t>
        <a:bodyPr/>
        <a:lstStyle/>
        <a:p>
          <a:endParaRPr lang="fr-FR"/>
        </a:p>
      </dgm:t>
    </dgm:pt>
    <dgm:pt modelId="{E4AA76DE-2373-45B8-B7AC-9E2F1984A298}" type="sibTrans" cxnId="{A50981D5-629C-4AFE-827A-8A2F3371D9BE}">
      <dgm:prSet/>
      <dgm:spPr/>
      <dgm:t>
        <a:bodyPr/>
        <a:lstStyle/>
        <a:p>
          <a:endParaRPr lang="fr-FR"/>
        </a:p>
      </dgm:t>
    </dgm:pt>
    <dgm:pt modelId="{BD2DD9B6-1F38-40CD-82F2-7775E773DFD9}">
      <dgm:prSet phldrT="[Texte]"/>
      <dgm:spPr/>
      <dgm:t>
        <a:bodyPr/>
        <a:lstStyle/>
        <a:p>
          <a:r>
            <a:rPr lang="fr-FR" dirty="0"/>
            <a:t>Product</a:t>
          </a:r>
        </a:p>
      </dgm:t>
    </dgm:pt>
    <dgm:pt modelId="{C02DFD14-DD93-47B5-88DB-ADC202E4D8ED}" type="parTrans" cxnId="{510B5571-2705-45EB-8E15-AF2D9DBC77E8}">
      <dgm:prSet/>
      <dgm:spPr/>
      <dgm:t>
        <a:bodyPr/>
        <a:lstStyle/>
        <a:p>
          <a:endParaRPr lang="fr-FR"/>
        </a:p>
      </dgm:t>
    </dgm:pt>
    <dgm:pt modelId="{77C9EFC2-AAAE-46D9-AA83-2455CF1D6055}" type="sibTrans" cxnId="{510B5571-2705-45EB-8E15-AF2D9DBC77E8}">
      <dgm:prSet/>
      <dgm:spPr/>
      <dgm:t>
        <a:bodyPr/>
        <a:lstStyle/>
        <a:p>
          <a:endParaRPr lang="fr-FR"/>
        </a:p>
      </dgm:t>
    </dgm:pt>
    <dgm:pt modelId="{A4732D9E-481E-408B-B053-A3A10C54E126}">
      <dgm:prSet phldrT="[Texte]"/>
      <dgm:spPr/>
      <dgm:t>
        <a:bodyPr/>
        <a:lstStyle/>
        <a:p>
          <a:r>
            <a:rPr lang="fr-FR" dirty="0"/>
            <a:t>Sales</a:t>
          </a:r>
        </a:p>
      </dgm:t>
    </dgm:pt>
    <dgm:pt modelId="{5998DEE4-E700-4882-BFC0-743C159050D7}" type="parTrans" cxnId="{3F6FE68C-07F9-4E86-8E61-B13AC062187C}">
      <dgm:prSet/>
      <dgm:spPr/>
      <dgm:t>
        <a:bodyPr/>
        <a:lstStyle/>
        <a:p>
          <a:endParaRPr lang="fr-FR"/>
        </a:p>
      </dgm:t>
    </dgm:pt>
    <dgm:pt modelId="{8EC835BF-8E0D-4331-ADC5-5E41E7B36B64}" type="sibTrans" cxnId="{3F6FE68C-07F9-4E86-8E61-B13AC062187C}">
      <dgm:prSet/>
      <dgm:spPr/>
      <dgm:t>
        <a:bodyPr/>
        <a:lstStyle/>
        <a:p>
          <a:endParaRPr lang="fr-FR"/>
        </a:p>
      </dgm:t>
    </dgm:pt>
    <dgm:pt modelId="{19E38A7B-52AD-4B8C-97BD-4C53E7C7F7B8}">
      <dgm:prSet phldrT="[Texte]"/>
      <dgm:spPr/>
      <dgm:t>
        <a:bodyPr/>
        <a:lstStyle/>
        <a:p>
          <a:r>
            <a:rPr lang="fr-FR" dirty="0"/>
            <a:t>15 produits </a:t>
          </a:r>
        </a:p>
      </dgm:t>
    </dgm:pt>
    <dgm:pt modelId="{0748C226-9304-4F27-8B78-70D08B876335}" type="parTrans" cxnId="{1689B4DA-CF6F-4789-8974-091A73DC9648}">
      <dgm:prSet/>
      <dgm:spPr/>
      <dgm:t>
        <a:bodyPr/>
        <a:lstStyle/>
        <a:p>
          <a:endParaRPr lang="fr-FR"/>
        </a:p>
      </dgm:t>
    </dgm:pt>
    <dgm:pt modelId="{EF1E277B-4398-4C95-8E12-49C09D41B43F}" type="sibTrans" cxnId="{1689B4DA-CF6F-4789-8974-091A73DC9648}">
      <dgm:prSet/>
      <dgm:spPr/>
      <dgm:t>
        <a:bodyPr/>
        <a:lstStyle/>
        <a:p>
          <a:endParaRPr lang="fr-FR"/>
        </a:p>
      </dgm:t>
    </dgm:pt>
    <dgm:pt modelId="{A728D95E-D2C8-4D3C-9004-B4B4BCC96F91}">
      <dgm:prSet phldrT="[Texte]"/>
      <dgm:spPr/>
      <dgm:t>
        <a:bodyPr/>
        <a:lstStyle/>
        <a:p>
          <a:r>
            <a:rPr lang="fr-FR" dirty="0"/>
            <a:t>CA de 0,98€ à 229€</a:t>
          </a:r>
        </a:p>
      </dgm:t>
    </dgm:pt>
    <dgm:pt modelId="{69BC67FE-D8AF-49E5-BFCF-ECE1D05A3C23}" type="parTrans" cxnId="{F3317E5A-3675-4DF1-9921-8C4E2D149B03}">
      <dgm:prSet/>
      <dgm:spPr/>
      <dgm:t>
        <a:bodyPr/>
        <a:lstStyle/>
        <a:p>
          <a:endParaRPr lang="fr-FR"/>
        </a:p>
      </dgm:t>
    </dgm:pt>
    <dgm:pt modelId="{55CEEDEF-BC8E-45D9-81CB-2C13812269F9}" type="sibTrans" cxnId="{F3317E5A-3675-4DF1-9921-8C4E2D149B03}">
      <dgm:prSet/>
      <dgm:spPr/>
      <dgm:t>
        <a:bodyPr/>
        <a:lstStyle/>
        <a:p>
          <a:endParaRPr lang="fr-FR"/>
        </a:p>
      </dgm:t>
    </dgm:pt>
    <dgm:pt modelId="{7D480DCF-8FE8-481C-8442-6A8248A4EC0F}">
      <dgm:prSet phldrT="[Texte]"/>
      <dgm:spPr/>
      <dgm:t>
        <a:bodyPr/>
        <a:lstStyle/>
        <a:p>
          <a:r>
            <a:rPr lang="fr-FR" dirty="0"/>
            <a:t>4 ans</a:t>
          </a:r>
        </a:p>
      </dgm:t>
    </dgm:pt>
    <dgm:pt modelId="{2E979EAF-B7D3-4AA6-BBE3-3A652FE98E0A}" type="parTrans" cxnId="{3ED0B3F3-4DCF-4287-9FBA-C590AF07ECFC}">
      <dgm:prSet/>
      <dgm:spPr/>
    </dgm:pt>
    <dgm:pt modelId="{54DD4520-295F-49B1-AC65-E6A50D839F57}" type="sibTrans" cxnId="{3ED0B3F3-4DCF-4287-9FBA-C590AF07ECFC}">
      <dgm:prSet/>
      <dgm:spPr/>
    </dgm:pt>
    <dgm:pt modelId="{3A6EDD50-0504-43E1-ABFA-BE1B31DC5793}" type="pres">
      <dgm:prSet presAssocID="{14772F63-F4E2-4176-9FB6-7408EBD561B1}" presName="Name0" presStyleCnt="0">
        <dgm:presLayoutVars>
          <dgm:dir/>
          <dgm:animLvl val="lvl"/>
          <dgm:resizeHandles val="exact"/>
        </dgm:presLayoutVars>
      </dgm:prSet>
      <dgm:spPr/>
    </dgm:pt>
    <dgm:pt modelId="{A579A79D-06FD-4337-BD3D-FD41F92B9E4A}" type="pres">
      <dgm:prSet presAssocID="{FF285BB5-B4E8-4987-8099-BD51D6504BBC}" presName="composite" presStyleCnt="0"/>
      <dgm:spPr/>
    </dgm:pt>
    <dgm:pt modelId="{8FD6579D-19A4-41CB-94E5-9621B8BC6C2F}" type="pres">
      <dgm:prSet presAssocID="{FF285BB5-B4E8-4987-8099-BD51D6504BBC}" presName="parTx" presStyleLbl="alignNode1" presStyleIdx="0" presStyleCnt="2">
        <dgm:presLayoutVars>
          <dgm:chMax val="0"/>
          <dgm:chPref val="0"/>
          <dgm:bulletEnabled val="1"/>
        </dgm:presLayoutVars>
      </dgm:prSet>
      <dgm:spPr/>
    </dgm:pt>
    <dgm:pt modelId="{A310F70F-8B03-40CF-825E-9DC2652A39D4}" type="pres">
      <dgm:prSet presAssocID="{FF285BB5-B4E8-4987-8099-BD51D6504BBC}" presName="desTx" presStyleLbl="alignAccFollowNode1" presStyleIdx="0" presStyleCnt="2">
        <dgm:presLayoutVars>
          <dgm:bulletEnabled val="1"/>
        </dgm:presLayoutVars>
      </dgm:prSet>
      <dgm:spPr/>
    </dgm:pt>
    <dgm:pt modelId="{64C56FCA-4122-4BEA-BBCE-79FFD268B46D}" type="pres">
      <dgm:prSet presAssocID="{9577881D-E1FB-445F-BE97-C8FF700C3971}" presName="space" presStyleCnt="0"/>
      <dgm:spPr/>
    </dgm:pt>
    <dgm:pt modelId="{E7953E22-8AEA-409C-A2D7-1BD774F105F8}" type="pres">
      <dgm:prSet presAssocID="{2985B62A-7162-47EA-BFEC-80ECC6520A8A}" presName="composite" presStyleCnt="0"/>
      <dgm:spPr/>
    </dgm:pt>
    <dgm:pt modelId="{44B3BDE5-FEE4-45F8-BCAA-7D935AFB68E1}" type="pres">
      <dgm:prSet presAssocID="{2985B62A-7162-47EA-BFEC-80ECC6520A8A}" presName="parTx" presStyleLbl="alignNode1" presStyleIdx="1" presStyleCnt="2">
        <dgm:presLayoutVars>
          <dgm:chMax val="0"/>
          <dgm:chPref val="0"/>
          <dgm:bulletEnabled val="1"/>
        </dgm:presLayoutVars>
      </dgm:prSet>
      <dgm:spPr/>
    </dgm:pt>
    <dgm:pt modelId="{660D4AD1-EA94-4FD7-95C1-33940E3168E8}" type="pres">
      <dgm:prSet presAssocID="{2985B62A-7162-47EA-BFEC-80ECC6520A8A}" presName="desTx" presStyleLbl="alignAccFollowNode1" presStyleIdx="1" presStyleCnt="2">
        <dgm:presLayoutVars>
          <dgm:bulletEnabled val="1"/>
        </dgm:presLayoutVars>
      </dgm:prSet>
      <dgm:spPr/>
    </dgm:pt>
  </dgm:ptLst>
  <dgm:cxnLst>
    <dgm:cxn modelId="{70FD4503-B913-4DA7-83CF-D1BCD8455F84}" type="presOf" srcId="{EAF5606E-CE8C-494E-B21E-D44FB23F7051}" destId="{A310F70F-8B03-40CF-825E-9DC2652A39D4}" srcOrd="0" destOrd="2" presId="urn:microsoft.com/office/officeart/2005/8/layout/hList1"/>
    <dgm:cxn modelId="{1A4F5F0A-162B-4B0C-B65C-C36E5E461143}" type="presOf" srcId="{A4732D9E-481E-408B-B053-A3A10C54E126}" destId="{A310F70F-8B03-40CF-825E-9DC2652A39D4}" srcOrd="0" destOrd="4" presId="urn:microsoft.com/office/officeart/2005/8/layout/hList1"/>
    <dgm:cxn modelId="{CD78FB0C-330C-427B-8B8B-F07E3F349964}" type="presOf" srcId="{14772F63-F4E2-4176-9FB6-7408EBD561B1}" destId="{3A6EDD50-0504-43E1-ABFA-BE1B31DC5793}" srcOrd="0" destOrd="0" presId="urn:microsoft.com/office/officeart/2005/8/layout/hList1"/>
    <dgm:cxn modelId="{3E423C22-3B10-447A-A68D-CEC2EF848547}" type="presOf" srcId="{BD2DD9B6-1F38-40CD-82F2-7775E773DFD9}" destId="{A310F70F-8B03-40CF-825E-9DC2652A39D4}" srcOrd="0" destOrd="3" presId="urn:microsoft.com/office/officeart/2005/8/layout/hList1"/>
    <dgm:cxn modelId="{4029B73E-0AB3-4919-ABCF-B84E966BD00E}" type="presOf" srcId="{2985B62A-7162-47EA-BFEC-80ECC6520A8A}" destId="{44B3BDE5-FEE4-45F8-BCAA-7D935AFB68E1}" srcOrd="0" destOrd="0" presId="urn:microsoft.com/office/officeart/2005/8/layout/hList1"/>
    <dgm:cxn modelId="{4C91405E-1D25-4AE3-B641-DF0477BC983E}" type="presOf" srcId="{FF285BB5-B4E8-4987-8099-BD51D6504BBC}" destId="{8FD6579D-19A4-41CB-94E5-9621B8BC6C2F}" srcOrd="0" destOrd="0" presId="urn:microsoft.com/office/officeart/2005/8/layout/hList1"/>
    <dgm:cxn modelId="{63292C6C-538F-4D09-90B1-02928B5F2F2F}" type="presOf" srcId="{EFE56217-EF5E-47E1-ADC9-D29455A97758}" destId="{A310F70F-8B03-40CF-825E-9DC2652A39D4}" srcOrd="0" destOrd="0" presId="urn:microsoft.com/office/officeart/2005/8/layout/hList1"/>
    <dgm:cxn modelId="{510B5571-2705-45EB-8E15-AF2D9DBC77E8}" srcId="{302F009D-2712-458E-BBD9-BC3677A63FC1}" destId="{BD2DD9B6-1F38-40CD-82F2-7775E773DFD9}" srcOrd="1" destOrd="0" parTransId="{C02DFD14-DD93-47B5-88DB-ADC202E4D8ED}" sibTransId="{77C9EFC2-AAAE-46D9-AA83-2455CF1D6055}"/>
    <dgm:cxn modelId="{0470CB54-A806-4796-BC54-AE899A2B3ACB}" type="presOf" srcId="{19E38A7B-52AD-4B8C-97BD-4C53E7C7F7B8}" destId="{660D4AD1-EA94-4FD7-95C1-33940E3168E8}" srcOrd="0" destOrd="3" presId="urn:microsoft.com/office/officeart/2005/8/layout/hList1"/>
    <dgm:cxn modelId="{BEA78179-82E8-4450-BECD-6BDA7E0B25B6}" type="presOf" srcId="{3BD0F90B-5978-4996-9424-A8785EDC386C}" destId="{660D4AD1-EA94-4FD7-95C1-33940E3168E8}" srcOrd="0" destOrd="1" presId="urn:microsoft.com/office/officeart/2005/8/layout/hList1"/>
    <dgm:cxn modelId="{F3317E5A-3675-4DF1-9921-8C4E2D149B03}" srcId="{2985B62A-7162-47EA-BFEC-80ECC6520A8A}" destId="{A728D95E-D2C8-4D3C-9004-B4B4BCC96F91}" srcOrd="4" destOrd="0" parTransId="{69BC67FE-D8AF-49E5-BFCF-ECE1D05A3C23}" sibTransId="{55CEEDEF-BC8E-45D9-81CB-2C13812269F9}"/>
    <dgm:cxn modelId="{B94EF184-24D7-4D47-95E4-A40860B43DB9}" srcId="{14772F63-F4E2-4176-9FB6-7408EBD561B1}" destId="{FF285BB5-B4E8-4987-8099-BD51D6504BBC}" srcOrd="0" destOrd="0" parTransId="{D07A59F8-9970-47AF-BE85-B3D31671FFF9}" sibTransId="{9577881D-E1FB-445F-BE97-C8FF700C3971}"/>
    <dgm:cxn modelId="{9A800186-7D1C-4189-9D2E-CD1D6B1497DD}" srcId="{FF285BB5-B4E8-4987-8099-BD51D6504BBC}" destId="{302F009D-2712-458E-BBD9-BC3677A63FC1}" srcOrd="1" destOrd="0" parTransId="{86F4145C-BE4E-44A5-B258-B073A535CB97}" sibTransId="{D9BF57AA-D65C-422E-8357-376BF85BDBDC}"/>
    <dgm:cxn modelId="{3F6FE68C-07F9-4E86-8E61-B13AC062187C}" srcId="{302F009D-2712-458E-BBD9-BC3677A63FC1}" destId="{A4732D9E-481E-408B-B053-A3A10C54E126}" srcOrd="2" destOrd="0" parTransId="{5998DEE4-E700-4882-BFC0-743C159050D7}" sibTransId="{8EC835BF-8E0D-4331-ADC5-5E41E7B36B64}"/>
    <dgm:cxn modelId="{0EA289B0-324D-4D87-AB90-5A840D20A206}" type="presOf" srcId="{302F009D-2712-458E-BBD9-BC3677A63FC1}" destId="{A310F70F-8B03-40CF-825E-9DC2652A39D4}" srcOrd="0" destOrd="1" presId="urn:microsoft.com/office/officeart/2005/8/layout/hList1"/>
    <dgm:cxn modelId="{5419BBB6-6958-477D-B01F-F11431ED1DAB}" srcId="{FF285BB5-B4E8-4987-8099-BD51D6504BBC}" destId="{EFE56217-EF5E-47E1-ADC9-D29455A97758}" srcOrd="0" destOrd="0" parTransId="{3FEF2E59-6D3F-48ED-907C-1D3E7E92985F}" sibTransId="{A475FBF1-1F5B-462C-844C-A85AB3D5A31A}"/>
    <dgm:cxn modelId="{C447F0B8-EBB3-4ED1-9D07-95992A75C696}" type="presOf" srcId="{7D480DCF-8FE8-481C-8442-6A8248A4EC0F}" destId="{660D4AD1-EA94-4FD7-95C1-33940E3168E8}" srcOrd="0" destOrd="2" presId="urn:microsoft.com/office/officeart/2005/8/layout/hList1"/>
    <dgm:cxn modelId="{78965DC6-803B-4E6E-B661-F5EF95B956B8}" srcId="{2985B62A-7162-47EA-BFEC-80ECC6520A8A}" destId="{3BD0F90B-5978-4996-9424-A8785EDC386C}" srcOrd="1" destOrd="0" parTransId="{9418503B-ADD1-4A89-9773-4894E6F40822}" sibTransId="{FCB17E69-9748-4763-8C35-08D0868E8045}"/>
    <dgm:cxn modelId="{A50981D5-629C-4AFE-827A-8A2F3371D9BE}" srcId="{302F009D-2712-458E-BBD9-BC3677A63FC1}" destId="{EAF5606E-CE8C-494E-B21E-D44FB23F7051}" srcOrd="0" destOrd="0" parTransId="{69021AC6-FAB8-4A60-A4E3-222D0F5BF815}" sibTransId="{E4AA76DE-2373-45B8-B7AC-9E2F1984A298}"/>
    <dgm:cxn modelId="{1689B4DA-CF6F-4789-8974-091A73DC9648}" srcId="{2985B62A-7162-47EA-BFEC-80ECC6520A8A}" destId="{19E38A7B-52AD-4B8C-97BD-4C53E7C7F7B8}" srcOrd="3" destOrd="0" parTransId="{0748C226-9304-4F27-8B78-70D08B876335}" sibTransId="{EF1E277B-4398-4C95-8E12-49C09D41B43F}"/>
    <dgm:cxn modelId="{97F963EB-CF13-42EB-9BC6-CD8BFC787F80}" type="presOf" srcId="{A728D95E-D2C8-4D3C-9004-B4B4BCC96F91}" destId="{660D4AD1-EA94-4FD7-95C1-33940E3168E8}" srcOrd="0" destOrd="4" presId="urn:microsoft.com/office/officeart/2005/8/layout/hList1"/>
    <dgm:cxn modelId="{FC5AE4EC-175F-46A7-B1AE-5E3C12864682}" type="presOf" srcId="{406D532F-CB48-47E7-B0CF-082EA9DB49BD}" destId="{660D4AD1-EA94-4FD7-95C1-33940E3168E8}" srcOrd="0" destOrd="0" presId="urn:microsoft.com/office/officeart/2005/8/layout/hList1"/>
    <dgm:cxn modelId="{CD13DFEF-DFF8-4EE8-AD28-6FD2159A2441}" srcId="{2985B62A-7162-47EA-BFEC-80ECC6520A8A}" destId="{406D532F-CB48-47E7-B0CF-082EA9DB49BD}" srcOrd="0" destOrd="0" parTransId="{FADA6D8B-4FEE-45B3-8781-EFC28497347A}" sibTransId="{966060F0-E977-4711-AD2A-B60F112881E6}"/>
    <dgm:cxn modelId="{857023F1-2E37-441C-985A-4421C4B44FE4}" srcId="{14772F63-F4E2-4176-9FB6-7408EBD561B1}" destId="{2985B62A-7162-47EA-BFEC-80ECC6520A8A}" srcOrd="1" destOrd="0" parTransId="{CB37D241-9B6C-4294-9825-2DBA42235F33}" sibTransId="{6305146E-5804-431B-AA96-120B28470246}"/>
    <dgm:cxn modelId="{3ED0B3F3-4DCF-4287-9FBA-C590AF07ECFC}" srcId="{2985B62A-7162-47EA-BFEC-80ECC6520A8A}" destId="{7D480DCF-8FE8-481C-8442-6A8248A4EC0F}" srcOrd="2" destOrd="0" parTransId="{2E979EAF-B7D3-4AA6-BBE3-3A652FE98E0A}" sibTransId="{54DD4520-295F-49B1-AC65-E6A50D839F57}"/>
    <dgm:cxn modelId="{E2CB37D5-F789-4349-ABAC-DF790430E0DE}" type="presParOf" srcId="{3A6EDD50-0504-43E1-ABFA-BE1B31DC5793}" destId="{A579A79D-06FD-4337-BD3D-FD41F92B9E4A}" srcOrd="0" destOrd="0" presId="urn:microsoft.com/office/officeart/2005/8/layout/hList1"/>
    <dgm:cxn modelId="{9DC86705-EAA2-4283-8308-A50584CB8C85}" type="presParOf" srcId="{A579A79D-06FD-4337-BD3D-FD41F92B9E4A}" destId="{8FD6579D-19A4-41CB-94E5-9621B8BC6C2F}" srcOrd="0" destOrd="0" presId="urn:microsoft.com/office/officeart/2005/8/layout/hList1"/>
    <dgm:cxn modelId="{FF040942-86E0-4C6A-8455-8BC4FD3B4E79}" type="presParOf" srcId="{A579A79D-06FD-4337-BD3D-FD41F92B9E4A}" destId="{A310F70F-8B03-40CF-825E-9DC2652A39D4}" srcOrd="1" destOrd="0" presId="urn:microsoft.com/office/officeart/2005/8/layout/hList1"/>
    <dgm:cxn modelId="{596172D7-13FB-4109-95CB-09179336E88F}" type="presParOf" srcId="{3A6EDD50-0504-43E1-ABFA-BE1B31DC5793}" destId="{64C56FCA-4122-4BEA-BBCE-79FFD268B46D}" srcOrd="1" destOrd="0" presId="urn:microsoft.com/office/officeart/2005/8/layout/hList1"/>
    <dgm:cxn modelId="{FACD8739-67BD-4F92-8A0F-8807AEC0CA0A}" type="presParOf" srcId="{3A6EDD50-0504-43E1-ABFA-BE1B31DC5793}" destId="{E7953E22-8AEA-409C-A2D7-1BD774F105F8}" srcOrd="2" destOrd="0" presId="urn:microsoft.com/office/officeart/2005/8/layout/hList1"/>
    <dgm:cxn modelId="{1493B8B6-8C58-438A-90AB-1014601BB132}" type="presParOf" srcId="{E7953E22-8AEA-409C-A2D7-1BD774F105F8}" destId="{44B3BDE5-FEE4-45F8-BCAA-7D935AFB68E1}" srcOrd="0" destOrd="0" presId="urn:microsoft.com/office/officeart/2005/8/layout/hList1"/>
    <dgm:cxn modelId="{30394233-9234-4CB2-8685-19986C2587B1}" type="presParOf" srcId="{E7953E22-8AEA-409C-A2D7-1BD774F105F8}" destId="{660D4AD1-EA94-4FD7-95C1-33940E3168E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F11366-2AEC-483A-A175-C0920B8DA9D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393FB208-E632-4768-AE35-72028636BB10}">
      <dgm:prSet phldrT="[Texte]" custT="1"/>
      <dgm:spPr/>
      <dgm:t>
        <a:bodyPr/>
        <a:lstStyle/>
        <a:p>
          <a:r>
            <a:rPr lang="fr-FR" sz="2000" dirty="0"/>
            <a:t>Z-Index</a:t>
          </a:r>
        </a:p>
      </dgm:t>
    </dgm:pt>
    <dgm:pt modelId="{CDA582D1-5ABC-4E48-BD09-2CC867AEF9AB}" type="parTrans" cxnId="{EB9AFD06-6D4C-48E1-BAAB-4387D14D48E0}">
      <dgm:prSet/>
      <dgm:spPr/>
      <dgm:t>
        <a:bodyPr/>
        <a:lstStyle/>
        <a:p>
          <a:endParaRPr lang="fr-FR"/>
        </a:p>
      </dgm:t>
    </dgm:pt>
    <dgm:pt modelId="{7202AB72-1922-49C8-A8A1-8CB4D490EF17}" type="sibTrans" cxnId="{EB9AFD06-6D4C-48E1-BAAB-4387D14D48E0}">
      <dgm:prSet/>
      <dgm:spPr/>
      <dgm:t>
        <a:bodyPr/>
        <a:lstStyle/>
        <a:p>
          <a:endParaRPr lang="fr-FR"/>
        </a:p>
      </dgm:t>
    </dgm:pt>
    <dgm:pt modelId="{A7957C53-3307-4AF1-8E83-3D25D9F4FDC3}">
      <dgm:prSet phldrT="[Texte]"/>
      <dgm:spPr/>
      <dgm:t>
        <a:bodyPr/>
        <a:lstStyle/>
        <a:p>
          <a:pPr>
            <a:buFont typeface="Arial" panose="020B0604020202020204" pitchFamily="34" charset="0"/>
            <a:buChar char="•"/>
          </a:pPr>
          <a:r>
            <a:rPr lang="fr-FR" dirty="0"/>
            <a:t>CA moyen: 97,82€</a:t>
          </a:r>
        </a:p>
        <a:p>
          <a:pPr>
            <a:buFont typeface="Arial" panose="020B0604020202020204" pitchFamily="34" charset="0"/>
            <a:buChar char="•"/>
          </a:pPr>
          <a:r>
            <a:rPr lang="fr-FR" dirty="0"/>
            <a:t>Ecart-type: 38,3€</a:t>
          </a:r>
        </a:p>
        <a:p>
          <a:pPr>
            <a:buFont typeface="Arial" panose="020B0604020202020204" pitchFamily="34" charset="0"/>
            <a:buChar char="•"/>
          </a:pPr>
          <a:r>
            <a:rPr lang="fr-FR" dirty="0"/>
            <a:t>Seuil CA 212€ = 36 articles</a:t>
          </a:r>
        </a:p>
      </dgm:t>
    </dgm:pt>
    <dgm:pt modelId="{D716B946-60A3-45FB-9278-4278C8D8E678}" type="parTrans" cxnId="{C42F5375-D24A-4538-AE28-83EF88BCE906}">
      <dgm:prSet/>
      <dgm:spPr/>
      <dgm:t>
        <a:bodyPr/>
        <a:lstStyle/>
        <a:p>
          <a:endParaRPr lang="fr-FR"/>
        </a:p>
      </dgm:t>
    </dgm:pt>
    <dgm:pt modelId="{9AEF8280-4864-405F-BB5B-9D12997C447C}" type="sibTrans" cxnId="{C42F5375-D24A-4538-AE28-83EF88BCE906}">
      <dgm:prSet/>
      <dgm:spPr/>
      <dgm:t>
        <a:bodyPr/>
        <a:lstStyle/>
        <a:p>
          <a:endParaRPr lang="fr-FR"/>
        </a:p>
      </dgm:t>
    </dgm:pt>
    <dgm:pt modelId="{5FBEC82F-DB86-44A4-89A6-E522856B4ADC}" type="pres">
      <dgm:prSet presAssocID="{0FF11366-2AEC-483A-A175-C0920B8DA9D1}" presName="list" presStyleCnt="0">
        <dgm:presLayoutVars>
          <dgm:dir/>
          <dgm:animLvl val="lvl"/>
        </dgm:presLayoutVars>
      </dgm:prSet>
      <dgm:spPr/>
    </dgm:pt>
    <dgm:pt modelId="{A684B9BC-62E9-483B-B40B-4C1C389E4EBE}" type="pres">
      <dgm:prSet presAssocID="{393FB208-E632-4768-AE35-72028636BB10}" presName="posSpace" presStyleCnt="0"/>
      <dgm:spPr/>
    </dgm:pt>
    <dgm:pt modelId="{6FA3E52E-29EE-47A9-9262-9D9E859F495C}" type="pres">
      <dgm:prSet presAssocID="{393FB208-E632-4768-AE35-72028636BB10}" presName="vertFlow" presStyleCnt="0"/>
      <dgm:spPr/>
    </dgm:pt>
    <dgm:pt modelId="{C1F44BB2-147F-4625-B2EA-FA53A3EA8F9D}" type="pres">
      <dgm:prSet presAssocID="{393FB208-E632-4768-AE35-72028636BB10}" presName="topSpace" presStyleCnt="0"/>
      <dgm:spPr/>
    </dgm:pt>
    <dgm:pt modelId="{0E7B58ED-D195-4801-809C-A539BF53AFC2}" type="pres">
      <dgm:prSet presAssocID="{393FB208-E632-4768-AE35-72028636BB10}" presName="firstComp" presStyleCnt="0"/>
      <dgm:spPr/>
    </dgm:pt>
    <dgm:pt modelId="{72FC767F-FC0E-466B-A2D1-D216B18C5C2F}" type="pres">
      <dgm:prSet presAssocID="{393FB208-E632-4768-AE35-72028636BB10}" presName="firstChild" presStyleLbl="bgAccFollowNode1" presStyleIdx="0" presStyleCnt="1"/>
      <dgm:spPr/>
    </dgm:pt>
    <dgm:pt modelId="{B128EF75-AE14-4E09-9C92-7EA7CCDD64BB}" type="pres">
      <dgm:prSet presAssocID="{393FB208-E632-4768-AE35-72028636BB10}" presName="firstChildTx" presStyleLbl="bgAccFollowNode1" presStyleIdx="0" presStyleCnt="1">
        <dgm:presLayoutVars>
          <dgm:bulletEnabled val="1"/>
        </dgm:presLayoutVars>
      </dgm:prSet>
      <dgm:spPr/>
    </dgm:pt>
    <dgm:pt modelId="{D1A0C878-D722-44D3-87A8-8601F0987AE3}" type="pres">
      <dgm:prSet presAssocID="{393FB208-E632-4768-AE35-72028636BB10}" presName="negSpace" presStyleCnt="0"/>
      <dgm:spPr/>
    </dgm:pt>
    <dgm:pt modelId="{7D3114AC-BB67-4CA7-8E76-E227151439F9}" type="pres">
      <dgm:prSet presAssocID="{393FB208-E632-4768-AE35-72028636BB10}" presName="circle" presStyleLbl="node1" presStyleIdx="0" presStyleCnt="1"/>
      <dgm:spPr/>
    </dgm:pt>
  </dgm:ptLst>
  <dgm:cxnLst>
    <dgm:cxn modelId="{EB9AFD06-6D4C-48E1-BAAB-4387D14D48E0}" srcId="{0FF11366-2AEC-483A-A175-C0920B8DA9D1}" destId="{393FB208-E632-4768-AE35-72028636BB10}" srcOrd="0" destOrd="0" parTransId="{CDA582D1-5ABC-4E48-BD09-2CC867AEF9AB}" sibTransId="{7202AB72-1922-49C8-A8A1-8CB4D490EF17}"/>
    <dgm:cxn modelId="{91CB9A07-D942-4D9D-8D94-974EABCD6FC5}" type="presOf" srcId="{A7957C53-3307-4AF1-8E83-3D25D9F4FDC3}" destId="{72FC767F-FC0E-466B-A2D1-D216B18C5C2F}" srcOrd="0" destOrd="0" presId="urn:microsoft.com/office/officeart/2005/8/layout/hList9"/>
    <dgm:cxn modelId="{D0DDD35F-34D9-4708-84F0-06B268FD5789}" type="presOf" srcId="{393FB208-E632-4768-AE35-72028636BB10}" destId="{7D3114AC-BB67-4CA7-8E76-E227151439F9}" srcOrd="0" destOrd="0" presId="urn:microsoft.com/office/officeart/2005/8/layout/hList9"/>
    <dgm:cxn modelId="{90B75F71-8CF3-4113-A130-80C5D290648C}" type="presOf" srcId="{A7957C53-3307-4AF1-8E83-3D25D9F4FDC3}" destId="{B128EF75-AE14-4E09-9C92-7EA7CCDD64BB}" srcOrd="1" destOrd="0" presId="urn:microsoft.com/office/officeart/2005/8/layout/hList9"/>
    <dgm:cxn modelId="{C42F5375-D24A-4538-AE28-83EF88BCE906}" srcId="{393FB208-E632-4768-AE35-72028636BB10}" destId="{A7957C53-3307-4AF1-8E83-3D25D9F4FDC3}" srcOrd="0" destOrd="0" parTransId="{D716B946-60A3-45FB-9278-4278C8D8E678}" sibTransId="{9AEF8280-4864-405F-BB5B-9D12997C447C}"/>
    <dgm:cxn modelId="{16BA7D97-B22A-4F97-BF1D-77BEAD19BC93}" type="presOf" srcId="{0FF11366-2AEC-483A-A175-C0920B8DA9D1}" destId="{5FBEC82F-DB86-44A4-89A6-E522856B4ADC}" srcOrd="0" destOrd="0" presId="urn:microsoft.com/office/officeart/2005/8/layout/hList9"/>
    <dgm:cxn modelId="{3B85678F-318A-41F6-A95D-CBE876D96B6C}" type="presParOf" srcId="{5FBEC82F-DB86-44A4-89A6-E522856B4ADC}" destId="{A684B9BC-62E9-483B-B40B-4C1C389E4EBE}" srcOrd="0" destOrd="0" presId="urn:microsoft.com/office/officeart/2005/8/layout/hList9"/>
    <dgm:cxn modelId="{8A89D63D-0BCA-439D-85CE-9B68635EDD75}" type="presParOf" srcId="{5FBEC82F-DB86-44A4-89A6-E522856B4ADC}" destId="{6FA3E52E-29EE-47A9-9262-9D9E859F495C}" srcOrd="1" destOrd="0" presId="urn:microsoft.com/office/officeart/2005/8/layout/hList9"/>
    <dgm:cxn modelId="{A1BFC25D-7CC6-4C3A-A57F-0B6EFD8580A9}" type="presParOf" srcId="{6FA3E52E-29EE-47A9-9262-9D9E859F495C}" destId="{C1F44BB2-147F-4625-B2EA-FA53A3EA8F9D}" srcOrd="0" destOrd="0" presId="urn:microsoft.com/office/officeart/2005/8/layout/hList9"/>
    <dgm:cxn modelId="{5AAEE90B-5C0D-48FB-8D1F-729EE91DF1EB}" type="presParOf" srcId="{6FA3E52E-29EE-47A9-9262-9D9E859F495C}" destId="{0E7B58ED-D195-4801-809C-A539BF53AFC2}" srcOrd="1" destOrd="0" presId="urn:microsoft.com/office/officeart/2005/8/layout/hList9"/>
    <dgm:cxn modelId="{CABD09B8-20B2-493A-8161-3F12DE60BBAF}" type="presParOf" srcId="{0E7B58ED-D195-4801-809C-A539BF53AFC2}" destId="{72FC767F-FC0E-466B-A2D1-D216B18C5C2F}" srcOrd="0" destOrd="0" presId="urn:microsoft.com/office/officeart/2005/8/layout/hList9"/>
    <dgm:cxn modelId="{53C1A88C-ABAA-4D30-8938-EE083F7DD654}" type="presParOf" srcId="{0E7B58ED-D195-4801-809C-A539BF53AFC2}" destId="{B128EF75-AE14-4E09-9C92-7EA7CCDD64BB}" srcOrd="1" destOrd="0" presId="urn:microsoft.com/office/officeart/2005/8/layout/hList9"/>
    <dgm:cxn modelId="{17F84D15-D78E-458D-B507-7A9459D3274A}" type="presParOf" srcId="{5FBEC82F-DB86-44A4-89A6-E522856B4ADC}" destId="{D1A0C878-D722-44D3-87A8-8601F0987AE3}" srcOrd="2" destOrd="0" presId="urn:microsoft.com/office/officeart/2005/8/layout/hList9"/>
    <dgm:cxn modelId="{3F927892-91F6-422E-BD28-A9D6B78DEEA2}" type="presParOf" srcId="{5FBEC82F-DB86-44A4-89A6-E522856B4ADC}" destId="{7D3114AC-BB67-4CA7-8E76-E227151439F9}"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F11366-2AEC-483A-A175-C0920B8DA9D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393FB208-E632-4768-AE35-72028636BB10}">
      <dgm:prSet phldrT="[Texte]"/>
      <dgm:spPr/>
      <dgm:t>
        <a:bodyPr/>
        <a:lstStyle/>
        <a:p>
          <a:r>
            <a:rPr lang="fr-FR" dirty="0"/>
            <a:t>Intervalle Interquartile</a:t>
          </a:r>
        </a:p>
      </dgm:t>
    </dgm:pt>
    <dgm:pt modelId="{CDA582D1-5ABC-4E48-BD09-2CC867AEF9AB}" type="parTrans" cxnId="{EB9AFD06-6D4C-48E1-BAAB-4387D14D48E0}">
      <dgm:prSet/>
      <dgm:spPr/>
      <dgm:t>
        <a:bodyPr/>
        <a:lstStyle/>
        <a:p>
          <a:endParaRPr lang="fr-FR"/>
        </a:p>
      </dgm:t>
    </dgm:pt>
    <dgm:pt modelId="{7202AB72-1922-49C8-A8A1-8CB4D490EF17}" type="sibTrans" cxnId="{EB9AFD06-6D4C-48E1-BAAB-4387D14D48E0}">
      <dgm:prSet/>
      <dgm:spPr/>
      <dgm:t>
        <a:bodyPr/>
        <a:lstStyle/>
        <a:p>
          <a:endParaRPr lang="fr-FR"/>
        </a:p>
      </dgm:t>
    </dgm:pt>
    <dgm:pt modelId="{A7957C53-3307-4AF1-8E83-3D25D9F4FDC3}">
      <dgm:prSet phldrT="[Texte]"/>
      <dgm:spPr/>
      <dgm:t>
        <a:bodyPr/>
        <a:lstStyle/>
        <a:p>
          <a:pPr>
            <a:buFont typeface="Arial" panose="020B0604020202020204" pitchFamily="34" charset="0"/>
            <a:buChar char="•"/>
          </a:pPr>
          <a:r>
            <a:rPr lang="fr-FR" dirty="0"/>
            <a:t>Seuil &gt;: 201€= 120 ‘</a:t>
          </a:r>
          <a:r>
            <a:rPr lang="fr-FR" dirty="0" err="1"/>
            <a:t>outliers</a:t>
          </a:r>
          <a:r>
            <a:rPr lang="fr-FR" dirty="0"/>
            <a:t>’</a:t>
          </a:r>
        </a:p>
        <a:p>
          <a:pPr>
            <a:buFont typeface="Arial" panose="020B0604020202020204" pitchFamily="34" charset="0"/>
            <a:buChar char="•"/>
          </a:pPr>
          <a:r>
            <a:rPr lang="fr-FR" dirty="0"/>
            <a:t>Principalement Tomates et Pommes</a:t>
          </a:r>
        </a:p>
        <a:p>
          <a:pPr>
            <a:buFont typeface="Arial" panose="020B0604020202020204" pitchFamily="34" charset="0"/>
            <a:buChar char="•"/>
          </a:pPr>
          <a:r>
            <a:rPr lang="fr-FR" dirty="0"/>
            <a:t>Proportion des ‘</a:t>
          </a:r>
          <a:r>
            <a:rPr lang="fr-FR" dirty="0" err="1"/>
            <a:t>outliers</a:t>
          </a:r>
          <a:r>
            <a:rPr lang="fr-FR" dirty="0"/>
            <a:t>’ 0,55%</a:t>
          </a:r>
        </a:p>
      </dgm:t>
    </dgm:pt>
    <dgm:pt modelId="{D716B946-60A3-45FB-9278-4278C8D8E678}" type="parTrans" cxnId="{C42F5375-D24A-4538-AE28-83EF88BCE906}">
      <dgm:prSet/>
      <dgm:spPr/>
      <dgm:t>
        <a:bodyPr/>
        <a:lstStyle/>
        <a:p>
          <a:endParaRPr lang="fr-FR"/>
        </a:p>
      </dgm:t>
    </dgm:pt>
    <dgm:pt modelId="{9AEF8280-4864-405F-BB5B-9D12997C447C}" type="sibTrans" cxnId="{C42F5375-D24A-4538-AE28-83EF88BCE906}">
      <dgm:prSet/>
      <dgm:spPr/>
      <dgm:t>
        <a:bodyPr/>
        <a:lstStyle/>
        <a:p>
          <a:endParaRPr lang="fr-FR"/>
        </a:p>
      </dgm:t>
    </dgm:pt>
    <dgm:pt modelId="{5FBEC82F-DB86-44A4-89A6-E522856B4ADC}" type="pres">
      <dgm:prSet presAssocID="{0FF11366-2AEC-483A-A175-C0920B8DA9D1}" presName="list" presStyleCnt="0">
        <dgm:presLayoutVars>
          <dgm:dir/>
          <dgm:animLvl val="lvl"/>
        </dgm:presLayoutVars>
      </dgm:prSet>
      <dgm:spPr/>
    </dgm:pt>
    <dgm:pt modelId="{A684B9BC-62E9-483B-B40B-4C1C389E4EBE}" type="pres">
      <dgm:prSet presAssocID="{393FB208-E632-4768-AE35-72028636BB10}" presName="posSpace" presStyleCnt="0"/>
      <dgm:spPr/>
    </dgm:pt>
    <dgm:pt modelId="{6FA3E52E-29EE-47A9-9262-9D9E859F495C}" type="pres">
      <dgm:prSet presAssocID="{393FB208-E632-4768-AE35-72028636BB10}" presName="vertFlow" presStyleCnt="0"/>
      <dgm:spPr/>
    </dgm:pt>
    <dgm:pt modelId="{C1F44BB2-147F-4625-B2EA-FA53A3EA8F9D}" type="pres">
      <dgm:prSet presAssocID="{393FB208-E632-4768-AE35-72028636BB10}" presName="topSpace" presStyleCnt="0"/>
      <dgm:spPr/>
    </dgm:pt>
    <dgm:pt modelId="{0E7B58ED-D195-4801-809C-A539BF53AFC2}" type="pres">
      <dgm:prSet presAssocID="{393FB208-E632-4768-AE35-72028636BB10}" presName="firstComp" presStyleCnt="0"/>
      <dgm:spPr/>
    </dgm:pt>
    <dgm:pt modelId="{72FC767F-FC0E-466B-A2D1-D216B18C5C2F}" type="pres">
      <dgm:prSet presAssocID="{393FB208-E632-4768-AE35-72028636BB10}" presName="firstChild" presStyleLbl="bgAccFollowNode1" presStyleIdx="0" presStyleCnt="1"/>
      <dgm:spPr/>
    </dgm:pt>
    <dgm:pt modelId="{B128EF75-AE14-4E09-9C92-7EA7CCDD64BB}" type="pres">
      <dgm:prSet presAssocID="{393FB208-E632-4768-AE35-72028636BB10}" presName="firstChildTx" presStyleLbl="bgAccFollowNode1" presStyleIdx="0" presStyleCnt="1">
        <dgm:presLayoutVars>
          <dgm:bulletEnabled val="1"/>
        </dgm:presLayoutVars>
      </dgm:prSet>
      <dgm:spPr/>
    </dgm:pt>
    <dgm:pt modelId="{D1A0C878-D722-44D3-87A8-8601F0987AE3}" type="pres">
      <dgm:prSet presAssocID="{393FB208-E632-4768-AE35-72028636BB10}" presName="negSpace" presStyleCnt="0"/>
      <dgm:spPr/>
    </dgm:pt>
    <dgm:pt modelId="{7D3114AC-BB67-4CA7-8E76-E227151439F9}" type="pres">
      <dgm:prSet presAssocID="{393FB208-E632-4768-AE35-72028636BB10}" presName="circle" presStyleLbl="node1" presStyleIdx="0" presStyleCnt="1"/>
      <dgm:spPr/>
    </dgm:pt>
  </dgm:ptLst>
  <dgm:cxnLst>
    <dgm:cxn modelId="{EB9AFD06-6D4C-48E1-BAAB-4387D14D48E0}" srcId="{0FF11366-2AEC-483A-A175-C0920B8DA9D1}" destId="{393FB208-E632-4768-AE35-72028636BB10}" srcOrd="0" destOrd="0" parTransId="{CDA582D1-5ABC-4E48-BD09-2CC867AEF9AB}" sibTransId="{7202AB72-1922-49C8-A8A1-8CB4D490EF17}"/>
    <dgm:cxn modelId="{91CB9A07-D942-4D9D-8D94-974EABCD6FC5}" type="presOf" srcId="{A7957C53-3307-4AF1-8E83-3D25D9F4FDC3}" destId="{72FC767F-FC0E-466B-A2D1-D216B18C5C2F}" srcOrd="0" destOrd="0" presId="urn:microsoft.com/office/officeart/2005/8/layout/hList9"/>
    <dgm:cxn modelId="{D0DDD35F-34D9-4708-84F0-06B268FD5789}" type="presOf" srcId="{393FB208-E632-4768-AE35-72028636BB10}" destId="{7D3114AC-BB67-4CA7-8E76-E227151439F9}" srcOrd="0" destOrd="0" presId="urn:microsoft.com/office/officeart/2005/8/layout/hList9"/>
    <dgm:cxn modelId="{90B75F71-8CF3-4113-A130-80C5D290648C}" type="presOf" srcId="{A7957C53-3307-4AF1-8E83-3D25D9F4FDC3}" destId="{B128EF75-AE14-4E09-9C92-7EA7CCDD64BB}" srcOrd="1" destOrd="0" presId="urn:microsoft.com/office/officeart/2005/8/layout/hList9"/>
    <dgm:cxn modelId="{C42F5375-D24A-4538-AE28-83EF88BCE906}" srcId="{393FB208-E632-4768-AE35-72028636BB10}" destId="{A7957C53-3307-4AF1-8E83-3D25D9F4FDC3}" srcOrd="0" destOrd="0" parTransId="{D716B946-60A3-45FB-9278-4278C8D8E678}" sibTransId="{9AEF8280-4864-405F-BB5B-9D12997C447C}"/>
    <dgm:cxn modelId="{16BA7D97-B22A-4F97-BF1D-77BEAD19BC93}" type="presOf" srcId="{0FF11366-2AEC-483A-A175-C0920B8DA9D1}" destId="{5FBEC82F-DB86-44A4-89A6-E522856B4ADC}" srcOrd="0" destOrd="0" presId="urn:microsoft.com/office/officeart/2005/8/layout/hList9"/>
    <dgm:cxn modelId="{3B85678F-318A-41F6-A95D-CBE876D96B6C}" type="presParOf" srcId="{5FBEC82F-DB86-44A4-89A6-E522856B4ADC}" destId="{A684B9BC-62E9-483B-B40B-4C1C389E4EBE}" srcOrd="0" destOrd="0" presId="urn:microsoft.com/office/officeart/2005/8/layout/hList9"/>
    <dgm:cxn modelId="{8A89D63D-0BCA-439D-85CE-9B68635EDD75}" type="presParOf" srcId="{5FBEC82F-DB86-44A4-89A6-E522856B4ADC}" destId="{6FA3E52E-29EE-47A9-9262-9D9E859F495C}" srcOrd="1" destOrd="0" presId="urn:microsoft.com/office/officeart/2005/8/layout/hList9"/>
    <dgm:cxn modelId="{A1BFC25D-7CC6-4C3A-A57F-0B6EFD8580A9}" type="presParOf" srcId="{6FA3E52E-29EE-47A9-9262-9D9E859F495C}" destId="{C1F44BB2-147F-4625-B2EA-FA53A3EA8F9D}" srcOrd="0" destOrd="0" presId="urn:microsoft.com/office/officeart/2005/8/layout/hList9"/>
    <dgm:cxn modelId="{5AAEE90B-5C0D-48FB-8D1F-729EE91DF1EB}" type="presParOf" srcId="{6FA3E52E-29EE-47A9-9262-9D9E859F495C}" destId="{0E7B58ED-D195-4801-809C-A539BF53AFC2}" srcOrd="1" destOrd="0" presId="urn:microsoft.com/office/officeart/2005/8/layout/hList9"/>
    <dgm:cxn modelId="{CABD09B8-20B2-493A-8161-3F12DE60BBAF}" type="presParOf" srcId="{0E7B58ED-D195-4801-809C-A539BF53AFC2}" destId="{72FC767F-FC0E-466B-A2D1-D216B18C5C2F}" srcOrd="0" destOrd="0" presId="urn:microsoft.com/office/officeart/2005/8/layout/hList9"/>
    <dgm:cxn modelId="{53C1A88C-ABAA-4D30-8938-EE083F7DD654}" type="presParOf" srcId="{0E7B58ED-D195-4801-809C-A539BF53AFC2}" destId="{B128EF75-AE14-4E09-9C92-7EA7CCDD64BB}" srcOrd="1" destOrd="0" presId="urn:microsoft.com/office/officeart/2005/8/layout/hList9"/>
    <dgm:cxn modelId="{17F84D15-D78E-458D-B507-7A9459D3274A}" type="presParOf" srcId="{5FBEC82F-DB86-44A4-89A6-E522856B4ADC}" destId="{D1A0C878-D722-44D3-87A8-8601F0987AE3}" srcOrd="2" destOrd="0" presId="urn:microsoft.com/office/officeart/2005/8/layout/hList9"/>
    <dgm:cxn modelId="{3F927892-91F6-422E-BD28-A9D6B78DEEA2}" type="presParOf" srcId="{5FBEC82F-DB86-44A4-89A6-E522856B4ADC}" destId="{7D3114AC-BB67-4CA7-8E76-E227151439F9}" srcOrd="3" destOrd="0" presId="urn:microsoft.com/office/officeart/2005/8/layout/hList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AA407E-491D-488B-90D7-EF2E167F641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81F0E943-5E72-497A-A74E-B969156F6130}">
      <dgm:prSet phldrT="[Texte]"/>
      <dgm:spPr/>
      <dgm:t>
        <a:bodyPr/>
        <a:lstStyle/>
        <a:p>
          <a:r>
            <a:rPr lang="fr-FR" dirty="0"/>
            <a:t>Saisonnalité</a:t>
          </a:r>
        </a:p>
      </dgm:t>
    </dgm:pt>
    <dgm:pt modelId="{3AF570B8-A585-449A-B22C-606FBF2EB11B}" type="parTrans" cxnId="{16229DA0-0B72-413E-95AB-FE552C64A890}">
      <dgm:prSet/>
      <dgm:spPr/>
      <dgm:t>
        <a:bodyPr/>
        <a:lstStyle/>
        <a:p>
          <a:endParaRPr lang="fr-FR"/>
        </a:p>
      </dgm:t>
    </dgm:pt>
    <dgm:pt modelId="{037E27A3-1B96-49CC-B9E2-A34040E26900}" type="sibTrans" cxnId="{16229DA0-0B72-413E-95AB-FE552C64A890}">
      <dgm:prSet/>
      <dgm:spPr/>
      <dgm:t>
        <a:bodyPr/>
        <a:lstStyle/>
        <a:p>
          <a:endParaRPr lang="fr-FR"/>
        </a:p>
      </dgm:t>
    </dgm:pt>
    <dgm:pt modelId="{15890287-F3A3-44BF-BD3F-B98BB0104569}">
      <dgm:prSet phldrT="[Texte]"/>
      <dgm:spPr/>
      <dgm:t>
        <a:bodyPr anchor="ctr"/>
        <a:lstStyle/>
        <a:p>
          <a:r>
            <a:rPr lang="fr-FR" dirty="0"/>
            <a:t>Identifier mesurer les variations périodiques d’une série de données</a:t>
          </a:r>
        </a:p>
      </dgm:t>
    </dgm:pt>
    <dgm:pt modelId="{109CEBB2-53B6-4BFD-AC1B-80E871FFE2C6}" type="parTrans" cxnId="{BE0AE55B-399F-4A5F-A19F-F0EE5C3E0791}">
      <dgm:prSet/>
      <dgm:spPr/>
      <dgm:t>
        <a:bodyPr/>
        <a:lstStyle/>
        <a:p>
          <a:endParaRPr lang="fr-FR"/>
        </a:p>
      </dgm:t>
    </dgm:pt>
    <dgm:pt modelId="{27C7BB14-FC40-4837-908A-0270B158E43E}" type="sibTrans" cxnId="{BE0AE55B-399F-4A5F-A19F-F0EE5C3E0791}">
      <dgm:prSet/>
      <dgm:spPr/>
      <dgm:t>
        <a:bodyPr/>
        <a:lstStyle/>
        <a:p>
          <a:endParaRPr lang="fr-FR"/>
        </a:p>
      </dgm:t>
    </dgm:pt>
    <dgm:pt modelId="{C89DCEDE-318F-40B3-A73F-037F6007D0FD}">
      <dgm:prSet phldrT="[Texte]"/>
      <dgm:spPr/>
      <dgm:t>
        <a:bodyPr anchor="ctr"/>
        <a:lstStyle/>
        <a:p>
          <a:r>
            <a:rPr lang="fr-FR" dirty="0"/>
            <a:t>Prévoir la demande</a:t>
          </a:r>
        </a:p>
      </dgm:t>
    </dgm:pt>
    <dgm:pt modelId="{5E097300-A3E2-4220-8ADD-4CDBE69DE912}" type="parTrans" cxnId="{B7FE5F95-09CE-4C99-BB38-682570056B0A}">
      <dgm:prSet/>
      <dgm:spPr/>
      <dgm:t>
        <a:bodyPr/>
        <a:lstStyle/>
        <a:p>
          <a:endParaRPr lang="fr-FR"/>
        </a:p>
      </dgm:t>
    </dgm:pt>
    <dgm:pt modelId="{BA13CCFE-A2FA-416E-83C9-F97A4FC41014}" type="sibTrans" cxnId="{B7FE5F95-09CE-4C99-BB38-682570056B0A}">
      <dgm:prSet/>
      <dgm:spPr/>
      <dgm:t>
        <a:bodyPr/>
        <a:lstStyle/>
        <a:p>
          <a:endParaRPr lang="fr-FR"/>
        </a:p>
      </dgm:t>
    </dgm:pt>
    <dgm:pt modelId="{6D04DEB5-A061-4873-90BD-E62986F724FB}">
      <dgm:prSet phldrT="[Texte]"/>
      <dgm:spPr/>
      <dgm:t>
        <a:bodyPr/>
        <a:lstStyle/>
        <a:p>
          <a:r>
            <a:rPr lang="fr-FR" dirty="0"/>
            <a:t>Méthode</a:t>
          </a:r>
        </a:p>
      </dgm:t>
    </dgm:pt>
    <dgm:pt modelId="{63381B1D-5B80-4826-8D78-30F6955C9D39}" type="parTrans" cxnId="{857F29FD-C2E7-4E0B-BE30-354BC206F972}">
      <dgm:prSet/>
      <dgm:spPr/>
      <dgm:t>
        <a:bodyPr/>
        <a:lstStyle/>
        <a:p>
          <a:endParaRPr lang="fr-FR"/>
        </a:p>
      </dgm:t>
    </dgm:pt>
    <dgm:pt modelId="{DA5E5D31-FB63-45ED-A895-C19B6B769FCC}" type="sibTrans" cxnId="{857F29FD-C2E7-4E0B-BE30-354BC206F972}">
      <dgm:prSet/>
      <dgm:spPr/>
      <dgm:t>
        <a:bodyPr/>
        <a:lstStyle/>
        <a:p>
          <a:endParaRPr lang="fr-FR"/>
        </a:p>
      </dgm:t>
    </dgm:pt>
    <dgm:pt modelId="{96AD705D-E850-440C-877E-FA22ED66CFDA}">
      <dgm:prSet phldrT="[Texte]"/>
      <dgm:spPr/>
      <dgm:t>
        <a:bodyPr anchor="ctr"/>
        <a:lstStyle/>
        <a:p>
          <a:r>
            <a:rPr lang="fr-FR" dirty="0"/>
            <a:t>Trend: évolution générale </a:t>
          </a:r>
        </a:p>
      </dgm:t>
    </dgm:pt>
    <dgm:pt modelId="{B49C204C-5E9D-41D2-9E3E-1DE7016CDCEA}" type="parTrans" cxnId="{8117E0CC-F027-4EDB-8422-937E004C0FF0}">
      <dgm:prSet/>
      <dgm:spPr/>
      <dgm:t>
        <a:bodyPr/>
        <a:lstStyle/>
        <a:p>
          <a:endParaRPr lang="fr-FR"/>
        </a:p>
      </dgm:t>
    </dgm:pt>
    <dgm:pt modelId="{33CD8CBA-AC22-49BB-BE22-47575797D7A0}" type="sibTrans" cxnId="{8117E0CC-F027-4EDB-8422-937E004C0FF0}">
      <dgm:prSet/>
      <dgm:spPr/>
      <dgm:t>
        <a:bodyPr/>
        <a:lstStyle/>
        <a:p>
          <a:endParaRPr lang="fr-FR"/>
        </a:p>
      </dgm:t>
    </dgm:pt>
    <dgm:pt modelId="{5C5C3001-E1C5-4C81-B058-0B87E69F3A30}">
      <dgm:prSet phldrT="[Texte]"/>
      <dgm:spPr/>
      <dgm:t>
        <a:bodyPr anchor="ctr"/>
        <a:lstStyle/>
        <a:p>
          <a:r>
            <a:rPr lang="fr-FR" dirty="0" err="1"/>
            <a:t>Seasonal</a:t>
          </a:r>
          <a:r>
            <a:rPr lang="fr-FR" dirty="0"/>
            <a:t>: variation périodique à intervalles réguliers</a:t>
          </a:r>
        </a:p>
      </dgm:t>
    </dgm:pt>
    <dgm:pt modelId="{EB14AEF5-8009-4CA9-BE0E-E839617F7658}" type="parTrans" cxnId="{2DCE051C-FBE5-4C52-BBF2-99F6FB335489}">
      <dgm:prSet/>
      <dgm:spPr/>
      <dgm:t>
        <a:bodyPr/>
        <a:lstStyle/>
        <a:p>
          <a:endParaRPr lang="fr-FR"/>
        </a:p>
      </dgm:t>
    </dgm:pt>
    <dgm:pt modelId="{695A10B7-438E-4164-B127-88061B1E6870}" type="sibTrans" cxnId="{2DCE051C-FBE5-4C52-BBF2-99F6FB335489}">
      <dgm:prSet/>
      <dgm:spPr/>
      <dgm:t>
        <a:bodyPr/>
        <a:lstStyle/>
        <a:p>
          <a:endParaRPr lang="fr-FR"/>
        </a:p>
      </dgm:t>
    </dgm:pt>
    <dgm:pt modelId="{EE21BCB8-2625-4FEF-979D-E0AF6D593CB5}">
      <dgm:prSet phldrT="[Texte]"/>
      <dgm:spPr/>
      <dgm:t>
        <a:bodyPr anchor="ctr"/>
        <a:lstStyle/>
        <a:p>
          <a:r>
            <a:rPr lang="fr-FR" dirty="0"/>
            <a:t>Optimiser les ressources</a:t>
          </a:r>
        </a:p>
      </dgm:t>
    </dgm:pt>
    <dgm:pt modelId="{A7AE08D0-A462-4870-9560-3E9C4E8DAB38}" type="parTrans" cxnId="{AF624022-B9D4-45E8-A576-4BC2317D2C91}">
      <dgm:prSet/>
      <dgm:spPr/>
      <dgm:t>
        <a:bodyPr/>
        <a:lstStyle/>
        <a:p>
          <a:endParaRPr lang="fr-FR"/>
        </a:p>
      </dgm:t>
    </dgm:pt>
    <dgm:pt modelId="{55AC0F6B-EBFE-47E8-9ED3-DCBB6EB99206}" type="sibTrans" cxnId="{AF624022-B9D4-45E8-A576-4BC2317D2C91}">
      <dgm:prSet/>
      <dgm:spPr/>
      <dgm:t>
        <a:bodyPr/>
        <a:lstStyle/>
        <a:p>
          <a:endParaRPr lang="fr-FR"/>
        </a:p>
      </dgm:t>
    </dgm:pt>
    <dgm:pt modelId="{85B32E56-8E0C-44D7-9325-EC39163C3358}">
      <dgm:prSet phldrT="[Texte]"/>
      <dgm:spPr/>
      <dgm:t>
        <a:bodyPr anchor="ctr"/>
        <a:lstStyle/>
        <a:p>
          <a:r>
            <a:rPr lang="fr-FR" dirty="0"/>
            <a:t>Anticiper les tendances</a:t>
          </a:r>
        </a:p>
      </dgm:t>
    </dgm:pt>
    <dgm:pt modelId="{931ECA7E-80B6-429C-B0C1-99B023E866D1}" type="parTrans" cxnId="{E593209B-C215-4F35-AB2B-23CDF3A7499D}">
      <dgm:prSet/>
      <dgm:spPr/>
      <dgm:t>
        <a:bodyPr/>
        <a:lstStyle/>
        <a:p>
          <a:endParaRPr lang="fr-FR"/>
        </a:p>
      </dgm:t>
    </dgm:pt>
    <dgm:pt modelId="{A37CDFC0-98B3-4929-8B31-8618AE7961FE}" type="sibTrans" cxnId="{E593209B-C215-4F35-AB2B-23CDF3A7499D}">
      <dgm:prSet/>
      <dgm:spPr/>
      <dgm:t>
        <a:bodyPr/>
        <a:lstStyle/>
        <a:p>
          <a:endParaRPr lang="fr-FR"/>
        </a:p>
      </dgm:t>
    </dgm:pt>
    <dgm:pt modelId="{13F1A177-3F20-4FE3-B8B5-D2726161062C}">
      <dgm:prSet phldrT="[Texte]"/>
      <dgm:spPr/>
      <dgm:t>
        <a:bodyPr anchor="ctr"/>
        <a:lstStyle/>
        <a:p>
          <a:r>
            <a:rPr lang="fr-FR" dirty="0" err="1"/>
            <a:t>Residual</a:t>
          </a:r>
          <a:r>
            <a:rPr lang="fr-FR" dirty="0"/>
            <a:t>: part imprévisible </a:t>
          </a:r>
        </a:p>
      </dgm:t>
    </dgm:pt>
    <dgm:pt modelId="{37514FEB-A791-4CB6-9225-296EE9DF6A37}" type="parTrans" cxnId="{75E45512-649D-492C-863F-F8B5F789BADC}">
      <dgm:prSet/>
      <dgm:spPr/>
      <dgm:t>
        <a:bodyPr/>
        <a:lstStyle/>
        <a:p>
          <a:endParaRPr lang="fr-FR"/>
        </a:p>
      </dgm:t>
    </dgm:pt>
    <dgm:pt modelId="{8F7D2EBC-E153-4681-915E-F984BCB282D5}" type="sibTrans" cxnId="{75E45512-649D-492C-863F-F8B5F789BADC}">
      <dgm:prSet/>
      <dgm:spPr/>
      <dgm:t>
        <a:bodyPr/>
        <a:lstStyle/>
        <a:p>
          <a:endParaRPr lang="fr-FR"/>
        </a:p>
      </dgm:t>
    </dgm:pt>
    <dgm:pt modelId="{2B174847-1213-4B67-B663-3295968A04F7}" type="pres">
      <dgm:prSet presAssocID="{B7AA407E-491D-488B-90D7-EF2E167F6414}" presName="Name0" presStyleCnt="0">
        <dgm:presLayoutVars>
          <dgm:dir/>
          <dgm:animLvl val="lvl"/>
          <dgm:resizeHandles/>
        </dgm:presLayoutVars>
      </dgm:prSet>
      <dgm:spPr/>
    </dgm:pt>
    <dgm:pt modelId="{88916E49-4B6B-49DB-B232-513264738F90}" type="pres">
      <dgm:prSet presAssocID="{81F0E943-5E72-497A-A74E-B969156F6130}" presName="linNode" presStyleCnt="0"/>
      <dgm:spPr/>
    </dgm:pt>
    <dgm:pt modelId="{69014ED8-1E2D-4EFB-8898-7F27B7E299AB}" type="pres">
      <dgm:prSet presAssocID="{81F0E943-5E72-497A-A74E-B969156F6130}" presName="parentShp" presStyleLbl="node1" presStyleIdx="0" presStyleCnt="2">
        <dgm:presLayoutVars>
          <dgm:bulletEnabled val="1"/>
        </dgm:presLayoutVars>
      </dgm:prSet>
      <dgm:spPr/>
    </dgm:pt>
    <dgm:pt modelId="{81837BA0-63D5-4C5C-A16C-85B62D3ACCCE}" type="pres">
      <dgm:prSet presAssocID="{81F0E943-5E72-497A-A74E-B969156F6130}" presName="childShp" presStyleLbl="bgAccFollowNode1" presStyleIdx="0" presStyleCnt="2">
        <dgm:presLayoutVars>
          <dgm:bulletEnabled val="1"/>
        </dgm:presLayoutVars>
      </dgm:prSet>
      <dgm:spPr/>
    </dgm:pt>
    <dgm:pt modelId="{97C3B54F-8C82-40BA-8B05-C1A2766B11DE}" type="pres">
      <dgm:prSet presAssocID="{037E27A3-1B96-49CC-B9E2-A34040E26900}" presName="spacing" presStyleCnt="0"/>
      <dgm:spPr/>
    </dgm:pt>
    <dgm:pt modelId="{39A0F7EB-8B5F-4E6A-B57F-EEA8AE0E5BC0}" type="pres">
      <dgm:prSet presAssocID="{6D04DEB5-A061-4873-90BD-E62986F724FB}" presName="linNode" presStyleCnt="0"/>
      <dgm:spPr/>
    </dgm:pt>
    <dgm:pt modelId="{2396FD98-CE6A-4880-93ED-FBB1DFDC5686}" type="pres">
      <dgm:prSet presAssocID="{6D04DEB5-A061-4873-90BD-E62986F724FB}" presName="parentShp" presStyleLbl="node1" presStyleIdx="1" presStyleCnt="2">
        <dgm:presLayoutVars>
          <dgm:bulletEnabled val="1"/>
        </dgm:presLayoutVars>
      </dgm:prSet>
      <dgm:spPr/>
    </dgm:pt>
    <dgm:pt modelId="{CE0C7928-347A-4262-A62A-FBDC5929B648}" type="pres">
      <dgm:prSet presAssocID="{6D04DEB5-A061-4873-90BD-E62986F724FB}" presName="childShp" presStyleLbl="bgAccFollowNode1" presStyleIdx="1" presStyleCnt="2">
        <dgm:presLayoutVars>
          <dgm:bulletEnabled val="1"/>
        </dgm:presLayoutVars>
      </dgm:prSet>
      <dgm:spPr/>
    </dgm:pt>
  </dgm:ptLst>
  <dgm:cxnLst>
    <dgm:cxn modelId="{75E45512-649D-492C-863F-F8B5F789BADC}" srcId="{6D04DEB5-A061-4873-90BD-E62986F724FB}" destId="{13F1A177-3F20-4FE3-B8B5-D2726161062C}" srcOrd="2" destOrd="0" parTransId="{37514FEB-A791-4CB6-9225-296EE9DF6A37}" sibTransId="{8F7D2EBC-E153-4681-915E-F984BCB282D5}"/>
    <dgm:cxn modelId="{2DCE051C-FBE5-4C52-BBF2-99F6FB335489}" srcId="{6D04DEB5-A061-4873-90BD-E62986F724FB}" destId="{5C5C3001-E1C5-4C81-B058-0B87E69F3A30}" srcOrd="1" destOrd="0" parTransId="{EB14AEF5-8009-4CA9-BE0E-E839617F7658}" sibTransId="{695A10B7-438E-4164-B127-88061B1E6870}"/>
    <dgm:cxn modelId="{AF624022-B9D4-45E8-A576-4BC2317D2C91}" srcId="{81F0E943-5E72-497A-A74E-B969156F6130}" destId="{EE21BCB8-2625-4FEF-979D-E0AF6D593CB5}" srcOrd="2" destOrd="0" parTransId="{A7AE08D0-A462-4870-9560-3E9C4E8DAB38}" sibTransId="{55AC0F6B-EBFE-47E8-9ED3-DCBB6EB99206}"/>
    <dgm:cxn modelId="{B8F88F26-FA5C-4B3C-A16C-3AC2CA4AF04D}" type="presOf" srcId="{5C5C3001-E1C5-4C81-B058-0B87E69F3A30}" destId="{CE0C7928-347A-4262-A62A-FBDC5929B648}" srcOrd="0" destOrd="1" presId="urn:microsoft.com/office/officeart/2005/8/layout/vList6"/>
    <dgm:cxn modelId="{4A78525B-1771-47B8-A792-E24676B38852}" type="presOf" srcId="{C89DCEDE-318F-40B3-A73F-037F6007D0FD}" destId="{81837BA0-63D5-4C5C-A16C-85B62D3ACCCE}" srcOrd="0" destOrd="1" presId="urn:microsoft.com/office/officeart/2005/8/layout/vList6"/>
    <dgm:cxn modelId="{BE0AE55B-399F-4A5F-A19F-F0EE5C3E0791}" srcId="{81F0E943-5E72-497A-A74E-B969156F6130}" destId="{15890287-F3A3-44BF-BD3F-B98BB0104569}" srcOrd="0" destOrd="0" parTransId="{109CEBB2-53B6-4BFD-AC1B-80E871FFE2C6}" sibTransId="{27C7BB14-FC40-4837-908A-0270B158E43E}"/>
    <dgm:cxn modelId="{475DEB48-A3EC-4892-BE69-E356A14743B2}" type="presOf" srcId="{13F1A177-3F20-4FE3-B8B5-D2726161062C}" destId="{CE0C7928-347A-4262-A62A-FBDC5929B648}" srcOrd="0" destOrd="2" presId="urn:microsoft.com/office/officeart/2005/8/layout/vList6"/>
    <dgm:cxn modelId="{9380B854-177B-4EAE-8E06-CB46C522A966}" type="presOf" srcId="{96AD705D-E850-440C-877E-FA22ED66CFDA}" destId="{CE0C7928-347A-4262-A62A-FBDC5929B648}" srcOrd="0" destOrd="0" presId="urn:microsoft.com/office/officeart/2005/8/layout/vList6"/>
    <dgm:cxn modelId="{DE03C754-867E-4F28-AF47-315F6FD67F87}" type="presOf" srcId="{15890287-F3A3-44BF-BD3F-B98BB0104569}" destId="{81837BA0-63D5-4C5C-A16C-85B62D3ACCCE}" srcOrd="0" destOrd="0" presId="urn:microsoft.com/office/officeart/2005/8/layout/vList6"/>
    <dgm:cxn modelId="{B7FE5F95-09CE-4C99-BB38-682570056B0A}" srcId="{81F0E943-5E72-497A-A74E-B969156F6130}" destId="{C89DCEDE-318F-40B3-A73F-037F6007D0FD}" srcOrd="1" destOrd="0" parTransId="{5E097300-A3E2-4220-8ADD-4CDBE69DE912}" sibTransId="{BA13CCFE-A2FA-416E-83C9-F97A4FC41014}"/>
    <dgm:cxn modelId="{E593209B-C215-4F35-AB2B-23CDF3A7499D}" srcId="{81F0E943-5E72-497A-A74E-B969156F6130}" destId="{85B32E56-8E0C-44D7-9325-EC39163C3358}" srcOrd="3" destOrd="0" parTransId="{931ECA7E-80B6-429C-B0C1-99B023E866D1}" sibTransId="{A37CDFC0-98B3-4929-8B31-8618AE7961FE}"/>
    <dgm:cxn modelId="{16229DA0-0B72-413E-95AB-FE552C64A890}" srcId="{B7AA407E-491D-488B-90D7-EF2E167F6414}" destId="{81F0E943-5E72-497A-A74E-B969156F6130}" srcOrd="0" destOrd="0" parTransId="{3AF570B8-A585-449A-B22C-606FBF2EB11B}" sibTransId="{037E27A3-1B96-49CC-B9E2-A34040E26900}"/>
    <dgm:cxn modelId="{55AFD2A1-E729-43F1-9925-F83CE6F3A62E}" type="presOf" srcId="{EE21BCB8-2625-4FEF-979D-E0AF6D593CB5}" destId="{81837BA0-63D5-4C5C-A16C-85B62D3ACCCE}" srcOrd="0" destOrd="2" presId="urn:microsoft.com/office/officeart/2005/8/layout/vList6"/>
    <dgm:cxn modelId="{E7E505B7-BB83-45E1-83A1-F50F340062AD}" type="presOf" srcId="{B7AA407E-491D-488B-90D7-EF2E167F6414}" destId="{2B174847-1213-4B67-B663-3295968A04F7}" srcOrd="0" destOrd="0" presId="urn:microsoft.com/office/officeart/2005/8/layout/vList6"/>
    <dgm:cxn modelId="{4A8765CA-B6A2-4BBB-8DCE-21AD0C31A930}" type="presOf" srcId="{81F0E943-5E72-497A-A74E-B969156F6130}" destId="{69014ED8-1E2D-4EFB-8898-7F27B7E299AB}" srcOrd="0" destOrd="0" presId="urn:microsoft.com/office/officeart/2005/8/layout/vList6"/>
    <dgm:cxn modelId="{8117E0CC-F027-4EDB-8422-937E004C0FF0}" srcId="{6D04DEB5-A061-4873-90BD-E62986F724FB}" destId="{96AD705D-E850-440C-877E-FA22ED66CFDA}" srcOrd="0" destOrd="0" parTransId="{B49C204C-5E9D-41D2-9E3E-1DE7016CDCEA}" sibTransId="{33CD8CBA-AC22-49BB-BE22-47575797D7A0}"/>
    <dgm:cxn modelId="{F9E164CF-5A49-45C7-A1E4-17473B2DE210}" type="presOf" srcId="{6D04DEB5-A061-4873-90BD-E62986F724FB}" destId="{2396FD98-CE6A-4880-93ED-FBB1DFDC5686}" srcOrd="0" destOrd="0" presId="urn:microsoft.com/office/officeart/2005/8/layout/vList6"/>
    <dgm:cxn modelId="{0351B4EC-AF8B-4CDD-888F-BC46BAB144EE}" type="presOf" srcId="{85B32E56-8E0C-44D7-9325-EC39163C3358}" destId="{81837BA0-63D5-4C5C-A16C-85B62D3ACCCE}" srcOrd="0" destOrd="3" presId="urn:microsoft.com/office/officeart/2005/8/layout/vList6"/>
    <dgm:cxn modelId="{857F29FD-C2E7-4E0B-BE30-354BC206F972}" srcId="{B7AA407E-491D-488B-90D7-EF2E167F6414}" destId="{6D04DEB5-A061-4873-90BD-E62986F724FB}" srcOrd="1" destOrd="0" parTransId="{63381B1D-5B80-4826-8D78-30F6955C9D39}" sibTransId="{DA5E5D31-FB63-45ED-A895-C19B6B769FCC}"/>
    <dgm:cxn modelId="{CB19C506-D2CF-4F86-B3C8-4041FFFCC48D}" type="presParOf" srcId="{2B174847-1213-4B67-B663-3295968A04F7}" destId="{88916E49-4B6B-49DB-B232-513264738F90}" srcOrd="0" destOrd="0" presId="urn:microsoft.com/office/officeart/2005/8/layout/vList6"/>
    <dgm:cxn modelId="{79073F37-DD0A-46E4-862D-3D2FB8135A55}" type="presParOf" srcId="{88916E49-4B6B-49DB-B232-513264738F90}" destId="{69014ED8-1E2D-4EFB-8898-7F27B7E299AB}" srcOrd="0" destOrd="0" presId="urn:microsoft.com/office/officeart/2005/8/layout/vList6"/>
    <dgm:cxn modelId="{2D56D769-037C-4B6C-8262-AB838D16AB51}" type="presParOf" srcId="{88916E49-4B6B-49DB-B232-513264738F90}" destId="{81837BA0-63D5-4C5C-A16C-85B62D3ACCCE}" srcOrd="1" destOrd="0" presId="urn:microsoft.com/office/officeart/2005/8/layout/vList6"/>
    <dgm:cxn modelId="{62006517-0747-4796-8C19-A153B472FFD5}" type="presParOf" srcId="{2B174847-1213-4B67-B663-3295968A04F7}" destId="{97C3B54F-8C82-40BA-8B05-C1A2766B11DE}" srcOrd="1" destOrd="0" presId="urn:microsoft.com/office/officeart/2005/8/layout/vList6"/>
    <dgm:cxn modelId="{F428ADEB-9506-4BF4-AFB7-C2B331516096}" type="presParOf" srcId="{2B174847-1213-4B67-B663-3295968A04F7}" destId="{39A0F7EB-8B5F-4E6A-B57F-EEA8AE0E5BC0}" srcOrd="2" destOrd="0" presId="urn:microsoft.com/office/officeart/2005/8/layout/vList6"/>
    <dgm:cxn modelId="{CEFB0EEE-DBBF-4E49-9CB5-F30227DBF44E}" type="presParOf" srcId="{39A0F7EB-8B5F-4E6A-B57F-EEA8AE0E5BC0}" destId="{2396FD98-CE6A-4880-93ED-FBB1DFDC5686}" srcOrd="0" destOrd="0" presId="urn:microsoft.com/office/officeart/2005/8/layout/vList6"/>
    <dgm:cxn modelId="{DB351FF3-B83E-4AE1-A9F0-63BBB903F87A}" type="presParOf" srcId="{39A0F7EB-8B5F-4E6A-B57F-EEA8AE0E5BC0}" destId="{CE0C7928-347A-4262-A62A-FBDC5929B64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A1C079-7D4E-454B-A0C1-7AAD88685801}"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fr-FR"/>
        </a:p>
      </dgm:t>
    </dgm:pt>
    <dgm:pt modelId="{2E947818-E2EE-4764-871A-B444CA15E793}">
      <dgm:prSet phldrT="[Texte]" custT="1"/>
      <dgm:spPr/>
      <dgm:t>
        <a:bodyPr/>
        <a:lstStyle/>
        <a:p>
          <a:r>
            <a:rPr lang="fr-FR" sz="1100" dirty="0"/>
            <a:t>Pomme</a:t>
          </a:r>
        </a:p>
      </dgm:t>
    </dgm:pt>
    <dgm:pt modelId="{90E1A04E-48E1-4AF0-BA72-7DEADFEF3719}" type="parTrans" cxnId="{62A4E4D7-5697-4CDE-8138-BB1F0373E025}">
      <dgm:prSet/>
      <dgm:spPr/>
      <dgm:t>
        <a:bodyPr/>
        <a:lstStyle/>
        <a:p>
          <a:endParaRPr lang="fr-FR"/>
        </a:p>
      </dgm:t>
    </dgm:pt>
    <dgm:pt modelId="{19E09136-FDDE-4DBE-BB71-B5F1DBE992B9}" type="sibTrans" cxnId="{62A4E4D7-5697-4CDE-8138-BB1F0373E025}">
      <dgm:prSet/>
      <dgm:spPr/>
      <dgm:t>
        <a:bodyPr/>
        <a:lstStyle/>
        <a:p>
          <a:endParaRPr lang="fr-FR"/>
        </a:p>
      </dgm:t>
    </dgm:pt>
    <dgm:pt modelId="{E0D2A87B-DA97-4261-A04D-ECF0B136B184}">
      <dgm:prSet phldrT="[Texte]" custT="1"/>
      <dgm:spPr/>
      <dgm:t>
        <a:bodyPr/>
        <a:lstStyle/>
        <a:p>
          <a:r>
            <a:rPr lang="fr-FR" sz="1100" dirty="0"/>
            <a:t>Banane</a:t>
          </a:r>
        </a:p>
      </dgm:t>
    </dgm:pt>
    <dgm:pt modelId="{6E13FD6F-5A1B-42A0-95D7-0BA98266A836}" type="parTrans" cxnId="{508FCF6A-F3C1-4F63-8DEA-1C30606423A4}">
      <dgm:prSet/>
      <dgm:spPr/>
      <dgm:t>
        <a:bodyPr/>
        <a:lstStyle/>
        <a:p>
          <a:endParaRPr lang="fr-FR"/>
        </a:p>
      </dgm:t>
    </dgm:pt>
    <dgm:pt modelId="{40FD0930-8EFF-401D-AA58-7F935BA19C2E}" type="sibTrans" cxnId="{508FCF6A-F3C1-4F63-8DEA-1C30606423A4}">
      <dgm:prSet/>
      <dgm:spPr/>
      <dgm:t>
        <a:bodyPr/>
        <a:lstStyle/>
        <a:p>
          <a:endParaRPr lang="fr-FR"/>
        </a:p>
      </dgm:t>
    </dgm:pt>
    <dgm:pt modelId="{07BABD1D-F934-4FFA-B9E0-560AD02FDE70}">
      <dgm:prSet phldrT="[Texte]" custT="1"/>
      <dgm:spPr/>
      <dgm:t>
        <a:bodyPr/>
        <a:lstStyle/>
        <a:p>
          <a:r>
            <a:rPr lang="fr-FR" sz="1100" dirty="0"/>
            <a:t>Abricot</a:t>
          </a:r>
        </a:p>
      </dgm:t>
    </dgm:pt>
    <dgm:pt modelId="{3884FBD9-1BD5-44F0-80DE-249B0C72AA6F}" type="parTrans" cxnId="{14F4AC32-BAF6-4BC9-AB70-E3664B0586C3}">
      <dgm:prSet/>
      <dgm:spPr/>
      <dgm:t>
        <a:bodyPr/>
        <a:lstStyle/>
        <a:p>
          <a:endParaRPr lang="fr-FR"/>
        </a:p>
      </dgm:t>
    </dgm:pt>
    <dgm:pt modelId="{41CEB6B0-02FD-4D75-A981-30DFFFED5AFD}" type="sibTrans" cxnId="{14F4AC32-BAF6-4BC9-AB70-E3664B0586C3}">
      <dgm:prSet/>
      <dgm:spPr/>
      <dgm:t>
        <a:bodyPr/>
        <a:lstStyle/>
        <a:p>
          <a:endParaRPr lang="fr-FR"/>
        </a:p>
      </dgm:t>
    </dgm:pt>
    <dgm:pt modelId="{3F1D0A57-44B1-4888-9B68-8F208BF44862}">
      <dgm:prSet phldrT="[Texte]" custT="1"/>
      <dgm:spPr/>
      <dgm:t>
        <a:bodyPr/>
        <a:lstStyle/>
        <a:p>
          <a:r>
            <a:rPr lang="fr-FR" sz="1100" dirty="0"/>
            <a:t>Kiwi</a:t>
          </a:r>
        </a:p>
      </dgm:t>
    </dgm:pt>
    <dgm:pt modelId="{DE0820F7-9550-4F2A-971D-22B513947FE0}" type="parTrans" cxnId="{36DBEEC3-1D61-410A-97BE-F8B67EA180F6}">
      <dgm:prSet/>
      <dgm:spPr/>
      <dgm:t>
        <a:bodyPr/>
        <a:lstStyle/>
        <a:p>
          <a:endParaRPr lang="fr-FR"/>
        </a:p>
      </dgm:t>
    </dgm:pt>
    <dgm:pt modelId="{088900B3-C5F4-4687-AA23-0A3EE7423670}" type="sibTrans" cxnId="{36DBEEC3-1D61-410A-97BE-F8B67EA180F6}">
      <dgm:prSet/>
      <dgm:spPr/>
      <dgm:t>
        <a:bodyPr/>
        <a:lstStyle/>
        <a:p>
          <a:endParaRPr lang="fr-FR"/>
        </a:p>
      </dgm:t>
    </dgm:pt>
    <dgm:pt modelId="{A2B67784-E62B-4891-9CC2-4F77614CA1F2}" type="pres">
      <dgm:prSet presAssocID="{A1A1C079-7D4E-454B-A0C1-7AAD88685801}" presName="Name0" presStyleCnt="0">
        <dgm:presLayoutVars>
          <dgm:dir/>
          <dgm:resizeHandles val="exact"/>
        </dgm:presLayoutVars>
      </dgm:prSet>
      <dgm:spPr/>
    </dgm:pt>
    <dgm:pt modelId="{5F5A1D5A-12A7-4A6D-B89B-960C8D87190D}" type="pres">
      <dgm:prSet presAssocID="{2E947818-E2EE-4764-871A-B444CA15E793}" presName="composite" presStyleCnt="0"/>
      <dgm:spPr/>
    </dgm:pt>
    <dgm:pt modelId="{4C09824C-B5FB-4FEB-A4B8-3AF679148A9D}" type="pres">
      <dgm:prSet presAssocID="{2E947818-E2EE-4764-871A-B444CA15E793}" presName="rect1" presStyleLbl="bgImgPlace1" presStyleIdx="0" presStyleCnt="4"/>
      <dgm:spPr>
        <a:blipFill rotWithShape="1">
          <a:blip xmlns:r="http://schemas.openxmlformats.org/officeDocument/2006/relationships" r:embed="rId1"/>
          <a:srcRect/>
          <a:stretch>
            <a:fillRect l="-1000" r="-1000"/>
          </a:stretch>
        </a:blipFill>
      </dgm:spPr>
    </dgm:pt>
    <dgm:pt modelId="{EF695037-6596-4A17-BDC2-BB56717F0FF7}" type="pres">
      <dgm:prSet presAssocID="{2E947818-E2EE-4764-871A-B444CA15E793}" presName="wedgeRectCallout1" presStyleLbl="node1" presStyleIdx="0" presStyleCnt="4" custScaleX="85649" custScaleY="26097">
        <dgm:presLayoutVars>
          <dgm:bulletEnabled val="1"/>
        </dgm:presLayoutVars>
      </dgm:prSet>
      <dgm:spPr/>
    </dgm:pt>
    <dgm:pt modelId="{09BCD6A3-3EDB-4750-8828-DD0B0B5D21EF}" type="pres">
      <dgm:prSet presAssocID="{19E09136-FDDE-4DBE-BB71-B5F1DBE992B9}" presName="sibTrans" presStyleCnt="0"/>
      <dgm:spPr/>
    </dgm:pt>
    <dgm:pt modelId="{54FD38CE-3C10-4176-BBEB-D6135F907340}" type="pres">
      <dgm:prSet presAssocID="{E0D2A87B-DA97-4261-A04D-ECF0B136B184}" presName="composite" presStyleCnt="0"/>
      <dgm:spPr/>
    </dgm:pt>
    <dgm:pt modelId="{FD89AC9B-FDBC-49FC-985E-3A7FC1D18DED}" type="pres">
      <dgm:prSet presAssocID="{E0D2A87B-DA97-4261-A04D-ECF0B136B184}" presName="rect1" presStyleLbl="bgImgPlace1" presStyleIdx="1" presStyleCnt="4"/>
      <dgm:spPr>
        <a:blipFill rotWithShape="1">
          <a:blip xmlns:r="http://schemas.openxmlformats.org/officeDocument/2006/relationships" r:embed="rId2"/>
          <a:srcRect/>
          <a:stretch>
            <a:fillRect/>
          </a:stretch>
        </a:blipFill>
      </dgm:spPr>
    </dgm:pt>
    <dgm:pt modelId="{256BF96E-9C38-4CE3-B6D9-B2BFB726E82F}" type="pres">
      <dgm:prSet presAssocID="{E0D2A87B-DA97-4261-A04D-ECF0B136B184}" presName="wedgeRectCallout1" presStyleLbl="node1" presStyleIdx="1" presStyleCnt="4" custScaleX="90161" custScaleY="28190">
        <dgm:presLayoutVars>
          <dgm:bulletEnabled val="1"/>
        </dgm:presLayoutVars>
      </dgm:prSet>
      <dgm:spPr/>
    </dgm:pt>
    <dgm:pt modelId="{9B8D59A9-999E-476F-84EB-9E5D203D1303}" type="pres">
      <dgm:prSet presAssocID="{40FD0930-8EFF-401D-AA58-7F935BA19C2E}" presName="sibTrans" presStyleCnt="0"/>
      <dgm:spPr/>
    </dgm:pt>
    <dgm:pt modelId="{EA48EDB6-D581-4E93-8E82-46C87707491D}" type="pres">
      <dgm:prSet presAssocID="{07BABD1D-F934-4FFA-B9E0-560AD02FDE70}" presName="composite" presStyleCnt="0"/>
      <dgm:spPr/>
    </dgm:pt>
    <dgm:pt modelId="{01542532-44A3-494F-A075-788019C6F36F}" type="pres">
      <dgm:prSet presAssocID="{07BABD1D-F934-4FFA-B9E0-560AD02FDE70}" presName="rect1" presStyleLbl="bgImgPlace1" presStyleIdx="2" presStyleCnt="4"/>
      <dgm:spPr>
        <a:blipFill rotWithShape="1">
          <a:blip xmlns:r="http://schemas.openxmlformats.org/officeDocument/2006/relationships" r:embed="rId3"/>
          <a:srcRect/>
          <a:stretch>
            <a:fillRect l="-1000" r="-1000"/>
          </a:stretch>
        </a:blipFill>
      </dgm:spPr>
    </dgm:pt>
    <dgm:pt modelId="{50556623-9718-4723-8D13-C61E43A327A2}" type="pres">
      <dgm:prSet presAssocID="{07BABD1D-F934-4FFA-B9E0-560AD02FDE70}" presName="wedgeRectCallout1" presStyleLbl="node1" presStyleIdx="2" presStyleCnt="4" custScaleX="90244" custScaleY="34849">
        <dgm:presLayoutVars>
          <dgm:bulletEnabled val="1"/>
        </dgm:presLayoutVars>
      </dgm:prSet>
      <dgm:spPr/>
    </dgm:pt>
    <dgm:pt modelId="{5731E7FC-623D-44C4-9F3D-66CA40DEA4C2}" type="pres">
      <dgm:prSet presAssocID="{41CEB6B0-02FD-4D75-A981-30DFFFED5AFD}" presName="sibTrans" presStyleCnt="0"/>
      <dgm:spPr/>
    </dgm:pt>
    <dgm:pt modelId="{19FB4D01-5F24-4010-93DE-3A79C1B16DB9}" type="pres">
      <dgm:prSet presAssocID="{3F1D0A57-44B1-4888-9B68-8F208BF44862}" presName="composite" presStyleCnt="0"/>
      <dgm:spPr/>
    </dgm:pt>
    <dgm:pt modelId="{832FE6F3-B2F4-4B60-95CF-5DAF2CADC207}" type="pres">
      <dgm:prSet presAssocID="{3F1D0A57-44B1-4888-9B68-8F208BF44862}" presName="rect1" presStyleLbl="bgImgPlace1" presStyleIdx="3" presStyleCnt="4"/>
      <dgm:spPr>
        <a:blipFill rotWithShape="1">
          <a:blip xmlns:r="http://schemas.openxmlformats.org/officeDocument/2006/relationships" r:embed="rId4"/>
          <a:srcRect/>
          <a:stretch>
            <a:fillRect l="-1000" r="-1000"/>
          </a:stretch>
        </a:blipFill>
      </dgm:spPr>
    </dgm:pt>
    <dgm:pt modelId="{6BEA5685-CD4C-49D0-A145-E7846689C248}" type="pres">
      <dgm:prSet presAssocID="{3F1D0A57-44B1-4888-9B68-8F208BF44862}" presName="wedgeRectCallout1" presStyleLbl="node1" presStyleIdx="3" presStyleCnt="4" custScaleX="95644" custScaleY="30176">
        <dgm:presLayoutVars>
          <dgm:bulletEnabled val="1"/>
        </dgm:presLayoutVars>
      </dgm:prSet>
      <dgm:spPr/>
    </dgm:pt>
  </dgm:ptLst>
  <dgm:cxnLst>
    <dgm:cxn modelId="{D3FADB01-3BE5-42A2-9B18-E0B0A2356D14}" type="presOf" srcId="{2E947818-E2EE-4764-871A-B444CA15E793}" destId="{EF695037-6596-4A17-BDC2-BB56717F0FF7}" srcOrd="0" destOrd="0" presId="urn:microsoft.com/office/officeart/2008/layout/BendingPictureCaptionList"/>
    <dgm:cxn modelId="{F3013204-EFD0-4E7D-9A41-24407BB4C63A}" type="presOf" srcId="{A1A1C079-7D4E-454B-A0C1-7AAD88685801}" destId="{A2B67784-E62B-4891-9CC2-4F77614CA1F2}" srcOrd="0" destOrd="0" presId="urn:microsoft.com/office/officeart/2008/layout/BendingPictureCaptionList"/>
    <dgm:cxn modelId="{42647C27-CA32-4551-9537-B855AD55EEA8}" type="presOf" srcId="{E0D2A87B-DA97-4261-A04D-ECF0B136B184}" destId="{256BF96E-9C38-4CE3-B6D9-B2BFB726E82F}" srcOrd="0" destOrd="0" presId="urn:microsoft.com/office/officeart/2008/layout/BendingPictureCaptionList"/>
    <dgm:cxn modelId="{14F4AC32-BAF6-4BC9-AB70-E3664B0586C3}" srcId="{A1A1C079-7D4E-454B-A0C1-7AAD88685801}" destId="{07BABD1D-F934-4FFA-B9E0-560AD02FDE70}" srcOrd="2" destOrd="0" parTransId="{3884FBD9-1BD5-44F0-80DE-249B0C72AA6F}" sibTransId="{41CEB6B0-02FD-4D75-A981-30DFFFED5AFD}"/>
    <dgm:cxn modelId="{508FCF6A-F3C1-4F63-8DEA-1C30606423A4}" srcId="{A1A1C079-7D4E-454B-A0C1-7AAD88685801}" destId="{E0D2A87B-DA97-4261-A04D-ECF0B136B184}" srcOrd="1" destOrd="0" parTransId="{6E13FD6F-5A1B-42A0-95D7-0BA98266A836}" sibTransId="{40FD0930-8EFF-401D-AA58-7F935BA19C2E}"/>
    <dgm:cxn modelId="{9F007B53-995F-41EA-B8C7-81FC0009A611}" type="presOf" srcId="{07BABD1D-F934-4FFA-B9E0-560AD02FDE70}" destId="{50556623-9718-4723-8D13-C61E43A327A2}" srcOrd="0" destOrd="0" presId="urn:microsoft.com/office/officeart/2008/layout/BendingPictureCaptionList"/>
    <dgm:cxn modelId="{1801A497-EFF8-4A69-A51F-D4285B540D3E}" type="presOf" srcId="{3F1D0A57-44B1-4888-9B68-8F208BF44862}" destId="{6BEA5685-CD4C-49D0-A145-E7846689C248}" srcOrd="0" destOrd="0" presId="urn:microsoft.com/office/officeart/2008/layout/BendingPictureCaptionList"/>
    <dgm:cxn modelId="{36DBEEC3-1D61-410A-97BE-F8B67EA180F6}" srcId="{A1A1C079-7D4E-454B-A0C1-7AAD88685801}" destId="{3F1D0A57-44B1-4888-9B68-8F208BF44862}" srcOrd="3" destOrd="0" parTransId="{DE0820F7-9550-4F2A-971D-22B513947FE0}" sibTransId="{088900B3-C5F4-4687-AA23-0A3EE7423670}"/>
    <dgm:cxn modelId="{62A4E4D7-5697-4CDE-8138-BB1F0373E025}" srcId="{A1A1C079-7D4E-454B-A0C1-7AAD88685801}" destId="{2E947818-E2EE-4764-871A-B444CA15E793}" srcOrd="0" destOrd="0" parTransId="{90E1A04E-48E1-4AF0-BA72-7DEADFEF3719}" sibTransId="{19E09136-FDDE-4DBE-BB71-B5F1DBE992B9}"/>
    <dgm:cxn modelId="{38994B64-3BA6-489B-81E3-162CC2E6BE4D}" type="presParOf" srcId="{A2B67784-E62B-4891-9CC2-4F77614CA1F2}" destId="{5F5A1D5A-12A7-4A6D-B89B-960C8D87190D}" srcOrd="0" destOrd="0" presId="urn:microsoft.com/office/officeart/2008/layout/BendingPictureCaptionList"/>
    <dgm:cxn modelId="{61CB3C2F-2E3F-4B98-AF75-987F3F05B1CD}" type="presParOf" srcId="{5F5A1D5A-12A7-4A6D-B89B-960C8D87190D}" destId="{4C09824C-B5FB-4FEB-A4B8-3AF679148A9D}" srcOrd="0" destOrd="0" presId="urn:microsoft.com/office/officeart/2008/layout/BendingPictureCaptionList"/>
    <dgm:cxn modelId="{06D6CB6C-86D0-4AFA-A60D-AB034A04C5BE}" type="presParOf" srcId="{5F5A1D5A-12A7-4A6D-B89B-960C8D87190D}" destId="{EF695037-6596-4A17-BDC2-BB56717F0FF7}" srcOrd="1" destOrd="0" presId="urn:microsoft.com/office/officeart/2008/layout/BendingPictureCaptionList"/>
    <dgm:cxn modelId="{115F8FEE-9C65-4044-963C-BF4C68CE2569}" type="presParOf" srcId="{A2B67784-E62B-4891-9CC2-4F77614CA1F2}" destId="{09BCD6A3-3EDB-4750-8828-DD0B0B5D21EF}" srcOrd="1" destOrd="0" presId="urn:microsoft.com/office/officeart/2008/layout/BendingPictureCaptionList"/>
    <dgm:cxn modelId="{6EE1F519-A457-4E07-90E5-364697802158}" type="presParOf" srcId="{A2B67784-E62B-4891-9CC2-4F77614CA1F2}" destId="{54FD38CE-3C10-4176-BBEB-D6135F907340}" srcOrd="2" destOrd="0" presId="urn:microsoft.com/office/officeart/2008/layout/BendingPictureCaptionList"/>
    <dgm:cxn modelId="{48A42C86-BA38-467D-9639-640709189FD2}" type="presParOf" srcId="{54FD38CE-3C10-4176-BBEB-D6135F907340}" destId="{FD89AC9B-FDBC-49FC-985E-3A7FC1D18DED}" srcOrd="0" destOrd="0" presId="urn:microsoft.com/office/officeart/2008/layout/BendingPictureCaptionList"/>
    <dgm:cxn modelId="{2F3D3053-23A2-42B8-8D30-4F15D0EDACD2}" type="presParOf" srcId="{54FD38CE-3C10-4176-BBEB-D6135F907340}" destId="{256BF96E-9C38-4CE3-B6D9-B2BFB726E82F}" srcOrd="1" destOrd="0" presId="urn:microsoft.com/office/officeart/2008/layout/BendingPictureCaptionList"/>
    <dgm:cxn modelId="{12836F59-861C-41FC-B1F4-6C8870505407}" type="presParOf" srcId="{A2B67784-E62B-4891-9CC2-4F77614CA1F2}" destId="{9B8D59A9-999E-476F-84EB-9E5D203D1303}" srcOrd="3" destOrd="0" presId="urn:microsoft.com/office/officeart/2008/layout/BendingPictureCaptionList"/>
    <dgm:cxn modelId="{0DB2D3BB-0A3A-469A-BD6B-0A0BAE69D83E}" type="presParOf" srcId="{A2B67784-E62B-4891-9CC2-4F77614CA1F2}" destId="{EA48EDB6-D581-4E93-8E82-46C87707491D}" srcOrd="4" destOrd="0" presId="urn:microsoft.com/office/officeart/2008/layout/BendingPictureCaptionList"/>
    <dgm:cxn modelId="{6088EC2F-31C3-4EC8-9FE7-60604CE48062}" type="presParOf" srcId="{EA48EDB6-D581-4E93-8E82-46C87707491D}" destId="{01542532-44A3-494F-A075-788019C6F36F}" srcOrd="0" destOrd="0" presId="urn:microsoft.com/office/officeart/2008/layout/BendingPictureCaptionList"/>
    <dgm:cxn modelId="{DBB819B6-FDB9-413C-A6BB-8ADC943325FD}" type="presParOf" srcId="{EA48EDB6-D581-4E93-8E82-46C87707491D}" destId="{50556623-9718-4723-8D13-C61E43A327A2}" srcOrd="1" destOrd="0" presId="urn:microsoft.com/office/officeart/2008/layout/BendingPictureCaptionList"/>
    <dgm:cxn modelId="{AA3247AC-F7E6-46E7-9B86-88469F2DF9D2}" type="presParOf" srcId="{A2B67784-E62B-4891-9CC2-4F77614CA1F2}" destId="{5731E7FC-623D-44C4-9F3D-66CA40DEA4C2}" srcOrd="5" destOrd="0" presId="urn:microsoft.com/office/officeart/2008/layout/BendingPictureCaptionList"/>
    <dgm:cxn modelId="{17F1A1D4-8FED-433F-8906-FA32B33F15E6}" type="presParOf" srcId="{A2B67784-E62B-4891-9CC2-4F77614CA1F2}" destId="{19FB4D01-5F24-4010-93DE-3A79C1B16DB9}" srcOrd="6" destOrd="0" presId="urn:microsoft.com/office/officeart/2008/layout/BendingPictureCaptionList"/>
    <dgm:cxn modelId="{7CC42E1F-ECFA-4B5B-B364-9345868E5869}" type="presParOf" srcId="{19FB4D01-5F24-4010-93DE-3A79C1B16DB9}" destId="{832FE6F3-B2F4-4B60-95CF-5DAF2CADC207}" srcOrd="0" destOrd="0" presId="urn:microsoft.com/office/officeart/2008/layout/BendingPictureCaptionList"/>
    <dgm:cxn modelId="{D575CA68-5A52-4501-BBE0-3009DA08DEA9}" type="presParOf" srcId="{19FB4D01-5F24-4010-93DE-3A79C1B16DB9}" destId="{6BEA5685-CD4C-49D0-A145-E7846689C248}"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A1C079-7D4E-454B-A0C1-7AAD88685801}"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fr-FR"/>
        </a:p>
      </dgm:t>
    </dgm:pt>
    <dgm:pt modelId="{2E947818-E2EE-4764-871A-B444CA15E793}">
      <dgm:prSet phldrT="[Texte]" custT="1"/>
      <dgm:spPr/>
      <dgm:t>
        <a:bodyPr/>
        <a:lstStyle/>
        <a:p>
          <a:r>
            <a:rPr lang="fr-FR" sz="1100" dirty="0"/>
            <a:t>Pomme</a:t>
          </a:r>
        </a:p>
      </dgm:t>
    </dgm:pt>
    <dgm:pt modelId="{90E1A04E-48E1-4AF0-BA72-7DEADFEF3719}" type="parTrans" cxnId="{62A4E4D7-5697-4CDE-8138-BB1F0373E025}">
      <dgm:prSet/>
      <dgm:spPr/>
      <dgm:t>
        <a:bodyPr/>
        <a:lstStyle/>
        <a:p>
          <a:endParaRPr lang="fr-FR"/>
        </a:p>
      </dgm:t>
    </dgm:pt>
    <dgm:pt modelId="{19E09136-FDDE-4DBE-BB71-B5F1DBE992B9}" type="sibTrans" cxnId="{62A4E4D7-5697-4CDE-8138-BB1F0373E025}">
      <dgm:prSet/>
      <dgm:spPr/>
      <dgm:t>
        <a:bodyPr/>
        <a:lstStyle/>
        <a:p>
          <a:endParaRPr lang="fr-FR"/>
        </a:p>
      </dgm:t>
    </dgm:pt>
    <dgm:pt modelId="{E0D2A87B-DA97-4261-A04D-ECF0B136B184}">
      <dgm:prSet phldrT="[Texte]" custT="1"/>
      <dgm:spPr/>
      <dgm:t>
        <a:bodyPr/>
        <a:lstStyle/>
        <a:p>
          <a:r>
            <a:rPr lang="fr-FR" sz="1100" dirty="0"/>
            <a:t>Banane</a:t>
          </a:r>
        </a:p>
      </dgm:t>
    </dgm:pt>
    <dgm:pt modelId="{6E13FD6F-5A1B-42A0-95D7-0BA98266A836}" type="parTrans" cxnId="{508FCF6A-F3C1-4F63-8DEA-1C30606423A4}">
      <dgm:prSet/>
      <dgm:spPr/>
      <dgm:t>
        <a:bodyPr/>
        <a:lstStyle/>
        <a:p>
          <a:endParaRPr lang="fr-FR"/>
        </a:p>
      </dgm:t>
    </dgm:pt>
    <dgm:pt modelId="{40FD0930-8EFF-401D-AA58-7F935BA19C2E}" type="sibTrans" cxnId="{508FCF6A-F3C1-4F63-8DEA-1C30606423A4}">
      <dgm:prSet/>
      <dgm:spPr/>
      <dgm:t>
        <a:bodyPr/>
        <a:lstStyle/>
        <a:p>
          <a:endParaRPr lang="fr-FR"/>
        </a:p>
      </dgm:t>
    </dgm:pt>
    <dgm:pt modelId="{07BABD1D-F934-4FFA-B9E0-560AD02FDE70}">
      <dgm:prSet phldrT="[Texte]" custT="1"/>
      <dgm:spPr/>
      <dgm:t>
        <a:bodyPr/>
        <a:lstStyle/>
        <a:p>
          <a:r>
            <a:rPr lang="fr-FR" sz="1100" dirty="0"/>
            <a:t>Abricot</a:t>
          </a:r>
        </a:p>
      </dgm:t>
    </dgm:pt>
    <dgm:pt modelId="{3884FBD9-1BD5-44F0-80DE-249B0C72AA6F}" type="parTrans" cxnId="{14F4AC32-BAF6-4BC9-AB70-E3664B0586C3}">
      <dgm:prSet/>
      <dgm:spPr/>
      <dgm:t>
        <a:bodyPr/>
        <a:lstStyle/>
        <a:p>
          <a:endParaRPr lang="fr-FR"/>
        </a:p>
      </dgm:t>
    </dgm:pt>
    <dgm:pt modelId="{41CEB6B0-02FD-4D75-A981-30DFFFED5AFD}" type="sibTrans" cxnId="{14F4AC32-BAF6-4BC9-AB70-E3664B0586C3}">
      <dgm:prSet/>
      <dgm:spPr/>
      <dgm:t>
        <a:bodyPr/>
        <a:lstStyle/>
        <a:p>
          <a:endParaRPr lang="fr-FR"/>
        </a:p>
      </dgm:t>
    </dgm:pt>
    <dgm:pt modelId="{3F1D0A57-44B1-4888-9B68-8F208BF44862}">
      <dgm:prSet phldrT="[Texte]" custT="1"/>
      <dgm:spPr/>
      <dgm:t>
        <a:bodyPr/>
        <a:lstStyle/>
        <a:p>
          <a:r>
            <a:rPr lang="fr-FR" sz="1100" dirty="0"/>
            <a:t>Kiwi</a:t>
          </a:r>
        </a:p>
      </dgm:t>
    </dgm:pt>
    <dgm:pt modelId="{DE0820F7-9550-4F2A-971D-22B513947FE0}" type="parTrans" cxnId="{36DBEEC3-1D61-410A-97BE-F8B67EA180F6}">
      <dgm:prSet/>
      <dgm:spPr/>
      <dgm:t>
        <a:bodyPr/>
        <a:lstStyle/>
        <a:p>
          <a:endParaRPr lang="fr-FR"/>
        </a:p>
      </dgm:t>
    </dgm:pt>
    <dgm:pt modelId="{088900B3-C5F4-4687-AA23-0A3EE7423670}" type="sibTrans" cxnId="{36DBEEC3-1D61-410A-97BE-F8B67EA180F6}">
      <dgm:prSet/>
      <dgm:spPr/>
      <dgm:t>
        <a:bodyPr/>
        <a:lstStyle/>
        <a:p>
          <a:endParaRPr lang="fr-FR"/>
        </a:p>
      </dgm:t>
    </dgm:pt>
    <dgm:pt modelId="{A2B67784-E62B-4891-9CC2-4F77614CA1F2}" type="pres">
      <dgm:prSet presAssocID="{A1A1C079-7D4E-454B-A0C1-7AAD88685801}" presName="Name0" presStyleCnt="0">
        <dgm:presLayoutVars>
          <dgm:dir/>
          <dgm:resizeHandles val="exact"/>
        </dgm:presLayoutVars>
      </dgm:prSet>
      <dgm:spPr/>
    </dgm:pt>
    <dgm:pt modelId="{5F5A1D5A-12A7-4A6D-B89B-960C8D87190D}" type="pres">
      <dgm:prSet presAssocID="{2E947818-E2EE-4764-871A-B444CA15E793}" presName="composite" presStyleCnt="0"/>
      <dgm:spPr/>
    </dgm:pt>
    <dgm:pt modelId="{4C09824C-B5FB-4FEB-A4B8-3AF679148A9D}" type="pres">
      <dgm:prSet presAssocID="{2E947818-E2EE-4764-871A-B444CA15E793}" presName="rect1" presStyleLbl="bgImgPlace1" presStyleIdx="0" presStyleCnt="4"/>
      <dgm:spPr>
        <a:blipFill rotWithShape="1">
          <a:blip xmlns:r="http://schemas.openxmlformats.org/officeDocument/2006/relationships" r:embed="rId1"/>
          <a:srcRect/>
          <a:stretch>
            <a:fillRect l="-2000" r="-2000"/>
          </a:stretch>
        </a:blipFill>
      </dgm:spPr>
    </dgm:pt>
    <dgm:pt modelId="{EF695037-6596-4A17-BDC2-BB56717F0FF7}" type="pres">
      <dgm:prSet presAssocID="{2E947818-E2EE-4764-871A-B444CA15E793}" presName="wedgeRectCallout1" presStyleLbl="node1" presStyleIdx="0" presStyleCnt="4" custScaleX="85649" custScaleY="26097">
        <dgm:presLayoutVars>
          <dgm:bulletEnabled val="1"/>
        </dgm:presLayoutVars>
      </dgm:prSet>
      <dgm:spPr/>
    </dgm:pt>
    <dgm:pt modelId="{09BCD6A3-3EDB-4750-8828-DD0B0B5D21EF}" type="pres">
      <dgm:prSet presAssocID="{19E09136-FDDE-4DBE-BB71-B5F1DBE992B9}" presName="sibTrans" presStyleCnt="0"/>
      <dgm:spPr/>
    </dgm:pt>
    <dgm:pt modelId="{54FD38CE-3C10-4176-BBEB-D6135F907340}" type="pres">
      <dgm:prSet presAssocID="{E0D2A87B-DA97-4261-A04D-ECF0B136B184}" presName="composite" presStyleCnt="0"/>
      <dgm:spPr/>
    </dgm:pt>
    <dgm:pt modelId="{FD89AC9B-FDBC-49FC-985E-3A7FC1D18DED}" type="pres">
      <dgm:prSet presAssocID="{E0D2A87B-DA97-4261-A04D-ECF0B136B184}" presName="rect1" presStyleLbl="bgImgPlace1" presStyleIdx="1" presStyleCnt="4"/>
      <dgm:spPr>
        <a:blipFill rotWithShape="1">
          <a:blip xmlns:r="http://schemas.openxmlformats.org/officeDocument/2006/relationships" r:embed="rId2"/>
          <a:srcRect/>
          <a:stretch>
            <a:fillRect l="-1000" r="-1000"/>
          </a:stretch>
        </a:blipFill>
      </dgm:spPr>
    </dgm:pt>
    <dgm:pt modelId="{256BF96E-9C38-4CE3-B6D9-B2BFB726E82F}" type="pres">
      <dgm:prSet presAssocID="{E0D2A87B-DA97-4261-A04D-ECF0B136B184}" presName="wedgeRectCallout1" presStyleLbl="node1" presStyleIdx="1" presStyleCnt="4" custScaleX="90161" custScaleY="28190">
        <dgm:presLayoutVars>
          <dgm:bulletEnabled val="1"/>
        </dgm:presLayoutVars>
      </dgm:prSet>
      <dgm:spPr/>
    </dgm:pt>
    <dgm:pt modelId="{9B8D59A9-999E-476F-84EB-9E5D203D1303}" type="pres">
      <dgm:prSet presAssocID="{40FD0930-8EFF-401D-AA58-7F935BA19C2E}" presName="sibTrans" presStyleCnt="0"/>
      <dgm:spPr/>
    </dgm:pt>
    <dgm:pt modelId="{EA48EDB6-D581-4E93-8E82-46C87707491D}" type="pres">
      <dgm:prSet presAssocID="{07BABD1D-F934-4FFA-B9E0-560AD02FDE70}" presName="composite" presStyleCnt="0"/>
      <dgm:spPr/>
    </dgm:pt>
    <dgm:pt modelId="{01542532-44A3-494F-A075-788019C6F36F}" type="pres">
      <dgm:prSet presAssocID="{07BABD1D-F934-4FFA-B9E0-560AD02FDE70}" presName="rect1" presStyleLbl="bgImgPlace1" presStyleIdx="2" presStyleCnt="4"/>
      <dgm:spPr>
        <a:blipFill rotWithShape="1">
          <a:blip xmlns:r="http://schemas.openxmlformats.org/officeDocument/2006/relationships" r:embed="rId3"/>
          <a:srcRect/>
          <a:stretch>
            <a:fillRect l="-1000" r="-1000"/>
          </a:stretch>
        </a:blipFill>
      </dgm:spPr>
    </dgm:pt>
    <dgm:pt modelId="{50556623-9718-4723-8D13-C61E43A327A2}" type="pres">
      <dgm:prSet presAssocID="{07BABD1D-F934-4FFA-B9E0-560AD02FDE70}" presName="wedgeRectCallout1" presStyleLbl="node1" presStyleIdx="2" presStyleCnt="4" custScaleX="90244" custScaleY="34849">
        <dgm:presLayoutVars>
          <dgm:bulletEnabled val="1"/>
        </dgm:presLayoutVars>
      </dgm:prSet>
      <dgm:spPr/>
    </dgm:pt>
    <dgm:pt modelId="{5731E7FC-623D-44C4-9F3D-66CA40DEA4C2}" type="pres">
      <dgm:prSet presAssocID="{41CEB6B0-02FD-4D75-A981-30DFFFED5AFD}" presName="sibTrans" presStyleCnt="0"/>
      <dgm:spPr/>
    </dgm:pt>
    <dgm:pt modelId="{19FB4D01-5F24-4010-93DE-3A79C1B16DB9}" type="pres">
      <dgm:prSet presAssocID="{3F1D0A57-44B1-4888-9B68-8F208BF44862}" presName="composite" presStyleCnt="0"/>
      <dgm:spPr/>
    </dgm:pt>
    <dgm:pt modelId="{832FE6F3-B2F4-4B60-95CF-5DAF2CADC207}" type="pres">
      <dgm:prSet presAssocID="{3F1D0A57-44B1-4888-9B68-8F208BF44862}" presName="rect1" presStyleLbl="bgImgPlace1" presStyleIdx="3" presStyleCnt="4"/>
      <dgm:spPr>
        <a:blipFill rotWithShape="1">
          <a:blip xmlns:r="http://schemas.openxmlformats.org/officeDocument/2006/relationships" r:embed="rId4"/>
          <a:srcRect/>
          <a:stretch>
            <a:fillRect l="-1000" r="-1000"/>
          </a:stretch>
        </a:blipFill>
      </dgm:spPr>
    </dgm:pt>
    <dgm:pt modelId="{6BEA5685-CD4C-49D0-A145-E7846689C248}" type="pres">
      <dgm:prSet presAssocID="{3F1D0A57-44B1-4888-9B68-8F208BF44862}" presName="wedgeRectCallout1" presStyleLbl="node1" presStyleIdx="3" presStyleCnt="4" custScaleX="95644" custScaleY="30176">
        <dgm:presLayoutVars>
          <dgm:bulletEnabled val="1"/>
        </dgm:presLayoutVars>
      </dgm:prSet>
      <dgm:spPr/>
    </dgm:pt>
  </dgm:ptLst>
  <dgm:cxnLst>
    <dgm:cxn modelId="{D3FADB01-3BE5-42A2-9B18-E0B0A2356D14}" type="presOf" srcId="{2E947818-E2EE-4764-871A-B444CA15E793}" destId="{EF695037-6596-4A17-BDC2-BB56717F0FF7}" srcOrd="0" destOrd="0" presId="urn:microsoft.com/office/officeart/2008/layout/BendingPictureCaptionList"/>
    <dgm:cxn modelId="{F3013204-EFD0-4E7D-9A41-24407BB4C63A}" type="presOf" srcId="{A1A1C079-7D4E-454B-A0C1-7AAD88685801}" destId="{A2B67784-E62B-4891-9CC2-4F77614CA1F2}" srcOrd="0" destOrd="0" presId="urn:microsoft.com/office/officeart/2008/layout/BendingPictureCaptionList"/>
    <dgm:cxn modelId="{42647C27-CA32-4551-9537-B855AD55EEA8}" type="presOf" srcId="{E0D2A87B-DA97-4261-A04D-ECF0B136B184}" destId="{256BF96E-9C38-4CE3-B6D9-B2BFB726E82F}" srcOrd="0" destOrd="0" presId="urn:microsoft.com/office/officeart/2008/layout/BendingPictureCaptionList"/>
    <dgm:cxn modelId="{14F4AC32-BAF6-4BC9-AB70-E3664B0586C3}" srcId="{A1A1C079-7D4E-454B-A0C1-7AAD88685801}" destId="{07BABD1D-F934-4FFA-B9E0-560AD02FDE70}" srcOrd="2" destOrd="0" parTransId="{3884FBD9-1BD5-44F0-80DE-249B0C72AA6F}" sibTransId="{41CEB6B0-02FD-4D75-A981-30DFFFED5AFD}"/>
    <dgm:cxn modelId="{508FCF6A-F3C1-4F63-8DEA-1C30606423A4}" srcId="{A1A1C079-7D4E-454B-A0C1-7AAD88685801}" destId="{E0D2A87B-DA97-4261-A04D-ECF0B136B184}" srcOrd="1" destOrd="0" parTransId="{6E13FD6F-5A1B-42A0-95D7-0BA98266A836}" sibTransId="{40FD0930-8EFF-401D-AA58-7F935BA19C2E}"/>
    <dgm:cxn modelId="{9F007B53-995F-41EA-B8C7-81FC0009A611}" type="presOf" srcId="{07BABD1D-F934-4FFA-B9E0-560AD02FDE70}" destId="{50556623-9718-4723-8D13-C61E43A327A2}" srcOrd="0" destOrd="0" presId="urn:microsoft.com/office/officeart/2008/layout/BendingPictureCaptionList"/>
    <dgm:cxn modelId="{1801A497-EFF8-4A69-A51F-D4285B540D3E}" type="presOf" srcId="{3F1D0A57-44B1-4888-9B68-8F208BF44862}" destId="{6BEA5685-CD4C-49D0-A145-E7846689C248}" srcOrd="0" destOrd="0" presId="urn:microsoft.com/office/officeart/2008/layout/BendingPictureCaptionList"/>
    <dgm:cxn modelId="{36DBEEC3-1D61-410A-97BE-F8B67EA180F6}" srcId="{A1A1C079-7D4E-454B-A0C1-7AAD88685801}" destId="{3F1D0A57-44B1-4888-9B68-8F208BF44862}" srcOrd="3" destOrd="0" parTransId="{DE0820F7-9550-4F2A-971D-22B513947FE0}" sibTransId="{088900B3-C5F4-4687-AA23-0A3EE7423670}"/>
    <dgm:cxn modelId="{62A4E4D7-5697-4CDE-8138-BB1F0373E025}" srcId="{A1A1C079-7D4E-454B-A0C1-7AAD88685801}" destId="{2E947818-E2EE-4764-871A-B444CA15E793}" srcOrd="0" destOrd="0" parTransId="{90E1A04E-48E1-4AF0-BA72-7DEADFEF3719}" sibTransId="{19E09136-FDDE-4DBE-BB71-B5F1DBE992B9}"/>
    <dgm:cxn modelId="{38994B64-3BA6-489B-81E3-162CC2E6BE4D}" type="presParOf" srcId="{A2B67784-E62B-4891-9CC2-4F77614CA1F2}" destId="{5F5A1D5A-12A7-4A6D-B89B-960C8D87190D}" srcOrd="0" destOrd="0" presId="urn:microsoft.com/office/officeart/2008/layout/BendingPictureCaptionList"/>
    <dgm:cxn modelId="{61CB3C2F-2E3F-4B98-AF75-987F3F05B1CD}" type="presParOf" srcId="{5F5A1D5A-12A7-4A6D-B89B-960C8D87190D}" destId="{4C09824C-B5FB-4FEB-A4B8-3AF679148A9D}" srcOrd="0" destOrd="0" presId="urn:microsoft.com/office/officeart/2008/layout/BendingPictureCaptionList"/>
    <dgm:cxn modelId="{06D6CB6C-86D0-4AFA-A60D-AB034A04C5BE}" type="presParOf" srcId="{5F5A1D5A-12A7-4A6D-B89B-960C8D87190D}" destId="{EF695037-6596-4A17-BDC2-BB56717F0FF7}" srcOrd="1" destOrd="0" presId="urn:microsoft.com/office/officeart/2008/layout/BendingPictureCaptionList"/>
    <dgm:cxn modelId="{115F8FEE-9C65-4044-963C-BF4C68CE2569}" type="presParOf" srcId="{A2B67784-E62B-4891-9CC2-4F77614CA1F2}" destId="{09BCD6A3-3EDB-4750-8828-DD0B0B5D21EF}" srcOrd="1" destOrd="0" presId="urn:microsoft.com/office/officeart/2008/layout/BendingPictureCaptionList"/>
    <dgm:cxn modelId="{6EE1F519-A457-4E07-90E5-364697802158}" type="presParOf" srcId="{A2B67784-E62B-4891-9CC2-4F77614CA1F2}" destId="{54FD38CE-3C10-4176-BBEB-D6135F907340}" srcOrd="2" destOrd="0" presId="urn:microsoft.com/office/officeart/2008/layout/BendingPictureCaptionList"/>
    <dgm:cxn modelId="{48A42C86-BA38-467D-9639-640709189FD2}" type="presParOf" srcId="{54FD38CE-3C10-4176-BBEB-D6135F907340}" destId="{FD89AC9B-FDBC-49FC-985E-3A7FC1D18DED}" srcOrd="0" destOrd="0" presId="urn:microsoft.com/office/officeart/2008/layout/BendingPictureCaptionList"/>
    <dgm:cxn modelId="{2F3D3053-23A2-42B8-8D30-4F15D0EDACD2}" type="presParOf" srcId="{54FD38CE-3C10-4176-BBEB-D6135F907340}" destId="{256BF96E-9C38-4CE3-B6D9-B2BFB726E82F}" srcOrd="1" destOrd="0" presId="urn:microsoft.com/office/officeart/2008/layout/BendingPictureCaptionList"/>
    <dgm:cxn modelId="{12836F59-861C-41FC-B1F4-6C8870505407}" type="presParOf" srcId="{A2B67784-E62B-4891-9CC2-4F77614CA1F2}" destId="{9B8D59A9-999E-476F-84EB-9E5D203D1303}" srcOrd="3" destOrd="0" presId="urn:microsoft.com/office/officeart/2008/layout/BendingPictureCaptionList"/>
    <dgm:cxn modelId="{0DB2D3BB-0A3A-469A-BD6B-0A0BAE69D83E}" type="presParOf" srcId="{A2B67784-E62B-4891-9CC2-4F77614CA1F2}" destId="{EA48EDB6-D581-4E93-8E82-46C87707491D}" srcOrd="4" destOrd="0" presId="urn:microsoft.com/office/officeart/2008/layout/BendingPictureCaptionList"/>
    <dgm:cxn modelId="{6088EC2F-31C3-4EC8-9FE7-60604CE48062}" type="presParOf" srcId="{EA48EDB6-D581-4E93-8E82-46C87707491D}" destId="{01542532-44A3-494F-A075-788019C6F36F}" srcOrd="0" destOrd="0" presId="urn:microsoft.com/office/officeart/2008/layout/BendingPictureCaptionList"/>
    <dgm:cxn modelId="{DBB819B6-FDB9-413C-A6BB-8ADC943325FD}" type="presParOf" srcId="{EA48EDB6-D581-4E93-8E82-46C87707491D}" destId="{50556623-9718-4723-8D13-C61E43A327A2}" srcOrd="1" destOrd="0" presId="urn:microsoft.com/office/officeart/2008/layout/BendingPictureCaptionList"/>
    <dgm:cxn modelId="{AA3247AC-F7E6-46E7-9B86-88469F2DF9D2}" type="presParOf" srcId="{A2B67784-E62B-4891-9CC2-4F77614CA1F2}" destId="{5731E7FC-623D-44C4-9F3D-66CA40DEA4C2}" srcOrd="5" destOrd="0" presId="urn:microsoft.com/office/officeart/2008/layout/BendingPictureCaptionList"/>
    <dgm:cxn modelId="{17F1A1D4-8FED-433F-8906-FA32B33F15E6}" type="presParOf" srcId="{A2B67784-E62B-4891-9CC2-4F77614CA1F2}" destId="{19FB4D01-5F24-4010-93DE-3A79C1B16DB9}" srcOrd="6" destOrd="0" presId="urn:microsoft.com/office/officeart/2008/layout/BendingPictureCaptionList"/>
    <dgm:cxn modelId="{7CC42E1F-ECFA-4B5B-B364-9345868E5869}" type="presParOf" srcId="{19FB4D01-5F24-4010-93DE-3A79C1B16DB9}" destId="{832FE6F3-B2F4-4B60-95CF-5DAF2CADC207}" srcOrd="0" destOrd="0" presId="urn:microsoft.com/office/officeart/2008/layout/BendingPictureCaptionList"/>
    <dgm:cxn modelId="{D575CA68-5A52-4501-BBE0-3009DA08DEA9}" type="presParOf" srcId="{19FB4D01-5F24-4010-93DE-3A79C1B16DB9}" destId="{6BEA5685-CD4C-49D0-A145-E7846689C248}" srcOrd="1" destOrd="0" presId="urn:microsoft.com/office/officeart/2008/layout/BendingPictureCa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208599-99BE-4613-AD15-3B31D0B04D6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fr-FR"/>
        </a:p>
      </dgm:t>
    </dgm:pt>
    <dgm:pt modelId="{45BF7DFF-BD31-49D2-8E1F-E7CA006B8247}">
      <dgm:prSet phldrT="[Texte]"/>
      <dgm:spPr>
        <a:solidFill>
          <a:srgbClr val="002060"/>
        </a:solidFill>
      </dgm:spPr>
      <dgm:t>
        <a:bodyPr/>
        <a:lstStyle/>
        <a:p>
          <a:r>
            <a:rPr lang="fr-FR" dirty="0"/>
            <a:t>Amélioration des prévisions de ventes</a:t>
          </a:r>
        </a:p>
      </dgm:t>
    </dgm:pt>
    <dgm:pt modelId="{DA4D91DD-62A3-4F1D-80CE-B637DF385EBE}" type="parTrans" cxnId="{3C16C3DC-E380-4CC5-B739-F327CF0834DD}">
      <dgm:prSet/>
      <dgm:spPr/>
      <dgm:t>
        <a:bodyPr/>
        <a:lstStyle/>
        <a:p>
          <a:endParaRPr lang="fr-FR"/>
        </a:p>
      </dgm:t>
    </dgm:pt>
    <dgm:pt modelId="{38C11DAF-BEEE-4E9E-95F1-F38FE1C0593E}" type="sibTrans" cxnId="{3C16C3DC-E380-4CC5-B739-F327CF0834DD}">
      <dgm:prSet/>
      <dgm:spPr/>
      <dgm:t>
        <a:bodyPr/>
        <a:lstStyle/>
        <a:p>
          <a:endParaRPr lang="fr-FR"/>
        </a:p>
      </dgm:t>
    </dgm:pt>
    <dgm:pt modelId="{7B0C35E6-BB17-44B7-A830-4C1AA18EEF16}">
      <dgm:prSet phldrT="[Texte]"/>
      <dgm:spPr>
        <a:solidFill>
          <a:srgbClr val="002060"/>
        </a:solidFill>
      </dgm:spPr>
      <dgm:t>
        <a:bodyPr/>
        <a:lstStyle/>
        <a:p>
          <a:r>
            <a:rPr lang="fr-FR" dirty="0"/>
            <a:t>Optimiser la gestion de stock de l’entrepôt</a:t>
          </a:r>
        </a:p>
      </dgm:t>
    </dgm:pt>
    <dgm:pt modelId="{2B7D3774-D5E2-47EB-B51C-96FBF23E5353}" type="parTrans" cxnId="{2066DAFF-9D22-4086-9046-3C904247E1A6}">
      <dgm:prSet/>
      <dgm:spPr/>
      <dgm:t>
        <a:bodyPr/>
        <a:lstStyle/>
        <a:p>
          <a:endParaRPr lang="fr-FR"/>
        </a:p>
      </dgm:t>
    </dgm:pt>
    <dgm:pt modelId="{5F6ABB94-3828-4460-A90B-888C5E150955}" type="sibTrans" cxnId="{2066DAFF-9D22-4086-9046-3C904247E1A6}">
      <dgm:prSet/>
      <dgm:spPr/>
      <dgm:t>
        <a:bodyPr/>
        <a:lstStyle/>
        <a:p>
          <a:endParaRPr lang="fr-FR"/>
        </a:p>
      </dgm:t>
    </dgm:pt>
    <dgm:pt modelId="{00385C1D-7861-46A3-B980-793E46FC696F}">
      <dgm:prSet phldrT="[Texte]"/>
      <dgm:spPr>
        <a:solidFill>
          <a:srgbClr val="002060"/>
        </a:solidFill>
      </dgm:spPr>
      <dgm:t>
        <a:bodyPr/>
        <a:lstStyle/>
        <a:p>
          <a:r>
            <a:rPr lang="fr-FR" dirty="0"/>
            <a:t>Satisfaction client</a:t>
          </a:r>
        </a:p>
      </dgm:t>
    </dgm:pt>
    <dgm:pt modelId="{30D7A8CE-662B-43D1-9FAF-9E265FAC6B6C}" type="parTrans" cxnId="{AC7C1FAE-53C6-4A2B-93CD-93C08A4A861A}">
      <dgm:prSet/>
      <dgm:spPr/>
      <dgm:t>
        <a:bodyPr/>
        <a:lstStyle/>
        <a:p>
          <a:endParaRPr lang="fr-FR"/>
        </a:p>
      </dgm:t>
    </dgm:pt>
    <dgm:pt modelId="{0773DE11-54B4-422C-A3F0-5C6F99816BCE}" type="sibTrans" cxnId="{AC7C1FAE-53C6-4A2B-93CD-93C08A4A861A}">
      <dgm:prSet/>
      <dgm:spPr/>
      <dgm:t>
        <a:bodyPr/>
        <a:lstStyle/>
        <a:p>
          <a:endParaRPr lang="fr-FR"/>
        </a:p>
      </dgm:t>
    </dgm:pt>
    <dgm:pt modelId="{64743166-AB54-4B48-ACD8-601E8AA4BC51}">
      <dgm:prSet phldrT="[Texte]"/>
      <dgm:spPr>
        <a:solidFill>
          <a:srgbClr val="002060"/>
        </a:solidFill>
      </dgm:spPr>
      <dgm:t>
        <a:bodyPr/>
        <a:lstStyle/>
        <a:p>
          <a:r>
            <a:rPr lang="fr-FR" dirty="0"/>
            <a:t>Meilleure coordination entre services</a:t>
          </a:r>
        </a:p>
      </dgm:t>
    </dgm:pt>
    <dgm:pt modelId="{8AF4D283-9229-40FD-A575-A83E2C95C403}" type="parTrans" cxnId="{A290CE3C-AA67-43CD-A3CA-6274AB5A51D9}">
      <dgm:prSet/>
      <dgm:spPr/>
      <dgm:t>
        <a:bodyPr/>
        <a:lstStyle/>
        <a:p>
          <a:endParaRPr lang="fr-FR"/>
        </a:p>
      </dgm:t>
    </dgm:pt>
    <dgm:pt modelId="{33EFDDA7-693A-4A67-A43F-697EB877CBEA}" type="sibTrans" cxnId="{A290CE3C-AA67-43CD-A3CA-6274AB5A51D9}">
      <dgm:prSet/>
      <dgm:spPr/>
      <dgm:t>
        <a:bodyPr/>
        <a:lstStyle/>
        <a:p>
          <a:endParaRPr lang="fr-FR"/>
        </a:p>
      </dgm:t>
    </dgm:pt>
    <dgm:pt modelId="{AFDA673F-B3A6-4149-9E79-FC4A25B61A69}" type="pres">
      <dgm:prSet presAssocID="{72208599-99BE-4613-AD15-3B31D0B04D68}" presName="Name0" presStyleCnt="0">
        <dgm:presLayoutVars>
          <dgm:chMax val="7"/>
          <dgm:chPref val="7"/>
          <dgm:dir/>
        </dgm:presLayoutVars>
      </dgm:prSet>
      <dgm:spPr/>
    </dgm:pt>
    <dgm:pt modelId="{39B8D987-147B-48EA-A7E5-CB07FE8F9E90}" type="pres">
      <dgm:prSet presAssocID="{72208599-99BE-4613-AD15-3B31D0B04D68}" presName="Name1" presStyleCnt="0"/>
      <dgm:spPr/>
    </dgm:pt>
    <dgm:pt modelId="{97071298-93AF-4058-ACB9-294DAA14C09B}" type="pres">
      <dgm:prSet presAssocID="{72208599-99BE-4613-AD15-3B31D0B04D68}" presName="cycle" presStyleCnt="0"/>
      <dgm:spPr/>
    </dgm:pt>
    <dgm:pt modelId="{FE9A092B-6A02-435E-9D97-9FCB74A18C4F}" type="pres">
      <dgm:prSet presAssocID="{72208599-99BE-4613-AD15-3B31D0B04D68}" presName="srcNode" presStyleLbl="node1" presStyleIdx="0" presStyleCnt="4"/>
      <dgm:spPr/>
    </dgm:pt>
    <dgm:pt modelId="{F3E94D39-44D3-486A-AC5B-75F2375C11DD}" type="pres">
      <dgm:prSet presAssocID="{72208599-99BE-4613-AD15-3B31D0B04D68}" presName="conn" presStyleLbl="parChTrans1D2" presStyleIdx="0" presStyleCnt="1" custLinFactNeighborX="503" custLinFactNeighborY="-88"/>
      <dgm:spPr/>
    </dgm:pt>
    <dgm:pt modelId="{8E5BBB03-3D1D-4A1E-B2C2-5905891FA63C}" type="pres">
      <dgm:prSet presAssocID="{72208599-99BE-4613-AD15-3B31D0B04D68}" presName="extraNode" presStyleLbl="node1" presStyleIdx="0" presStyleCnt="4"/>
      <dgm:spPr/>
    </dgm:pt>
    <dgm:pt modelId="{11C22069-64BA-4C7F-9ED8-182B8EC7785D}" type="pres">
      <dgm:prSet presAssocID="{72208599-99BE-4613-AD15-3B31D0B04D68}" presName="dstNode" presStyleLbl="node1" presStyleIdx="0" presStyleCnt="4"/>
      <dgm:spPr/>
    </dgm:pt>
    <dgm:pt modelId="{CE66438E-EFF8-4840-870C-15B7E817CE46}" type="pres">
      <dgm:prSet presAssocID="{45BF7DFF-BD31-49D2-8E1F-E7CA006B8247}" presName="text_1" presStyleLbl="node1" presStyleIdx="0" presStyleCnt="4">
        <dgm:presLayoutVars>
          <dgm:bulletEnabled val="1"/>
        </dgm:presLayoutVars>
      </dgm:prSet>
      <dgm:spPr/>
    </dgm:pt>
    <dgm:pt modelId="{BC58E076-1595-4A96-925B-C6F46C37DFF8}" type="pres">
      <dgm:prSet presAssocID="{45BF7DFF-BD31-49D2-8E1F-E7CA006B8247}" presName="accent_1" presStyleCnt="0"/>
      <dgm:spPr/>
    </dgm:pt>
    <dgm:pt modelId="{25835E92-4306-4327-87A1-9F028888E279}" type="pres">
      <dgm:prSet presAssocID="{45BF7DFF-BD31-49D2-8E1F-E7CA006B8247}" presName="accentRepeatNode" presStyleLbl="solidFgAcc1" presStyleIdx="0" presStyleCnt="4"/>
      <dgm:spPr>
        <a:solidFill>
          <a:srgbClr val="92D050"/>
        </a:solidFill>
        <a:ln>
          <a:solidFill>
            <a:srgbClr val="92D050"/>
          </a:solidFill>
        </a:ln>
      </dgm:spPr>
    </dgm:pt>
    <dgm:pt modelId="{72AEB089-1D43-4690-BA5F-7EFFB911746A}" type="pres">
      <dgm:prSet presAssocID="{7B0C35E6-BB17-44B7-A830-4C1AA18EEF16}" presName="text_2" presStyleLbl="node1" presStyleIdx="1" presStyleCnt="4">
        <dgm:presLayoutVars>
          <dgm:bulletEnabled val="1"/>
        </dgm:presLayoutVars>
      </dgm:prSet>
      <dgm:spPr/>
    </dgm:pt>
    <dgm:pt modelId="{D47320AB-9A56-4600-96BC-85DC2DF4CE28}" type="pres">
      <dgm:prSet presAssocID="{7B0C35E6-BB17-44B7-A830-4C1AA18EEF16}" presName="accent_2" presStyleCnt="0"/>
      <dgm:spPr/>
    </dgm:pt>
    <dgm:pt modelId="{77003C8A-3616-47BB-A3BD-0CDF76E90EDB}" type="pres">
      <dgm:prSet presAssocID="{7B0C35E6-BB17-44B7-A830-4C1AA18EEF16}" presName="accentRepeatNode" presStyleLbl="solidFgAcc1" presStyleIdx="1" presStyleCnt="4"/>
      <dgm:spPr>
        <a:solidFill>
          <a:srgbClr val="92D050"/>
        </a:solidFill>
        <a:ln>
          <a:solidFill>
            <a:srgbClr val="92D050"/>
          </a:solidFill>
        </a:ln>
      </dgm:spPr>
    </dgm:pt>
    <dgm:pt modelId="{73B81734-3626-48B5-B719-48C74A9EB4D5}" type="pres">
      <dgm:prSet presAssocID="{00385C1D-7861-46A3-B980-793E46FC696F}" presName="text_3" presStyleLbl="node1" presStyleIdx="2" presStyleCnt="4">
        <dgm:presLayoutVars>
          <dgm:bulletEnabled val="1"/>
        </dgm:presLayoutVars>
      </dgm:prSet>
      <dgm:spPr/>
    </dgm:pt>
    <dgm:pt modelId="{20FAA970-825F-4521-848E-13D395042A9F}" type="pres">
      <dgm:prSet presAssocID="{00385C1D-7861-46A3-B980-793E46FC696F}" presName="accent_3" presStyleCnt="0"/>
      <dgm:spPr/>
    </dgm:pt>
    <dgm:pt modelId="{F9CA4170-B895-471B-869D-7C134BFFBB90}" type="pres">
      <dgm:prSet presAssocID="{00385C1D-7861-46A3-B980-793E46FC696F}" presName="accentRepeatNode" presStyleLbl="solidFgAcc1" presStyleIdx="2" presStyleCnt="4"/>
      <dgm:spPr>
        <a:solidFill>
          <a:srgbClr val="92D050"/>
        </a:solidFill>
        <a:ln>
          <a:solidFill>
            <a:srgbClr val="92D050"/>
          </a:solidFill>
        </a:ln>
      </dgm:spPr>
    </dgm:pt>
    <dgm:pt modelId="{4C3CD991-4295-469F-A7D7-BAECDD128D52}" type="pres">
      <dgm:prSet presAssocID="{64743166-AB54-4B48-ACD8-601E8AA4BC51}" presName="text_4" presStyleLbl="node1" presStyleIdx="3" presStyleCnt="4">
        <dgm:presLayoutVars>
          <dgm:bulletEnabled val="1"/>
        </dgm:presLayoutVars>
      </dgm:prSet>
      <dgm:spPr/>
    </dgm:pt>
    <dgm:pt modelId="{F15015E4-DC70-4ED6-B6D0-1A4246A12344}" type="pres">
      <dgm:prSet presAssocID="{64743166-AB54-4B48-ACD8-601E8AA4BC51}" presName="accent_4" presStyleCnt="0"/>
      <dgm:spPr/>
    </dgm:pt>
    <dgm:pt modelId="{AE8EC4EB-D29E-4B5D-A29E-173A61C3E4C5}" type="pres">
      <dgm:prSet presAssocID="{64743166-AB54-4B48-ACD8-601E8AA4BC51}" presName="accentRepeatNode" presStyleLbl="solidFgAcc1" presStyleIdx="3" presStyleCnt="4"/>
      <dgm:spPr>
        <a:solidFill>
          <a:srgbClr val="92D050"/>
        </a:solidFill>
        <a:ln>
          <a:solidFill>
            <a:srgbClr val="92D050"/>
          </a:solidFill>
        </a:ln>
      </dgm:spPr>
    </dgm:pt>
  </dgm:ptLst>
  <dgm:cxnLst>
    <dgm:cxn modelId="{34E4E218-78FE-47A4-8CA2-12754A020308}" type="presOf" srcId="{7B0C35E6-BB17-44B7-A830-4C1AA18EEF16}" destId="{72AEB089-1D43-4690-BA5F-7EFFB911746A}" srcOrd="0" destOrd="0" presId="urn:microsoft.com/office/officeart/2008/layout/VerticalCurvedList"/>
    <dgm:cxn modelId="{A290CE3C-AA67-43CD-A3CA-6274AB5A51D9}" srcId="{72208599-99BE-4613-AD15-3B31D0B04D68}" destId="{64743166-AB54-4B48-ACD8-601E8AA4BC51}" srcOrd="3" destOrd="0" parTransId="{8AF4D283-9229-40FD-A575-A83E2C95C403}" sibTransId="{33EFDDA7-693A-4A67-A43F-697EB877CBEA}"/>
    <dgm:cxn modelId="{94D73158-93D4-4CCA-863F-3113ED9AB9AA}" type="presOf" srcId="{64743166-AB54-4B48-ACD8-601E8AA4BC51}" destId="{4C3CD991-4295-469F-A7D7-BAECDD128D52}" srcOrd="0" destOrd="0" presId="urn:microsoft.com/office/officeart/2008/layout/VerticalCurvedList"/>
    <dgm:cxn modelId="{044E3C58-3CC3-4A9E-BC25-0F273A86AF12}" type="presOf" srcId="{45BF7DFF-BD31-49D2-8E1F-E7CA006B8247}" destId="{CE66438E-EFF8-4840-870C-15B7E817CE46}" srcOrd="0" destOrd="0" presId="urn:microsoft.com/office/officeart/2008/layout/VerticalCurvedList"/>
    <dgm:cxn modelId="{79E7E189-3DA3-4B5C-B888-C481332210AF}" type="presOf" srcId="{00385C1D-7861-46A3-B980-793E46FC696F}" destId="{73B81734-3626-48B5-B719-48C74A9EB4D5}" srcOrd="0" destOrd="0" presId="urn:microsoft.com/office/officeart/2008/layout/VerticalCurvedList"/>
    <dgm:cxn modelId="{AC7C1FAE-53C6-4A2B-93CD-93C08A4A861A}" srcId="{72208599-99BE-4613-AD15-3B31D0B04D68}" destId="{00385C1D-7861-46A3-B980-793E46FC696F}" srcOrd="2" destOrd="0" parTransId="{30D7A8CE-662B-43D1-9FAF-9E265FAC6B6C}" sibTransId="{0773DE11-54B4-422C-A3F0-5C6F99816BCE}"/>
    <dgm:cxn modelId="{60B5E7BF-7775-4148-9AFB-BC7E191D55B3}" type="presOf" srcId="{38C11DAF-BEEE-4E9E-95F1-F38FE1C0593E}" destId="{F3E94D39-44D3-486A-AC5B-75F2375C11DD}" srcOrd="0" destOrd="0" presId="urn:microsoft.com/office/officeart/2008/layout/VerticalCurvedList"/>
    <dgm:cxn modelId="{21B2BDC2-760F-41F6-A54A-E78F3759377D}" type="presOf" srcId="{72208599-99BE-4613-AD15-3B31D0B04D68}" destId="{AFDA673F-B3A6-4149-9E79-FC4A25B61A69}" srcOrd="0" destOrd="0" presId="urn:microsoft.com/office/officeart/2008/layout/VerticalCurvedList"/>
    <dgm:cxn modelId="{3C16C3DC-E380-4CC5-B739-F327CF0834DD}" srcId="{72208599-99BE-4613-AD15-3B31D0B04D68}" destId="{45BF7DFF-BD31-49D2-8E1F-E7CA006B8247}" srcOrd="0" destOrd="0" parTransId="{DA4D91DD-62A3-4F1D-80CE-B637DF385EBE}" sibTransId="{38C11DAF-BEEE-4E9E-95F1-F38FE1C0593E}"/>
    <dgm:cxn modelId="{2066DAFF-9D22-4086-9046-3C904247E1A6}" srcId="{72208599-99BE-4613-AD15-3B31D0B04D68}" destId="{7B0C35E6-BB17-44B7-A830-4C1AA18EEF16}" srcOrd="1" destOrd="0" parTransId="{2B7D3774-D5E2-47EB-B51C-96FBF23E5353}" sibTransId="{5F6ABB94-3828-4460-A90B-888C5E150955}"/>
    <dgm:cxn modelId="{D0770268-1694-4D54-A28A-C278FF4797F7}" type="presParOf" srcId="{AFDA673F-B3A6-4149-9E79-FC4A25B61A69}" destId="{39B8D987-147B-48EA-A7E5-CB07FE8F9E90}" srcOrd="0" destOrd="0" presId="urn:microsoft.com/office/officeart/2008/layout/VerticalCurvedList"/>
    <dgm:cxn modelId="{D68D9EFB-762C-4CF9-AE14-12F4BB10EDDE}" type="presParOf" srcId="{39B8D987-147B-48EA-A7E5-CB07FE8F9E90}" destId="{97071298-93AF-4058-ACB9-294DAA14C09B}" srcOrd="0" destOrd="0" presId="urn:microsoft.com/office/officeart/2008/layout/VerticalCurvedList"/>
    <dgm:cxn modelId="{A259C157-D01D-405B-B584-0B96B1323E11}" type="presParOf" srcId="{97071298-93AF-4058-ACB9-294DAA14C09B}" destId="{FE9A092B-6A02-435E-9D97-9FCB74A18C4F}" srcOrd="0" destOrd="0" presId="urn:microsoft.com/office/officeart/2008/layout/VerticalCurvedList"/>
    <dgm:cxn modelId="{CDA7134D-27C4-4634-8EC9-6C7374EC88FD}" type="presParOf" srcId="{97071298-93AF-4058-ACB9-294DAA14C09B}" destId="{F3E94D39-44D3-486A-AC5B-75F2375C11DD}" srcOrd="1" destOrd="0" presId="urn:microsoft.com/office/officeart/2008/layout/VerticalCurvedList"/>
    <dgm:cxn modelId="{90F76E7A-A080-4E34-84C1-4AA2549F99AF}" type="presParOf" srcId="{97071298-93AF-4058-ACB9-294DAA14C09B}" destId="{8E5BBB03-3D1D-4A1E-B2C2-5905891FA63C}" srcOrd="2" destOrd="0" presId="urn:microsoft.com/office/officeart/2008/layout/VerticalCurvedList"/>
    <dgm:cxn modelId="{0DC7108E-51C7-4763-9C09-369DD8552DD0}" type="presParOf" srcId="{97071298-93AF-4058-ACB9-294DAA14C09B}" destId="{11C22069-64BA-4C7F-9ED8-182B8EC7785D}" srcOrd="3" destOrd="0" presId="urn:microsoft.com/office/officeart/2008/layout/VerticalCurvedList"/>
    <dgm:cxn modelId="{6CC7BA1A-748A-4EFC-8705-131439AEE42D}" type="presParOf" srcId="{39B8D987-147B-48EA-A7E5-CB07FE8F9E90}" destId="{CE66438E-EFF8-4840-870C-15B7E817CE46}" srcOrd="1" destOrd="0" presId="urn:microsoft.com/office/officeart/2008/layout/VerticalCurvedList"/>
    <dgm:cxn modelId="{19B5D06B-5B8F-46F6-B0A2-B1607026CC80}" type="presParOf" srcId="{39B8D987-147B-48EA-A7E5-CB07FE8F9E90}" destId="{BC58E076-1595-4A96-925B-C6F46C37DFF8}" srcOrd="2" destOrd="0" presId="urn:microsoft.com/office/officeart/2008/layout/VerticalCurvedList"/>
    <dgm:cxn modelId="{E40469DA-E498-485F-9E75-F1272F41EA76}" type="presParOf" srcId="{BC58E076-1595-4A96-925B-C6F46C37DFF8}" destId="{25835E92-4306-4327-87A1-9F028888E279}" srcOrd="0" destOrd="0" presId="urn:microsoft.com/office/officeart/2008/layout/VerticalCurvedList"/>
    <dgm:cxn modelId="{ECBA0A9E-A0E5-4C89-A950-B0DD17E86ACF}" type="presParOf" srcId="{39B8D987-147B-48EA-A7E5-CB07FE8F9E90}" destId="{72AEB089-1D43-4690-BA5F-7EFFB911746A}" srcOrd="3" destOrd="0" presId="urn:microsoft.com/office/officeart/2008/layout/VerticalCurvedList"/>
    <dgm:cxn modelId="{3805BB4E-83D4-406C-988C-810D8F01A398}" type="presParOf" srcId="{39B8D987-147B-48EA-A7E5-CB07FE8F9E90}" destId="{D47320AB-9A56-4600-96BC-85DC2DF4CE28}" srcOrd="4" destOrd="0" presId="urn:microsoft.com/office/officeart/2008/layout/VerticalCurvedList"/>
    <dgm:cxn modelId="{61ED1A34-F93A-4A08-B0B0-2CB695EEBBA7}" type="presParOf" srcId="{D47320AB-9A56-4600-96BC-85DC2DF4CE28}" destId="{77003C8A-3616-47BB-A3BD-0CDF76E90EDB}" srcOrd="0" destOrd="0" presId="urn:microsoft.com/office/officeart/2008/layout/VerticalCurvedList"/>
    <dgm:cxn modelId="{C261CA30-7561-431D-9C76-67884D63082C}" type="presParOf" srcId="{39B8D987-147B-48EA-A7E5-CB07FE8F9E90}" destId="{73B81734-3626-48B5-B719-48C74A9EB4D5}" srcOrd="5" destOrd="0" presId="urn:microsoft.com/office/officeart/2008/layout/VerticalCurvedList"/>
    <dgm:cxn modelId="{E365E749-9E29-4D41-A66F-E75A77DA1C30}" type="presParOf" srcId="{39B8D987-147B-48EA-A7E5-CB07FE8F9E90}" destId="{20FAA970-825F-4521-848E-13D395042A9F}" srcOrd="6" destOrd="0" presId="urn:microsoft.com/office/officeart/2008/layout/VerticalCurvedList"/>
    <dgm:cxn modelId="{B3B56B49-6DA1-4150-823B-8CC83548279F}" type="presParOf" srcId="{20FAA970-825F-4521-848E-13D395042A9F}" destId="{F9CA4170-B895-471B-869D-7C134BFFBB90}" srcOrd="0" destOrd="0" presId="urn:microsoft.com/office/officeart/2008/layout/VerticalCurvedList"/>
    <dgm:cxn modelId="{170F6C52-833E-4511-97FB-5155248E844B}" type="presParOf" srcId="{39B8D987-147B-48EA-A7E5-CB07FE8F9E90}" destId="{4C3CD991-4295-469F-A7D7-BAECDD128D52}" srcOrd="7" destOrd="0" presId="urn:microsoft.com/office/officeart/2008/layout/VerticalCurvedList"/>
    <dgm:cxn modelId="{66718C45-D262-4AAF-B42C-28C243DABC30}" type="presParOf" srcId="{39B8D987-147B-48EA-A7E5-CB07FE8F9E90}" destId="{F15015E4-DC70-4ED6-B6D0-1A4246A12344}" srcOrd="8" destOrd="0" presId="urn:microsoft.com/office/officeart/2008/layout/VerticalCurvedList"/>
    <dgm:cxn modelId="{AAEA1475-D835-4D4C-9A8D-85433075B780}" type="presParOf" srcId="{F15015E4-DC70-4ED6-B6D0-1A4246A12344}" destId="{AE8EC4EB-D29E-4B5D-A29E-173A61C3E4C5}"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94D39-44D3-486A-AC5B-75F2375C11DD}">
      <dsp:nvSpPr>
        <dsp:cNvPr id="0" name=""/>
        <dsp:cNvSpPr/>
      </dsp:nvSpPr>
      <dsp:spPr>
        <a:xfrm>
          <a:off x="-4038310" y="-627839"/>
          <a:ext cx="4841226" cy="4841226"/>
        </a:xfrm>
        <a:prstGeom prst="blockArc">
          <a:avLst>
            <a:gd name="adj1" fmla="val 18900000"/>
            <a:gd name="adj2" fmla="val 2700000"/>
            <a:gd name="adj3" fmla="val 44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13C0D0-9827-4AD4-96D4-45D0470C4761}">
      <dsp:nvSpPr>
        <dsp:cNvPr id="0" name=""/>
        <dsp:cNvSpPr/>
      </dsp:nvSpPr>
      <dsp:spPr>
        <a:xfrm>
          <a:off x="341113" y="224557"/>
          <a:ext cx="6467813" cy="449402"/>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6713"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Analyser les volumes de vente et leur évolution en tenant compte des saisonnalités</a:t>
          </a:r>
        </a:p>
      </dsp:txBody>
      <dsp:txXfrm>
        <a:off x="341113" y="224557"/>
        <a:ext cx="6467813" cy="449402"/>
      </dsp:txXfrm>
    </dsp:sp>
    <dsp:sp modelId="{17D6A382-DE73-4169-918F-5CE06AD55CC2}">
      <dsp:nvSpPr>
        <dsp:cNvPr id="0" name=""/>
        <dsp:cNvSpPr/>
      </dsp:nvSpPr>
      <dsp:spPr>
        <a:xfrm>
          <a:off x="60237" y="168382"/>
          <a:ext cx="561752" cy="561752"/>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3DC2C2-81BC-4406-BB85-39B21872EED3}">
      <dsp:nvSpPr>
        <dsp:cNvPr id="0" name=""/>
        <dsp:cNvSpPr/>
      </dsp:nvSpPr>
      <dsp:spPr>
        <a:xfrm>
          <a:off x="663141" y="898444"/>
          <a:ext cx="6145785" cy="449402"/>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6713"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Amélioration des prévisions de ventes</a:t>
          </a:r>
        </a:p>
      </dsp:txBody>
      <dsp:txXfrm>
        <a:off x="663141" y="898444"/>
        <a:ext cx="6145785" cy="449402"/>
      </dsp:txXfrm>
    </dsp:sp>
    <dsp:sp modelId="{25835E92-4306-4327-87A1-9F028888E279}">
      <dsp:nvSpPr>
        <dsp:cNvPr id="0" name=""/>
        <dsp:cNvSpPr/>
      </dsp:nvSpPr>
      <dsp:spPr>
        <a:xfrm>
          <a:off x="382265" y="842269"/>
          <a:ext cx="561752" cy="561752"/>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A0B174-46CE-443F-B051-8FE5CD840EDB}">
      <dsp:nvSpPr>
        <dsp:cNvPr id="0" name=""/>
        <dsp:cNvSpPr/>
      </dsp:nvSpPr>
      <dsp:spPr>
        <a:xfrm>
          <a:off x="761978" y="1572332"/>
          <a:ext cx="6046948" cy="449402"/>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6713"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Optimiser la gestion de stock de l’entrepôt</a:t>
          </a:r>
        </a:p>
      </dsp:txBody>
      <dsp:txXfrm>
        <a:off x="761978" y="1572332"/>
        <a:ext cx="6046948" cy="449402"/>
      </dsp:txXfrm>
    </dsp:sp>
    <dsp:sp modelId="{77003C8A-3616-47BB-A3BD-0CDF76E90EDB}">
      <dsp:nvSpPr>
        <dsp:cNvPr id="0" name=""/>
        <dsp:cNvSpPr/>
      </dsp:nvSpPr>
      <dsp:spPr>
        <a:xfrm>
          <a:off x="481102" y="1516157"/>
          <a:ext cx="561752" cy="561752"/>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449B40-CAED-4C21-A1F7-578C9F2868A2}">
      <dsp:nvSpPr>
        <dsp:cNvPr id="0" name=""/>
        <dsp:cNvSpPr/>
      </dsp:nvSpPr>
      <dsp:spPr>
        <a:xfrm>
          <a:off x="663141" y="2246219"/>
          <a:ext cx="6145785" cy="449402"/>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6713"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Satisfaction client</a:t>
          </a:r>
        </a:p>
      </dsp:txBody>
      <dsp:txXfrm>
        <a:off x="663141" y="2246219"/>
        <a:ext cx="6145785" cy="449402"/>
      </dsp:txXfrm>
    </dsp:sp>
    <dsp:sp modelId="{F9CA4170-B895-471B-869D-7C134BFFBB90}">
      <dsp:nvSpPr>
        <dsp:cNvPr id="0" name=""/>
        <dsp:cNvSpPr/>
      </dsp:nvSpPr>
      <dsp:spPr>
        <a:xfrm>
          <a:off x="382265" y="2190044"/>
          <a:ext cx="561752" cy="561752"/>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78D3CB-3D0B-4DD5-9280-29555EC66BC8}">
      <dsp:nvSpPr>
        <dsp:cNvPr id="0" name=""/>
        <dsp:cNvSpPr/>
      </dsp:nvSpPr>
      <dsp:spPr>
        <a:xfrm>
          <a:off x="341113" y="2920107"/>
          <a:ext cx="6467813" cy="449402"/>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6713" tIns="35560" rIns="35560" bIns="35560" numCol="1" spcCol="1270" anchor="ctr" anchorCtr="0">
          <a:noAutofit/>
        </a:bodyPr>
        <a:lstStyle/>
        <a:p>
          <a:pPr marL="0" lvl="0" indent="0" algn="l" defTabSz="622300">
            <a:lnSpc>
              <a:spcPct val="90000"/>
            </a:lnSpc>
            <a:spcBef>
              <a:spcPct val="0"/>
            </a:spcBef>
            <a:spcAft>
              <a:spcPct val="35000"/>
            </a:spcAft>
            <a:buNone/>
          </a:pPr>
          <a:r>
            <a:rPr lang="fr-FR" sz="1400" kern="1200" dirty="0"/>
            <a:t>Meilleure coordination entre services</a:t>
          </a:r>
        </a:p>
      </dsp:txBody>
      <dsp:txXfrm>
        <a:off x="341113" y="2920107"/>
        <a:ext cx="6467813" cy="449402"/>
      </dsp:txXfrm>
    </dsp:sp>
    <dsp:sp modelId="{AE8EC4EB-D29E-4B5D-A29E-173A61C3E4C5}">
      <dsp:nvSpPr>
        <dsp:cNvPr id="0" name=""/>
        <dsp:cNvSpPr/>
      </dsp:nvSpPr>
      <dsp:spPr>
        <a:xfrm>
          <a:off x="60237" y="2863932"/>
          <a:ext cx="561752" cy="561752"/>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6579D-19A4-41CB-94E5-9621B8BC6C2F}">
      <dsp:nvSpPr>
        <dsp:cNvPr id="0" name=""/>
        <dsp:cNvSpPr/>
      </dsp:nvSpPr>
      <dsp:spPr>
        <a:xfrm>
          <a:off x="37" y="45001"/>
          <a:ext cx="3614279"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fr-FR" sz="2500" kern="1200" dirty="0"/>
            <a:t>Caractéristique</a:t>
          </a:r>
        </a:p>
      </dsp:txBody>
      <dsp:txXfrm>
        <a:off x="37" y="45001"/>
        <a:ext cx="3614279" cy="720000"/>
      </dsp:txXfrm>
    </dsp:sp>
    <dsp:sp modelId="{A310F70F-8B03-40CF-825E-9DC2652A39D4}">
      <dsp:nvSpPr>
        <dsp:cNvPr id="0" name=""/>
        <dsp:cNvSpPr/>
      </dsp:nvSpPr>
      <dsp:spPr>
        <a:xfrm>
          <a:off x="37" y="765002"/>
          <a:ext cx="3614279" cy="253912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32 865 lignes</a:t>
          </a:r>
        </a:p>
        <a:p>
          <a:pPr marL="228600" lvl="1" indent="-228600" algn="l" defTabSz="1111250">
            <a:lnSpc>
              <a:spcPct val="90000"/>
            </a:lnSpc>
            <a:spcBef>
              <a:spcPct val="0"/>
            </a:spcBef>
            <a:spcAft>
              <a:spcPct val="15000"/>
            </a:spcAft>
            <a:buChar char="•"/>
          </a:pPr>
          <a:r>
            <a:rPr lang="fr-FR" sz="2500" kern="1200" dirty="0"/>
            <a:t>3 Variables</a:t>
          </a:r>
        </a:p>
        <a:p>
          <a:pPr marL="457200" lvl="2" indent="-228600" algn="l" defTabSz="1111250">
            <a:lnSpc>
              <a:spcPct val="90000"/>
            </a:lnSpc>
            <a:spcBef>
              <a:spcPct val="0"/>
            </a:spcBef>
            <a:spcAft>
              <a:spcPct val="15000"/>
            </a:spcAft>
            <a:buChar char="•"/>
          </a:pPr>
          <a:r>
            <a:rPr lang="fr-FR" sz="2500" kern="1200" dirty="0"/>
            <a:t>Date</a:t>
          </a:r>
        </a:p>
        <a:p>
          <a:pPr marL="457200" lvl="2" indent="-228600" algn="l" defTabSz="1111250">
            <a:lnSpc>
              <a:spcPct val="90000"/>
            </a:lnSpc>
            <a:spcBef>
              <a:spcPct val="0"/>
            </a:spcBef>
            <a:spcAft>
              <a:spcPct val="15000"/>
            </a:spcAft>
            <a:buChar char="•"/>
          </a:pPr>
          <a:r>
            <a:rPr lang="fr-FR" sz="2500" kern="1200" dirty="0"/>
            <a:t>Product</a:t>
          </a:r>
        </a:p>
        <a:p>
          <a:pPr marL="457200" lvl="2" indent="-228600" algn="l" defTabSz="1111250">
            <a:lnSpc>
              <a:spcPct val="90000"/>
            </a:lnSpc>
            <a:spcBef>
              <a:spcPct val="0"/>
            </a:spcBef>
            <a:spcAft>
              <a:spcPct val="15000"/>
            </a:spcAft>
            <a:buChar char="•"/>
          </a:pPr>
          <a:r>
            <a:rPr lang="fr-FR" sz="2500" kern="1200" dirty="0"/>
            <a:t>Sales</a:t>
          </a:r>
        </a:p>
      </dsp:txBody>
      <dsp:txXfrm>
        <a:off x="37" y="765002"/>
        <a:ext cx="3614279" cy="2539125"/>
      </dsp:txXfrm>
    </dsp:sp>
    <dsp:sp modelId="{44B3BDE5-FEE4-45F8-BCAA-7D935AFB68E1}">
      <dsp:nvSpPr>
        <dsp:cNvPr id="0" name=""/>
        <dsp:cNvSpPr/>
      </dsp:nvSpPr>
      <dsp:spPr>
        <a:xfrm>
          <a:off x="4120316" y="45001"/>
          <a:ext cx="3614279"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fr-FR" sz="2500" kern="1200" dirty="0"/>
            <a:t>Exploration Variables</a:t>
          </a:r>
        </a:p>
      </dsp:txBody>
      <dsp:txXfrm>
        <a:off x="4120316" y="45001"/>
        <a:ext cx="3614279" cy="720000"/>
      </dsp:txXfrm>
    </dsp:sp>
    <dsp:sp modelId="{660D4AD1-EA94-4FD7-95C1-33940E3168E8}">
      <dsp:nvSpPr>
        <dsp:cNvPr id="0" name=""/>
        <dsp:cNvSpPr/>
      </dsp:nvSpPr>
      <dsp:spPr>
        <a:xfrm>
          <a:off x="4120316" y="765002"/>
          <a:ext cx="3614279" cy="253912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fr-FR" sz="2500" kern="1200" dirty="0"/>
            <a:t>0 valeurs manquantes</a:t>
          </a:r>
        </a:p>
        <a:p>
          <a:pPr marL="228600" lvl="1" indent="-228600" algn="l" defTabSz="1111250">
            <a:lnSpc>
              <a:spcPct val="90000"/>
            </a:lnSpc>
            <a:spcBef>
              <a:spcPct val="0"/>
            </a:spcBef>
            <a:spcAft>
              <a:spcPct val="15000"/>
            </a:spcAft>
            <a:buChar char="•"/>
          </a:pPr>
          <a:r>
            <a:rPr lang="fr-FR" sz="2500" kern="1200" dirty="0"/>
            <a:t>Période 2019-2022</a:t>
          </a:r>
        </a:p>
        <a:p>
          <a:pPr marL="228600" lvl="1" indent="-228600" algn="l" defTabSz="1111250">
            <a:lnSpc>
              <a:spcPct val="90000"/>
            </a:lnSpc>
            <a:spcBef>
              <a:spcPct val="0"/>
            </a:spcBef>
            <a:spcAft>
              <a:spcPct val="15000"/>
            </a:spcAft>
            <a:buChar char="•"/>
          </a:pPr>
          <a:r>
            <a:rPr lang="fr-FR" sz="2500" kern="1200" dirty="0"/>
            <a:t>4 ans</a:t>
          </a:r>
        </a:p>
        <a:p>
          <a:pPr marL="228600" lvl="1" indent="-228600" algn="l" defTabSz="1111250">
            <a:lnSpc>
              <a:spcPct val="90000"/>
            </a:lnSpc>
            <a:spcBef>
              <a:spcPct val="0"/>
            </a:spcBef>
            <a:spcAft>
              <a:spcPct val="15000"/>
            </a:spcAft>
            <a:buChar char="•"/>
          </a:pPr>
          <a:r>
            <a:rPr lang="fr-FR" sz="2500" kern="1200" dirty="0"/>
            <a:t>15 produits </a:t>
          </a:r>
        </a:p>
        <a:p>
          <a:pPr marL="228600" lvl="1" indent="-228600" algn="l" defTabSz="1111250">
            <a:lnSpc>
              <a:spcPct val="90000"/>
            </a:lnSpc>
            <a:spcBef>
              <a:spcPct val="0"/>
            </a:spcBef>
            <a:spcAft>
              <a:spcPct val="15000"/>
            </a:spcAft>
            <a:buChar char="•"/>
          </a:pPr>
          <a:r>
            <a:rPr lang="fr-FR" sz="2500" kern="1200" dirty="0"/>
            <a:t>CA de 0,98€ à 229€</a:t>
          </a:r>
        </a:p>
      </dsp:txBody>
      <dsp:txXfrm>
        <a:off x="4120316" y="765002"/>
        <a:ext cx="3614279" cy="2539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C767F-FC0E-466B-A2D1-D216B18C5C2F}">
      <dsp:nvSpPr>
        <dsp:cNvPr id="0" name=""/>
        <dsp:cNvSpPr/>
      </dsp:nvSpPr>
      <dsp:spPr>
        <a:xfrm>
          <a:off x="2567200" y="520827"/>
          <a:ext cx="1950137" cy="130074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fr-FR" sz="1400" kern="1200" dirty="0"/>
            <a:t>CA moyen: 97,82€</a:t>
          </a:r>
        </a:p>
        <a:p>
          <a:pPr marL="0" lvl="0" indent="0" algn="l" defTabSz="622300">
            <a:lnSpc>
              <a:spcPct val="90000"/>
            </a:lnSpc>
            <a:spcBef>
              <a:spcPct val="0"/>
            </a:spcBef>
            <a:spcAft>
              <a:spcPct val="35000"/>
            </a:spcAft>
            <a:buFont typeface="Arial" panose="020B0604020202020204" pitchFamily="34" charset="0"/>
            <a:buNone/>
          </a:pPr>
          <a:r>
            <a:rPr lang="fr-FR" sz="1400" kern="1200" dirty="0"/>
            <a:t>Ecart-type: 38,3€</a:t>
          </a:r>
        </a:p>
        <a:p>
          <a:pPr marL="0" lvl="0" indent="0" algn="l" defTabSz="622300">
            <a:lnSpc>
              <a:spcPct val="90000"/>
            </a:lnSpc>
            <a:spcBef>
              <a:spcPct val="0"/>
            </a:spcBef>
            <a:spcAft>
              <a:spcPct val="35000"/>
            </a:spcAft>
            <a:buFont typeface="Arial" panose="020B0604020202020204" pitchFamily="34" charset="0"/>
            <a:buNone/>
          </a:pPr>
          <a:r>
            <a:rPr lang="fr-FR" sz="1400" kern="1200" dirty="0"/>
            <a:t>Seuil CA 212€ = 36 articles</a:t>
          </a:r>
        </a:p>
      </dsp:txBody>
      <dsp:txXfrm>
        <a:off x="2879222" y="520827"/>
        <a:ext cx="1638115" cy="1300741"/>
      </dsp:txXfrm>
    </dsp:sp>
    <dsp:sp modelId="{7D3114AC-BB67-4CA7-8E76-E227151439F9}">
      <dsp:nvSpPr>
        <dsp:cNvPr id="0" name=""/>
        <dsp:cNvSpPr/>
      </dsp:nvSpPr>
      <dsp:spPr>
        <a:xfrm>
          <a:off x="1527127" y="790"/>
          <a:ext cx="1300091" cy="13000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fr-FR" sz="2000" kern="1200" dirty="0"/>
            <a:t>Z-Index</a:t>
          </a:r>
        </a:p>
      </dsp:txBody>
      <dsp:txXfrm>
        <a:off x="1717521" y="191184"/>
        <a:ext cx="919303" cy="919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C767F-FC0E-466B-A2D1-D216B18C5C2F}">
      <dsp:nvSpPr>
        <dsp:cNvPr id="0" name=""/>
        <dsp:cNvSpPr/>
      </dsp:nvSpPr>
      <dsp:spPr>
        <a:xfrm>
          <a:off x="2139788" y="520881"/>
          <a:ext cx="1949869" cy="130056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85344" rIns="85344" bIns="85344"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fr-FR" sz="1200" kern="1200" dirty="0"/>
            <a:t>Seuil &gt;: 201€= 120 ‘</a:t>
          </a:r>
          <a:r>
            <a:rPr lang="fr-FR" sz="1200" kern="1200" dirty="0" err="1"/>
            <a:t>outliers</a:t>
          </a:r>
          <a:r>
            <a:rPr lang="fr-FR" sz="1200" kern="1200" dirty="0"/>
            <a:t>’</a:t>
          </a:r>
        </a:p>
        <a:p>
          <a:pPr marL="0" lvl="0" indent="0" algn="l" defTabSz="533400">
            <a:lnSpc>
              <a:spcPct val="90000"/>
            </a:lnSpc>
            <a:spcBef>
              <a:spcPct val="0"/>
            </a:spcBef>
            <a:spcAft>
              <a:spcPct val="35000"/>
            </a:spcAft>
            <a:buFont typeface="Arial" panose="020B0604020202020204" pitchFamily="34" charset="0"/>
            <a:buNone/>
          </a:pPr>
          <a:r>
            <a:rPr lang="fr-FR" sz="1200" kern="1200" dirty="0"/>
            <a:t>Principalement Tomates et Pommes</a:t>
          </a:r>
        </a:p>
        <a:p>
          <a:pPr marL="0" lvl="0" indent="0" algn="l" defTabSz="533400">
            <a:lnSpc>
              <a:spcPct val="90000"/>
            </a:lnSpc>
            <a:spcBef>
              <a:spcPct val="0"/>
            </a:spcBef>
            <a:spcAft>
              <a:spcPct val="35000"/>
            </a:spcAft>
            <a:buFont typeface="Arial" panose="020B0604020202020204" pitchFamily="34" charset="0"/>
            <a:buNone/>
          </a:pPr>
          <a:r>
            <a:rPr lang="fr-FR" sz="1200" kern="1200" dirty="0"/>
            <a:t>Proportion des ‘</a:t>
          </a:r>
          <a:r>
            <a:rPr lang="fr-FR" sz="1200" kern="1200" dirty="0" err="1"/>
            <a:t>outliers</a:t>
          </a:r>
          <a:r>
            <a:rPr lang="fr-FR" sz="1200" kern="1200" dirty="0"/>
            <a:t>’ 0,55%</a:t>
          </a:r>
        </a:p>
      </dsp:txBody>
      <dsp:txXfrm>
        <a:off x="2451767" y="520881"/>
        <a:ext cx="1637889" cy="1300562"/>
      </dsp:txXfrm>
    </dsp:sp>
    <dsp:sp modelId="{7D3114AC-BB67-4CA7-8E76-E227151439F9}">
      <dsp:nvSpPr>
        <dsp:cNvPr id="0" name=""/>
        <dsp:cNvSpPr/>
      </dsp:nvSpPr>
      <dsp:spPr>
        <a:xfrm>
          <a:off x="1099857" y="916"/>
          <a:ext cx="1299912" cy="12999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fr-FR" sz="1300" kern="1200" dirty="0"/>
            <a:t>Intervalle Interquartile</a:t>
          </a:r>
        </a:p>
      </dsp:txBody>
      <dsp:txXfrm>
        <a:off x="1290225" y="191284"/>
        <a:ext cx="919176" cy="9191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37BA0-63D5-4C5C-A16C-85B62D3ACCCE}">
      <dsp:nvSpPr>
        <dsp:cNvPr id="0" name=""/>
        <dsp:cNvSpPr/>
      </dsp:nvSpPr>
      <dsp:spPr>
        <a:xfrm>
          <a:off x="1916767" y="354"/>
          <a:ext cx="2875151" cy="138286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Identifier mesurer les variations périodiques d’une série de données</a:t>
          </a:r>
        </a:p>
        <a:p>
          <a:pPr marL="57150" lvl="1" indent="-57150" algn="l" defTabSz="488950">
            <a:lnSpc>
              <a:spcPct val="90000"/>
            </a:lnSpc>
            <a:spcBef>
              <a:spcPct val="0"/>
            </a:spcBef>
            <a:spcAft>
              <a:spcPct val="15000"/>
            </a:spcAft>
            <a:buChar char="•"/>
          </a:pPr>
          <a:r>
            <a:rPr lang="fr-FR" sz="1100" kern="1200" dirty="0"/>
            <a:t>Prévoir la demande</a:t>
          </a:r>
        </a:p>
        <a:p>
          <a:pPr marL="57150" lvl="1" indent="-57150" algn="l" defTabSz="488950">
            <a:lnSpc>
              <a:spcPct val="90000"/>
            </a:lnSpc>
            <a:spcBef>
              <a:spcPct val="0"/>
            </a:spcBef>
            <a:spcAft>
              <a:spcPct val="15000"/>
            </a:spcAft>
            <a:buChar char="•"/>
          </a:pPr>
          <a:r>
            <a:rPr lang="fr-FR" sz="1100" kern="1200" dirty="0"/>
            <a:t>Optimiser les ressources</a:t>
          </a:r>
        </a:p>
        <a:p>
          <a:pPr marL="57150" lvl="1" indent="-57150" algn="l" defTabSz="488950">
            <a:lnSpc>
              <a:spcPct val="90000"/>
            </a:lnSpc>
            <a:spcBef>
              <a:spcPct val="0"/>
            </a:spcBef>
            <a:spcAft>
              <a:spcPct val="15000"/>
            </a:spcAft>
            <a:buChar char="•"/>
          </a:pPr>
          <a:r>
            <a:rPr lang="fr-FR" sz="1100" kern="1200" dirty="0"/>
            <a:t>Anticiper les tendances</a:t>
          </a:r>
        </a:p>
      </dsp:txBody>
      <dsp:txXfrm>
        <a:off x="1916767" y="173212"/>
        <a:ext cx="2356576" cy="1037150"/>
      </dsp:txXfrm>
    </dsp:sp>
    <dsp:sp modelId="{69014ED8-1E2D-4EFB-8898-7F27B7E299AB}">
      <dsp:nvSpPr>
        <dsp:cNvPr id="0" name=""/>
        <dsp:cNvSpPr/>
      </dsp:nvSpPr>
      <dsp:spPr>
        <a:xfrm>
          <a:off x="0" y="354"/>
          <a:ext cx="1916767" cy="13828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kern="1200" dirty="0"/>
            <a:t>Saisonnalité</a:t>
          </a:r>
        </a:p>
      </dsp:txBody>
      <dsp:txXfrm>
        <a:off x="67506" y="67860"/>
        <a:ext cx="1781755" cy="1247854"/>
      </dsp:txXfrm>
    </dsp:sp>
    <dsp:sp modelId="{CE0C7928-347A-4262-A62A-FBDC5929B648}">
      <dsp:nvSpPr>
        <dsp:cNvPr id="0" name=""/>
        <dsp:cNvSpPr/>
      </dsp:nvSpPr>
      <dsp:spPr>
        <a:xfrm>
          <a:off x="1916767" y="1521507"/>
          <a:ext cx="2875151" cy="1382866"/>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88950">
            <a:lnSpc>
              <a:spcPct val="90000"/>
            </a:lnSpc>
            <a:spcBef>
              <a:spcPct val="0"/>
            </a:spcBef>
            <a:spcAft>
              <a:spcPct val="15000"/>
            </a:spcAft>
            <a:buChar char="•"/>
          </a:pPr>
          <a:r>
            <a:rPr lang="fr-FR" sz="1100" kern="1200" dirty="0"/>
            <a:t>Trend: évolution générale </a:t>
          </a:r>
        </a:p>
        <a:p>
          <a:pPr marL="57150" lvl="1" indent="-57150" algn="l" defTabSz="488950">
            <a:lnSpc>
              <a:spcPct val="90000"/>
            </a:lnSpc>
            <a:spcBef>
              <a:spcPct val="0"/>
            </a:spcBef>
            <a:spcAft>
              <a:spcPct val="15000"/>
            </a:spcAft>
            <a:buChar char="•"/>
          </a:pPr>
          <a:r>
            <a:rPr lang="fr-FR" sz="1100" kern="1200" dirty="0" err="1"/>
            <a:t>Seasonal</a:t>
          </a:r>
          <a:r>
            <a:rPr lang="fr-FR" sz="1100" kern="1200" dirty="0"/>
            <a:t>: variation périodique à intervalles réguliers</a:t>
          </a:r>
        </a:p>
        <a:p>
          <a:pPr marL="57150" lvl="1" indent="-57150" algn="l" defTabSz="488950">
            <a:lnSpc>
              <a:spcPct val="90000"/>
            </a:lnSpc>
            <a:spcBef>
              <a:spcPct val="0"/>
            </a:spcBef>
            <a:spcAft>
              <a:spcPct val="15000"/>
            </a:spcAft>
            <a:buChar char="•"/>
          </a:pPr>
          <a:r>
            <a:rPr lang="fr-FR" sz="1100" kern="1200" dirty="0" err="1"/>
            <a:t>Residual</a:t>
          </a:r>
          <a:r>
            <a:rPr lang="fr-FR" sz="1100" kern="1200" dirty="0"/>
            <a:t>: part imprévisible </a:t>
          </a:r>
        </a:p>
      </dsp:txBody>
      <dsp:txXfrm>
        <a:off x="1916767" y="1694365"/>
        <a:ext cx="2356576" cy="1037150"/>
      </dsp:txXfrm>
    </dsp:sp>
    <dsp:sp modelId="{2396FD98-CE6A-4880-93ED-FBB1DFDC5686}">
      <dsp:nvSpPr>
        <dsp:cNvPr id="0" name=""/>
        <dsp:cNvSpPr/>
      </dsp:nvSpPr>
      <dsp:spPr>
        <a:xfrm>
          <a:off x="0" y="1521507"/>
          <a:ext cx="1916767" cy="13828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kern="1200" dirty="0"/>
            <a:t>Méthode</a:t>
          </a:r>
        </a:p>
      </dsp:txBody>
      <dsp:txXfrm>
        <a:off x="67506" y="1589013"/>
        <a:ext cx="1781755" cy="1247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9824C-B5FB-4FEB-A4B8-3AF679148A9D}">
      <dsp:nvSpPr>
        <dsp:cNvPr id="0" name=""/>
        <dsp:cNvSpPr/>
      </dsp:nvSpPr>
      <dsp:spPr>
        <a:xfrm>
          <a:off x="2678" y="986925"/>
          <a:ext cx="2125265" cy="1700212"/>
        </a:xfrm>
        <a:prstGeom prst="rect">
          <a:avLst/>
        </a:prstGeom>
        <a:blipFill rotWithShape="1">
          <a:blip xmlns:r="http://schemas.openxmlformats.org/officeDocument/2006/relationships" r:embed="rId1"/>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695037-6596-4A17-BDC2-BB56717F0FF7}">
      <dsp:nvSpPr>
        <dsp:cNvPr id="0" name=""/>
        <dsp:cNvSpPr/>
      </dsp:nvSpPr>
      <dsp:spPr>
        <a:xfrm>
          <a:off x="329676" y="2737005"/>
          <a:ext cx="1620039" cy="15529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Pomme</a:t>
          </a:r>
        </a:p>
      </dsp:txBody>
      <dsp:txXfrm>
        <a:off x="329676" y="2737005"/>
        <a:ext cx="1620039" cy="155296"/>
      </dsp:txXfrm>
    </dsp:sp>
    <dsp:sp modelId="{FD89AC9B-FDBC-49FC-985E-3A7FC1D18DED}">
      <dsp:nvSpPr>
        <dsp:cNvPr id="0" name=""/>
        <dsp:cNvSpPr/>
      </dsp:nvSpPr>
      <dsp:spPr>
        <a:xfrm>
          <a:off x="2340471" y="983811"/>
          <a:ext cx="2125265" cy="1700212"/>
        </a:xfrm>
        <a:prstGeom prst="rect">
          <a:avLst/>
        </a:prstGeom>
        <a:blipFill rotWithShape="1">
          <a:blip xmlns:r="http://schemas.openxmlformats.org/officeDocument/2006/relationships" r:embed="rId2"/>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BF96E-9C38-4CE3-B6D9-B2BFB726E82F}">
      <dsp:nvSpPr>
        <dsp:cNvPr id="0" name=""/>
        <dsp:cNvSpPr/>
      </dsp:nvSpPr>
      <dsp:spPr>
        <a:xfrm>
          <a:off x="2624796" y="2727664"/>
          <a:ext cx="1705383" cy="167751"/>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Banane</a:t>
          </a:r>
        </a:p>
      </dsp:txBody>
      <dsp:txXfrm>
        <a:off x="2624796" y="2727664"/>
        <a:ext cx="1705383" cy="167751"/>
      </dsp:txXfrm>
    </dsp:sp>
    <dsp:sp modelId="{01542532-44A3-494F-A075-788019C6F36F}">
      <dsp:nvSpPr>
        <dsp:cNvPr id="0" name=""/>
        <dsp:cNvSpPr/>
      </dsp:nvSpPr>
      <dsp:spPr>
        <a:xfrm>
          <a:off x="4678263" y="973904"/>
          <a:ext cx="2125265" cy="1700212"/>
        </a:xfrm>
        <a:prstGeom prst="rect">
          <a:avLst/>
        </a:prstGeom>
        <a:blipFill rotWithShape="1">
          <a:blip xmlns:r="http://schemas.openxmlformats.org/officeDocument/2006/relationships" r:embed="rId3"/>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556623-9718-4723-8D13-C61E43A327A2}">
      <dsp:nvSpPr>
        <dsp:cNvPr id="0" name=""/>
        <dsp:cNvSpPr/>
      </dsp:nvSpPr>
      <dsp:spPr>
        <a:xfrm>
          <a:off x="4961803" y="2697944"/>
          <a:ext cx="1706952" cy="207377"/>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Abricot</a:t>
          </a:r>
        </a:p>
      </dsp:txBody>
      <dsp:txXfrm>
        <a:off x="4961803" y="2697944"/>
        <a:ext cx="1706952" cy="207377"/>
      </dsp:txXfrm>
    </dsp:sp>
    <dsp:sp modelId="{832FE6F3-B2F4-4B60-95CF-5DAF2CADC207}">
      <dsp:nvSpPr>
        <dsp:cNvPr id="0" name=""/>
        <dsp:cNvSpPr/>
      </dsp:nvSpPr>
      <dsp:spPr>
        <a:xfrm>
          <a:off x="7016055" y="980856"/>
          <a:ext cx="2125265" cy="1700212"/>
        </a:xfrm>
        <a:prstGeom prst="rect">
          <a:avLst/>
        </a:prstGeom>
        <a:blipFill rotWithShape="1">
          <a:blip xmlns:r="http://schemas.openxmlformats.org/officeDocument/2006/relationships" r:embed="rId4"/>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EA5685-CD4C-49D0-A145-E7846689C248}">
      <dsp:nvSpPr>
        <dsp:cNvPr id="0" name=""/>
        <dsp:cNvSpPr/>
      </dsp:nvSpPr>
      <dsp:spPr>
        <a:xfrm>
          <a:off x="7248525" y="2718800"/>
          <a:ext cx="1809093" cy="179569"/>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Kiwi</a:t>
          </a:r>
        </a:p>
      </dsp:txBody>
      <dsp:txXfrm>
        <a:off x="7248525" y="2718800"/>
        <a:ext cx="1809093" cy="1795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09824C-B5FB-4FEB-A4B8-3AF679148A9D}">
      <dsp:nvSpPr>
        <dsp:cNvPr id="0" name=""/>
        <dsp:cNvSpPr/>
      </dsp:nvSpPr>
      <dsp:spPr>
        <a:xfrm>
          <a:off x="2678" y="986925"/>
          <a:ext cx="2125265" cy="1700212"/>
        </a:xfrm>
        <a:prstGeom prst="rect">
          <a:avLst/>
        </a:prstGeom>
        <a:blipFill rotWithShape="1">
          <a:blip xmlns:r="http://schemas.openxmlformats.org/officeDocument/2006/relationships" r:embed="rId1"/>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695037-6596-4A17-BDC2-BB56717F0FF7}">
      <dsp:nvSpPr>
        <dsp:cNvPr id="0" name=""/>
        <dsp:cNvSpPr/>
      </dsp:nvSpPr>
      <dsp:spPr>
        <a:xfrm>
          <a:off x="329676" y="2737005"/>
          <a:ext cx="1620039" cy="155296"/>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Pomme</a:t>
          </a:r>
        </a:p>
      </dsp:txBody>
      <dsp:txXfrm>
        <a:off x="329676" y="2737005"/>
        <a:ext cx="1620039" cy="155296"/>
      </dsp:txXfrm>
    </dsp:sp>
    <dsp:sp modelId="{FD89AC9B-FDBC-49FC-985E-3A7FC1D18DED}">
      <dsp:nvSpPr>
        <dsp:cNvPr id="0" name=""/>
        <dsp:cNvSpPr/>
      </dsp:nvSpPr>
      <dsp:spPr>
        <a:xfrm>
          <a:off x="2340471" y="983811"/>
          <a:ext cx="2125265" cy="1700212"/>
        </a:xfrm>
        <a:prstGeom prst="rect">
          <a:avLst/>
        </a:prstGeom>
        <a:blipFill rotWithShape="1">
          <a:blip xmlns:r="http://schemas.openxmlformats.org/officeDocument/2006/relationships" r:embed="rId2"/>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BF96E-9C38-4CE3-B6D9-B2BFB726E82F}">
      <dsp:nvSpPr>
        <dsp:cNvPr id="0" name=""/>
        <dsp:cNvSpPr/>
      </dsp:nvSpPr>
      <dsp:spPr>
        <a:xfrm>
          <a:off x="2624796" y="2727664"/>
          <a:ext cx="1705383" cy="167751"/>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Banane</a:t>
          </a:r>
        </a:p>
      </dsp:txBody>
      <dsp:txXfrm>
        <a:off x="2624796" y="2727664"/>
        <a:ext cx="1705383" cy="167751"/>
      </dsp:txXfrm>
    </dsp:sp>
    <dsp:sp modelId="{01542532-44A3-494F-A075-788019C6F36F}">
      <dsp:nvSpPr>
        <dsp:cNvPr id="0" name=""/>
        <dsp:cNvSpPr/>
      </dsp:nvSpPr>
      <dsp:spPr>
        <a:xfrm>
          <a:off x="4678263" y="973904"/>
          <a:ext cx="2125265" cy="1700212"/>
        </a:xfrm>
        <a:prstGeom prst="rect">
          <a:avLst/>
        </a:prstGeom>
        <a:blipFill rotWithShape="1">
          <a:blip xmlns:r="http://schemas.openxmlformats.org/officeDocument/2006/relationships" r:embed="rId3"/>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556623-9718-4723-8D13-C61E43A327A2}">
      <dsp:nvSpPr>
        <dsp:cNvPr id="0" name=""/>
        <dsp:cNvSpPr/>
      </dsp:nvSpPr>
      <dsp:spPr>
        <a:xfrm>
          <a:off x="4961803" y="2697944"/>
          <a:ext cx="1706952" cy="207377"/>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Abricot</a:t>
          </a:r>
        </a:p>
      </dsp:txBody>
      <dsp:txXfrm>
        <a:off x="4961803" y="2697944"/>
        <a:ext cx="1706952" cy="207377"/>
      </dsp:txXfrm>
    </dsp:sp>
    <dsp:sp modelId="{832FE6F3-B2F4-4B60-95CF-5DAF2CADC207}">
      <dsp:nvSpPr>
        <dsp:cNvPr id="0" name=""/>
        <dsp:cNvSpPr/>
      </dsp:nvSpPr>
      <dsp:spPr>
        <a:xfrm>
          <a:off x="7016055" y="980856"/>
          <a:ext cx="2125265" cy="1700212"/>
        </a:xfrm>
        <a:prstGeom prst="rect">
          <a:avLst/>
        </a:prstGeom>
        <a:blipFill rotWithShape="1">
          <a:blip xmlns:r="http://schemas.openxmlformats.org/officeDocument/2006/relationships" r:embed="rId4"/>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EA5685-CD4C-49D0-A145-E7846689C248}">
      <dsp:nvSpPr>
        <dsp:cNvPr id="0" name=""/>
        <dsp:cNvSpPr/>
      </dsp:nvSpPr>
      <dsp:spPr>
        <a:xfrm>
          <a:off x="7248525" y="2718800"/>
          <a:ext cx="1809093" cy="179569"/>
        </a:xfrm>
        <a:prstGeom prst="wedgeRectCallout">
          <a:avLst>
            <a:gd name="adj1" fmla="val 20250"/>
            <a:gd name="adj2" fmla="val -607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fr-FR" sz="1100" kern="1200" dirty="0"/>
            <a:t>Kiwi</a:t>
          </a:r>
        </a:p>
      </dsp:txBody>
      <dsp:txXfrm>
        <a:off x="7248525" y="2718800"/>
        <a:ext cx="1809093" cy="1795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94D39-44D3-486A-AC5B-75F2375C11DD}">
      <dsp:nvSpPr>
        <dsp:cNvPr id="0" name=""/>
        <dsp:cNvSpPr/>
      </dsp:nvSpPr>
      <dsp:spPr>
        <a:xfrm>
          <a:off x="-4038310" y="-627839"/>
          <a:ext cx="4841226" cy="4841226"/>
        </a:xfrm>
        <a:prstGeom prst="blockArc">
          <a:avLst>
            <a:gd name="adj1" fmla="val 18900000"/>
            <a:gd name="adj2" fmla="val 2700000"/>
            <a:gd name="adj3" fmla="val 44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6438E-EFF8-4840-870C-15B7E817CE46}">
      <dsp:nvSpPr>
        <dsp:cNvPr id="0" name=""/>
        <dsp:cNvSpPr/>
      </dsp:nvSpPr>
      <dsp:spPr>
        <a:xfrm>
          <a:off x="407963" y="276311"/>
          <a:ext cx="6400964" cy="552911"/>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873"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t>Amélioration des prévisions de ventes</a:t>
          </a:r>
        </a:p>
      </dsp:txBody>
      <dsp:txXfrm>
        <a:off x="407963" y="276311"/>
        <a:ext cx="6400964" cy="552911"/>
      </dsp:txXfrm>
    </dsp:sp>
    <dsp:sp modelId="{25835E92-4306-4327-87A1-9F028888E279}">
      <dsp:nvSpPr>
        <dsp:cNvPr id="0" name=""/>
        <dsp:cNvSpPr/>
      </dsp:nvSpPr>
      <dsp:spPr>
        <a:xfrm>
          <a:off x="62393" y="207197"/>
          <a:ext cx="691139" cy="691139"/>
        </a:xfrm>
        <a:prstGeom prst="ellipse">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sp>
    <dsp:sp modelId="{72AEB089-1D43-4690-BA5F-7EFFB911746A}">
      <dsp:nvSpPr>
        <dsp:cNvPr id="0" name=""/>
        <dsp:cNvSpPr/>
      </dsp:nvSpPr>
      <dsp:spPr>
        <a:xfrm>
          <a:off x="724959" y="1105822"/>
          <a:ext cx="6083967" cy="552911"/>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873"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t>Optimiser la gestion de stock de l’entrepôt</a:t>
          </a:r>
        </a:p>
      </dsp:txBody>
      <dsp:txXfrm>
        <a:off x="724959" y="1105822"/>
        <a:ext cx="6083967" cy="552911"/>
      </dsp:txXfrm>
    </dsp:sp>
    <dsp:sp modelId="{77003C8A-3616-47BB-A3BD-0CDF76E90EDB}">
      <dsp:nvSpPr>
        <dsp:cNvPr id="0" name=""/>
        <dsp:cNvSpPr/>
      </dsp:nvSpPr>
      <dsp:spPr>
        <a:xfrm>
          <a:off x="379390" y="1036708"/>
          <a:ext cx="691139" cy="691139"/>
        </a:xfrm>
        <a:prstGeom prst="ellipse">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sp>
    <dsp:sp modelId="{73B81734-3626-48B5-B719-48C74A9EB4D5}">
      <dsp:nvSpPr>
        <dsp:cNvPr id="0" name=""/>
        <dsp:cNvSpPr/>
      </dsp:nvSpPr>
      <dsp:spPr>
        <a:xfrm>
          <a:off x="724959" y="1935333"/>
          <a:ext cx="6083967" cy="552911"/>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873"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t>Satisfaction client</a:t>
          </a:r>
        </a:p>
      </dsp:txBody>
      <dsp:txXfrm>
        <a:off x="724959" y="1935333"/>
        <a:ext cx="6083967" cy="552911"/>
      </dsp:txXfrm>
    </dsp:sp>
    <dsp:sp modelId="{F9CA4170-B895-471B-869D-7C134BFFBB90}">
      <dsp:nvSpPr>
        <dsp:cNvPr id="0" name=""/>
        <dsp:cNvSpPr/>
      </dsp:nvSpPr>
      <dsp:spPr>
        <a:xfrm>
          <a:off x="379390" y="1866219"/>
          <a:ext cx="691139" cy="691139"/>
        </a:xfrm>
        <a:prstGeom prst="ellipse">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sp>
    <dsp:sp modelId="{4C3CD991-4295-469F-A7D7-BAECDD128D52}">
      <dsp:nvSpPr>
        <dsp:cNvPr id="0" name=""/>
        <dsp:cNvSpPr/>
      </dsp:nvSpPr>
      <dsp:spPr>
        <a:xfrm>
          <a:off x="407963" y="2764843"/>
          <a:ext cx="6400964" cy="552911"/>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873" tIns="58420" rIns="58420" bIns="58420" numCol="1" spcCol="1270" anchor="ctr" anchorCtr="0">
          <a:noAutofit/>
        </a:bodyPr>
        <a:lstStyle/>
        <a:p>
          <a:pPr marL="0" lvl="0" indent="0" algn="l" defTabSz="1022350">
            <a:lnSpc>
              <a:spcPct val="90000"/>
            </a:lnSpc>
            <a:spcBef>
              <a:spcPct val="0"/>
            </a:spcBef>
            <a:spcAft>
              <a:spcPct val="35000"/>
            </a:spcAft>
            <a:buNone/>
          </a:pPr>
          <a:r>
            <a:rPr lang="fr-FR" sz="2300" kern="1200" dirty="0"/>
            <a:t>Meilleure coordination entre services</a:t>
          </a:r>
        </a:p>
      </dsp:txBody>
      <dsp:txXfrm>
        <a:off x="407963" y="2764843"/>
        <a:ext cx="6400964" cy="552911"/>
      </dsp:txXfrm>
    </dsp:sp>
    <dsp:sp modelId="{AE8EC4EB-D29E-4B5D-A29E-173A61C3E4C5}">
      <dsp:nvSpPr>
        <dsp:cNvPr id="0" name=""/>
        <dsp:cNvSpPr/>
      </dsp:nvSpPr>
      <dsp:spPr>
        <a:xfrm>
          <a:off x="62393" y="2695729"/>
          <a:ext cx="691139" cy="691139"/>
        </a:xfrm>
        <a:prstGeom prst="ellipse">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Une analyse sur les pics de vente chez </a:t>
            </a:r>
            <a:r>
              <a:rPr lang="fr-FR" dirty="0" err="1"/>
              <a:t>FastAlim</a:t>
            </a:r>
            <a:r>
              <a:rPr lang="fr-FR" dirty="0"/>
              <a:t>, qui fournit les professionnels de la restauration en nourriture et boissons et qui a pris la décision de développer son activité ‘fruits et légumes » car c’est un levier important de croissance.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0A00BF4A-539F-8463-78FF-25801CE10075}"/>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27E681F3-1B27-D9C7-8EDB-66DE258542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20049F6D-D76B-0473-6FD4-B3EC1D29D1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Aucune saisonnalité, granularité des données. Cela peut masquer les variations saisonnières qui se produisent à des intervalles plus courts/ les fluctuations mensuelles sont lissées.</a:t>
            </a:r>
          </a:p>
          <a:p>
            <a:pPr marL="0" lvl="0" indent="0" algn="l" rtl="0">
              <a:lnSpc>
                <a:spcPct val="100000"/>
              </a:lnSpc>
              <a:spcBef>
                <a:spcPts val="0"/>
              </a:spcBef>
              <a:spcAft>
                <a:spcPts val="0"/>
              </a:spcAft>
              <a:buSzPts val="1100"/>
              <a:buNone/>
            </a:pPr>
            <a:endParaRPr lang="fr-FR" b="0" i="0">
              <a:effectLst/>
              <a:latin typeface="system-ui"/>
            </a:endParaRPr>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163876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9DFACDE-44D8-6381-F109-3C69E24ACEE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1428C5E3-8859-B493-F198-4DABF7B66B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C489F9D-4F5D-107A-537A-89D194F5D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1" i="0" dirty="0">
                <a:effectLst/>
                <a:latin typeface="system-ui"/>
              </a:rPr>
              <a:t>Saisonnalité (</a:t>
            </a:r>
            <a:r>
              <a:rPr lang="fr-FR" b="1" i="0" dirty="0" err="1">
                <a:effectLst/>
                <a:latin typeface="system-ui"/>
              </a:rPr>
              <a:t>Seasonal</a:t>
            </a:r>
            <a:r>
              <a:rPr lang="fr-FR" b="1" i="0" dirty="0">
                <a:effectLst/>
                <a:latin typeface="system-ui"/>
              </a:rPr>
              <a:t>)</a:t>
            </a:r>
            <a:r>
              <a:rPr lang="fr-FR" b="0" i="0" dirty="0">
                <a:effectLst/>
                <a:latin typeface="system-ui"/>
              </a:rPr>
              <a:t> : La saisonnalité est très prononcée, avec des pics réguliers indiquant des périodes de forte demande suivies de périodes de faible demande. Cela suggère que les ventes de tomates sont fortement influencées par des facteurs saisonniers. Contrairement à l'analyse annuelle.</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En résumé, les ventes de tomates montrent une tendance à la hausse constante avec une forte saisonnalité mensuelle.</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2282283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94196C0-954D-527E-B86B-1F744BD7DA03}"/>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EF5A258E-4428-C528-BC5A-D6ED443BFA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395762A-DD3E-1B18-BAAE-18E1794442C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4 graphiques:</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On y retrouve les pics de vente en fonction du mois, puis des diminutions et ça de manière périodique. Ce qui indique donc que tous nos produits une saisonnalité prononcée, et ce qui fait sens avec nos produits.</a:t>
            </a:r>
          </a:p>
        </p:txBody>
      </p:sp>
    </p:spTree>
    <p:extLst>
      <p:ext uri="{BB962C8B-B14F-4D97-AF65-F5344CB8AC3E}">
        <p14:creationId xmlns:p14="http://schemas.microsoft.com/office/powerpoint/2010/main" val="15906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75A64C2B-861C-69D9-6229-914C11BFDE38}"/>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D438EAF5-2BCC-5A6D-CC3F-B6467FCD8A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5791E6F5-6688-5144-BFE5-EF5159EFBDA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Tomate, Abricot et les kiwi ont des pics très prononces</a:t>
            </a:r>
          </a:p>
          <a:p>
            <a:pPr marL="0" lvl="0" indent="0" algn="l" rtl="0">
              <a:lnSpc>
                <a:spcPct val="100000"/>
              </a:lnSpc>
              <a:spcBef>
                <a:spcPts val="0"/>
              </a:spcBef>
              <a:spcAft>
                <a:spcPts val="0"/>
              </a:spcAft>
              <a:buSzPts val="1100"/>
              <a:buNone/>
            </a:pPr>
            <a:r>
              <a:rPr lang="fr-FR" b="0" i="0" dirty="0">
                <a:effectLst/>
                <a:latin typeface="system-ui"/>
              </a:rPr>
              <a:t>Pommes et Bananes sont plus constent</a:t>
            </a:r>
          </a:p>
        </p:txBody>
      </p:sp>
    </p:spTree>
    <p:extLst>
      <p:ext uri="{BB962C8B-B14F-4D97-AF65-F5344CB8AC3E}">
        <p14:creationId xmlns:p14="http://schemas.microsoft.com/office/powerpoint/2010/main" val="136652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90BAF7B8-E253-51BB-83D4-57A44311464C}"/>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E001234B-3544-7772-C497-C2F9742191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E311F485-A55E-1A49-383B-3952C8A3387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Inter"/>
              </a:rPr>
              <a:t>Ce graphique en boîte à moustaches met en évidence les différences entre les produits en terme de distribution</a:t>
            </a:r>
          </a:p>
          <a:p>
            <a:pPr marL="0" lvl="0" indent="0" algn="l" rtl="0">
              <a:lnSpc>
                <a:spcPct val="100000"/>
              </a:lnSpc>
              <a:spcBef>
                <a:spcPts val="0"/>
              </a:spcBef>
              <a:spcAft>
                <a:spcPts val="0"/>
              </a:spcAft>
              <a:buSzPts val="1100"/>
              <a:buNone/>
            </a:pPr>
            <a:endParaRPr lang="fr-FR" b="0" i="0" dirty="0">
              <a:effectLst/>
              <a:latin typeface="Inter"/>
            </a:endParaRPr>
          </a:p>
          <a:p>
            <a:pPr marL="0" lvl="0" indent="0" algn="l" rtl="0">
              <a:lnSpc>
                <a:spcPct val="100000"/>
              </a:lnSpc>
              <a:spcBef>
                <a:spcPts val="0"/>
              </a:spcBef>
              <a:spcAft>
                <a:spcPts val="0"/>
              </a:spcAft>
              <a:buSzPts val="1100"/>
              <a:buNone/>
            </a:pPr>
            <a:r>
              <a:rPr lang="fr-FR" b="0" i="0" dirty="0">
                <a:effectLst/>
                <a:latin typeface="Inter"/>
              </a:rPr>
              <a:t>T: médiane + élevée: indique une forte demande constante. Ce qui vérifie ce que l’on avait vu en amont sur les 4 ans, au niveau des ventes. Dispersion large aussi, atteignant près de 225 unités, ce qui montre une variabilité significative dans les volumes commandés.</a:t>
            </a:r>
          </a:p>
          <a:p>
            <a:pPr marL="0" lvl="0" indent="0" algn="l" rtl="0">
              <a:lnSpc>
                <a:spcPct val="100000"/>
              </a:lnSpc>
              <a:spcBef>
                <a:spcPts val="0"/>
              </a:spcBef>
              <a:spcAft>
                <a:spcPts val="0"/>
              </a:spcAft>
              <a:buSzPts val="1100"/>
              <a:buNone/>
            </a:pPr>
            <a:endParaRPr lang="fr-FR" b="0" i="0" dirty="0">
              <a:effectLst/>
              <a:latin typeface="Inter"/>
            </a:endParaRPr>
          </a:p>
          <a:p>
            <a:pPr marL="0" lvl="0" indent="0" algn="l" rtl="0">
              <a:lnSpc>
                <a:spcPct val="100000"/>
              </a:lnSpc>
              <a:spcBef>
                <a:spcPts val="0"/>
              </a:spcBef>
              <a:spcAft>
                <a:spcPts val="0"/>
              </a:spcAft>
              <a:buSzPts val="1100"/>
              <a:buNone/>
            </a:pPr>
            <a:r>
              <a:rPr lang="fr-FR" b="0" i="0" dirty="0">
                <a:effectLst/>
                <a:latin typeface="Inter"/>
              </a:rPr>
              <a:t>P: légèrement &lt; mais la distribution est plus étendue vers le bas, avec des valeurs minimales plus basses. Point &gt; suggérant des commandes occasionnellement très importantes.</a:t>
            </a:r>
          </a:p>
          <a:p>
            <a:pPr marL="0" lvl="0" indent="0" algn="l" rtl="0">
              <a:lnSpc>
                <a:spcPct val="100000"/>
              </a:lnSpc>
              <a:spcBef>
                <a:spcPts val="0"/>
              </a:spcBef>
              <a:spcAft>
                <a:spcPts val="0"/>
              </a:spcAft>
              <a:buSzPts val="1100"/>
              <a:buNone/>
            </a:pPr>
            <a:endParaRPr lang="fr-FR" b="0" i="0" dirty="0">
              <a:effectLst/>
              <a:latin typeface="Inter"/>
            </a:endParaRPr>
          </a:p>
          <a:p>
            <a:pPr marL="0" lvl="0" indent="0" algn="l" rtl="0">
              <a:lnSpc>
                <a:spcPct val="100000"/>
              </a:lnSpc>
              <a:spcBef>
                <a:spcPts val="0"/>
              </a:spcBef>
              <a:spcAft>
                <a:spcPts val="0"/>
              </a:spcAft>
              <a:buSzPts val="1100"/>
              <a:buNone/>
            </a:pPr>
            <a:r>
              <a:rPr lang="fr-FR" b="0" i="0" dirty="0">
                <a:effectLst/>
                <a:latin typeface="Inter"/>
              </a:rPr>
              <a:t>B: médiane + basse que les deux précédents, une demande générale + faible. Dispersion est modérée, avec quelques valeurs aberrantes basses, ce qui montre une certaine variabilité mais moins prononcée que pour les pommes.</a:t>
            </a:r>
          </a:p>
          <a:p>
            <a:pPr marL="0" lvl="0" indent="0" algn="l" rtl="0">
              <a:lnSpc>
                <a:spcPct val="100000"/>
              </a:lnSpc>
              <a:spcBef>
                <a:spcPts val="0"/>
              </a:spcBef>
              <a:spcAft>
                <a:spcPts val="0"/>
              </a:spcAft>
              <a:buSzPts val="1100"/>
              <a:buNone/>
            </a:pPr>
            <a:endParaRPr lang="fr-FR" b="0" i="0" dirty="0">
              <a:effectLst/>
              <a:latin typeface="Inter"/>
            </a:endParaRPr>
          </a:p>
          <a:p>
            <a:pPr marL="0" lvl="0" indent="0" algn="l" rtl="0">
              <a:lnSpc>
                <a:spcPct val="100000"/>
              </a:lnSpc>
              <a:spcBef>
                <a:spcPts val="0"/>
              </a:spcBef>
              <a:spcAft>
                <a:spcPts val="0"/>
              </a:spcAft>
              <a:buSzPts val="1100"/>
              <a:buNone/>
            </a:pPr>
            <a:r>
              <a:rPr lang="fr-FR" b="0" i="0" dirty="0">
                <a:effectLst/>
                <a:latin typeface="Inter"/>
              </a:rPr>
              <a:t>A: médiane similaire que la B. mais une dispersion + large et des valeurs + extrêmes. </a:t>
            </a:r>
          </a:p>
          <a:p>
            <a:pPr marL="0" lvl="0" indent="0" algn="l" rtl="0">
              <a:lnSpc>
                <a:spcPct val="100000"/>
              </a:lnSpc>
              <a:spcBef>
                <a:spcPts val="0"/>
              </a:spcBef>
              <a:spcAft>
                <a:spcPts val="0"/>
              </a:spcAft>
              <a:buSzPts val="1100"/>
              <a:buNone/>
            </a:pPr>
            <a:endParaRPr lang="fr-FR" b="0" i="0" dirty="0">
              <a:effectLst/>
              <a:latin typeface="Inter"/>
            </a:endParaRPr>
          </a:p>
          <a:p>
            <a:pPr marL="0" lvl="0" indent="0" algn="l" rtl="0">
              <a:lnSpc>
                <a:spcPct val="100000"/>
              </a:lnSpc>
              <a:spcBef>
                <a:spcPts val="0"/>
              </a:spcBef>
              <a:spcAft>
                <a:spcPts val="0"/>
              </a:spcAft>
              <a:buSzPts val="1100"/>
              <a:buNone/>
            </a:pPr>
            <a:r>
              <a:rPr lang="fr-FR" b="0" i="0" dirty="0">
                <a:effectLst/>
                <a:latin typeface="Inter"/>
              </a:rPr>
              <a:t>K: médiane la + basse faible demande générale, une dispersion modérée </a:t>
            </a:r>
            <a:endParaRPr lang="fr-FR" b="0" i="0" dirty="0">
              <a:effectLst/>
              <a:latin typeface="system-ui"/>
            </a:endParaRPr>
          </a:p>
        </p:txBody>
      </p:sp>
    </p:spTree>
    <p:extLst>
      <p:ext uri="{BB962C8B-B14F-4D97-AF65-F5344CB8AC3E}">
        <p14:creationId xmlns:p14="http://schemas.microsoft.com/office/powerpoint/2010/main" val="3031976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1AA18E0-12B3-50E0-94AC-887E3D1012F5}"/>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6B90BD58-5152-2BFE-95D8-15B20B3D3B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25D8C894-4881-5328-557E-92A711B9F34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Lisser les Ventes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Les ventes de fruits peuvent varier chaque mois à cause de la saison ou des promotions. La moyenne mobile aide à réduire ces variations pour montrer une tendance plus claire. </a:t>
            </a:r>
            <a:r>
              <a:rPr lang="fr-FR" b="0" i="0" dirty="0">
                <a:effectLst/>
                <a:latin typeface="system-ui"/>
              </a:rPr>
              <a:t>Elle permet de voir si les ventes d'un fruit augmentent ou diminuent sur plusieurs mois, ce qui est utile pour comprendre les préférences des clients.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system-u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system-ui"/>
              </a:rPr>
              <a:t>Prévoir les Ventes Futures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system-ui"/>
              </a:rPr>
              <a:t>Bien que ce ne soit pas une prédiction exacte, la moyenne mobile peut donner une idée de ce à quoi s'attendre si la tendance actuelle continue.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system-u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system-ui"/>
              </a:rPr>
              <a:t>Aider à la Gestion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system-ui"/>
              </a:rPr>
              <a:t>En comprenant les tendances, vous pouvez mieux gérer les stocks et planifier des promotions.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system-u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system-u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system-ui"/>
            </a:endParaRPr>
          </a:p>
        </p:txBody>
      </p:sp>
    </p:spTree>
    <p:extLst>
      <p:ext uri="{BB962C8B-B14F-4D97-AF65-F5344CB8AC3E}">
        <p14:creationId xmlns:p14="http://schemas.microsoft.com/office/powerpoint/2010/main" val="590381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2E846A23-39E1-7FED-3E0F-B9762FB52EBB}"/>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01912097-01A0-EAF3-6D05-A3ECF89B9A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41E79C17-9ADC-832F-23DE-C2F11FE031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Pour continuer la comparaison nous avons diviser les ventes mensuelles par la moyenne annuelle pour obtenir un coefficient d’écart par rapport à la moyenne annuelle. </a:t>
            </a:r>
          </a:p>
          <a:p>
            <a:pPr marL="0" lvl="0" indent="0" algn="l" rtl="0">
              <a:lnSpc>
                <a:spcPct val="100000"/>
              </a:lnSpc>
              <a:spcBef>
                <a:spcPts val="0"/>
              </a:spcBef>
              <a:spcAft>
                <a:spcPts val="0"/>
              </a:spcAft>
              <a:buSzPts val="1100"/>
              <a:buNone/>
            </a:pPr>
            <a:r>
              <a:rPr lang="fr-FR" b="0" i="0" dirty="0">
                <a:effectLst/>
                <a:latin typeface="system-ui"/>
              </a:rPr>
              <a:t>Cela nous permet de voir comment chaque mois se compare à la moyenne annuelle:</a:t>
            </a:r>
          </a:p>
          <a:p>
            <a:pPr marL="0" lvl="0" indent="0" algn="l" rtl="0">
              <a:lnSpc>
                <a:spcPct val="100000"/>
              </a:lnSpc>
              <a:spcBef>
                <a:spcPts val="0"/>
              </a:spcBef>
              <a:spcAft>
                <a:spcPts val="0"/>
              </a:spcAft>
              <a:buSzPts val="1100"/>
              <a:buNone/>
            </a:pPr>
            <a:endParaRPr lang="fr-FR" b="0" i="0" dirty="0">
              <a:effectLst/>
              <a:latin typeface="system-ui"/>
            </a:endParaRPr>
          </a:p>
          <a:p>
            <a:pPr algn="l">
              <a:buFont typeface="Arial" panose="020B0604020202020204" pitchFamily="34" charset="0"/>
              <a:buChar char="•"/>
            </a:pPr>
            <a:r>
              <a:rPr lang="fr-FR" b="1" i="0" dirty="0">
                <a:effectLst/>
                <a:latin typeface="system-ui"/>
              </a:rPr>
              <a:t>Abricot</a:t>
            </a:r>
            <a:r>
              <a:rPr lang="fr-FR" b="0" i="0" dirty="0">
                <a:effectLst/>
                <a:latin typeface="system-ui"/>
              </a:rPr>
              <a:t>: Les coefficients les + élevés sont en juin et juillet indiquant une forte demande pendant ces mois. Les coefficients les plus bas sont à en novembre et décembre indiquant une faible demande.</a:t>
            </a:r>
          </a:p>
          <a:p>
            <a:pPr algn="l">
              <a:buFont typeface="Arial" panose="020B0604020202020204" pitchFamily="34" charset="0"/>
              <a:buChar char="•"/>
            </a:pPr>
            <a:r>
              <a:rPr lang="fr-FR" b="1" i="0" dirty="0">
                <a:effectLst/>
                <a:latin typeface="system-ui"/>
              </a:rPr>
              <a:t>Banane et pomme</a:t>
            </a:r>
            <a:r>
              <a:rPr lang="fr-FR" b="0" i="0" dirty="0">
                <a:effectLst/>
                <a:latin typeface="system-ui"/>
              </a:rPr>
              <a:t>: Les coefficients sont relativement stables tout au long de l'année, avec des valeurs proches de 0.5, indiquant une demande assez constante.</a:t>
            </a:r>
          </a:p>
          <a:p>
            <a:pPr algn="l">
              <a:buFont typeface="Arial" panose="020B0604020202020204" pitchFamily="34" charset="0"/>
              <a:buChar char="•"/>
            </a:pPr>
            <a:r>
              <a:rPr lang="fr-FR" b="1" i="0" dirty="0">
                <a:effectLst/>
                <a:latin typeface="system-ui"/>
              </a:rPr>
              <a:t>Kiwi</a:t>
            </a:r>
            <a:r>
              <a:rPr lang="fr-FR" b="0" i="0" dirty="0">
                <a:effectLst/>
                <a:latin typeface="system-ui"/>
              </a:rPr>
              <a:t>: Les coefficients les plus élevés sont en janvier Décembre, indiquant une forte demande en fin d'année/début d'année Les coefficients les plus bas sont entre Mai et Septembre.</a:t>
            </a:r>
          </a:p>
          <a:p>
            <a:pPr algn="l">
              <a:buFont typeface="Arial" panose="020B0604020202020204" pitchFamily="34" charset="0"/>
              <a:buChar char="•"/>
            </a:pPr>
            <a:r>
              <a:rPr lang="fr-FR" b="1" i="0" dirty="0">
                <a:effectLst/>
                <a:latin typeface="system-ui"/>
              </a:rPr>
              <a:t>Tomate</a:t>
            </a:r>
            <a:r>
              <a:rPr lang="fr-FR" b="0" i="0" dirty="0">
                <a:effectLst/>
                <a:latin typeface="system-ui"/>
              </a:rPr>
              <a:t>: Les coefficients les plus élevés sont entre Avril et Septembre indiquant une forte demande pendant ces mois.</a:t>
            </a:r>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3320801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51B3B38-2CFF-5A6E-716D-8EF8DA17CD8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9C0637B-09D8-3E32-03DC-BDCCBB7315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E2369705-8269-D504-7270-4F5EFAEDEAA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La corrélation mesure le lien statistique entre deux variables. Dans notre cas, les ventes et les mois de l'année. Une corrélation proche de 1 signifie une relation positive forte, proche de -1 négative forte et proche de 0 aucune relation.</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a:t>
            </a:r>
          </a:p>
          <a:p>
            <a:pPr algn="l">
              <a:buFont typeface="Arial" panose="020B0604020202020204" pitchFamily="34" charset="0"/>
              <a:buChar char="•"/>
            </a:pPr>
            <a:r>
              <a:rPr lang="fr-FR" b="0" i="0" dirty="0">
                <a:effectLst/>
                <a:latin typeface="system-ui"/>
              </a:rPr>
              <a:t>Abricot et Tomate (0.99): Une corrélation très forte et positive indique que les ventes d'abricots et de tomates suivent des tendances très similaires au fil des mois. Cela signifie que lorsque les ventes d'abricots augmentent, les ventes de tomates augmentent également, et vice versa.</a:t>
            </a:r>
          </a:p>
          <a:p>
            <a:pPr algn="l">
              <a:buFont typeface="Arial" panose="020B0604020202020204" pitchFamily="34" charset="0"/>
              <a:buChar char="•"/>
            </a:pPr>
            <a:r>
              <a:rPr lang="fr-FR" b="0" i="0" dirty="0">
                <a:effectLst/>
                <a:latin typeface="system-ui"/>
              </a:rPr>
              <a:t>Banane et Pomme (0.84): Une corrélation forte et positive indique que les ventes de bananes et de pommes tendent à augmenter et diminuer ensemble.</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a:t>
            </a:r>
          </a:p>
          <a:p>
            <a:pPr algn="l">
              <a:buFont typeface="Arial" panose="020B0604020202020204" pitchFamily="34" charset="0"/>
              <a:buChar char="•"/>
            </a:pPr>
            <a:r>
              <a:rPr lang="fr-FR" b="0" i="0" dirty="0">
                <a:effectLst/>
                <a:latin typeface="system-ui"/>
              </a:rPr>
              <a:t>Abricot et Kiwi (-0.95): Une corrélation très forte et négative indique que lorsque les ventes d'abricots augmentent, les ventes de kiwis diminuent, et vice versa.</a:t>
            </a:r>
          </a:p>
          <a:p>
            <a:pPr algn="l">
              <a:buFont typeface="Arial" panose="020B0604020202020204" pitchFamily="34" charset="0"/>
              <a:buChar char="•"/>
            </a:pPr>
            <a:r>
              <a:rPr lang="fr-FR" b="0" i="0" dirty="0">
                <a:effectLst/>
                <a:latin typeface="system-ui"/>
              </a:rPr>
              <a:t>Tomate et Kiwi (-0.92): idem.</a:t>
            </a:r>
          </a:p>
          <a:p>
            <a:pPr algn="l">
              <a:buFont typeface="Arial" panose="020B0604020202020204" pitchFamily="34" charset="0"/>
              <a:buChar char="•"/>
            </a:pPr>
            <a:endParaRPr lang="fr-FR" b="0" i="0" dirty="0">
              <a:effectLst/>
              <a:latin typeface="system-ui"/>
            </a:endParaRPr>
          </a:p>
          <a:p>
            <a:pPr algn="l">
              <a:buFont typeface="Arial" panose="020B0604020202020204" pitchFamily="34" charset="0"/>
              <a:buChar char="•"/>
            </a:pPr>
            <a:endParaRPr lang="fr-FR" b="0" i="0" dirty="0">
              <a:effectLst/>
              <a:latin typeface="system-ui"/>
            </a:endParaRPr>
          </a:p>
          <a:p>
            <a:pPr algn="l">
              <a:buNone/>
            </a:pPr>
            <a:r>
              <a:rPr lang="fr-FR" b="0" i="1" dirty="0">
                <a:effectLst/>
                <a:latin typeface="system-ui"/>
              </a:rPr>
              <a:t>Produits Complémentaires</a:t>
            </a:r>
            <a:r>
              <a:rPr lang="fr-FR" b="0" i="0" dirty="0">
                <a:effectLst/>
                <a:latin typeface="system-ui"/>
              </a:rPr>
              <a:t>: Les produits avec une forte corrélation positive peuvent être considérés comme complémentaires, car leurs ventes augmentent et diminuent ensemble.</a:t>
            </a:r>
          </a:p>
          <a:p>
            <a:pPr algn="l">
              <a:buNone/>
            </a:pPr>
            <a:r>
              <a:rPr lang="fr-FR" b="0" i="1" dirty="0">
                <a:effectLst/>
                <a:latin typeface="system-ui"/>
              </a:rPr>
              <a:t>Produits Substituts</a:t>
            </a:r>
            <a:r>
              <a:rPr lang="fr-FR" b="0" i="0" dirty="0">
                <a:effectLst/>
                <a:latin typeface="system-ui"/>
              </a:rPr>
              <a:t> : Les produits avec une forte corrélation négative peuvent être considérés comme substituts, car les ventes de l'un augmentent lorsque les ventes de l'autre diminuent.</a:t>
            </a:r>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2198793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BF446B3C-7363-2640-8B85-FC0C4575B864}"/>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84754F79-173E-C5E1-826D-424A963AF0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EA60E48-B0C8-B454-D6A8-0DE65B0BD8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La répartition des stocks peut être effectuée en fonction du volume des ventes tout au long de l’année, en intégrant la notion de saisonnalité. </a:t>
            </a:r>
          </a:p>
          <a:p>
            <a:pPr algn="l">
              <a:buFont typeface="Arial" panose="020B0604020202020204" pitchFamily="34" charset="0"/>
              <a:buChar char="•"/>
            </a:pPr>
            <a:r>
              <a:rPr lang="fr-FR" b="0" i="0" dirty="0">
                <a:effectLst/>
                <a:latin typeface="system-ui"/>
              </a:rPr>
              <a:t>Tomate : 2 382 05 € de CA, soit une part de 11,11 %</a:t>
            </a:r>
          </a:p>
          <a:p>
            <a:pPr algn="l">
              <a:buFont typeface="Arial" panose="020B0604020202020204" pitchFamily="34" charset="0"/>
              <a:buChar char="•"/>
            </a:pPr>
            <a:r>
              <a:rPr lang="fr-FR" b="0" i="0" dirty="0">
                <a:effectLst/>
                <a:latin typeface="system-ui"/>
              </a:rPr>
              <a:t>Pomme : 2 254 51 € de CA, soit une part de 10,51 %</a:t>
            </a:r>
          </a:p>
          <a:p>
            <a:pPr algn="l">
              <a:buFont typeface="Arial" panose="020B0604020202020204" pitchFamily="34" charset="0"/>
              <a:buChar char="•"/>
            </a:pPr>
            <a:r>
              <a:rPr lang="fr-FR" b="0" i="0" dirty="0">
                <a:effectLst/>
                <a:latin typeface="system-ui"/>
              </a:rPr>
              <a:t>Banane : 1 882 35 € de CA, soit une part de 8,78 %</a:t>
            </a:r>
          </a:p>
          <a:p>
            <a:pPr algn="l">
              <a:buFont typeface="Arial" panose="020B0604020202020204" pitchFamily="34" charset="0"/>
              <a:buChar char="•"/>
            </a:pPr>
            <a:r>
              <a:rPr lang="fr-FR" b="0" i="0" dirty="0">
                <a:effectLst/>
                <a:latin typeface="system-ui"/>
              </a:rPr>
              <a:t>Abricot : 1 787 63 € de CA, soit une part de 8,34 %</a:t>
            </a:r>
          </a:p>
          <a:p>
            <a:pPr algn="l">
              <a:buFont typeface="Arial" panose="020B0604020202020204" pitchFamily="34" charset="0"/>
              <a:buChar char="•"/>
            </a:pPr>
            <a:r>
              <a:rPr lang="fr-FR" b="0" i="0" dirty="0">
                <a:effectLst/>
                <a:latin typeface="system-ui"/>
              </a:rPr>
              <a:t>Kiwi : 1 711 36 € de CA, soit une part de 7,98 %</a:t>
            </a:r>
          </a:p>
          <a:p>
            <a:pPr marL="0" lvl="0" indent="0" algn="l" rtl="0">
              <a:lnSpc>
                <a:spcPct val="100000"/>
              </a:lnSpc>
              <a:spcBef>
                <a:spcPts val="0"/>
              </a:spcBef>
              <a:spcAft>
                <a:spcPts val="0"/>
              </a:spcAft>
              <a:buSzPts val="1100"/>
              <a:buNone/>
            </a:pPr>
            <a:endParaRPr lang="fr-FR" b="0" i="0" dirty="0">
              <a:effectLst/>
              <a:latin typeface="system-ui"/>
            </a:endParaRPr>
          </a:p>
          <a:p>
            <a:pPr algn="l">
              <a:buNone/>
            </a:pPr>
            <a:r>
              <a:rPr lang="fr-FR" b="0" i="0" dirty="0">
                <a:effectLst/>
                <a:latin typeface="system-ui"/>
              </a:rPr>
              <a:t>Avril à Septembre (Mois 4 à 9): garde l’ordre on change les abricot et les bananes: une saisonnalité + importante</a:t>
            </a:r>
          </a:p>
          <a:p>
            <a:pPr algn="l">
              <a:buFont typeface="Arial" panose="020B0604020202020204" pitchFamily="34" charset="0"/>
              <a:buChar char="•"/>
            </a:pPr>
            <a:r>
              <a:rPr lang="fr-FR" b="0" i="0" dirty="0">
                <a:effectLst/>
                <a:latin typeface="system-ui"/>
              </a:rPr>
              <a:t>Les tomates seront placées en priorité dans l’espace de stockage principal, compte tenu de leur volume. Leurs ventes augmentent progressivement et atteignent un pic en juillet-août</a:t>
            </a:r>
          </a:p>
          <a:p>
            <a:pPr algn="l">
              <a:buFont typeface="Arial" panose="020B0604020202020204" pitchFamily="34" charset="0"/>
              <a:buChar char="•"/>
            </a:pPr>
            <a:r>
              <a:rPr lang="fr-FR" b="0" i="0" dirty="0">
                <a:effectLst/>
                <a:latin typeface="system-ui"/>
              </a:rPr>
              <a:t>Les pommes seront positionnées juste après les tomates.</a:t>
            </a:r>
          </a:p>
          <a:p>
            <a:pPr algn="l">
              <a:buFont typeface="Arial" panose="020B0604020202020204" pitchFamily="34" charset="0"/>
              <a:buChar char="•"/>
            </a:pPr>
            <a:r>
              <a:rPr lang="fr-FR" b="0" i="0" dirty="0">
                <a:effectLst/>
                <a:latin typeface="system-ui"/>
              </a:rPr>
              <a:t>Enfin, les kiwis, dont le volume de ventes est plus faible sur cette période, seront placés en dernière position</a:t>
            </a:r>
          </a:p>
          <a:p>
            <a:pPr algn="l">
              <a:buFont typeface="Arial" panose="020B0604020202020204" pitchFamily="34" charset="0"/>
              <a:buChar char="•"/>
            </a:pPr>
            <a:endParaRPr lang="fr-FR" b="0" i="0" dirty="0">
              <a:effectLst/>
              <a:latin typeface="system-ui"/>
            </a:endParaRPr>
          </a:p>
          <a:p>
            <a:pPr algn="l">
              <a:buNone/>
            </a:pPr>
            <a:r>
              <a:rPr lang="fr-FR" b="0" i="0" dirty="0">
                <a:effectLst/>
                <a:latin typeface="system-ui"/>
              </a:rPr>
              <a:t>Octobre à Mars (Mois 10 à 3):</a:t>
            </a:r>
          </a:p>
          <a:p>
            <a:pPr algn="l">
              <a:buFont typeface="Arial" panose="020B0604020202020204" pitchFamily="34" charset="0"/>
              <a:buChar char="•"/>
            </a:pPr>
            <a:r>
              <a:rPr lang="fr-FR" b="0" i="0" dirty="0">
                <a:effectLst/>
                <a:latin typeface="system-ui"/>
              </a:rPr>
              <a:t>Durant cette période, les pommes enregistrent le volume de ventes le plus important.</a:t>
            </a:r>
          </a:p>
          <a:p>
            <a:pPr algn="l">
              <a:buFont typeface="Arial" panose="020B0604020202020204" pitchFamily="34" charset="0"/>
              <a:buChar char="•"/>
            </a:pPr>
            <a:r>
              <a:rPr lang="fr-FR" b="0" i="0" dirty="0">
                <a:effectLst/>
                <a:latin typeface="system-ui"/>
              </a:rPr>
              <a:t>Elles sont suivies des tomates, bien que hors saison.</a:t>
            </a:r>
          </a:p>
          <a:p>
            <a:pPr algn="l">
              <a:buFont typeface="Arial" panose="020B0604020202020204" pitchFamily="34" charset="0"/>
              <a:buChar char="•"/>
            </a:pPr>
            <a:r>
              <a:rPr lang="fr-FR" b="0" i="0" dirty="0">
                <a:effectLst/>
                <a:latin typeface="system-ui"/>
              </a:rPr>
              <a:t>Viennent ensuite les kiwis, dont les ventes augmentent et atteignent un pic, tout en restant inférieures à celles des pommes et des tomates.</a:t>
            </a:r>
          </a:p>
          <a:p>
            <a:pPr algn="l">
              <a:buFont typeface="Arial" panose="020B0604020202020204" pitchFamily="34" charset="0"/>
              <a:buChar char="•"/>
            </a:pPr>
            <a:r>
              <a:rPr lang="fr-FR" b="0" i="0" dirty="0">
                <a:effectLst/>
                <a:latin typeface="system-ui"/>
              </a:rPr>
              <a:t>Les bananes conservent un volume de ventes relativement stable tout au long de l’année.</a:t>
            </a:r>
          </a:p>
          <a:p>
            <a:pPr algn="l">
              <a:buFont typeface="Arial" panose="020B0604020202020204" pitchFamily="34" charset="0"/>
              <a:buChar char="•"/>
            </a:pPr>
            <a:r>
              <a:rPr lang="fr-FR" b="0" i="0" dirty="0">
                <a:effectLst/>
                <a:latin typeface="system-ui"/>
              </a:rPr>
              <a:t>Enfin, les abricots affichent les ventes les plus faibles sur cette période</a:t>
            </a:r>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2840283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FCE03FF-D794-F48A-2073-F320131ACDB3}"/>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247BB3EA-6EA3-C8C2-B38B-9DBF643540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BDC0BE37-9BF0-3571-8056-EF605B7352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Les Produits Complémentaires :</a:t>
            </a:r>
          </a:p>
          <a:p>
            <a:pPr marL="0" lvl="0" indent="0" algn="l" rtl="0">
              <a:lnSpc>
                <a:spcPct val="100000"/>
              </a:lnSpc>
              <a:spcBef>
                <a:spcPts val="0"/>
              </a:spcBef>
              <a:spcAft>
                <a:spcPts val="0"/>
              </a:spcAft>
              <a:buSzPts val="1100"/>
              <a:buNone/>
            </a:pPr>
            <a:r>
              <a:rPr lang="fr-FR" b="0" i="0" dirty="0">
                <a:effectLst/>
                <a:latin typeface="system-ui"/>
              </a:rPr>
              <a:t>Pommes et Bananes:</a:t>
            </a:r>
          </a:p>
          <a:p>
            <a:pPr marL="0" lvl="0" indent="0" algn="l" rtl="0">
              <a:lnSpc>
                <a:spcPct val="100000"/>
              </a:lnSpc>
              <a:spcBef>
                <a:spcPts val="0"/>
              </a:spcBef>
              <a:spcAft>
                <a:spcPts val="0"/>
              </a:spcAft>
              <a:buSzPts val="1100"/>
              <a:buNone/>
            </a:pPr>
            <a:r>
              <a:rPr lang="fr-FR" b="0" i="0" dirty="0">
                <a:effectLst/>
                <a:latin typeface="system-ui"/>
              </a:rPr>
              <a:t>Abricots et Tomates:</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Les Produits Substituts : Ne pas mettre ensemble</a:t>
            </a:r>
          </a:p>
          <a:p>
            <a:pPr marL="0" lvl="0" indent="0" algn="l" rtl="0">
              <a:lnSpc>
                <a:spcPct val="100000"/>
              </a:lnSpc>
              <a:spcBef>
                <a:spcPts val="0"/>
              </a:spcBef>
              <a:spcAft>
                <a:spcPts val="0"/>
              </a:spcAft>
              <a:buSzPts val="1100"/>
              <a:buNone/>
            </a:pPr>
            <a:r>
              <a:rPr lang="fr-FR" b="0" i="0" dirty="0">
                <a:effectLst/>
                <a:latin typeface="system-ui"/>
              </a:rPr>
              <a:t>Abricots et Kiwis: </a:t>
            </a:r>
          </a:p>
          <a:p>
            <a:pPr marL="0" lvl="0" indent="0" algn="l" rtl="0">
              <a:lnSpc>
                <a:spcPct val="100000"/>
              </a:lnSpc>
              <a:spcBef>
                <a:spcPts val="0"/>
              </a:spcBef>
              <a:spcAft>
                <a:spcPts val="0"/>
              </a:spcAft>
              <a:buSzPts val="1100"/>
              <a:buNone/>
            </a:pPr>
            <a:r>
              <a:rPr lang="fr-FR" b="0" i="0" dirty="0">
                <a:effectLst/>
                <a:latin typeface="system-ui"/>
              </a:rPr>
              <a:t>Tomates et Kiwis:</a:t>
            </a:r>
          </a:p>
          <a:p>
            <a:pPr marL="0" lvl="0" indent="0" algn="l" rtl="0">
              <a:lnSpc>
                <a:spcPct val="100000"/>
              </a:lnSpc>
              <a:spcBef>
                <a:spcPts val="0"/>
              </a:spcBef>
              <a:spcAft>
                <a:spcPts val="0"/>
              </a:spcAft>
              <a:buSzPts val="1100"/>
              <a:buNone/>
            </a:pPr>
            <a:endParaRPr lang="fr-FR" b="0" i="0" dirty="0">
              <a:effectLst/>
              <a:latin typeface="system-ui"/>
            </a:endParaRPr>
          </a:p>
          <a:p>
            <a:pPr algn="l">
              <a:buNone/>
            </a:pPr>
            <a:r>
              <a:rPr lang="fr-FR" b="0" i="0" dirty="0">
                <a:effectLst/>
                <a:latin typeface="system-ui"/>
              </a:rPr>
              <a:t>Avril à Septembre (Mois 4 à 9):</a:t>
            </a:r>
          </a:p>
          <a:p>
            <a:pPr algn="l">
              <a:buFont typeface="Arial" panose="020B0604020202020204" pitchFamily="34" charset="0"/>
              <a:buChar char="•"/>
            </a:pPr>
            <a:r>
              <a:rPr lang="fr-FR" b="0" i="0" dirty="0">
                <a:effectLst/>
                <a:latin typeface="system-ui"/>
              </a:rPr>
              <a:t>Tomates : Leur volume de ventes augmente progressivement pour atteindre un pic. Il est recommandé de les placer dans une zone de stockage principale, avec un accès facilité pour répondre à la demande croissante.</a:t>
            </a:r>
          </a:p>
          <a:p>
            <a:pPr algn="l">
              <a:buFont typeface="Arial" panose="020B0604020202020204" pitchFamily="34" charset="0"/>
              <a:buChar char="•"/>
            </a:pPr>
            <a:r>
              <a:rPr lang="fr-FR" b="0" i="0" dirty="0">
                <a:effectLst/>
                <a:latin typeface="system-ui"/>
              </a:rPr>
              <a:t>Abricots : Suivant une saisonnalité similaire aux tomates, ils seront positionnés à proximité, dans des zones aisément accessibles.</a:t>
            </a:r>
          </a:p>
          <a:p>
            <a:pPr algn="l">
              <a:buFont typeface="Arial" panose="020B0604020202020204" pitchFamily="34" charset="0"/>
              <a:buChar char="•"/>
            </a:pPr>
            <a:r>
              <a:rPr lang="fr-FR" b="0" i="0" dirty="0">
                <a:effectLst/>
                <a:latin typeface="system-ui"/>
              </a:rPr>
              <a:t>Pommes et Bananes : Leurs ventes restant relativement stables, ils seront conservés dans des zones de stockage standard.</a:t>
            </a:r>
          </a:p>
          <a:p>
            <a:pPr algn="l">
              <a:buFont typeface="Arial" panose="020B0604020202020204" pitchFamily="34" charset="0"/>
              <a:buChar char="•"/>
            </a:pPr>
            <a:r>
              <a:rPr lang="fr-FR" b="0" i="0" dirty="0">
                <a:effectLst/>
                <a:latin typeface="system-ui"/>
              </a:rPr>
              <a:t>Kiwis : Leur demande étant plus faible sur cette période, ils seront stockés à l’écart.</a:t>
            </a:r>
          </a:p>
          <a:p>
            <a:pPr algn="l">
              <a:buNone/>
            </a:pPr>
            <a:r>
              <a:rPr lang="fr-FR" b="0" i="0" dirty="0">
                <a:effectLst/>
                <a:latin typeface="system-ui"/>
              </a:rPr>
              <a:t>Octobre à Mars (Mois 10 à 3):</a:t>
            </a:r>
          </a:p>
          <a:p>
            <a:pPr algn="l">
              <a:buFont typeface="Arial" panose="020B0604020202020204" pitchFamily="34" charset="0"/>
              <a:buChar char="•"/>
            </a:pPr>
            <a:r>
              <a:rPr lang="fr-FR" b="0" i="0" dirty="0">
                <a:effectLst/>
                <a:latin typeface="system-ui"/>
              </a:rPr>
              <a:t>Tomates et Abricots : Bien que leurs ventes diminuent, elles restent relativement élevées (sauf pour l’abricot). Ces produits seront maintenus dans l’espace principal.</a:t>
            </a:r>
          </a:p>
          <a:p>
            <a:pPr algn="l">
              <a:buFont typeface="Arial" panose="020B0604020202020204" pitchFamily="34" charset="0"/>
              <a:buChar char="•"/>
            </a:pPr>
            <a:r>
              <a:rPr lang="fr-FR" b="0" i="0" dirty="0">
                <a:effectLst/>
                <a:latin typeface="system-ui"/>
              </a:rPr>
              <a:t>Pommes et Bananes : Les ventes demeurant stables, ils seront conservés dans des zones de stockage classiques.</a:t>
            </a:r>
          </a:p>
          <a:p>
            <a:pPr algn="l">
              <a:buFont typeface="Arial" panose="020B0604020202020204" pitchFamily="34" charset="0"/>
              <a:buChar char="•"/>
            </a:pPr>
            <a:r>
              <a:rPr lang="fr-FR" b="0" i="0" dirty="0">
                <a:effectLst/>
                <a:latin typeface="system-ui"/>
              </a:rPr>
              <a:t>Kiwis : Leur demande augmente significativement et atteint un pic, sans toutefois surpasser celle des pommes et des bananes. Ils seront donc placés dans la dernière zone de stockage. Si les volumes de vente explosent, la flexibilité des racks permettra d’en déplacer une partie vers l’espace principal.</a:t>
            </a:r>
          </a:p>
          <a:p>
            <a:pPr marL="0" lvl="0" indent="0" algn="l" rtl="0">
              <a:lnSpc>
                <a:spcPct val="100000"/>
              </a:lnSpc>
              <a:spcBef>
                <a:spcPts val="0"/>
              </a:spcBef>
              <a:spcAft>
                <a:spcPts val="0"/>
              </a:spcAft>
              <a:buSzPts val="1100"/>
              <a:buNone/>
            </a:pPr>
            <a:endParaRPr lang="fr-FR" b="0" i="0" dirty="0">
              <a:effectLst/>
              <a:latin typeface="system-ui"/>
            </a:endParaRPr>
          </a:p>
          <a:p>
            <a:pPr algn="l">
              <a:buFont typeface="Arial" panose="020B0604020202020204" pitchFamily="34" charset="0"/>
              <a:buChar char="•"/>
            </a:pPr>
            <a:r>
              <a:rPr lang="fr-FR" b="0" i="0" dirty="0">
                <a:effectLst/>
                <a:latin typeface="system-ui"/>
              </a:rPr>
              <a:t>Stockage en rack : Adapté aux tomates, abricots et kiwis, en raison de leur forte saisonnalité et de leur besoin d’un accès rapide pendant les pics de demande.</a:t>
            </a:r>
          </a:p>
          <a:p>
            <a:pPr algn="l">
              <a:buFont typeface="Arial" panose="020B0604020202020204" pitchFamily="34" charset="0"/>
              <a:buChar char="•"/>
            </a:pPr>
            <a:r>
              <a:rPr lang="fr-FR" b="0" i="0" dirty="0">
                <a:effectLst/>
                <a:latin typeface="system-ui"/>
              </a:rPr>
              <a:t>Stockage de masse : Plus efficace et économique pour les pommes et bananes, dont les ventes sont relativement stables tout au long de l’année.</a:t>
            </a:r>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166826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Suite à cette annonce de développement, certaines alertes concernant le département SI et Operations sont remontées. </a:t>
            </a:r>
          </a:p>
          <a:p>
            <a:pPr marL="0" lvl="0" indent="0" algn="l" rtl="0">
              <a:lnSpc>
                <a:spcPct val="100000"/>
              </a:lnSpc>
              <a:spcBef>
                <a:spcPts val="0"/>
              </a:spcBef>
              <a:spcAft>
                <a:spcPts val="0"/>
              </a:spcAft>
              <a:buSzPts val="1100"/>
              <a:buNone/>
            </a:pPr>
            <a:r>
              <a:rPr lang="fr-FR" dirty="0"/>
              <a:t>nouvelles données = nouveaux tableau de bord </a:t>
            </a:r>
          </a:p>
          <a:p>
            <a:pPr marL="0" lvl="0" indent="0" algn="l" rtl="0">
              <a:lnSpc>
                <a:spcPct val="100000"/>
              </a:lnSpc>
              <a:spcBef>
                <a:spcPts val="0"/>
              </a:spcBef>
              <a:spcAft>
                <a:spcPts val="0"/>
              </a:spcAft>
              <a:buSzPts val="1100"/>
              <a:buNone/>
            </a:pPr>
            <a:r>
              <a:rPr lang="fr-FR" dirty="0"/>
              <a:t>nouveaux volumes = nouvelles organisations à l’entrepôt.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Nos objectifs:</a:t>
            </a:r>
            <a:endParaRPr lang="fr-FR" b="0" i="0" dirty="0">
              <a:effectLst/>
              <a:latin typeface="Arial"/>
            </a:endParaRPr>
          </a:p>
          <a:p>
            <a:pPr marL="0" lvl="0" indent="0" algn="l" rtl="0">
              <a:lnSpc>
                <a:spcPct val="100000"/>
              </a:lnSpc>
              <a:spcBef>
                <a:spcPts val="0"/>
              </a:spcBef>
              <a:spcAft>
                <a:spcPts val="0"/>
              </a:spcAft>
              <a:buSzPts val="1100"/>
              <a:buNone/>
            </a:pPr>
            <a:r>
              <a:rPr lang="fr-FR" b="0" i="0" dirty="0">
                <a:effectLst/>
                <a:latin typeface="Inter"/>
              </a:rPr>
              <a:t>Analyser les volumes commandés au cours des derniers mois, en tenant compte des saisonnalités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Pour, Mieux estimer la demande et anticiper les conséquences métier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Réorganiser les opérations et l'entrepôt pour mieux gérer les stocks </a:t>
            </a:r>
            <a:r>
              <a:rPr lang="fr-FR" dirty="0"/>
              <a:t>ajuster les capacités de stockage.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Rassurer les clients en évitant les retards de livraison, comme ceux survenus l'été dernier.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Fournir les données nécessaires aux collaborateurs pour prendre des décisions éclairées.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lvl="0" indent="0" algn="l" rtl="0">
              <a:lnSpc>
                <a:spcPct val="100000"/>
              </a:lnSpc>
              <a:spcBef>
                <a:spcPts val="0"/>
              </a:spcBef>
              <a:spcAft>
                <a:spcPts val="0"/>
              </a:spcAft>
              <a:buSzPts val="1100"/>
              <a:buNone/>
            </a:pPr>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F07CEE9D-7F19-C106-2693-AB7192502B73}"/>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8D295285-3C51-8018-DF45-752881DFBB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4CC319C1-9194-57A1-B55D-1388AD540D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Suite à l’analyse des  volumes de vente et leur évolution en tenant compte des saisonnalités</a:t>
            </a:r>
          </a:p>
          <a:p>
            <a:pPr marL="0" lvl="0" indent="0" algn="l" rtl="0">
              <a:lnSpc>
                <a:spcPct val="100000"/>
              </a:lnSpc>
              <a:spcBef>
                <a:spcPts val="0"/>
              </a:spcBef>
              <a:spcAft>
                <a:spcPts val="0"/>
              </a:spcAft>
              <a:buSzPts val="1100"/>
              <a:buNone/>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1230735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0986D717-4E26-46E0-9BFA-B8B4F11F1A4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58DBCD0-FEB3-FFF7-5899-3CFE14C565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AE8EE2DF-157F-05CD-2767-3E683B855B7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Suite à la réception de tes données, j’ai commencé par une analyse exploratoire de celles-ci, puis une étude de nos volumes, avec les saisonnalités et enfin des comparaisons pour proposer un nouveau plan pour l’entrepôt.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Analyse de données &gt; Jupiter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Date: la date considérée au format YYYY-MM-DD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Product: le nom du produit considéré</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Inter"/>
              </a:rPr>
              <a:t>Sales: le chiffre d'affaires vendu en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p:txBody>
      </p:sp>
    </p:spTree>
    <p:extLst>
      <p:ext uri="{BB962C8B-B14F-4D97-AF65-F5344CB8AC3E}">
        <p14:creationId xmlns:p14="http://schemas.microsoft.com/office/powerpoint/2010/main" val="212643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44D9CFC-A08C-46ED-60A3-DB2E4723F800}"/>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0F00F52-B175-A8E1-B369-38620ED8DE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D838DCC-ED26-EE83-E3D0-2516D95C7F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Font typeface="Arial" panose="020B0604020202020204" pitchFamily="34" charset="0"/>
              <a:buNone/>
            </a:pPr>
            <a:r>
              <a:rPr lang="fr-FR" b="0" i="0" dirty="0">
                <a:effectLst/>
                <a:latin typeface="system-ui"/>
              </a:rPr>
              <a:t>Une idée des ordres de grandeurs de nos données, j’ai effectué des explorations visuelles, mais aussi statistique de notre variable sales.</a:t>
            </a:r>
          </a:p>
          <a:p>
            <a:pPr marL="158750" indent="0" algn="l">
              <a:buFont typeface="Arial" panose="020B0604020202020204" pitchFamily="34" charset="0"/>
              <a:buNone/>
            </a:pPr>
            <a:endParaRPr lang="fr-FR" b="0" i="0" dirty="0">
              <a:effectLst/>
              <a:latin typeface="system-ui"/>
            </a:endParaRPr>
          </a:p>
          <a:p>
            <a:pPr marL="158750" indent="0" algn="l">
              <a:buFont typeface="Arial" panose="020B0604020202020204" pitchFamily="34" charset="0"/>
              <a:buNone/>
            </a:pPr>
            <a:r>
              <a:rPr lang="fr-FR" b="0" i="0" dirty="0" err="1">
                <a:effectLst/>
                <a:latin typeface="system-ui"/>
              </a:rPr>
              <a:t>Boxplot</a:t>
            </a:r>
            <a:r>
              <a:rPr lang="fr-FR" b="0" i="0" dirty="0">
                <a:effectLst/>
                <a:latin typeface="system-ui"/>
              </a:rPr>
              <a:t>: </a:t>
            </a:r>
            <a:r>
              <a:rPr lang="fr-FR" sz="1100" dirty="0">
                <a:effectLst/>
                <a:latin typeface="Calibri" panose="020F0502020204030204" pitchFamily="34" charset="0"/>
              </a:rPr>
              <a:t>mesure de dispersion et permet de représenter schématiquement une distribution. La boite est délimitée par des quartiles et la médiane qui est représenté au centre de la boite. </a:t>
            </a:r>
          </a:p>
          <a:p>
            <a:pPr marL="158750" indent="0" algn="l">
              <a:buFont typeface="Arial" panose="020B0604020202020204" pitchFamily="34" charset="0"/>
              <a:buNone/>
            </a:pPr>
            <a:endParaRPr lang="fr-FR" sz="1100" b="0" i="0" dirty="0">
              <a:effectLst/>
              <a:latin typeface="Calibri" panose="020F0502020204030204" pitchFamily="34" charset="0"/>
            </a:endParaRPr>
          </a:p>
          <a:p>
            <a:pPr marL="158750" indent="0" algn="l">
              <a:buFont typeface="Arial" panose="020B0604020202020204" pitchFamily="34" charset="0"/>
              <a:buNone/>
            </a:pPr>
            <a:r>
              <a:rPr lang="fr-FR" b="0" i="0" dirty="0">
                <a:effectLst/>
                <a:latin typeface="system-ui"/>
              </a:rPr>
              <a:t>Le CA varie globalement entre une valeur proche de 0 et un maximum de plus de 200</a:t>
            </a:r>
          </a:p>
          <a:p>
            <a:pPr algn="l">
              <a:buFont typeface="Arial" panose="020B0604020202020204" pitchFamily="34" charset="0"/>
              <a:buChar char="•"/>
            </a:pPr>
            <a:r>
              <a:rPr lang="fr-FR" b="0" i="0" dirty="0">
                <a:effectLst/>
                <a:latin typeface="system-ui"/>
              </a:rPr>
              <a:t>La majorité du CA (entre Q1 et Q3) se situe entre 701€ et 122€</a:t>
            </a:r>
          </a:p>
          <a:p>
            <a:pPr algn="l">
              <a:buFont typeface="Arial" panose="020B0604020202020204" pitchFamily="34" charset="0"/>
              <a:buChar char="•"/>
            </a:pPr>
            <a:r>
              <a:rPr lang="fr-FR" b="0" i="0" dirty="0">
                <a:effectLst/>
                <a:latin typeface="system-ui"/>
              </a:rPr>
              <a:t>Un calcul de l’écart-type à été effectué est celui-ci est de 38€</a:t>
            </a:r>
          </a:p>
          <a:p>
            <a:pPr algn="l">
              <a:buFont typeface="Arial" panose="020B0604020202020204" pitchFamily="34" charset="0"/>
              <a:buChar char="•"/>
            </a:pPr>
            <a:r>
              <a:rPr lang="fr-FR" b="0" i="0" dirty="0">
                <a:effectLst/>
                <a:latin typeface="system-ui"/>
              </a:rPr>
              <a:t>En moyenne le CA s'écarte de 38€ par rapport à la moyenne qui est de 97€. Le CA dans l'ensemble de données est dispersé, avec des valeurs qui peuvent être bien plus basses ou bien plus hautes que la moyenne. Ce qui montre une forte variabilité du CA.</a:t>
            </a:r>
          </a:p>
          <a:p>
            <a:pPr algn="l">
              <a:buFont typeface="Arial" panose="020B0604020202020204" pitchFamily="34" charset="0"/>
              <a:buChar char="•"/>
            </a:pPr>
            <a:endParaRPr lang="fr-FR" b="0" i="0" dirty="0">
              <a:effectLst/>
              <a:latin typeface="system-ui"/>
            </a:endParaRPr>
          </a:p>
          <a:p>
            <a:pPr algn="l">
              <a:buFont typeface="Arial" panose="020B0604020202020204" pitchFamily="34" charset="0"/>
              <a:buChar char="•"/>
            </a:pPr>
            <a:r>
              <a:rPr lang="fr-FR" b="0" i="0" dirty="0">
                <a:effectLst/>
                <a:latin typeface="system-ui"/>
              </a:rPr>
              <a:t>Ensuite, des CA seuils ont été calculé via le Z-index et l’analyse des intervalles interquartiles, qui nous montre que à partir de 200€, nos valeurs pourraient être considéré comme aberrantes.  Cela représente 120 articles (Pommes et Tomates)</a:t>
            </a:r>
          </a:p>
          <a:p>
            <a:pPr algn="l">
              <a:buFont typeface="Arial" panose="020B0604020202020204" pitchFamily="34" charset="0"/>
              <a:buChar char="•"/>
            </a:pPr>
            <a:r>
              <a:rPr lang="fr-FR" b="0" i="0" dirty="0">
                <a:effectLst/>
                <a:latin typeface="system-ui"/>
              </a:rPr>
              <a:t>L'analyse des intervalles interquartiles (IQR - Interquartile Range) est une méthode couramment utilisée pour détecter les valeurs aberrantes (</a:t>
            </a:r>
            <a:r>
              <a:rPr lang="fr-FR" b="0" i="0" dirty="0" err="1">
                <a:effectLst/>
                <a:latin typeface="system-ui"/>
              </a:rPr>
              <a:t>outliers</a:t>
            </a:r>
            <a:r>
              <a:rPr lang="fr-FR" b="0" i="0" dirty="0">
                <a:effectLst/>
                <a:latin typeface="system-ui"/>
              </a:rPr>
              <a:t>). </a:t>
            </a:r>
          </a:p>
          <a:p>
            <a:pPr algn="l">
              <a:buFont typeface="Arial" panose="020B0604020202020204" pitchFamily="34" charset="0"/>
              <a:buChar char="•"/>
            </a:pPr>
            <a:endParaRPr lang="fr-FR" b="0" i="0" dirty="0">
              <a:effectLst/>
              <a:latin typeface="system-ui"/>
            </a:endParaRPr>
          </a:p>
          <a:p>
            <a:pPr algn="l">
              <a:buFont typeface="Arial" panose="020B0604020202020204" pitchFamily="34" charset="0"/>
              <a:buChar char="•"/>
            </a:pPr>
            <a:r>
              <a:rPr lang="fr-FR" b="0" i="0" dirty="0">
                <a:effectLst/>
                <a:latin typeface="system-ui"/>
              </a:rPr>
              <a:t>Très faible proportion d'</a:t>
            </a:r>
            <a:r>
              <a:rPr lang="fr-FR" b="0" i="0" dirty="0" err="1">
                <a:effectLst/>
                <a:latin typeface="system-ui"/>
              </a:rPr>
              <a:t>outliers</a:t>
            </a:r>
            <a:r>
              <a:rPr lang="fr-FR" b="0" i="0" dirty="0">
                <a:effectLst/>
                <a:latin typeface="system-ui"/>
              </a:rPr>
              <a:t> : 0,55 est une proportion extrêmement faible. Cela signifie que le jeu de données est très homogène et que les valeurs extrêmes sont rares impact/ influence négligeables sur nos statistiques globales.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endParaRPr lang="fr-FR" dirty="0"/>
          </a:p>
          <a:p>
            <a:pPr algn="l">
              <a:buFont typeface="Arial" panose="020B0604020202020204" pitchFamily="34" charset="0"/>
              <a:buChar char="•"/>
            </a:pPr>
            <a:endParaRPr lang="fr-FR" dirty="0"/>
          </a:p>
          <a:p>
            <a:pPr algn="l">
              <a:buFont typeface="Arial" panose="020B0604020202020204" pitchFamily="34" charset="0"/>
              <a:buChar char="•"/>
            </a:pPr>
            <a:endParaRPr lang="fr-FR" b="0" i="0" dirty="0">
              <a:effectLst/>
              <a:latin typeface="system-ui"/>
            </a:endParaRPr>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244677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D68F6F4-01A1-0130-6084-2E9E27B7C20B}"/>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D79F5F8-19B2-0083-872C-39B6EE606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707B710-DE4D-9630-5D76-33A7142DE5C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DS: r</a:t>
            </a:r>
            <a:r>
              <a:rPr lang="fr-FR" sz="1800" dirty="0">
                <a:effectLst/>
                <a:latin typeface="Calibri" panose="020F0502020204030204" pitchFamily="34" charset="0"/>
              </a:rPr>
              <a:t>évèle comment les valeurs d'un ensemble de données sont réparties, Elle nous donne une vision globale de nos données.</a:t>
            </a:r>
          </a:p>
          <a:p>
            <a:pPr marL="0" lvl="0" indent="0" algn="l" rtl="0">
              <a:lnSpc>
                <a:spcPct val="100000"/>
              </a:lnSpc>
              <a:spcBef>
                <a:spcPts val="0"/>
              </a:spcBef>
              <a:spcAft>
                <a:spcPts val="0"/>
              </a:spcAft>
              <a:buSzPts val="1100"/>
              <a:buNone/>
            </a:pPr>
            <a:r>
              <a:rPr lang="fr-FR" dirty="0"/>
              <a:t>H0: les données suivent une distribution normale</a:t>
            </a:r>
          </a:p>
          <a:p>
            <a:pPr marL="0" lvl="0" indent="0" algn="l" rtl="0">
              <a:lnSpc>
                <a:spcPct val="100000"/>
              </a:lnSpc>
              <a:spcBef>
                <a:spcPts val="0"/>
              </a:spcBef>
              <a:spcAft>
                <a:spcPts val="0"/>
              </a:spcAft>
              <a:buSzPts val="1100"/>
              <a:buNone/>
            </a:pPr>
            <a:r>
              <a:rPr lang="fr-FR" dirty="0"/>
              <a:t>H1: elle indique que les données ne suivent pas une distribution normale</a:t>
            </a:r>
            <a:r>
              <a:rPr lang="fr-FR" b="0" i="0" dirty="0">
                <a:effectLst/>
                <a:latin typeface="system-ui"/>
              </a:rPr>
              <a:t> et donc que H est fausse</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1" i="0" dirty="0">
                <a:solidFill>
                  <a:srgbClr val="33A5B6"/>
                </a:solidFill>
                <a:effectLst/>
                <a:latin typeface="system-ui"/>
              </a:rPr>
              <a:t>Shapiro-</a:t>
            </a:r>
            <a:r>
              <a:rPr lang="fr-FR" b="1" i="0" dirty="0" err="1">
                <a:solidFill>
                  <a:srgbClr val="33A5B6"/>
                </a:solidFill>
                <a:effectLst/>
                <a:latin typeface="system-ui"/>
              </a:rPr>
              <a:t>Wilk</a:t>
            </a:r>
            <a:r>
              <a:rPr lang="fr-FR" b="1" i="0" dirty="0">
                <a:solidFill>
                  <a:srgbClr val="33A5B6"/>
                </a:solidFill>
                <a:effectLst/>
                <a:latin typeface="system-ui"/>
              </a:rPr>
              <a:t>: </a:t>
            </a:r>
            <a:r>
              <a:rPr lang="fr-FR" dirty="0"/>
              <a:t>permet de vérifier si un échantillon suit une </a:t>
            </a:r>
            <a:r>
              <a:rPr lang="fr-FR" b="1" dirty="0"/>
              <a:t>distribution normale</a:t>
            </a:r>
            <a:r>
              <a:rPr lang="fr-FR" dirty="0"/>
              <a:t> (loi normale).</a:t>
            </a:r>
          </a:p>
          <a:p>
            <a:pPr marL="0" lvl="0" indent="0" algn="l" rtl="0">
              <a:lnSpc>
                <a:spcPct val="100000"/>
              </a:lnSpc>
              <a:spcBef>
                <a:spcPts val="0"/>
              </a:spcBef>
              <a:spcAft>
                <a:spcPts val="0"/>
              </a:spcAft>
              <a:buSzPts val="1100"/>
              <a:buNone/>
            </a:pPr>
            <a:r>
              <a:rPr lang="fr-FR" dirty="0"/>
              <a:t>La valeur W mesure combien les données s'écartent de la normalité. La valeur de 0.9367 proche de 1 tend à suggérer que les données pourraient suivre une distribution normale.</a:t>
            </a:r>
          </a:p>
          <a:p>
            <a:pPr marL="0" lvl="0" indent="0" algn="l" rtl="0">
              <a:lnSpc>
                <a:spcPct val="100000"/>
              </a:lnSpc>
              <a:spcBef>
                <a:spcPts val="0"/>
              </a:spcBef>
              <a:spcAft>
                <a:spcPts val="0"/>
              </a:spcAft>
              <a:buSzPts val="1100"/>
              <a:buNone/>
            </a:pPr>
            <a:r>
              <a:rPr lang="fr-FR" dirty="0"/>
              <a:t>La p-value de 0.3430 est supérieure au seuil commun de 0.05. Nous ne pouvons donc pas </a:t>
            </a:r>
            <a:r>
              <a:rPr lang="fr-FR" dirty="0" err="1"/>
              <a:t>rejetter</a:t>
            </a:r>
            <a:r>
              <a:rPr lang="fr-FR" dirty="0"/>
              <a:t> l'hypothèse de normalité. Cela stipule que les données suivent une distribution normale</a:t>
            </a:r>
          </a:p>
          <a:p>
            <a:pPr marL="0" lvl="0" indent="0" algn="l" rtl="0">
              <a:lnSpc>
                <a:spcPct val="100000"/>
              </a:lnSpc>
              <a:spcBef>
                <a:spcPts val="0"/>
              </a:spcBef>
              <a:spcAft>
                <a:spcPts val="0"/>
              </a:spcAft>
              <a:buSzPts val="1100"/>
              <a:buNone/>
            </a:pPr>
            <a:endParaRPr lang="fr-F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1" i="0" dirty="0">
                <a:solidFill>
                  <a:srgbClr val="33A5B6"/>
                </a:solidFill>
                <a:effectLst/>
                <a:latin typeface="system-ui"/>
              </a:rPr>
              <a:t>Kolmogorov-Smirnov: </a:t>
            </a:r>
            <a:r>
              <a:rPr lang="fr-FR" b="0" i="0" dirty="0">
                <a:solidFill>
                  <a:srgbClr val="33A5B6"/>
                </a:solidFill>
                <a:effectLst/>
                <a:latin typeface="system-ui"/>
              </a:rPr>
              <a:t>souvent utilisé pour de grands échantillons, mais peut être sensible aux petites variations: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effectLst/>
                <a:latin typeface="system-ui"/>
              </a:rPr>
              <a:t>p-value = 0.492 &gt; 0.05, donc on ne rejette pas l’hypothèse de normalité</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33A5B6"/>
              </a:solidFill>
              <a:effectLst/>
              <a:latin typeface="system-u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33A5B6"/>
                </a:solidFill>
                <a:effectLst/>
                <a:latin typeface="system-ui"/>
              </a:rPr>
              <a:t>Utiliser des tests paramétriques: (comparaison de moyennes, analyse de variance et interpréter es résultats avec plus de confiance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33A5B6"/>
              </a:solidFill>
              <a:effectLst/>
              <a:latin typeface="system-u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33A5B6"/>
                </a:solidFill>
                <a:effectLst/>
                <a:latin typeface="system-ui"/>
              </a:rPr>
              <a:t>Maintenant que nous avons une meilleure connaissance de nos données, nous pouvons aller dans l’analyse de celles-ci</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202559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C360058-FD46-9CF3-8D73-53D7D5729C3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FF9AF0D6-A067-5BC9-6377-CE387CCFE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CF9AD2FC-79AE-265D-6B6C-22BF92968C0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b="0" i="0" dirty="0">
              <a:effectLst/>
              <a:latin typeface="system-ui"/>
            </a:endParaRPr>
          </a:p>
        </p:txBody>
      </p:sp>
    </p:spTree>
    <p:extLst>
      <p:ext uri="{BB962C8B-B14F-4D97-AF65-F5344CB8AC3E}">
        <p14:creationId xmlns:p14="http://schemas.microsoft.com/office/powerpoint/2010/main" val="344633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77FFEDE4-6AFA-B3C4-8311-BB4C0AC2D43A}"/>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04C643F-3FE4-51A1-4FFD-1E47C4ECA9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CE73A1FB-F54D-77BC-A153-EFD733D641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J’ai calculé les parts du CA par articles sur les 4 dernières années.</a:t>
            </a:r>
          </a:p>
          <a:p>
            <a:pPr marL="0" lvl="0" indent="0" algn="l" rtl="0">
              <a:lnSpc>
                <a:spcPct val="100000"/>
              </a:lnSpc>
              <a:spcBef>
                <a:spcPts val="0"/>
              </a:spcBef>
              <a:spcAft>
                <a:spcPts val="0"/>
              </a:spcAft>
              <a:buSzPts val="1100"/>
              <a:buNone/>
            </a:pPr>
            <a:r>
              <a:rPr lang="fr-FR" b="0" i="0" dirty="0">
                <a:effectLst/>
                <a:latin typeface="system-ui"/>
              </a:rPr>
              <a:t>Représente un peu moins de 50% des parts de notre CA, donc une part non négligeable.</a:t>
            </a:r>
          </a:p>
          <a:p>
            <a:pPr marL="0" lvl="0" indent="0" algn="l" rtl="0">
              <a:lnSpc>
                <a:spcPct val="100000"/>
              </a:lnSpc>
              <a:spcBef>
                <a:spcPts val="0"/>
              </a:spcBef>
              <a:spcAft>
                <a:spcPts val="0"/>
              </a:spcAft>
              <a:buSzPts val="1100"/>
              <a:buNone/>
            </a:pPr>
            <a:r>
              <a:rPr lang="fr-FR" b="0" i="0" dirty="0">
                <a:effectLst/>
                <a:latin typeface="system-ui"/>
              </a:rPr>
              <a:t>Et c’est sur ces produits que le reste de l’analyse va se faire</a:t>
            </a:r>
          </a:p>
        </p:txBody>
      </p:sp>
    </p:spTree>
    <p:extLst>
      <p:ext uri="{BB962C8B-B14F-4D97-AF65-F5344CB8AC3E}">
        <p14:creationId xmlns:p14="http://schemas.microsoft.com/office/powerpoint/2010/main" val="347625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A482416-6C8D-FC61-A6C8-7ECAFE4D5751}"/>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4EDC7DBE-C6AE-F2B6-62C5-878438A03D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6C104DDB-3EF7-08EB-31FE-E75121D2C2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a:t>
            </a:r>
            <a:r>
              <a:rPr lang="fr-FR" b="1" dirty="0"/>
              <a:t>analyse de la saisonnalité</a:t>
            </a:r>
            <a:r>
              <a:rPr lang="fr-FR" dirty="0"/>
              <a:t> consiste à identifier et mesurer les </a:t>
            </a:r>
            <a:r>
              <a:rPr lang="fr-FR" b="1" dirty="0"/>
              <a:t>variations périodiques</a:t>
            </a:r>
            <a:r>
              <a:rPr lang="fr-FR" dirty="0"/>
              <a:t>  de nos données au fil du temps. Ces variations se répètent à intervalles réguliers (mois, trimestre, année) et sont souvent influencées par des facteurs externes comme la météo, les fêtes, ou les habitudes de consommation. </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Pourquoi? </a:t>
            </a:r>
          </a:p>
          <a:p>
            <a:pPr marL="0" lvl="0" indent="0" algn="l" rtl="0">
              <a:lnSpc>
                <a:spcPct val="100000"/>
              </a:lnSpc>
              <a:spcBef>
                <a:spcPts val="0"/>
              </a:spcBef>
              <a:spcAft>
                <a:spcPts val="0"/>
              </a:spcAft>
              <a:buSzPts val="1100"/>
              <a:buNone/>
            </a:pPr>
            <a:r>
              <a:rPr lang="fr-FR" b="1" dirty="0"/>
              <a:t>Les fruits et légumes de saison</a:t>
            </a:r>
            <a:r>
              <a:rPr lang="fr-FR" dirty="0"/>
              <a:t> ont des fluctuations de vente selon les récoltes.</a:t>
            </a:r>
          </a:p>
          <a:p>
            <a:pPr marL="0" lvl="0" indent="0" algn="l" rtl="0">
              <a:lnSpc>
                <a:spcPct val="100000"/>
              </a:lnSpc>
              <a:spcBef>
                <a:spcPts val="0"/>
              </a:spcBef>
              <a:spcAft>
                <a:spcPts val="0"/>
              </a:spcAft>
              <a:buSzPts val="1100"/>
              <a:buNone/>
            </a:pPr>
            <a:r>
              <a:rPr lang="fr-FR" dirty="0"/>
              <a:t>Trend: Représente l’</a:t>
            </a:r>
            <a:r>
              <a:rPr lang="fr-FR" b="1" dirty="0"/>
              <a:t>évolution générale</a:t>
            </a:r>
            <a:r>
              <a:rPr lang="fr-FR" dirty="0"/>
              <a:t> des données sur le long terme.</a:t>
            </a:r>
          </a:p>
          <a:p>
            <a:pPr marL="0" lvl="0" indent="0" algn="l" rtl="0">
              <a:lnSpc>
                <a:spcPct val="100000"/>
              </a:lnSpc>
              <a:spcBef>
                <a:spcPts val="0"/>
              </a:spcBef>
              <a:spcAft>
                <a:spcPts val="0"/>
              </a:spcAft>
              <a:buSzPts val="1100"/>
              <a:buNone/>
            </a:pPr>
            <a:r>
              <a:rPr lang="fr-FR" b="0" i="0" dirty="0" err="1">
                <a:effectLst/>
                <a:latin typeface="system-ui"/>
              </a:rPr>
              <a:t>Seasonal</a:t>
            </a:r>
            <a:r>
              <a:rPr lang="fr-FR" b="0" i="0" dirty="0">
                <a:effectLst/>
                <a:latin typeface="system-ui"/>
              </a:rPr>
              <a:t>: </a:t>
            </a:r>
            <a:r>
              <a:rPr lang="fr-FR" dirty="0"/>
              <a:t>Ce sont les </a:t>
            </a:r>
            <a:r>
              <a:rPr lang="fr-FR" b="1" dirty="0"/>
              <a:t>variations périodiques</a:t>
            </a:r>
            <a:r>
              <a:rPr lang="fr-FR" dirty="0"/>
              <a:t> qui reviennent à intervalles réguliers (mois, trimestre, année). La saisonnalité est influencée par des facteurs comme le climat, les événements culturels ou les habitudes de consommation.</a:t>
            </a:r>
          </a:p>
          <a:p>
            <a:pPr marL="0" lvl="0" indent="0" algn="l" rtl="0">
              <a:lnSpc>
                <a:spcPct val="100000"/>
              </a:lnSpc>
              <a:spcBef>
                <a:spcPts val="0"/>
              </a:spcBef>
              <a:spcAft>
                <a:spcPts val="0"/>
              </a:spcAft>
              <a:buSzPts val="1100"/>
              <a:buNone/>
            </a:pPr>
            <a:r>
              <a:rPr lang="fr-FR" b="0" i="0" dirty="0" err="1">
                <a:effectLst/>
                <a:latin typeface="system-ui"/>
              </a:rPr>
              <a:t>Residual</a:t>
            </a:r>
            <a:r>
              <a:rPr lang="fr-FR" b="0" i="0" dirty="0">
                <a:effectLst/>
                <a:latin typeface="system-ui"/>
              </a:rPr>
              <a:t>: C’est la part imprévisible des données, après avoir retiré la tendance et la saisonnalité. (crise économique, rupture de stock, météo imprévue…).</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b="0" i="0" dirty="0">
                <a:effectLst/>
                <a:latin typeface="system-ui"/>
              </a:rPr>
              <a:t>Graphique: ventes qui augmentent, la tendance montre une progression constante des tomates, à l’année saisonnalité très faible. Résidus, très faible.</a:t>
            </a:r>
          </a:p>
        </p:txBody>
      </p:sp>
    </p:spTree>
    <p:extLst>
      <p:ext uri="{BB962C8B-B14F-4D97-AF65-F5344CB8AC3E}">
        <p14:creationId xmlns:p14="http://schemas.microsoft.com/office/powerpoint/2010/main" val="314958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AF6E8B1-E459-9CD0-7DD4-A71A7D131D3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B06C662-E858-C733-26DB-351B0A4071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02491590-CE07-111E-C2B3-F21F1A5C4E2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4 graphiques: </a:t>
            </a:r>
          </a:p>
          <a:p>
            <a:pPr marL="171450" lvl="0" indent="-171450" algn="l" rtl="0">
              <a:lnSpc>
                <a:spcPct val="100000"/>
              </a:lnSpc>
              <a:spcBef>
                <a:spcPts val="0"/>
              </a:spcBef>
              <a:spcAft>
                <a:spcPts val="0"/>
              </a:spcAft>
              <a:buSzPts val="1100"/>
              <a:buFontTx/>
              <a:buChar char="-"/>
            </a:pPr>
            <a:r>
              <a:rPr lang="fr-FR" b="0" i="0" dirty="0">
                <a:effectLst/>
                <a:latin typeface="system-ui"/>
              </a:rPr>
              <a:t>Tendance, et des ventes à la hausse pour les Pommes et les Kiwi sur les 4 ans</a:t>
            </a:r>
          </a:p>
          <a:p>
            <a:pPr marL="171450" lvl="0" indent="-171450" algn="l" rtl="0">
              <a:lnSpc>
                <a:spcPct val="100000"/>
              </a:lnSpc>
              <a:spcBef>
                <a:spcPts val="0"/>
              </a:spcBef>
              <a:spcAft>
                <a:spcPts val="0"/>
              </a:spcAft>
              <a:buSzPts val="1100"/>
              <a:buFontTx/>
              <a:buChar char="-"/>
            </a:pPr>
            <a:r>
              <a:rPr lang="fr-FR" b="0" i="0" dirty="0">
                <a:effectLst/>
                <a:latin typeface="system-ui"/>
              </a:rPr>
              <a:t>Tendance à la hause en début 2019 pour les bananes puis une diminution des ventes sur 2020 pour une stabilisation en 2021</a:t>
            </a:r>
          </a:p>
          <a:p>
            <a:pPr marL="171450" lvl="0" indent="-171450" algn="l" rtl="0">
              <a:lnSpc>
                <a:spcPct val="100000"/>
              </a:lnSpc>
              <a:spcBef>
                <a:spcPts val="0"/>
              </a:spcBef>
              <a:spcAft>
                <a:spcPts val="0"/>
              </a:spcAft>
              <a:buSzPts val="1100"/>
              <a:buFontTx/>
              <a:buChar char="-"/>
            </a:pPr>
            <a:r>
              <a:rPr lang="fr-FR" b="0" i="0" dirty="0">
                <a:effectLst/>
                <a:latin typeface="system-ui"/>
              </a:rPr>
              <a:t>Abricot, baisse des ventes</a:t>
            </a:r>
          </a:p>
          <a:p>
            <a:pPr marL="171450" lvl="0" indent="-171450" algn="l" rtl="0">
              <a:lnSpc>
                <a:spcPct val="100000"/>
              </a:lnSpc>
              <a:spcBef>
                <a:spcPts val="0"/>
              </a:spcBef>
              <a:spcAft>
                <a:spcPts val="0"/>
              </a:spcAft>
              <a:buSzPts val="1100"/>
              <a:buFontTx/>
              <a:buChar char="-"/>
            </a:pPr>
            <a:endParaRPr lang="fr-FR" b="0" i="0" dirty="0">
              <a:effectLst/>
              <a:latin typeface="system-ui"/>
            </a:endParaRPr>
          </a:p>
          <a:p>
            <a:pPr marL="171450" lvl="0" indent="-171450" algn="l" rtl="0">
              <a:lnSpc>
                <a:spcPct val="100000"/>
              </a:lnSpc>
              <a:spcBef>
                <a:spcPts val="0"/>
              </a:spcBef>
              <a:spcAft>
                <a:spcPts val="0"/>
              </a:spcAft>
              <a:buSzPts val="1100"/>
              <a:buFontTx/>
              <a:buChar char="-"/>
            </a:pPr>
            <a:r>
              <a:rPr lang="fr-FR" b="0" i="0" dirty="0">
                <a:effectLst/>
                <a:latin typeface="system-ui"/>
              </a:rPr>
              <a:t>A ce niveau de décomposition, on voit également aucune saisonnalité ni de résidus, il faut aller à maille mensuelle pour le voir.</a:t>
            </a:r>
          </a:p>
          <a:p>
            <a:pPr marL="171450" lvl="0" indent="-171450" algn="l" rtl="0">
              <a:lnSpc>
                <a:spcPct val="100000"/>
              </a:lnSpc>
              <a:spcBef>
                <a:spcPts val="0"/>
              </a:spcBef>
              <a:spcAft>
                <a:spcPts val="0"/>
              </a:spcAft>
              <a:buSzPts val="1100"/>
              <a:buFontTx/>
              <a:buChar char="-"/>
            </a:pPr>
            <a:endParaRPr lang="fr-FR" b="0" i="0" dirty="0">
              <a:effectLst/>
              <a:latin typeface="system-ui"/>
            </a:endParaRPr>
          </a:p>
        </p:txBody>
      </p:sp>
    </p:spTree>
    <p:extLst>
      <p:ext uri="{BB962C8B-B14F-4D97-AF65-F5344CB8AC3E}">
        <p14:creationId xmlns:p14="http://schemas.microsoft.com/office/powerpoint/2010/main" val="20598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206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Analyse </a:t>
            </a:r>
            <a:r>
              <a:rPr lang="fr" sz="5200" dirty="0">
                <a:solidFill>
                  <a:srgbClr val="F3F3F3"/>
                </a:solidFill>
                <a:latin typeface="Montserrat"/>
                <a:ea typeface="Montserrat"/>
                <a:cs typeface="Montserrat"/>
                <a:sym typeface="Montserrat"/>
              </a:rPr>
              <a:t>d</a:t>
            </a:r>
            <a:r>
              <a:rPr lang="fr" sz="5200" b="0" i="0" u="none" strike="noStrike" cap="none" dirty="0">
                <a:solidFill>
                  <a:srgbClr val="F3F3F3"/>
                </a:solidFill>
                <a:latin typeface="Montserrat"/>
                <a:ea typeface="Montserrat"/>
                <a:cs typeface="Montserrat"/>
                <a:sym typeface="Montserrat"/>
              </a:rPr>
              <a:t>es Pics de Vente </a:t>
            </a:r>
            <a:r>
              <a:rPr lang="fr" sz="5200" dirty="0">
                <a:solidFill>
                  <a:srgbClr val="F3F3F3"/>
                </a:solidFill>
                <a:latin typeface="Montserrat"/>
                <a:ea typeface="Montserrat"/>
                <a:cs typeface="Montserrat"/>
                <a:sym typeface="Montserrat"/>
              </a:rPr>
              <a:t>A</a:t>
            </a:r>
            <a:r>
              <a:rPr lang="fr" sz="5200" b="0" i="0" u="none" strike="noStrike" cap="none" dirty="0">
                <a:solidFill>
                  <a:srgbClr val="F3F3F3"/>
                </a:solidFill>
                <a:latin typeface="Montserrat"/>
                <a:ea typeface="Montserrat"/>
                <a:cs typeface="Montserrat"/>
                <a:sym typeface="Montserrat"/>
              </a:rPr>
              <a:t>nnuels chez FastAlim</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ROUDAUT Quittterie</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Supply Chain Analyst</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[07.04.2025]</a:t>
            </a:r>
            <a:endParaRPr sz="2800" b="0" i="0" u="none" strike="noStrike" cap="none" dirty="0">
              <a:solidFill>
                <a:schemeClr val="lt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B7A8E224-3BE8-1CF0-6D23-62C86D4753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3AB3104-AE68-322E-6EBE-B011CC27424F}"/>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489305D8-E293-F5C6-E655-D724AC1B21CF}"/>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110F8A71-88C1-D1E9-FE4D-B2CC9AE4EE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dirty="0"/>
          </a:p>
        </p:txBody>
      </p:sp>
      <p:sp>
        <p:nvSpPr>
          <p:cNvPr id="64" name="Google Shape;64;p4">
            <a:extLst>
              <a:ext uri="{FF2B5EF4-FFF2-40B4-BE49-F238E27FC236}">
                <a16:creationId xmlns:a16="http://schemas.microsoft.com/office/drawing/2014/main" id="{1A4C2B68-AD6F-B9F3-9C5D-AAD035BFFB32}"/>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24970E4-B995-B789-A98A-213822F46D36}"/>
              </a:ext>
            </a:extLst>
          </p:cNvPr>
          <p:cNvSpPr txBox="1"/>
          <p:nvPr/>
        </p:nvSpPr>
        <p:spPr>
          <a:xfrm>
            <a:off x="779250" y="33452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Evolution des Volumes Moyens Annuels du TOP 5</a:t>
            </a:r>
          </a:p>
        </p:txBody>
      </p:sp>
      <p:sp>
        <p:nvSpPr>
          <p:cNvPr id="66" name="Google Shape;66;p4">
            <a:extLst>
              <a:ext uri="{FF2B5EF4-FFF2-40B4-BE49-F238E27FC236}">
                <a16:creationId xmlns:a16="http://schemas.microsoft.com/office/drawing/2014/main" id="{BE1B1BD1-4549-125F-DD1E-687D52517E48}"/>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A8C1625D-6531-D3C9-A3FF-0651C4F290DF}"/>
              </a:ext>
            </a:extLst>
          </p:cNvPr>
          <p:cNvPicPr>
            <a:picLocks noChangeAspect="1"/>
          </p:cNvPicPr>
          <p:nvPr/>
        </p:nvPicPr>
        <p:blipFill>
          <a:blip r:embed="rId3"/>
          <a:stretch>
            <a:fillRect/>
          </a:stretch>
        </p:blipFill>
        <p:spPr>
          <a:xfrm>
            <a:off x="1281513" y="1500700"/>
            <a:ext cx="6312224" cy="3473629"/>
          </a:xfrm>
          <a:prstGeom prst="rect">
            <a:avLst/>
          </a:prstGeom>
          <a:ln>
            <a:solidFill>
              <a:srgbClr val="002060"/>
            </a:solidFill>
          </a:ln>
        </p:spPr>
      </p:pic>
    </p:spTree>
    <p:extLst>
      <p:ext uri="{BB962C8B-B14F-4D97-AF65-F5344CB8AC3E}">
        <p14:creationId xmlns:p14="http://schemas.microsoft.com/office/powerpoint/2010/main" val="218877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82D4453-49C2-5A1E-994A-45DB9543859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7BBA6461-0E23-E9EF-9E89-6380E3BAC64C}"/>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62A3AE20-159D-C73D-583D-B7AA555EEE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dirty="0"/>
          </a:p>
        </p:txBody>
      </p:sp>
      <p:sp>
        <p:nvSpPr>
          <p:cNvPr id="64" name="Google Shape;64;p4">
            <a:extLst>
              <a:ext uri="{FF2B5EF4-FFF2-40B4-BE49-F238E27FC236}">
                <a16:creationId xmlns:a16="http://schemas.microsoft.com/office/drawing/2014/main" id="{57C3DCBE-0709-566D-FDC8-3825E5637EE2}"/>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889D9C72-3EC2-31BB-DEF2-087171DEEAF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Analyses saisonnalités: Mensuelles Tomates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91294050-77FA-A8D0-1F80-16313D73ADB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 name="ZoneTexte 5">
            <a:extLst>
              <a:ext uri="{FF2B5EF4-FFF2-40B4-BE49-F238E27FC236}">
                <a16:creationId xmlns:a16="http://schemas.microsoft.com/office/drawing/2014/main" id="{8ECBFDDF-1B7C-3C96-72C0-D866D6CF3ADC}"/>
              </a:ext>
            </a:extLst>
          </p:cNvPr>
          <p:cNvSpPr txBox="1"/>
          <p:nvPr/>
        </p:nvSpPr>
        <p:spPr>
          <a:xfrm>
            <a:off x="5155825" y="2560174"/>
            <a:ext cx="3498216" cy="1169551"/>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fr-FR" dirty="0"/>
              <a:t>Fluctuations régulières et périodiques</a:t>
            </a:r>
          </a:p>
          <a:p>
            <a:pPr marL="285750" indent="-285750">
              <a:buFont typeface="Arial" panose="020B0604020202020204" pitchFamily="34" charset="0"/>
              <a:buChar char="•"/>
            </a:pPr>
            <a:r>
              <a:rPr lang="fr-FR" dirty="0"/>
              <a:t>Saisonnalité prononcée</a:t>
            </a:r>
          </a:p>
          <a:p>
            <a:pPr marL="285750" indent="-285750">
              <a:buFont typeface="Arial" panose="020B0604020202020204" pitchFamily="34" charset="0"/>
              <a:buChar char="•"/>
            </a:pPr>
            <a:r>
              <a:rPr lang="fr-FR" dirty="0"/>
              <a:t>Pics de forte demande = facteurs saisonniers</a:t>
            </a:r>
          </a:p>
          <a:p>
            <a:pPr marL="285750" indent="-285750">
              <a:buFont typeface="Arial" panose="020B0604020202020204" pitchFamily="34" charset="0"/>
              <a:buChar char="•"/>
            </a:pPr>
            <a:r>
              <a:rPr lang="fr-FR" dirty="0"/>
              <a:t>Résidus: variations aléatoires.</a:t>
            </a:r>
          </a:p>
        </p:txBody>
      </p:sp>
      <p:pic>
        <p:nvPicPr>
          <p:cNvPr id="4" name="Image 3">
            <a:extLst>
              <a:ext uri="{FF2B5EF4-FFF2-40B4-BE49-F238E27FC236}">
                <a16:creationId xmlns:a16="http://schemas.microsoft.com/office/drawing/2014/main" id="{04E8255C-E95F-5D03-E34D-023DC1CC15EA}"/>
              </a:ext>
            </a:extLst>
          </p:cNvPr>
          <p:cNvPicPr>
            <a:picLocks noChangeAspect="1"/>
          </p:cNvPicPr>
          <p:nvPr/>
        </p:nvPicPr>
        <p:blipFill>
          <a:blip r:embed="rId3"/>
          <a:stretch>
            <a:fillRect/>
          </a:stretch>
        </p:blipFill>
        <p:spPr>
          <a:xfrm>
            <a:off x="637007" y="1747776"/>
            <a:ext cx="3938364" cy="3001305"/>
          </a:xfrm>
          <a:prstGeom prst="rect">
            <a:avLst/>
          </a:prstGeom>
          <a:ln>
            <a:solidFill>
              <a:srgbClr val="002060"/>
            </a:solidFill>
          </a:ln>
        </p:spPr>
      </p:pic>
    </p:spTree>
    <p:extLst>
      <p:ext uri="{BB962C8B-B14F-4D97-AF65-F5344CB8AC3E}">
        <p14:creationId xmlns:p14="http://schemas.microsoft.com/office/powerpoint/2010/main" val="161856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3F0BDD5-4C8B-7382-754B-1B0C85FA0DEE}"/>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8D303FAE-30AE-9A11-D16E-995597466EC6}"/>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620BFF8D-120A-021A-FA46-987A24FB4B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dirty="0"/>
          </a:p>
        </p:txBody>
      </p:sp>
      <p:sp>
        <p:nvSpPr>
          <p:cNvPr id="64" name="Google Shape;64;p4">
            <a:extLst>
              <a:ext uri="{FF2B5EF4-FFF2-40B4-BE49-F238E27FC236}">
                <a16:creationId xmlns:a16="http://schemas.microsoft.com/office/drawing/2014/main" id="{000154B7-7C20-F333-11BF-154D126311C9}"/>
              </a:ext>
            </a:extLst>
          </p:cNvPr>
          <p:cNvSpPr/>
          <p:nvPr/>
        </p:nvSpPr>
        <p:spPr>
          <a:xfrm>
            <a:off x="0" y="0"/>
            <a:ext cx="9144000" cy="906667"/>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BA08F601-7379-0A5E-3F3A-8B46B0AB6BD1}"/>
              </a:ext>
            </a:extLst>
          </p:cNvPr>
          <p:cNvSpPr txBox="1"/>
          <p:nvPr/>
        </p:nvSpPr>
        <p:spPr>
          <a:xfrm>
            <a:off x="880411" y="8048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Analyses </a:t>
            </a:r>
            <a:r>
              <a:rPr lang="fr-FR" sz="2500" dirty="0">
                <a:solidFill>
                  <a:srgbClr val="F3F3F3"/>
                </a:solidFill>
                <a:latin typeface="Montserrat"/>
                <a:ea typeface="Montserrat"/>
                <a:cs typeface="Montserrat"/>
                <a:sym typeface="Montserrat"/>
              </a:rPr>
              <a:t>S</a:t>
            </a:r>
            <a:r>
              <a:rPr lang="fr-FR" sz="2500" b="0" i="0" u="none" strike="noStrike" cap="none" dirty="0">
                <a:solidFill>
                  <a:srgbClr val="F3F3F3"/>
                </a:solidFill>
                <a:latin typeface="Montserrat"/>
                <a:ea typeface="Montserrat"/>
                <a:cs typeface="Montserrat"/>
                <a:sym typeface="Montserrat"/>
              </a:rPr>
              <a:t>aisonnalités Mensuelles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A588E490-756E-EAB1-B66C-CF2538B5E77E}"/>
              </a:ext>
            </a:extLst>
          </p:cNvPr>
          <p:cNvSpPr/>
          <p:nvPr/>
        </p:nvSpPr>
        <p:spPr>
          <a:xfrm>
            <a:off x="989504" y="630296"/>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4" name="Diagramme 13">
            <a:extLst>
              <a:ext uri="{FF2B5EF4-FFF2-40B4-BE49-F238E27FC236}">
                <a16:creationId xmlns:a16="http://schemas.microsoft.com/office/drawing/2014/main" id="{70D369A3-43E7-BF8D-1514-09AB6C490988}"/>
              </a:ext>
            </a:extLst>
          </p:cNvPr>
          <p:cNvGraphicFramePr/>
          <p:nvPr>
            <p:extLst>
              <p:ext uri="{D42A27DB-BD31-4B8C-83A1-F6EECF244321}">
                <p14:modId xmlns:p14="http://schemas.microsoft.com/office/powerpoint/2010/main" val="4035466353"/>
              </p:ext>
            </p:extLst>
          </p:nvPr>
        </p:nvGraphicFramePr>
        <p:xfrm>
          <a:off x="0" y="1017725"/>
          <a:ext cx="9144000" cy="3879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65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7814410-78E0-17B7-F8BE-063831DD4290}"/>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A217CE46-D6CC-2981-D0FA-81054D6D474F}"/>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38DBE12D-9AD4-8526-2B24-44EE595832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dirty="0"/>
          </a:p>
        </p:txBody>
      </p:sp>
      <p:sp>
        <p:nvSpPr>
          <p:cNvPr id="64" name="Google Shape;64;p4">
            <a:extLst>
              <a:ext uri="{FF2B5EF4-FFF2-40B4-BE49-F238E27FC236}">
                <a16:creationId xmlns:a16="http://schemas.microsoft.com/office/drawing/2014/main" id="{93ED378E-DB4F-8156-6F46-5EA334EA5698}"/>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DB94956-85A1-BC2D-B1B2-FEAAADE70FEB}"/>
              </a:ext>
            </a:extLst>
          </p:cNvPr>
          <p:cNvSpPr txBox="1"/>
          <p:nvPr/>
        </p:nvSpPr>
        <p:spPr>
          <a:xfrm>
            <a:off x="467550" y="4087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Evolution des Volumes Moyens Mensuels du TOP 5</a:t>
            </a:r>
          </a:p>
        </p:txBody>
      </p:sp>
      <p:sp>
        <p:nvSpPr>
          <p:cNvPr id="66" name="Google Shape;66;p4">
            <a:extLst>
              <a:ext uri="{FF2B5EF4-FFF2-40B4-BE49-F238E27FC236}">
                <a16:creationId xmlns:a16="http://schemas.microsoft.com/office/drawing/2014/main" id="{41F5A49C-E73D-40AA-79B8-BC15B8FF6D3D}"/>
              </a:ext>
            </a:extLst>
          </p:cNvPr>
          <p:cNvSpPr/>
          <p:nvPr/>
        </p:nvSpPr>
        <p:spPr>
          <a:xfrm>
            <a:off x="577608" y="967325"/>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2F53DA1B-33B5-3C6E-8AF8-0762FA5CBCDE}"/>
              </a:ext>
            </a:extLst>
          </p:cNvPr>
          <p:cNvPicPr>
            <a:picLocks noChangeAspect="1"/>
          </p:cNvPicPr>
          <p:nvPr/>
        </p:nvPicPr>
        <p:blipFill>
          <a:blip r:embed="rId3"/>
          <a:stretch>
            <a:fillRect/>
          </a:stretch>
        </p:blipFill>
        <p:spPr>
          <a:xfrm>
            <a:off x="1303422" y="1444358"/>
            <a:ext cx="6359401" cy="3709651"/>
          </a:xfrm>
          <a:prstGeom prst="rect">
            <a:avLst/>
          </a:prstGeom>
        </p:spPr>
      </p:pic>
    </p:spTree>
    <p:extLst>
      <p:ext uri="{BB962C8B-B14F-4D97-AF65-F5344CB8AC3E}">
        <p14:creationId xmlns:p14="http://schemas.microsoft.com/office/powerpoint/2010/main" val="344774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580D116-F83A-7714-6231-EE019EC0AEBA}"/>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177A9A31-753E-571D-D8E3-6A222F9D0826}"/>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DC1B3F11-9639-0D10-194E-56553A2F19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dirty="0"/>
          </a:p>
        </p:txBody>
      </p:sp>
      <p:sp>
        <p:nvSpPr>
          <p:cNvPr id="64" name="Google Shape;64;p4">
            <a:extLst>
              <a:ext uri="{FF2B5EF4-FFF2-40B4-BE49-F238E27FC236}">
                <a16:creationId xmlns:a16="http://schemas.microsoft.com/office/drawing/2014/main" id="{70DECC0F-EEF4-E2E1-D23C-47990320EB65}"/>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36A26EB9-1536-9181-A6FD-AAF6A2DF6C65}"/>
              </a:ext>
            </a:extLst>
          </p:cNvPr>
          <p:cNvSpPr txBox="1"/>
          <p:nvPr/>
        </p:nvSpPr>
        <p:spPr>
          <a:xfrm>
            <a:off x="467550" y="317829"/>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Distribution des Volumes </a:t>
            </a:r>
            <a:r>
              <a:rPr lang="fr-FR" sz="2500" dirty="0">
                <a:solidFill>
                  <a:srgbClr val="F3F3F3"/>
                </a:solidFill>
                <a:latin typeface="Montserrat"/>
                <a:ea typeface="Montserrat"/>
                <a:cs typeface="Montserrat"/>
                <a:sym typeface="Montserrat"/>
              </a:rPr>
              <a:t>C</a:t>
            </a:r>
            <a:r>
              <a:rPr lang="fr-FR" sz="2500" b="0" i="0" u="none" strike="noStrike" cap="none" dirty="0">
                <a:solidFill>
                  <a:srgbClr val="F3F3F3"/>
                </a:solidFill>
                <a:latin typeface="Montserrat"/>
                <a:ea typeface="Montserrat"/>
                <a:cs typeface="Montserrat"/>
                <a:sym typeface="Montserrat"/>
              </a:rPr>
              <a:t>ommandés TOP 5</a:t>
            </a:r>
          </a:p>
        </p:txBody>
      </p:sp>
      <p:sp>
        <p:nvSpPr>
          <p:cNvPr id="66" name="Google Shape;66;p4">
            <a:extLst>
              <a:ext uri="{FF2B5EF4-FFF2-40B4-BE49-F238E27FC236}">
                <a16:creationId xmlns:a16="http://schemas.microsoft.com/office/drawing/2014/main" id="{6D1B50C1-E021-6AEA-4793-F9A9CD3A4EC6}"/>
              </a:ext>
            </a:extLst>
          </p:cNvPr>
          <p:cNvSpPr/>
          <p:nvPr/>
        </p:nvSpPr>
        <p:spPr>
          <a:xfrm>
            <a:off x="613822" y="865329"/>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ACF651DC-50A6-32EF-2364-5A734C3456E0}"/>
              </a:ext>
            </a:extLst>
          </p:cNvPr>
          <p:cNvPicPr>
            <a:picLocks noChangeAspect="1"/>
          </p:cNvPicPr>
          <p:nvPr/>
        </p:nvPicPr>
        <p:blipFill>
          <a:blip r:embed="rId3"/>
          <a:stretch>
            <a:fillRect/>
          </a:stretch>
        </p:blipFill>
        <p:spPr>
          <a:xfrm>
            <a:off x="1239352" y="1485291"/>
            <a:ext cx="6476369" cy="3571526"/>
          </a:xfrm>
          <a:prstGeom prst="rect">
            <a:avLst/>
          </a:prstGeom>
        </p:spPr>
      </p:pic>
    </p:spTree>
    <p:extLst>
      <p:ext uri="{BB962C8B-B14F-4D97-AF65-F5344CB8AC3E}">
        <p14:creationId xmlns:p14="http://schemas.microsoft.com/office/powerpoint/2010/main" val="366680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20ADA67-1866-FBA9-21AE-A4AAD118084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5EFC806E-1427-1FD3-853E-A2C349653E5B}"/>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9DADA3DD-3EBC-20AB-B838-2EBB998A25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dirty="0"/>
          </a:p>
        </p:txBody>
      </p:sp>
      <p:sp>
        <p:nvSpPr>
          <p:cNvPr id="64" name="Google Shape;64;p4">
            <a:extLst>
              <a:ext uri="{FF2B5EF4-FFF2-40B4-BE49-F238E27FC236}">
                <a16:creationId xmlns:a16="http://schemas.microsoft.com/office/drawing/2014/main" id="{150F139C-FF47-7FD3-8DED-A2C269985FB9}"/>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4F702CB1-D443-08B7-0A83-4477CDAD765C}"/>
              </a:ext>
            </a:extLst>
          </p:cNvPr>
          <p:cNvSpPr txBox="1"/>
          <p:nvPr/>
        </p:nvSpPr>
        <p:spPr>
          <a:xfrm>
            <a:off x="467550" y="317829"/>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Moyenne Mobile EX: Tomates</a:t>
            </a:r>
          </a:p>
        </p:txBody>
      </p:sp>
      <p:sp>
        <p:nvSpPr>
          <p:cNvPr id="66" name="Google Shape;66;p4">
            <a:extLst>
              <a:ext uri="{FF2B5EF4-FFF2-40B4-BE49-F238E27FC236}">
                <a16:creationId xmlns:a16="http://schemas.microsoft.com/office/drawing/2014/main" id="{09C2451C-5A2B-60FE-338D-50A058991E0B}"/>
              </a:ext>
            </a:extLst>
          </p:cNvPr>
          <p:cNvSpPr/>
          <p:nvPr/>
        </p:nvSpPr>
        <p:spPr>
          <a:xfrm>
            <a:off x="613822" y="865329"/>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 name="ZoneTexte 2">
            <a:extLst>
              <a:ext uri="{FF2B5EF4-FFF2-40B4-BE49-F238E27FC236}">
                <a16:creationId xmlns:a16="http://schemas.microsoft.com/office/drawing/2014/main" id="{A6E0D2AE-02EF-6461-D155-0755F7ACF323}"/>
              </a:ext>
            </a:extLst>
          </p:cNvPr>
          <p:cNvSpPr txBox="1"/>
          <p:nvPr/>
        </p:nvSpPr>
        <p:spPr>
          <a:xfrm>
            <a:off x="5741043" y="1932973"/>
            <a:ext cx="3247107" cy="972152"/>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fr-FR" dirty="0"/>
              <a:t>Lisser les fluctuations/ ventes</a:t>
            </a:r>
          </a:p>
          <a:p>
            <a:pPr marL="285750" indent="-285750">
              <a:buFont typeface="Arial" panose="020B0604020202020204" pitchFamily="34" charset="0"/>
              <a:buChar char="•"/>
            </a:pPr>
            <a:r>
              <a:rPr lang="fr-FR" dirty="0"/>
              <a:t>Visualisation des tendances</a:t>
            </a:r>
          </a:p>
          <a:p>
            <a:pPr marL="285750" indent="-285750">
              <a:buFont typeface="Arial" panose="020B0604020202020204" pitchFamily="34" charset="0"/>
              <a:buChar char="•"/>
            </a:pPr>
            <a:r>
              <a:rPr lang="fr-FR" dirty="0"/>
              <a:t>Prévision des ventes Futures</a:t>
            </a:r>
          </a:p>
          <a:p>
            <a:pPr marL="285750" indent="-285750">
              <a:buFont typeface="Arial" panose="020B0604020202020204" pitchFamily="34" charset="0"/>
              <a:buChar char="•"/>
            </a:pPr>
            <a:r>
              <a:rPr lang="fr-FR" dirty="0"/>
              <a:t>Aide à la gestion de Stock</a:t>
            </a:r>
          </a:p>
        </p:txBody>
      </p:sp>
      <p:pic>
        <p:nvPicPr>
          <p:cNvPr id="6" name="Image 5">
            <a:extLst>
              <a:ext uri="{FF2B5EF4-FFF2-40B4-BE49-F238E27FC236}">
                <a16:creationId xmlns:a16="http://schemas.microsoft.com/office/drawing/2014/main" id="{86597277-193A-4895-E383-938B0D1C642C}"/>
              </a:ext>
            </a:extLst>
          </p:cNvPr>
          <p:cNvPicPr>
            <a:picLocks noChangeAspect="1"/>
          </p:cNvPicPr>
          <p:nvPr/>
        </p:nvPicPr>
        <p:blipFill>
          <a:blip r:embed="rId3"/>
          <a:stretch>
            <a:fillRect/>
          </a:stretch>
        </p:blipFill>
        <p:spPr>
          <a:xfrm>
            <a:off x="122842" y="1736161"/>
            <a:ext cx="5349192" cy="3089510"/>
          </a:xfrm>
          <a:prstGeom prst="rect">
            <a:avLst/>
          </a:prstGeom>
          <a:ln>
            <a:solidFill>
              <a:srgbClr val="002060"/>
            </a:solidFill>
          </a:ln>
        </p:spPr>
      </p:pic>
      <p:sp>
        <p:nvSpPr>
          <p:cNvPr id="7" name="ZoneTexte 6">
            <a:extLst>
              <a:ext uri="{FF2B5EF4-FFF2-40B4-BE49-F238E27FC236}">
                <a16:creationId xmlns:a16="http://schemas.microsoft.com/office/drawing/2014/main" id="{1E81CEA9-82E9-3996-2B19-0E486D0BA0F6}"/>
              </a:ext>
            </a:extLst>
          </p:cNvPr>
          <p:cNvSpPr txBox="1"/>
          <p:nvPr/>
        </p:nvSpPr>
        <p:spPr>
          <a:xfrm>
            <a:off x="5774051" y="3181350"/>
            <a:ext cx="3247107" cy="1384995"/>
          </a:xfrm>
          <a:prstGeom prst="rect">
            <a:avLst/>
          </a:prstGeom>
          <a:noFill/>
          <a:ln>
            <a:solidFill>
              <a:srgbClr val="002060"/>
            </a:solidFill>
          </a:ln>
        </p:spPr>
        <p:txBody>
          <a:bodyPr wrap="square" rtlCol="0">
            <a:spAutoFit/>
          </a:bodyPr>
          <a:lstStyle/>
          <a:p>
            <a:pPr marL="285750" indent="-285750">
              <a:buFont typeface="Arial" panose="020B0604020202020204" pitchFamily="34" charset="0"/>
              <a:buChar char="•"/>
            </a:pPr>
            <a:r>
              <a:rPr lang="fr-FR" dirty="0"/>
              <a:t>Prédictions Top 5 M+1:</a:t>
            </a:r>
          </a:p>
          <a:p>
            <a:pPr marL="285750" indent="-285750">
              <a:buFont typeface="Arial" panose="020B0604020202020204" pitchFamily="34" charset="0"/>
              <a:buChar char="•"/>
            </a:pPr>
            <a:r>
              <a:rPr lang="fr-FR" dirty="0"/>
              <a:t>Tomates: 137 </a:t>
            </a:r>
          </a:p>
          <a:p>
            <a:pPr marL="285750" indent="-285750">
              <a:buFont typeface="Arial" panose="020B0604020202020204" pitchFamily="34" charset="0"/>
              <a:buChar char="•"/>
            </a:pPr>
            <a:r>
              <a:rPr lang="fr-FR" dirty="0"/>
              <a:t>Pommes: 159</a:t>
            </a:r>
          </a:p>
          <a:p>
            <a:pPr marL="285750" indent="-285750">
              <a:buFont typeface="Arial" panose="020B0604020202020204" pitchFamily="34" charset="0"/>
              <a:buChar char="•"/>
            </a:pPr>
            <a:r>
              <a:rPr lang="fr-FR" dirty="0"/>
              <a:t>Bananes: 130</a:t>
            </a:r>
          </a:p>
          <a:p>
            <a:pPr marL="285750" indent="-285750">
              <a:buFont typeface="Arial" panose="020B0604020202020204" pitchFamily="34" charset="0"/>
              <a:buChar char="•"/>
            </a:pPr>
            <a:r>
              <a:rPr lang="fr-FR" dirty="0"/>
              <a:t>Abricots: 86</a:t>
            </a:r>
          </a:p>
          <a:p>
            <a:pPr marL="285750" indent="-285750">
              <a:buFont typeface="Arial" panose="020B0604020202020204" pitchFamily="34" charset="0"/>
              <a:buChar char="•"/>
            </a:pPr>
            <a:r>
              <a:rPr lang="fr-FR" dirty="0"/>
              <a:t>Kiwi: 146</a:t>
            </a:r>
          </a:p>
        </p:txBody>
      </p:sp>
    </p:spTree>
    <p:extLst>
      <p:ext uri="{BB962C8B-B14F-4D97-AF65-F5344CB8AC3E}">
        <p14:creationId xmlns:p14="http://schemas.microsoft.com/office/powerpoint/2010/main" val="388619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71B73C2D-27E0-935E-6FB2-528DFACAC89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373F5C50-BC53-CCE8-42F3-BDE63C42109F}"/>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ADD8956A-37C2-F550-E3F6-7BEA74C1B7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dirty="0"/>
          </a:p>
        </p:txBody>
      </p:sp>
      <p:sp>
        <p:nvSpPr>
          <p:cNvPr id="64" name="Google Shape;64;p4">
            <a:extLst>
              <a:ext uri="{FF2B5EF4-FFF2-40B4-BE49-F238E27FC236}">
                <a16:creationId xmlns:a16="http://schemas.microsoft.com/office/drawing/2014/main" id="{B8EB7986-05FC-9F6F-ADB5-0679DBC12B2A}"/>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3CF568AC-C1D3-10F7-F05A-2D341AC5D5C8}"/>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Coefficient d’Ecart TOP 5</a:t>
            </a:r>
          </a:p>
        </p:txBody>
      </p:sp>
      <p:sp>
        <p:nvSpPr>
          <p:cNvPr id="66" name="Google Shape;66;p4">
            <a:extLst>
              <a:ext uri="{FF2B5EF4-FFF2-40B4-BE49-F238E27FC236}">
                <a16:creationId xmlns:a16="http://schemas.microsoft.com/office/drawing/2014/main" id="{621C1313-29D4-ECF9-56AE-2C63FEAF3A9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8BEEC38D-1038-4EB1-E7CC-C7EFF6E7852B}"/>
              </a:ext>
            </a:extLst>
          </p:cNvPr>
          <p:cNvPicPr>
            <a:picLocks noChangeAspect="1"/>
          </p:cNvPicPr>
          <p:nvPr/>
        </p:nvPicPr>
        <p:blipFill>
          <a:blip r:embed="rId3"/>
          <a:stretch>
            <a:fillRect/>
          </a:stretch>
        </p:blipFill>
        <p:spPr>
          <a:xfrm>
            <a:off x="3567879" y="1605866"/>
            <a:ext cx="5264421" cy="3092609"/>
          </a:xfrm>
          <a:prstGeom prst="rect">
            <a:avLst/>
          </a:prstGeom>
        </p:spPr>
      </p:pic>
      <p:sp>
        <p:nvSpPr>
          <p:cNvPr id="6" name="ZoneTexte 5">
            <a:extLst>
              <a:ext uri="{FF2B5EF4-FFF2-40B4-BE49-F238E27FC236}">
                <a16:creationId xmlns:a16="http://schemas.microsoft.com/office/drawing/2014/main" id="{8A8C8CB7-47D9-5662-602B-3FB17BBAB5BD}"/>
              </a:ext>
            </a:extLst>
          </p:cNvPr>
          <p:cNvSpPr txBox="1"/>
          <p:nvPr/>
        </p:nvSpPr>
        <p:spPr>
          <a:xfrm>
            <a:off x="311700" y="1817225"/>
            <a:ext cx="3149130" cy="2673752"/>
          </a:xfrm>
          <a:prstGeom prst="rect">
            <a:avLst/>
          </a:prstGeom>
          <a:noFill/>
          <a:ln>
            <a:solidFill>
              <a:srgbClr val="002060"/>
            </a:solidFill>
          </a:ln>
        </p:spPr>
        <p:txBody>
          <a:bodyPr wrap="square" rtlCol="0" anchor="ctr">
            <a:spAutoFit/>
          </a:bodyPr>
          <a:lstStyle/>
          <a:p>
            <a:pPr marL="285750" indent="-285750">
              <a:buFont typeface="Arial" panose="020B0604020202020204" pitchFamily="34" charset="0"/>
              <a:buChar char="•"/>
            </a:pPr>
            <a:r>
              <a:rPr lang="fr-FR" dirty="0"/>
              <a:t>Comparaison des ventes mensuelles avec la moyenne annuelle</a:t>
            </a:r>
          </a:p>
          <a:p>
            <a:pPr marL="285750" indent="-285750">
              <a:buFont typeface="Arial" panose="020B0604020202020204" pitchFamily="34" charset="0"/>
              <a:buChar char="•"/>
            </a:pPr>
            <a:r>
              <a:rPr lang="fr-FR" dirty="0"/>
              <a:t>Souligne la saisonnalité pour le Top 5</a:t>
            </a:r>
          </a:p>
          <a:p>
            <a:pPr marL="285750" indent="-285750">
              <a:buFont typeface="Arial" panose="020B0604020202020204" pitchFamily="34" charset="0"/>
              <a:buChar char="•"/>
            </a:pPr>
            <a:r>
              <a:rPr lang="fr-FR" dirty="0"/>
              <a:t>Mois Mai à Aout: forte demande: Abricot; Tomate</a:t>
            </a:r>
          </a:p>
          <a:p>
            <a:pPr marL="285750" indent="-285750">
              <a:buFont typeface="Arial" panose="020B0604020202020204" pitchFamily="34" charset="0"/>
              <a:buChar char="•"/>
            </a:pPr>
            <a:r>
              <a:rPr lang="fr-FR" dirty="0"/>
              <a:t>Octobre-Février: forte demande Kiwi</a:t>
            </a:r>
          </a:p>
          <a:p>
            <a:pPr marL="285750" indent="-285750">
              <a:buFont typeface="Arial" panose="020B0604020202020204" pitchFamily="34" charset="0"/>
              <a:buChar char="•"/>
            </a:pPr>
            <a:r>
              <a:rPr lang="fr-FR" dirty="0"/>
              <a:t>Banane et Pomme: stable et constant</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60283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CE360909-24A7-9800-F5A2-137ADE42838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CDEF48B8-B707-740E-3419-2597A2A3AC0B}"/>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CEA55598-D0A5-1B1C-93FF-C9B313BB1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dirty="0"/>
          </a:p>
        </p:txBody>
      </p:sp>
      <p:sp>
        <p:nvSpPr>
          <p:cNvPr id="64" name="Google Shape;64;p4">
            <a:extLst>
              <a:ext uri="{FF2B5EF4-FFF2-40B4-BE49-F238E27FC236}">
                <a16:creationId xmlns:a16="http://schemas.microsoft.com/office/drawing/2014/main" id="{E623231D-C690-D43F-01F6-00E37A2C9616}"/>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AAAB36E9-CDC8-8E3B-4F31-00C20ACB5918}"/>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Corrélation TOP 5</a:t>
            </a:r>
          </a:p>
        </p:txBody>
      </p:sp>
      <p:sp>
        <p:nvSpPr>
          <p:cNvPr id="66" name="Google Shape;66;p4">
            <a:extLst>
              <a:ext uri="{FF2B5EF4-FFF2-40B4-BE49-F238E27FC236}">
                <a16:creationId xmlns:a16="http://schemas.microsoft.com/office/drawing/2014/main" id="{2A62370D-DA8D-AD73-1F4B-F8327DD359A3}"/>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E8C9ADE6-5873-B96D-ABF5-D3C3DB241650}"/>
              </a:ext>
            </a:extLst>
          </p:cNvPr>
          <p:cNvPicPr>
            <a:picLocks noChangeAspect="1"/>
          </p:cNvPicPr>
          <p:nvPr/>
        </p:nvPicPr>
        <p:blipFill>
          <a:blip r:embed="rId3"/>
          <a:stretch>
            <a:fillRect/>
          </a:stretch>
        </p:blipFill>
        <p:spPr>
          <a:xfrm>
            <a:off x="455625" y="1640835"/>
            <a:ext cx="3778444" cy="3111660"/>
          </a:xfrm>
          <a:prstGeom prst="rect">
            <a:avLst/>
          </a:prstGeom>
        </p:spPr>
      </p:pic>
      <p:sp>
        <p:nvSpPr>
          <p:cNvPr id="7" name="ZoneTexte 6">
            <a:extLst>
              <a:ext uri="{FF2B5EF4-FFF2-40B4-BE49-F238E27FC236}">
                <a16:creationId xmlns:a16="http://schemas.microsoft.com/office/drawing/2014/main" id="{75B8AFA2-6D3F-3D4E-512F-2F66FBAB7F4A}"/>
              </a:ext>
            </a:extLst>
          </p:cNvPr>
          <p:cNvSpPr txBox="1"/>
          <p:nvPr/>
        </p:nvSpPr>
        <p:spPr>
          <a:xfrm>
            <a:off x="5142286" y="1640835"/>
            <a:ext cx="3330172" cy="2893100"/>
          </a:xfrm>
          <a:prstGeom prst="rect">
            <a:avLst/>
          </a:prstGeom>
          <a:noFill/>
          <a:ln>
            <a:solidFill>
              <a:srgbClr val="002060"/>
            </a:solidFill>
          </a:ln>
        </p:spPr>
        <p:txBody>
          <a:bodyPr wrap="square" rtlCol="0" anchor="ctr">
            <a:spAutoFit/>
          </a:bodyPr>
          <a:lstStyle/>
          <a:p>
            <a:pPr marL="285750" indent="-285750">
              <a:buFont typeface="Arial" panose="020B0604020202020204" pitchFamily="34" charset="0"/>
              <a:buChar char="•"/>
            </a:pPr>
            <a:r>
              <a:rPr lang="fr-FR" dirty="0"/>
              <a:t>Lien statistique entre 2 variables</a:t>
            </a:r>
          </a:p>
          <a:p>
            <a:pPr marL="285750" indent="-285750">
              <a:buFont typeface="Arial" panose="020B0604020202020204" pitchFamily="34" charset="0"/>
              <a:buChar char="•"/>
            </a:pPr>
            <a:r>
              <a:rPr lang="fr-FR" dirty="0"/>
              <a:t>Corrélation + : </a:t>
            </a:r>
          </a:p>
          <a:p>
            <a:pPr lvl="2"/>
            <a:r>
              <a:rPr lang="fr-FR" dirty="0"/>
              <a:t>	 Abricots/Tomates</a:t>
            </a:r>
          </a:p>
          <a:p>
            <a:pPr lvl="2"/>
            <a:r>
              <a:rPr lang="fr-FR" dirty="0"/>
              <a:t>	 Bananes/Pommes</a:t>
            </a:r>
          </a:p>
          <a:p>
            <a:pPr marL="285750" indent="-285750">
              <a:buFont typeface="Arial" panose="020B0604020202020204" pitchFamily="34" charset="0"/>
              <a:buChar char="•"/>
            </a:pPr>
            <a:r>
              <a:rPr lang="fr-FR" dirty="0"/>
              <a:t>Corrélation –: </a:t>
            </a:r>
          </a:p>
          <a:p>
            <a:pPr lvl="2"/>
            <a:r>
              <a:rPr lang="fr-FR" dirty="0"/>
              <a:t>	Abricots/Kiwi</a:t>
            </a:r>
          </a:p>
          <a:p>
            <a:pPr lvl="2"/>
            <a:r>
              <a:rPr lang="fr-FR" dirty="0"/>
              <a:t>	Tomates et Kiwi</a:t>
            </a:r>
          </a:p>
          <a:p>
            <a:pPr marL="285750" indent="-285750">
              <a:buFont typeface="Arial" panose="020B0604020202020204" pitchFamily="34" charset="0"/>
              <a:buChar char="•"/>
            </a:pPr>
            <a:r>
              <a:rPr lang="fr-FR" dirty="0"/>
              <a:t>Produits complémentaires: 	Abricots/Tomates </a:t>
            </a:r>
          </a:p>
          <a:p>
            <a:r>
              <a:rPr lang="fr-FR" dirty="0"/>
              <a:t> 	Pommes/Bananes</a:t>
            </a:r>
          </a:p>
          <a:p>
            <a:pPr marL="285750" indent="-285750">
              <a:buFont typeface="Arial" panose="020B0604020202020204" pitchFamily="34" charset="0"/>
              <a:buChar char="•"/>
            </a:pPr>
            <a:r>
              <a:rPr lang="fr-FR" dirty="0"/>
              <a:t>Produits substituts: </a:t>
            </a:r>
          </a:p>
          <a:p>
            <a:r>
              <a:rPr lang="fr-FR" dirty="0"/>
              <a:t>	Abricots/Kiwi </a:t>
            </a:r>
          </a:p>
          <a:p>
            <a:r>
              <a:rPr lang="fr-FR" dirty="0"/>
              <a:t>	Tomates/Kiwi</a:t>
            </a:r>
          </a:p>
        </p:txBody>
      </p:sp>
    </p:spTree>
    <p:extLst>
      <p:ext uri="{BB962C8B-B14F-4D97-AF65-F5344CB8AC3E}">
        <p14:creationId xmlns:p14="http://schemas.microsoft.com/office/powerpoint/2010/main" val="367245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89B8FEF-06CA-2EA3-98F6-1FBEAF1E7118}"/>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6B319B38-B479-60F3-E89E-155F8DA8DD47}"/>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890B3905-5DA9-C4D6-E074-D0B27806AB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dirty="0"/>
          </a:p>
        </p:txBody>
      </p:sp>
      <p:sp>
        <p:nvSpPr>
          <p:cNvPr id="64" name="Google Shape;64;p4">
            <a:extLst>
              <a:ext uri="{FF2B5EF4-FFF2-40B4-BE49-F238E27FC236}">
                <a16:creationId xmlns:a16="http://schemas.microsoft.com/office/drawing/2014/main" id="{7B4FF2E2-C46D-9501-320B-23414E8F7381}"/>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BEB90BC-3A86-966D-0441-42FADC3CE96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Proposition </a:t>
            </a:r>
            <a:r>
              <a:rPr lang="fr-FR" sz="2500" dirty="0">
                <a:solidFill>
                  <a:srgbClr val="F3F3F3"/>
                </a:solidFill>
                <a:latin typeface="Montserrat"/>
                <a:ea typeface="Montserrat"/>
                <a:cs typeface="Montserrat"/>
                <a:sym typeface="Montserrat"/>
              </a:rPr>
              <a:t>R</a:t>
            </a:r>
            <a:r>
              <a:rPr lang="fr-FR" sz="2500" b="0" i="0" u="none" strike="noStrike" cap="none" dirty="0">
                <a:solidFill>
                  <a:srgbClr val="F3F3F3"/>
                </a:solidFill>
                <a:latin typeface="Montserrat"/>
                <a:ea typeface="Montserrat"/>
                <a:cs typeface="Montserrat"/>
                <a:sym typeface="Montserrat"/>
              </a:rPr>
              <a:t>épartition de stock I</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648D6422-A8C5-3CAA-30C4-D22E957742A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C5628C45-32AD-B8B6-2F18-62F68B8E8C7F}"/>
              </a:ext>
            </a:extLst>
          </p:cNvPr>
          <p:cNvSpPr/>
          <p:nvPr/>
        </p:nvSpPr>
        <p:spPr>
          <a:xfrm>
            <a:off x="2251733" y="1928871"/>
            <a:ext cx="6424866" cy="2931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4" name="Rectangle 3">
            <a:extLst>
              <a:ext uri="{FF2B5EF4-FFF2-40B4-BE49-F238E27FC236}">
                <a16:creationId xmlns:a16="http://schemas.microsoft.com/office/drawing/2014/main" id="{1105640F-D2E2-CD1B-DE76-C62EC45ACBBF}"/>
              </a:ext>
            </a:extLst>
          </p:cNvPr>
          <p:cNvSpPr/>
          <p:nvPr/>
        </p:nvSpPr>
        <p:spPr>
          <a:xfrm>
            <a:off x="1389921" y="1928871"/>
            <a:ext cx="844564" cy="2931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pic>
        <p:nvPicPr>
          <p:cNvPr id="7" name="Image 6">
            <a:extLst>
              <a:ext uri="{FF2B5EF4-FFF2-40B4-BE49-F238E27FC236}">
                <a16:creationId xmlns:a16="http://schemas.microsoft.com/office/drawing/2014/main" id="{EF1CAB14-3990-E78A-4653-67C964AE131A}"/>
              </a:ext>
            </a:extLst>
          </p:cNvPr>
          <p:cNvPicPr>
            <a:picLocks noChangeAspect="1"/>
          </p:cNvPicPr>
          <p:nvPr/>
        </p:nvPicPr>
        <p:blipFill>
          <a:blip r:embed="rId3"/>
          <a:stretch>
            <a:fillRect/>
          </a:stretch>
        </p:blipFill>
        <p:spPr>
          <a:xfrm>
            <a:off x="74734" y="2449606"/>
            <a:ext cx="1276416" cy="971600"/>
          </a:xfrm>
          <a:prstGeom prst="rect">
            <a:avLst/>
          </a:prstGeom>
        </p:spPr>
      </p:pic>
      <p:pic>
        <p:nvPicPr>
          <p:cNvPr id="8" name="Image 7">
            <a:extLst>
              <a:ext uri="{FF2B5EF4-FFF2-40B4-BE49-F238E27FC236}">
                <a16:creationId xmlns:a16="http://schemas.microsoft.com/office/drawing/2014/main" id="{C1DB84C9-5A82-4E7D-FC45-AA61CC368B3C}"/>
              </a:ext>
            </a:extLst>
          </p:cNvPr>
          <p:cNvPicPr>
            <a:picLocks noChangeAspect="1"/>
          </p:cNvPicPr>
          <p:nvPr/>
        </p:nvPicPr>
        <p:blipFill>
          <a:blip r:embed="rId3"/>
          <a:stretch>
            <a:fillRect/>
          </a:stretch>
        </p:blipFill>
        <p:spPr>
          <a:xfrm>
            <a:off x="26469" y="3509012"/>
            <a:ext cx="1276416" cy="971600"/>
          </a:xfrm>
          <a:prstGeom prst="rect">
            <a:avLst/>
          </a:prstGeom>
        </p:spPr>
      </p:pic>
      <p:pic>
        <p:nvPicPr>
          <p:cNvPr id="10" name="Image 9">
            <a:extLst>
              <a:ext uri="{FF2B5EF4-FFF2-40B4-BE49-F238E27FC236}">
                <a16:creationId xmlns:a16="http://schemas.microsoft.com/office/drawing/2014/main" id="{3EFD09F8-810A-6663-4813-FD41E79491BD}"/>
              </a:ext>
            </a:extLst>
          </p:cNvPr>
          <p:cNvPicPr>
            <a:picLocks noChangeAspect="1"/>
          </p:cNvPicPr>
          <p:nvPr/>
        </p:nvPicPr>
        <p:blipFill>
          <a:blip r:embed="rId4"/>
          <a:stretch>
            <a:fillRect/>
          </a:stretch>
        </p:blipFill>
        <p:spPr>
          <a:xfrm>
            <a:off x="1426844" y="1993591"/>
            <a:ext cx="749339" cy="895396"/>
          </a:xfrm>
          <a:prstGeom prst="rect">
            <a:avLst/>
          </a:prstGeom>
        </p:spPr>
      </p:pic>
      <p:pic>
        <p:nvPicPr>
          <p:cNvPr id="12" name="Image 11">
            <a:extLst>
              <a:ext uri="{FF2B5EF4-FFF2-40B4-BE49-F238E27FC236}">
                <a16:creationId xmlns:a16="http://schemas.microsoft.com/office/drawing/2014/main" id="{19D20788-FFA1-8D08-CDA6-88F4F45700ED}"/>
              </a:ext>
            </a:extLst>
          </p:cNvPr>
          <p:cNvPicPr>
            <a:picLocks noChangeAspect="1"/>
          </p:cNvPicPr>
          <p:nvPr/>
        </p:nvPicPr>
        <p:blipFill>
          <a:blip r:embed="rId4"/>
          <a:stretch>
            <a:fillRect/>
          </a:stretch>
        </p:blipFill>
        <p:spPr>
          <a:xfrm>
            <a:off x="1464875" y="3702452"/>
            <a:ext cx="749339" cy="895396"/>
          </a:xfrm>
          <a:prstGeom prst="rect">
            <a:avLst/>
          </a:prstGeom>
        </p:spPr>
      </p:pic>
      <p:sp>
        <p:nvSpPr>
          <p:cNvPr id="14" name="ZoneTexte 13">
            <a:extLst>
              <a:ext uri="{FF2B5EF4-FFF2-40B4-BE49-F238E27FC236}">
                <a16:creationId xmlns:a16="http://schemas.microsoft.com/office/drawing/2014/main" id="{664DEBDD-E264-FDB9-D693-3B4F788E6651}"/>
              </a:ext>
            </a:extLst>
          </p:cNvPr>
          <p:cNvSpPr txBox="1"/>
          <p:nvPr/>
        </p:nvSpPr>
        <p:spPr>
          <a:xfrm>
            <a:off x="199176" y="1539089"/>
            <a:ext cx="8482912" cy="276999"/>
          </a:xfrm>
          <a:prstGeom prst="rect">
            <a:avLst/>
          </a:prstGeom>
          <a:noFill/>
          <a:ln>
            <a:solidFill>
              <a:srgbClr val="002060"/>
            </a:solidFill>
          </a:ln>
        </p:spPr>
        <p:txBody>
          <a:bodyPr wrap="square" rtlCol="0">
            <a:spAutoFit/>
          </a:bodyPr>
          <a:lstStyle/>
          <a:p>
            <a:r>
              <a:rPr lang="fr-FR" sz="1200" dirty="0">
                <a:latin typeface="+mj-lt"/>
              </a:rPr>
              <a:t>H1: Répartition par volume de vente (CA	) </a:t>
            </a:r>
            <a:r>
              <a:rPr lang="fr-FR" sz="1200" dirty="0">
                <a:latin typeface="+mj-lt"/>
                <a:sym typeface="Wingdings" panose="05000000000000000000" pitchFamily="2" charset="2"/>
              </a:rPr>
              <a:t> </a:t>
            </a:r>
            <a:r>
              <a:rPr lang="fr-FR" sz="1200" b="0" i="0" dirty="0">
                <a:effectLst/>
                <a:latin typeface="+mj-lt"/>
              </a:rPr>
              <a:t>Optimiser l'accès aux produits en fonction de leur volume de ventes </a:t>
            </a:r>
            <a:endParaRPr lang="fr-FR" sz="1200" dirty="0">
              <a:latin typeface="+mj-lt"/>
            </a:endParaRPr>
          </a:p>
        </p:txBody>
      </p:sp>
      <p:sp>
        <p:nvSpPr>
          <p:cNvPr id="26" name="ZoneTexte 25">
            <a:extLst>
              <a:ext uri="{FF2B5EF4-FFF2-40B4-BE49-F238E27FC236}">
                <a16:creationId xmlns:a16="http://schemas.microsoft.com/office/drawing/2014/main" id="{4C39DD7D-D7ED-B630-0BD9-A2B51A9DE0AB}"/>
              </a:ext>
            </a:extLst>
          </p:cNvPr>
          <p:cNvSpPr txBox="1"/>
          <p:nvPr/>
        </p:nvSpPr>
        <p:spPr>
          <a:xfrm>
            <a:off x="2329275" y="2388379"/>
            <a:ext cx="887547" cy="261610"/>
          </a:xfrm>
          <a:prstGeom prst="rect">
            <a:avLst/>
          </a:prstGeom>
          <a:noFill/>
          <a:ln>
            <a:solidFill>
              <a:schemeClr val="tx1"/>
            </a:solidFill>
          </a:ln>
        </p:spPr>
        <p:txBody>
          <a:bodyPr wrap="square" rtlCol="0" anchor="ctr">
            <a:spAutoFit/>
          </a:bodyPr>
          <a:lstStyle/>
          <a:p>
            <a:r>
              <a:rPr lang="fr-FR" sz="1100" dirty="0"/>
              <a:t>Avril- Sept</a:t>
            </a:r>
          </a:p>
        </p:txBody>
      </p:sp>
      <p:sp>
        <p:nvSpPr>
          <p:cNvPr id="29" name="ZoneTexte 28">
            <a:extLst>
              <a:ext uri="{FF2B5EF4-FFF2-40B4-BE49-F238E27FC236}">
                <a16:creationId xmlns:a16="http://schemas.microsoft.com/office/drawing/2014/main" id="{6C0EE871-B74A-D3F8-A23C-E08640AF3383}"/>
              </a:ext>
            </a:extLst>
          </p:cNvPr>
          <p:cNvSpPr txBox="1"/>
          <p:nvPr/>
        </p:nvSpPr>
        <p:spPr>
          <a:xfrm>
            <a:off x="2316545" y="4219002"/>
            <a:ext cx="913006" cy="261610"/>
          </a:xfrm>
          <a:prstGeom prst="rect">
            <a:avLst/>
          </a:prstGeom>
          <a:noFill/>
          <a:ln>
            <a:solidFill>
              <a:schemeClr val="tx1"/>
            </a:solidFill>
          </a:ln>
        </p:spPr>
        <p:txBody>
          <a:bodyPr wrap="square" rtlCol="0">
            <a:spAutoFit/>
          </a:bodyPr>
          <a:lstStyle/>
          <a:p>
            <a:pPr algn="ctr"/>
            <a:r>
              <a:rPr lang="fr-FR" sz="1100" dirty="0" err="1"/>
              <a:t>Oct</a:t>
            </a:r>
            <a:r>
              <a:rPr lang="fr-FR" sz="1100" dirty="0"/>
              <a:t>- Mars</a:t>
            </a:r>
          </a:p>
        </p:txBody>
      </p:sp>
      <p:graphicFrame>
        <p:nvGraphicFramePr>
          <p:cNvPr id="30" name="Tableau 29">
            <a:extLst>
              <a:ext uri="{FF2B5EF4-FFF2-40B4-BE49-F238E27FC236}">
                <a16:creationId xmlns:a16="http://schemas.microsoft.com/office/drawing/2014/main" id="{4A55C3C3-5930-A5D1-D27B-7D675EAA43B6}"/>
              </a:ext>
            </a:extLst>
          </p:cNvPr>
          <p:cNvGraphicFramePr>
            <a:graphicFrameLocks noGrp="1"/>
          </p:cNvGraphicFramePr>
          <p:nvPr>
            <p:extLst>
              <p:ext uri="{D42A27DB-BD31-4B8C-83A1-F6EECF244321}">
                <p14:modId xmlns:p14="http://schemas.microsoft.com/office/powerpoint/2010/main" val="1736733061"/>
              </p:ext>
            </p:extLst>
          </p:nvPr>
        </p:nvGraphicFramePr>
        <p:xfrm>
          <a:off x="3281105" y="4003714"/>
          <a:ext cx="520700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08280">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gridCol w="208280">
                  <a:extLst>
                    <a:ext uri="{9D8B030D-6E8A-4147-A177-3AD203B41FA5}">
                      <a16:colId xmlns:a16="http://schemas.microsoft.com/office/drawing/2014/main" val="581872578"/>
                    </a:ext>
                  </a:extLst>
                </a:gridCol>
                <a:gridCol w="208280">
                  <a:extLst>
                    <a:ext uri="{9D8B030D-6E8A-4147-A177-3AD203B41FA5}">
                      <a16:colId xmlns:a16="http://schemas.microsoft.com/office/drawing/2014/main" val="2992531315"/>
                    </a:ext>
                  </a:extLst>
                </a:gridCol>
                <a:gridCol w="208280">
                  <a:extLst>
                    <a:ext uri="{9D8B030D-6E8A-4147-A177-3AD203B41FA5}">
                      <a16:colId xmlns:a16="http://schemas.microsoft.com/office/drawing/2014/main" val="3772217490"/>
                    </a:ext>
                  </a:extLst>
                </a:gridCol>
                <a:gridCol w="208280">
                  <a:extLst>
                    <a:ext uri="{9D8B030D-6E8A-4147-A177-3AD203B41FA5}">
                      <a16:colId xmlns:a16="http://schemas.microsoft.com/office/drawing/2014/main" val="3563838374"/>
                    </a:ext>
                  </a:extLst>
                </a:gridCol>
                <a:gridCol w="208280">
                  <a:extLst>
                    <a:ext uri="{9D8B030D-6E8A-4147-A177-3AD203B41FA5}">
                      <a16:colId xmlns:a16="http://schemas.microsoft.com/office/drawing/2014/main" val="3385300134"/>
                    </a:ext>
                  </a:extLst>
                </a:gridCol>
                <a:gridCol w="208280">
                  <a:extLst>
                    <a:ext uri="{9D8B030D-6E8A-4147-A177-3AD203B41FA5}">
                      <a16:colId xmlns:a16="http://schemas.microsoft.com/office/drawing/2014/main" val="2013808963"/>
                    </a:ext>
                  </a:extLst>
                </a:gridCol>
                <a:gridCol w="208280">
                  <a:extLst>
                    <a:ext uri="{9D8B030D-6E8A-4147-A177-3AD203B41FA5}">
                      <a16:colId xmlns:a16="http://schemas.microsoft.com/office/drawing/2014/main" val="3274950900"/>
                    </a:ext>
                  </a:extLst>
                </a:gridCol>
                <a:gridCol w="208280">
                  <a:extLst>
                    <a:ext uri="{9D8B030D-6E8A-4147-A177-3AD203B41FA5}">
                      <a16:colId xmlns:a16="http://schemas.microsoft.com/office/drawing/2014/main" val="2716240478"/>
                    </a:ext>
                  </a:extLst>
                </a:gridCol>
                <a:gridCol w="208280">
                  <a:extLst>
                    <a:ext uri="{9D8B030D-6E8A-4147-A177-3AD203B41FA5}">
                      <a16:colId xmlns:a16="http://schemas.microsoft.com/office/drawing/2014/main" val="2079236721"/>
                    </a:ext>
                  </a:extLst>
                </a:gridCol>
                <a:gridCol w="208280">
                  <a:extLst>
                    <a:ext uri="{9D8B030D-6E8A-4147-A177-3AD203B41FA5}">
                      <a16:colId xmlns:a16="http://schemas.microsoft.com/office/drawing/2014/main" val="881712772"/>
                    </a:ext>
                  </a:extLst>
                </a:gridCol>
                <a:gridCol w="208280">
                  <a:extLst>
                    <a:ext uri="{9D8B030D-6E8A-4147-A177-3AD203B41FA5}">
                      <a16:colId xmlns:a16="http://schemas.microsoft.com/office/drawing/2014/main" val="2423789703"/>
                    </a:ext>
                  </a:extLst>
                </a:gridCol>
                <a:gridCol w="208280">
                  <a:extLst>
                    <a:ext uri="{9D8B030D-6E8A-4147-A177-3AD203B41FA5}">
                      <a16:colId xmlns:a16="http://schemas.microsoft.com/office/drawing/2014/main" val="1145645183"/>
                    </a:ext>
                  </a:extLst>
                </a:gridCol>
                <a:gridCol w="208280">
                  <a:extLst>
                    <a:ext uri="{9D8B030D-6E8A-4147-A177-3AD203B41FA5}">
                      <a16:colId xmlns:a16="http://schemas.microsoft.com/office/drawing/2014/main" val="4116939335"/>
                    </a:ext>
                  </a:extLst>
                </a:gridCol>
                <a:gridCol w="208280">
                  <a:extLst>
                    <a:ext uri="{9D8B030D-6E8A-4147-A177-3AD203B41FA5}">
                      <a16:colId xmlns:a16="http://schemas.microsoft.com/office/drawing/2014/main" val="2509650009"/>
                    </a:ext>
                  </a:extLst>
                </a:gridCol>
                <a:gridCol w="208280">
                  <a:extLst>
                    <a:ext uri="{9D8B030D-6E8A-4147-A177-3AD203B41FA5}">
                      <a16:colId xmlns:a16="http://schemas.microsoft.com/office/drawing/2014/main" val="3580266885"/>
                    </a:ext>
                  </a:extLst>
                </a:gridCol>
                <a:gridCol w="208280">
                  <a:extLst>
                    <a:ext uri="{9D8B030D-6E8A-4147-A177-3AD203B41FA5}">
                      <a16:colId xmlns:a16="http://schemas.microsoft.com/office/drawing/2014/main" val="1492195310"/>
                    </a:ext>
                  </a:extLst>
                </a:gridCol>
                <a:gridCol w="208280">
                  <a:extLst>
                    <a:ext uri="{9D8B030D-6E8A-4147-A177-3AD203B41FA5}">
                      <a16:colId xmlns:a16="http://schemas.microsoft.com/office/drawing/2014/main" val="4097822839"/>
                    </a:ext>
                  </a:extLst>
                </a:gridCol>
                <a:gridCol w="208280">
                  <a:extLst>
                    <a:ext uri="{9D8B030D-6E8A-4147-A177-3AD203B41FA5}">
                      <a16:colId xmlns:a16="http://schemas.microsoft.com/office/drawing/2014/main" val="2372621434"/>
                    </a:ext>
                  </a:extLst>
                </a:gridCol>
                <a:gridCol w="208280">
                  <a:extLst>
                    <a:ext uri="{9D8B030D-6E8A-4147-A177-3AD203B41FA5}">
                      <a16:colId xmlns:a16="http://schemas.microsoft.com/office/drawing/2014/main" val="2104465243"/>
                    </a:ext>
                  </a:extLst>
                </a:gridCol>
                <a:gridCol w="208280">
                  <a:extLst>
                    <a:ext uri="{9D8B030D-6E8A-4147-A177-3AD203B41FA5}">
                      <a16:colId xmlns:a16="http://schemas.microsoft.com/office/drawing/2014/main" val="984526524"/>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6332676"/>
                  </a:ext>
                </a:extLst>
              </a:tr>
            </a:tbl>
          </a:graphicData>
        </a:graphic>
      </p:graphicFrame>
      <p:graphicFrame>
        <p:nvGraphicFramePr>
          <p:cNvPr id="31" name="Tableau 30">
            <a:extLst>
              <a:ext uri="{FF2B5EF4-FFF2-40B4-BE49-F238E27FC236}">
                <a16:creationId xmlns:a16="http://schemas.microsoft.com/office/drawing/2014/main" id="{DB186368-65EC-B063-299B-C7623F2D2EAD}"/>
              </a:ext>
            </a:extLst>
          </p:cNvPr>
          <p:cNvGraphicFramePr>
            <a:graphicFrameLocks noGrp="1"/>
          </p:cNvGraphicFramePr>
          <p:nvPr>
            <p:extLst>
              <p:ext uri="{D42A27DB-BD31-4B8C-83A1-F6EECF244321}">
                <p14:modId xmlns:p14="http://schemas.microsoft.com/office/powerpoint/2010/main" val="221838591"/>
              </p:ext>
            </p:extLst>
          </p:nvPr>
        </p:nvGraphicFramePr>
        <p:xfrm>
          <a:off x="3268608" y="2147701"/>
          <a:ext cx="520700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08280">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gridCol w="208280">
                  <a:extLst>
                    <a:ext uri="{9D8B030D-6E8A-4147-A177-3AD203B41FA5}">
                      <a16:colId xmlns:a16="http://schemas.microsoft.com/office/drawing/2014/main" val="581872578"/>
                    </a:ext>
                  </a:extLst>
                </a:gridCol>
                <a:gridCol w="208280">
                  <a:extLst>
                    <a:ext uri="{9D8B030D-6E8A-4147-A177-3AD203B41FA5}">
                      <a16:colId xmlns:a16="http://schemas.microsoft.com/office/drawing/2014/main" val="2992531315"/>
                    </a:ext>
                  </a:extLst>
                </a:gridCol>
                <a:gridCol w="208280">
                  <a:extLst>
                    <a:ext uri="{9D8B030D-6E8A-4147-A177-3AD203B41FA5}">
                      <a16:colId xmlns:a16="http://schemas.microsoft.com/office/drawing/2014/main" val="3772217490"/>
                    </a:ext>
                  </a:extLst>
                </a:gridCol>
                <a:gridCol w="208280">
                  <a:extLst>
                    <a:ext uri="{9D8B030D-6E8A-4147-A177-3AD203B41FA5}">
                      <a16:colId xmlns:a16="http://schemas.microsoft.com/office/drawing/2014/main" val="3563838374"/>
                    </a:ext>
                  </a:extLst>
                </a:gridCol>
                <a:gridCol w="208280">
                  <a:extLst>
                    <a:ext uri="{9D8B030D-6E8A-4147-A177-3AD203B41FA5}">
                      <a16:colId xmlns:a16="http://schemas.microsoft.com/office/drawing/2014/main" val="3385300134"/>
                    </a:ext>
                  </a:extLst>
                </a:gridCol>
                <a:gridCol w="208280">
                  <a:extLst>
                    <a:ext uri="{9D8B030D-6E8A-4147-A177-3AD203B41FA5}">
                      <a16:colId xmlns:a16="http://schemas.microsoft.com/office/drawing/2014/main" val="2013808963"/>
                    </a:ext>
                  </a:extLst>
                </a:gridCol>
                <a:gridCol w="208280">
                  <a:extLst>
                    <a:ext uri="{9D8B030D-6E8A-4147-A177-3AD203B41FA5}">
                      <a16:colId xmlns:a16="http://schemas.microsoft.com/office/drawing/2014/main" val="3274950900"/>
                    </a:ext>
                  </a:extLst>
                </a:gridCol>
                <a:gridCol w="208280">
                  <a:extLst>
                    <a:ext uri="{9D8B030D-6E8A-4147-A177-3AD203B41FA5}">
                      <a16:colId xmlns:a16="http://schemas.microsoft.com/office/drawing/2014/main" val="2716240478"/>
                    </a:ext>
                  </a:extLst>
                </a:gridCol>
                <a:gridCol w="208280">
                  <a:extLst>
                    <a:ext uri="{9D8B030D-6E8A-4147-A177-3AD203B41FA5}">
                      <a16:colId xmlns:a16="http://schemas.microsoft.com/office/drawing/2014/main" val="2079236721"/>
                    </a:ext>
                  </a:extLst>
                </a:gridCol>
                <a:gridCol w="208280">
                  <a:extLst>
                    <a:ext uri="{9D8B030D-6E8A-4147-A177-3AD203B41FA5}">
                      <a16:colId xmlns:a16="http://schemas.microsoft.com/office/drawing/2014/main" val="881712772"/>
                    </a:ext>
                  </a:extLst>
                </a:gridCol>
                <a:gridCol w="208280">
                  <a:extLst>
                    <a:ext uri="{9D8B030D-6E8A-4147-A177-3AD203B41FA5}">
                      <a16:colId xmlns:a16="http://schemas.microsoft.com/office/drawing/2014/main" val="2423789703"/>
                    </a:ext>
                  </a:extLst>
                </a:gridCol>
                <a:gridCol w="208280">
                  <a:extLst>
                    <a:ext uri="{9D8B030D-6E8A-4147-A177-3AD203B41FA5}">
                      <a16:colId xmlns:a16="http://schemas.microsoft.com/office/drawing/2014/main" val="1145645183"/>
                    </a:ext>
                  </a:extLst>
                </a:gridCol>
                <a:gridCol w="208280">
                  <a:extLst>
                    <a:ext uri="{9D8B030D-6E8A-4147-A177-3AD203B41FA5}">
                      <a16:colId xmlns:a16="http://schemas.microsoft.com/office/drawing/2014/main" val="4116939335"/>
                    </a:ext>
                  </a:extLst>
                </a:gridCol>
                <a:gridCol w="208280">
                  <a:extLst>
                    <a:ext uri="{9D8B030D-6E8A-4147-A177-3AD203B41FA5}">
                      <a16:colId xmlns:a16="http://schemas.microsoft.com/office/drawing/2014/main" val="2509650009"/>
                    </a:ext>
                  </a:extLst>
                </a:gridCol>
                <a:gridCol w="208280">
                  <a:extLst>
                    <a:ext uri="{9D8B030D-6E8A-4147-A177-3AD203B41FA5}">
                      <a16:colId xmlns:a16="http://schemas.microsoft.com/office/drawing/2014/main" val="3580266885"/>
                    </a:ext>
                  </a:extLst>
                </a:gridCol>
                <a:gridCol w="208280">
                  <a:extLst>
                    <a:ext uri="{9D8B030D-6E8A-4147-A177-3AD203B41FA5}">
                      <a16:colId xmlns:a16="http://schemas.microsoft.com/office/drawing/2014/main" val="1492195310"/>
                    </a:ext>
                  </a:extLst>
                </a:gridCol>
                <a:gridCol w="208280">
                  <a:extLst>
                    <a:ext uri="{9D8B030D-6E8A-4147-A177-3AD203B41FA5}">
                      <a16:colId xmlns:a16="http://schemas.microsoft.com/office/drawing/2014/main" val="4097822839"/>
                    </a:ext>
                  </a:extLst>
                </a:gridCol>
                <a:gridCol w="208280">
                  <a:extLst>
                    <a:ext uri="{9D8B030D-6E8A-4147-A177-3AD203B41FA5}">
                      <a16:colId xmlns:a16="http://schemas.microsoft.com/office/drawing/2014/main" val="2372621434"/>
                    </a:ext>
                  </a:extLst>
                </a:gridCol>
                <a:gridCol w="208280">
                  <a:extLst>
                    <a:ext uri="{9D8B030D-6E8A-4147-A177-3AD203B41FA5}">
                      <a16:colId xmlns:a16="http://schemas.microsoft.com/office/drawing/2014/main" val="2104465243"/>
                    </a:ext>
                  </a:extLst>
                </a:gridCol>
                <a:gridCol w="208280">
                  <a:extLst>
                    <a:ext uri="{9D8B030D-6E8A-4147-A177-3AD203B41FA5}">
                      <a16:colId xmlns:a16="http://schemas.microsoft.com/office/drawing/2014/main" val="984526524"/>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6332676"/>
                  </a:ext>
                </a:extLst>
              </a:tr>
            </a:tbl>
          </a:graphicData>
        </a:graphic>
      </p:graphicFrame>
      <p:graphicFrame>
        <p:nvGraphicFramePr>
          <p:cNvPr id="32" name="Tableau 31">
            <a:extLst>
              <a:ext uri="{FF2B5EF4-FFF2-40B4-BE49-F238E27FC236}">
                <a16:creationId xmlns:a16="http://schemas.microsoft.com/office/drawing/2014/main" id="{CFD189D3-3C52-5FD0-189A-ED6716D8169D}"/>
              </a:ext>
            </a:extLst>
          </p:cNvPr>
          <p:cNvGraphicFramePr>
            <a:graphicFrameLocks noGrp="1"/>
          </p:cNvGraphicFramePr>
          <p:nvPr>
            <p:extLst>
              <p:ext uri="{D42A27DB-BD31-4B8C-83A1-F6EECF244321}">
                <p14:modId xmlns:p14="http://schemas.microsoft.com/office/powerpoint/2010/main" val="4033663299"/>
              </p:ext>
            </p:extLst>
          </p:nvPr>
        </p:nvGraphicFramePr>
        <p:xfrm>
          <a:off x="3436288" y="3407907"/>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5926301"/>
                  </a:ext>
                </a:extLst>
              </a:tr>
            </a:tbl>
          </a:graphicData>
        </a:graphic>
      </p:graphicFrame>
      <p:graphicFrame>
        <p:nvGraphicFramePr>
          <p:cNvPr id="33" name="Tableau 32">
            <a:extLst>
              <a:ext uri="{FF2B5EF4-FFF2-40B4-BE49-F238E27FC236}">
                <a16:creationId xmlns:a16="http://schemas.microsoft.com/office/drawing/2014/main" id="{3DF5C275-F374-C2F4-134D-E04602C4FB3E}"/>
              </a:ext>
            </a:extLst>
          </p:cNvPr>
          <p:cNvGraphicFramePr>
            <a:graphicFrameLocks noGrp="1"/>
          </p:cNvGraphicFramePr>
          <p:nvPr>
            <p:extLst>
              <p:ext uri="{D42A27DB-BD31-4B8C-83A1-F6EECF244321}">
                <p14:modId xmlns:p14="http://schemas.microsoft.com/office/powerpoint/2010/main" val="3114721781"/>
              </p:ext>
            </p:extLst>
          </p:nvPr>
        </p:nvGraphicFramePr>
        <p:xfrm>
          <a:off x="4189392" y="3421206"/>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5926301"/>
                  </a:ext>
                </a:extLst>
              </a:tr>
            </a:tbl>
          </a:graphicData>
        </a:graphic>
      </p:graphicFrame>
      <p:graphicFrame>
        <p:nvGraphicFramePr>
          <p:cNvPr id="34" name="Tableau 33">
            <a:extLst>
              <a:ext uri="{FF2B5EF4-FFF2-40B4-BE49-F238E27FC236}">
                <a16:creationId xmlns:a16="http://schemas.microsoft.com/office/drawing/2014/main" id="{88374E9D-8C1F-8FA4-BD9F-ACA442802D72}"/>
              </a:ext>
            </a:extLst>
          </p:cNvPr>
          <p:cNvGraphicFramePr>
            <a:graphicFrameLocks noGrp="1"/>
          </p:cNvGraphicFramePr>
          <p:nvPr>
            <p:extLst>
              <p:ext uri="{D42A27DB-BD31-4B8C-83A1-F6EECF244321}">
                <p14:modId xmlns:p14="http://schemas.microsoft.com/office/powerpoint/2010/main" val="3973622221"/>
              </p:ext>
            </p:extLst>
          </p:nvPr>
        </p:nvGraphicFramePr>
        <p:xfrm>
          <a:off x="4902900" y="3407907"/>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5926301"/>
                  </a:ext>
                </a:extLst>
              </a:tr>
            </a:tbl>
          </a:graphicData>
        </a:graphic>
      </p:graphicFrame>
      <p:graphicFrame>
        <p:nvGraphicFramePr>
          <p:cNvPr id="35" name="Tableau 34">
            <a:extLst>
              <a:ext uri="{FF2B5EF4-FFF2-40B4-BE49-F238E27FC236}">
                <a16:creationId xmlns:a16="http://schemas.microsoft.com/office/drawing/2014/main" id="{7AAD9C28-B85D-F85C-CDAD-9F9084983C86}"/>
              </a:ext>
            </a:extLst>
          </p:cNvPr>
          <p:cNvGraphicFramePr>
            <a:graphicFrameLocks noGrp="1"/>
          </p:cNvGraphicFramePr>
          <p:nvPr>
            <p:extLst>
              <p:ext uri="{D42A27DB-BD31-4B8C-83A1-F6EECF244321}">
                <p14:modId xmlns:p14="http://schemas.microsoft.com/office/powerpoint/2010/main" val="3779229800"/>
              </p:ext>
            </p:extLst>
          </p:nvPr>
        </p:nvGraphicFramePr>
        <p:xfrm>
          <a:off x="5626483" y="3407907"/>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5926301"/>
                  </a:ext>
                </a:extLst>
              </a:tr>
            </a:tbl>
          </a:graphicData>
        </a:graphic>
      </p:graphicFrame>
      <p:graphicFrame>
        <p:nvGraphicFramePr>
          <p:cNvPr id="36" name="Tableau 35">
            <a:extLst>
              <a:ext uri="{FF2B5EF4-FFF2-40B4-BE49-F238E27FC236}">
                <a16:creationId xmlns:a16="http://schemas.microsoft.com/office/drawing/2014/main" id="{8EBEBDEB-15E6-6572-14E9-BBAF81AEB013}"/>
              </a:ext>
            </a:extLst>
          </p:cNvPr>
          <p:cNvGraphicFramePr>
            <a:graphicFrameLocks noGrp="1"/>
          </p:cNvGraphicFramePr>
          <p:nvPr>
            <p:extLst>
              <p:ext uri="{D42A27DB-BD31-4B8C-83A1-F6EECF244321}">
                <p14:modId xmlns:p14="http://schemas.microsoft.com/office/powerpoint/2010/main" val="1003952292"/>
              </p:ext>
            </p:extLst>
          </p:nvPr>
        </p:nvGraphicFramePr>
        <p:xfrm>
          <a:off x="6270498" y="3407907"/>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extLst>
                  <a:ext uri="{0D108BD9-81ED-4DB2-BD59-A6C34878D82A}">
                    <a16:rowId xmlns:a16="http://schemas.microsoft.com/office/drawing/2014/main" val="155926301"/>
                  </a:ext>
                </a:extLst>
              </a:tr>
            </a:tbl>
          </a:graphicData>
        </a:graphic>
      </p:graphicFrame>
      <p:sp>
        <p:nvSpPr>
          <p:cNvPr id="37" name="ZoneTexte 36">
            <a:extLst>
              <a:ext uri="{FF2B5EF4-FFF2-40B4-BE49-F238E27FC236}">
                <a16:creationId xmlns:a16="http://schemas.microsoft.com/office/drawing/2014/main" id="{C6EECB3D-1EB1-DFB6-1AFE-4521CD5E65FC}"/>
              </a:ext>
            </a:extLst>
          </p:cNvPr>
          <p:cNvSpPr txBox="1"/>
          <p:nvPr/>
        </p:nvSpPr>
        <p:spPr>
          <a:xfrm>
            <a:off x="3625425" y="3583720"/>
            <a:ext cx="616052" cy="230832"/>
          </a:xfrm>
          <a:prstGeom prst="rect">
            <a:avLst/>
          </a:prstGeom>
          <a:noFill/>
        </p:spPr>
        <p:txBody>
          <a:bodyPr wrap="square" rtlCol="0">
            <a:spAutoFit/>
          </a:bodyPr>
          <a:lstStyle/>
          <a:p>
            <a:r>
              <a:rPr lang="fr-FR" sz="900" dirty="0"/>
              <a:t>Tomate</a:t>
            </a:r>
          </a:p>
        </p:txBody>
      </p:sp>
      <p:sp>
        <p:nvSpPr>
          <p:cNvPr id="38" name="ZoneTexte 37">
            <a:extLst>
              <a:ext uri="{FF2B5EF4-FFF2-40B4-BE49-F238E27FC236}">
                <a16:creationId xmlns:a16="http://schemas.microsoft.com/office/drawing/2014/main" id="{B2DC1E7E-AF08-2339-0392-ECFF45F6F886}"/>
              </a:ext>
            </a:extLst>
          </p:cNvPr>
          <p:cNvSpPr txBox="1"/>
          <p:nvPr/>
        </p:nvSpPr>
        <p:spPr>
          <a:xfrm>
            <a:off x="4361131" y="3587135"/>
            <a:ext cx="616052" cy="230832"/>
          </a:xfrm>
          <a:prstGeom prst="rect">
            <a:avLst/>
          </a:prstGeom>
          <a:noFill/>
        </p:spPr>
        <p:txBody>
          <a:bodyPr wrap="square" rtlCol="0">
            <a:spAutoFit/>
          </a:bodyPr>
          <a:lstStyle/>
          <a:p>
            <a:r>
              <a:rPr lang="fr-FR" sz="900" dirty="0"/>
              <a:t>Pomme</a:t>
            </a:r>
          </a:p>
        </p:txBody>
      </p:sp>
      <p:sp>
        <p:nvSpPr>
          <p:cNvPr id="39" name="ZoneTexte 38">
            <a:extLst>
              <a:ext uri="{FF2B5EF4-FFF2-40B4-BE49-F238E27FC236}">
                <a16:creationId xmlns:a16="http://schemas.microsoft.com/office/drawing/2014/main" id="{C448B81D-7DD1-A01D-31AB-9CF6F6450528}"/>
              </a:ext>
            </a:extLst>
          </p:cNvPr>
          <p:cNvSpPr txBox="1"/>
          <p:nvPr/>
        </p:nvSpPr>
        <p:spPr>
          <a:xfrm>
            <a:off x="5065801" y="3576672"/>
            <a:ext cx="616052" cy="230832"/>
          </a:xfrm>
          <a:prstGeom prst="rect">
            <a:avLst/>
          </a:prstGeom>
          <a:noFill/>
        </p:spPr>
        <p:txBody>
          <a:bodyPr wrap="square" rtlCol="0">
            <a:spAutoFit/>
          </a:bodyPr>
          <a:lstStyle/>
          <a:p>
            <a:r>
              <a:rPr lang="fr-FR" sz="900" dirty="0"/>
              <a:t>Banane</a:t>
            </a:r>
          </a:p>
        </p:txBody>
      </p:sp>
      <p:sp>
        <p:nvSpPr>
          <p:cNvPr id="40" name="ZoneTexte 39">
            <a:extLst>
              <a:ext uri="{FF2B5EF4-FFF2-40B4-BE49-F238E27FC236}">
                <a16:creationId xmlns:a16="http://schemas.microsoft.com/office/drawing/2014/main" id="{FC219335-5D59-4346-AECC-033FB4C08E0D}"/>
              </a:ext>
            </a:extLst>
          </p:cNvPr>
          <p:cNvSpPr txBox="1"/>
          <p:nvPr/>
        </p:nvSpPr>
        <p:spPr>
          <a:xfrm>
            <a:off x="5770471" y="3593052"/>
            <a:ext cx="616052" cy="230832"/>
          </a:xfrm>
          <a:prstGeom prst="rect">
            <a:avLst/>
          </a:prstGeom>
          <a:noFill/>
        </p:spPr>
        <p:txBody>
          <a:bodyPr wrap="square" rtlCol="0">
            <a:spAutoFit/>
          </a:bodyPr>
          <a:lstStyle/>
          <a:p>
            <a:r>
              <a:rPr lang="fr-FR" sz="900" dirty="0"/>
              <a:t>Abricot</a:t>
            </a:r>
          </a:p>
        </p:txBody>
      </p:sp>
      <p:sp>
        <p:nvSpPr>
          <p:cNvPr id="41" name="ZoneTexte 40">
            <a:extLst>
              <a:ext uri="{FF2B5EF4-FFF2-40B4-BE49-F238E27FC236}">
                <a16:creationId xmlns:a16="http://schemas.microsoft.com/office/drawing/2014/main" id="{1889E686-9439-C908-2046-7466A7ADA188}"/>
              </a:ext>
            </a:extLst>
          </p:cNvPr>
          <p:cNvSpPr txBox="1"/>
          <p:nvPr/>
        </p:nvSpPr>
        <p:spPr>
          <a:xfrm>
            <a:off x="6481314" y="3583720"/>
            <a:ext cx="616052" cy="230832"/>
          </a:xfrm>
          <a:prstGeom prst="rect">
            <a:avLst/>
          </a:prstGeom>
          <a:noFill/>
        </p:spPr>
        <p:txBody>
          <a:bodyPr wrap="square" rtlCol="0">
            <a:spAutoFit/>
          </a:bodyPr>
          <a:lstStyle/>
          <a:p>
            <a:r>
              <a:rPr lang="fr-FR" sz="900" dirty="0"/>
              <a:t>Kiwi</a:t>
            </a:r>
          </a:p>
        </p:txBody>
      </p:sp>
      <p:graphicFrame>
        <p:nvGraphicFramePr>
          <p:cNvPr id="42" name="Tableau 41">
            <a:extLst>
              <a:ext uri="{FF2B5EF4-FFF2-40B4-BE49-F238E27FC236}">
                <a16:creationId xmlns:a16="http://schemas.microsoft.com/office/drawing/2014/main" id="{8C5EAF9B-AB01-0D3A-FCEB-1B943D1A9BFA}"/>
              </a:ext>
            </a:extLst>
          </p:cNvPr>
          <p:cNvGraphicFramePr>
            <a:graphicFrameLocks noGrp="1"/>
          </p:cNvGraphicFramePr>
          <p:nvPr>
            <p:extLst>
              <p:ext uri="{D42A27DB-BD31-4B8C-83A1-F6EECF244321}">
                <p14:modId xmlns:p14="http://schemas.microsoft.com/office/powerpoint/2010/main" val="3440858398"/>
              </p:ext>
            </p:extLst>
          </p:nvPr>
        </p:nvGraphicFramePr>
        <p:xfrm>
          <a:off x="3281105" y="4416180"/>
          <a:ext cx="520700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08280">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gridCol w="208280">
                  <a:extLst>
                    <a:ext uri="{9D8B030D-6E8A-4147-A177-3AD203B41FA5}">
                      <a16:colId xmlns:a16="http://schemas.microsoft.com/office/drawing/2014/main" val="581872578"/>
                    </a:ext>
                  </a:extLst>
                </a:gridCol>
                <a:gridCol w="208280">
                  <a:extLst>
                    <a:ext uri="{9D8B030D-6E8A-4147-A177-3AD203B41FA5}">
                      <a16:colId xmlns:a16="http://schemas.microsoft.com/office/drawing/2014/main" val="2992531315"/>
                    </a:ext>
                  </a:extLst>
                </a:gridCol>
                <a:gridCol w="208280">
                  <a:extLst>
                    <a:ext uri="{9D8B030D-6E8A-4147-A177-3AD203B41FA5}">
                      <a16:colId xmlns:a16="http://schemas.microsoft.com/office/drawing/2014/main" val="3772217490"/>
                    </a:ext>
                  </a:extLst>
                </a:gridCol>
                <a:gridCol w="208280">
                  <a:extLst>
                    <a:ext uri="{9D8B030D-6E8A-4147-A177-3AD203B41FA5}">
                      <a16:colId xmlns:a16="http://schemas.microsoft.com/office/drawing/2014/main" val="3563838374"/>
                    </a:ext>
                  </a:extLst>
                </a:gridCol>
                <a:gridCol w="208280">
                  <a:extLst>
                    <a:ext uri="{9D8B030D-6E8A-4147-A177-3AD203B41FA5}">
                      <a16:colId xmlns:a16="http://schemas.microsoft.com/office/drawing/2014/main" val="3385300134"/>
                    </a:ext>
                  </a:extLst>
                </a:gridCol>
                <a:gridCol w="208280">
                  <a:extLst>
                    <a:ext uri="{9D8B030D-6E8A-4147-A177-3AD203B41FA5}">
                      <a16:colId xmlns:a16="http://schemas.microsoft.com/office/drawing/2014/main" val="2013808963"/>
                    </a:ext>
                  </a:extLst>
                </a:gridCol>
                <a:gridCol w="208280">
                  <a:extLst>
                    <a:ext uri="{9D8B030D-6E8A-4147-A177-3AD203B41FA5}">
                      <a16:colId xmlns:a16="http://schemas.microsoft.com/office/drawing/2014/main" val="3274950900"/>
                    </a:ext>
                  </a:extLst>
                </a:gridCol>
                <a:gridCol w="208280">
                  <a:extLst>
                    <a:ext uri="{9D8B030D-6E8A-4147-A177-3AD203B41FA5}">
                      <a16:colId xmlns:a16="http://schemas.microsoft.com/office/drawing/2014/main" val="2716240478"/>
                    </a:ext>
                  </a:extLst>
                </a:gridCol>
                <a:gridCol w="208280">
                  <a:extLst>
                    <a:ext uri="{9D8B030D-6E8A-4147-A177-3AD203B41FA5}">
                      <a16:colId xmlns:a16="http://schemas.microsoft.com/office/drawing/2014/main" val="2079236721"/>
                    </a:ext>
                  </a:extLst>
                </a:gridCol>
                <a:gridCol w="208280">
                  <a:extLst>
                    <a:ext uri="{9D8B030D-6E8A-4147-A177-3AD203B41FA5}">
                      <a16:colId xmlns:a16="http://schemas.microsoft.com/office/drawing/2014/main" val="881712772"/>
                    </a:ext>
                  </a:extLst>
                </a:gridCol>
                <a:gridCol w="208280">
                  <a:extLst>
                    <a:ext uri="{9D8B030D-6E8A-4147-A177-3AD203B41FA5}">
                      <a16:colId xmlns:a16="http://schemas.microsoft.com/office/drawing/2014/main" val="2423789703"/>
                    </a:ext>
                  </a:extLst>
                </a:gridCol>
                <a:gridCol w="208280">
                  <a:extLst>
                    <a:ext uri="{9D8B030D-6E8A-4147-A177-3AD203B41FA5}">
                      <a16:colId xmlns:a16="http://schemas.microsoft.com/office/drawing/2014/main" val="1145645183"/>
                    </a:ext>
                  </a:extLst>
                </a:gridCol>
                <a:gridCol w="208280">
                  <a:extLst>
                    <a:ext uri="{9D8B030D-6E8A-4147-A177-3AD203B41FA5}">
                      <a16:colId xmlns:a16="http://schemas.microsoft.com/office/drawing/2014/main" val="4116939335"/>
                    </a:ext>
                  </a:extLst>
                </a:gridCol>
                <a:gridCol w="208280">
                  <a:extLst>
                    <a:ext uri="{9D8B030D-6E8A-4147-A177-3AD203B41FA5}">
                      <a16:colId xmlns:a16="http://schemas.microsoft.com/office/drawing/2014/main" val="2509650009"/>
                    </a:ext>
                  </a:extLst>
                </a:gridCol>
                <a:gridCol w="208280">
                  <a:extLst>
                    <a:ext uri="{9D8B030D-6E8A-4147-A177-3AD203B41FA5}">
                      <a16:colId xmlns:a16="http://schemas.microsoft.com/office/drawing/2014/main" val="3580266885"/>
                    </a:ext>
                  </a:extLst>
                </a:gridCol>
                <a:gridCol w="208280">
                  <a:extLst>
                    <a:ext uri="{9D8B030D-6E8A-4147-A177-3AD203B41FA5}">
                      <a16:colId xmlns:a16="http://schemas.microsoft.com/office/drawing/2014/main" val="1492195310"/>
                    </a:ext>
                  </a:extLst>
                </a:gridCol>
                <a:gridCol w="208280">
                  <a:extLst>
                    <a:ext uri="{9D8B030D-6E8A-4147-A177-3AD203B41FA5}">
                      <a16:colId xmlns:a16="http://schemas.microsoft.com/office/drawing/2014/main" val="4097822839"/>
                    </a:ext>
                  </a:extLst>
                </a:gridCol>
                <a:gridCol w="208280">
                  <a:extLst>
                    <a:ext uri="{9D8B030D-6E8A-4147-A177-3AD203B41FA5}">
                      <a16:colId xmlns:a16="http://schemas.microsoft.com/office/drawing/2014/main" val="2372621434"/>
                    </a:ext>
                  </a:extLst>
                </a:gridCol>
                <a:gridCol w="208280">
                  <a:extLst>
                    <a:ext uri="{9D8B030D-6E8A-4147-A177-3AD203B41FA5}">
                      <a16:colId xmlns:a16="http://schemas.microsoft.com/office/drawing/2014/main" val="2104465243"/>
                    </a:ext>
                  </a:extLst>
                </a:gridCol>
                <a:gridCol w="208280">
                  <a:extLst>
                    <a:ext uri="{9D8B030D-6E8A-4147-A177-3AD203B41FA5}">
                      <a16:colId xmlns:a16="http://schemas.microsoft.com/office/drawing/2014/main" val="984526524"/>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6332676"/>
                  </a:ext>
                </a:extLst>
              </a:tr>
            </a:tbl>
          </a:graphicData>
        </a:graphic>
      </p:graphicFrame>
      <p:graphicFrame>
        <p:nvGraphicFramePr>
          <p:cNvPr id="43" name="Tableau 42">
            <a:extLst>
              <a:ext uri="{FF2B5EF4-FFF2-40B4-BE49-F238E27FC236}">
                <a16:creationId xmlns:a16="http://schemas.microsoft.com/office/drawing/2014/main" id="{EDFACC99-CB49-76A2-852B-4D5F8BBEA96B}"/>
              </a:ext>
            </a:extLst>
          </p:cNvPr>
          <p:cNvGraphicFramePr>
            <a:graphicFrameLocks noGrp="1"/>
          </p:cNvGraphicFramePr>
          <p:nvPr>
            <p:extLst>
              <p:ext uri="{D42A27DB-BD31-4B8C-83A1-F6EECF244321}">
                <p14:modId xmlns:p14="http://schemas.microsoft.com/office/powerpoint/2010/main" val="364769163"/>
              </p:ext>
            </p:extLst>
          </p:nvPr>
        </p:nvGraphicFramePr>
        <p:xfrm>
          <a:off x="3268608" y="2554472"/>
          <a:ext cx="5207000" cy="32969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08280">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gridCol w="208280">
                  <a:extLst>
                    <a:ext uri="{9D8B030D-6E8A-4147-A177-3AD203B41FA5}">
                      <a16:colId xmlns:a16="http://schemas.microsoft.com/office/drawing/2014/main" val="581872578"/>
                    </a:ext>
                  </a:extLst>
                </a:gridCol>
                <a:gridCol w="208280">
                  <a:extLst>
                    <a:ext uri="{9D8B030D-6E8A-4147-A177-3AD203B41FA5}">
                      <a16:colId xmlns:a16="http://schemas.microsoft.com/office/drawing/2014/main" val="2992531315"/>
                    </a:ext>
                  </a:extLst>
                </a:gridCol>
                <a:gridCol w="208280">
                  <a:extLst>
                    <a:ext uri="{9D8B030D-6E8A-4147-A177-3AD203B41FA5}">
                      <a16:colId xmlns:a16="http://schemas.microsoft.com/office/drawing/2014/main" val="3772217490"/>
                    </a:ext>
                  </a:extLst>
                </a:gridCol>
                <a:gridCol w="208280">
                  <a:extLst>
                    <a:ext uri="{9D8B030D-6E8A-4147-A177-3AD203B41FA5}">
                      <a16:colId xmlns:a16="http://schemas.microsoft.com/office/drawing/2014/main" val="3563838374"/>
                    </a:ext>
                  </a:extLst>
                </a:gridCol>
                <a:gridCol w="208280">
                  <a:extLst>
                    <a:ext uri="{9D8B030D-6E8A-4147-A177-3AD203B41FA5}">
                      <a16:colId xmlns:a16="http://schemas.microsoft.com/office/drawing/2014/main" val="3385300134"/>
                    </a:ext>
                  </a:extLst>
                </a:gridCol>
                <a:gridCol w="208280">
                  <a:extLst>
                    <a:ext uri="{9D8B030D-6E8A-4147-A177-3AD203B41FA5}">
                      <a16:colId xmlns:a16="http://schemas.microsoft.com/office/drawing/2014/main" val="2013808963"/>
                    </a:ext>
                  </a:extLst>
                </a:gridCol>
                <a:gridCol w="208280">
                  <a:extLst>
                    <a:ext uri="{9D8B030D-6E8A-4147-A177-3AD203B41FA5}">
                      <a16:colId xmlns:a16="http://schemas.microsoft.com/office/drawing/2014/main" val="3274950900"/>
                    </a:ext>
                  </a:extLst>
                </a:gridCol>
                <a:gridCol w="208280">
                  <a:extLst>
                    <a:ext uri="{9D8B030D-6E8A-4147-A177-3AD203B41FA5}">
                      <a16:colId xmlns:a16="http://schemas.microsoft.com/office/drawing/2014/main" val="2716240478"/>
                    </a:ext>
                  </a:extLst>
                </a:gridCol>
                <a:gridCol w="208280">
                  <a:extLst>
                    <a:ext uri="{9D8B030D-6E8A-4147-A177-3AD203B41FA5}">
                      <a16:colId xmlns:a16="http://schemas.microsoft.com/office/drawing/2014/main" val="2079236721"/>
                    </a:ext>
                  </a:extLst>
                </a:gridCol>
                <a:gridCol w="208280">
                  <a:extLst>
                    <a:ext uri="{9D8B030D-6E8A-4147-A177-3AD203B41FA5}">
                      <a16:colId xmlns:a16="http://schemas.microsoft.com/office/drawing/2014/main" val="881712772"/>
                    </a:ext>
                  </a:extLst>
                </a:gridCol>
                <a:gridCol w="208280">
                  <a:extLst>
                    <a:ext uri="{9D8B030D-6E8A-4147-A177-3AD203B41FA5}">
                      <a16:colId xmlns:a16="http://schemas.microsoft.com/office/drawing/2014/main" val="2423789703"/>
                    </a:ext>
                  </a:extLst>
                </a:gridCol>
                <a:gridCol w="208280">
                  <a:extLst>
                    <a:ext uri="{9D8B030D-6E8A-4147-A177-3AD203B41FA5}">
                      <a16:colId xmlns:a16="http://schemas.microsoft.com/office/drawing/2014/main" val="1145645183"/>
                    </a:ext>
                  </a:extLst>
                </a:gridCol>
                <a:gridCol w="208280">
                  <a:extLst>
                    <a:ext uri="{9D8B030D-6E8A-4147-A177-3AD203B41FA5}">
                      <a16:colId xmlns:a16="http://schemas.microsoft.com/office/drawing/2014/main" val="4116939335"/>
                    </a:ext>
                  </a:extLst>
                </a:gridCol>
                <a:gridCol w="208280">
                  <a:extLst>
                    <a:ext uri="{9D8B030D-6E8A-4147-A177-3AD203B41FA5}">
                      <a16:colId xmlns:a16="http://schemas.microsoft.com/office/drawing/2014/main" val="2509650009"/>
                    </a:ext>
                  </a:extLst>
                </a:gridCol>
                <a:gridCol w="208280">
                  <a:extLst>
                    <a:ext uri="{9D8B030D-6E8A-4147-A177-3AD203B41FA5}">
                      <a16:colId xmlns:a16="http://schemas.microsoft.com/office/drawing/2014/main" val="3580266885"/>
                    </a:ext>
                  </a:extLst>
                </a:gridCol>
                <a:gridCol w="208280">
                  <a:extLst>
                    <a:ext uri="{9D8B030D-6E8A-4147-A177-3AD203B41FA5}">
                      <a16:colId xmlns:a16="http://schemas.microsoft.com/office/drawing/2014/main" val="1492195310"/>
                    </a:ext>
                  </a:extLst>
                </a:gridCol>
                <a:gridCol w="208280">
                  <a:extLst>
                    <a:ext uri="{9D8B030D-6E8A-4147-A177-3AD203B41FA5}">
                      <a16:colId xmlns:a16="http://schemas.microsoft.com/office/drawing/2014/main" val="4097822839"/>
                    </a:ext>
                  </a:extLst>
                </a:gridCol>
                <a:gridCol w="208280">
                  <a:extLst>
                    <a:ext uri="{9D8B030D-6E8A-4147-A177-3AD203B41FA5}">
                      <a16:colId xmlns:a16="http://schemas.microsoft.com/office/drawing/2014/main" val="2372621434"/>
                    </a:ext>
                  </a:extLst>
                </a:gridCol>
                <a:gridCol w="208280">
                  <a:extLst>
                    <a:ext uri="{9D8B030D-6E8A-4147-A177-3AD203B41FA5}">
                      <a16:colId xmlns:a16="http://schemas.microsoft.com/office/drawing/2014/main" val="2104465243"/>
                    </a:ext>
                  </a:extLst>
                </a:gridCol>
                <a:gridCol w="208280">
                  <a:extLst>
                    <a:ext uri="{9D8B030D-6E8A-4147-A177-3AD203B41FA5}">
                      <a16:colId xmlns:a16="http://schemas.microsoft.com/office/drawing/2014/main" val="984526524"/>
                    </a:ext>
                  </a:extLst>
                </a:gridCol>
              </a:tblGrid>
              <a:tr h="32969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fr-FR" dirty="0">
                        <a:solidFill>
                          <a:srgbClr val="FFC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6332676"/>
                  </a:ext>
                </a:extLst>
              </a:tr>
            </a:tbl>
          </a:graphicData>
        </a:graphic>
      </p:graphicFrame>
    </p:spTree>
    <p:extLst>
      <p:ext uri="{BB962C8B-B14F-4D97-AF65-F5344CB8AC3E}">
        <p14:creationId xmlns:p14="http://schemas.microsoft.com/office/powerpoint/2010/main" val="383556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6BC4BD2-E494-6B3F-946B-B2DCBB7A0432}"/>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049CF0CC-FA9C-B5F3-62B7-D5A4D52BA46F}"/>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81346C29-8065-8103-42BA-9AFB1D9CFE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dirty="0"/>
          </a:p>
        </p:txBody>
      </p:sp>
      <p:sp>
        <p:nvSpPr>
          <p:cNvPr id="64" name="Google Shape;64;p4">
            <a:extLst>
              <a:ext uri="{FF2B5EF4-FFF2-40B4-BE49-F238E27FC236}">
                <a16:creationId xmlns:a16="http://schemas.microsoft.com/office/drawing/2014/main" id="{5C98002C-C0B7-4208-ECF9-8AF539B5A8A5}"/>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F9A3384-4D07-51AF-5104-5CAE083F8F5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Proposition </a:t>
            </a:r>
            <a:r>
              <a:rPr lang="fr-FR" sz="2500" dirty="0">
                <a:solidFill>
                  <a:srgbClr val="F3F3F3"/>
                </a:solidFill>
                <a:latin typeface="Montserrat"/>
                <a:ea typeface="Montserrat"/>
                <a:cs typeface="Montserrat"/>
                <a:sym typeface="Montserrat"/>
              </a:rPr>
              <a:t>R</a:t>
            </a:r>
            <a:r>
              <a:rPr lang="fr-FR" sz="2500" b="0" i="0" u="none" strike="noStrike" cap="none" dirty="0">
                <a:solidFill>
                  <a:srgbClr val="F3F3F3"/>
                </a:solidFill>
                <a:latin typeface="Montserrat"/>
                <a:ea typeface="Montserrat"/>
                <a:cs typeface="Montserrat"/>
                <a:sym typeface="Montserrat"/>
              </a:rPr>
              <a:t>épartition de stock II</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FD1120F-D631-6627-4DC1-83B061579F3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 name="Rectangle 2">
            <a:extLst>
              <a:ext uri="{FF2B5EF4-FFF2-40B4-BE49-F238E27FC236}">
                <a16:creationId xmlns:a16="http://schemas.microsoft.com/office/drawing/2014/main" id="{9557BEB6-B956-A746-23C6-E1D942810DF7}"/>
              </a:ext>
            </a:extLst>
          </p:cNvPr>
          <p:cNvSpPr/>
          <p:nvPr/>
        </p:nvSpPr>
        <p:spPr>
          <a:xfrm>
            <a:off x="2277489" y="1976381"/>
            <a:ext cx="6477212" cy="2931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fr-FR" sz="1800" dirty="0"/>
          </a:p>
        </p:txBody>
      </p:sp>
      <p:sp>
        <p:nvSpPr>
          <p:cNvPr id="4" name="Rectangle 3">
            <a:extLst>
              <a:ext uri="{FF2B5EF4-FFF2-40B4-BE49-F238E27FC236}">
                <a16:creationId xmlns:a16="http://schemas.microsoft.com/office/drawing/2014/main" id="{E50FCD07-B340-40FB-83AE-F765E0CA504A}"/>
              </a:ext>
            </a:extLst>
          </p:cNvPr>
          <p:cNvSpPr/>
          <p:nvPr/>
        </p:nvSpPr>
        <p:spPr>
          <a:xfrm>
            <a:off x="1427409" y="1964977"/>
            <a:ext cx="850080" cy="2931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pic>
        <p:nvPicPr>
          <p:cNvPr id="7" name="Image 6">
            <a:extLst>
              <a:ext uri="{FF2B5EF4-FFF2-40B4-BE49-F238E27FC236}">
                <a16:creationId xmlns:a16="http://schemas.microsoft.com/office/drawing/2014/main" id="{4BD438FB-345F-D145-AF81-0EFF81A54986}"/>
              </a:ext>
            </a:extLst>
          </p:cNvPr>
          <p:cNvPicPr>
            <a:picLocks noChangeAspect="1"/>
          </p:cNvPicPr>
          <p:nvPr/>
        </p:nvPicPr>
        <p:blipFill>
          <a:blip r:embed="rId3"/>
          <a:stretch>
            <a:fillRect/>
          </a:stretch>
        </p:blipFill>
        <p:spPr>
          <a:xfrm>
            <a:off x="113504" y="2449606"/>
            <a:ext cx="1276416" cy="971600"/>
          </a:xfrm>
          <a:prstGeom prst="rect">
            <a:avLst/>
          </a:prstGeom>
        </p:spPr>
      </p:pic>
      <p:pic>
        <p:nvPicPr>
          <p:cNvPr id="8" name="Image 7">
            <a:extLst>
              <a:ext uri="{FF2B5EF4-FFF2-40B4-BE49-F238E27FC236}">
                <a16:creationId xmlns:a16="http://schemas.microsoft.com/office/drawing/2014/main" id="{EE29407F-2EF4-E3CC-1059-054EB52F65B4}"/>
              </a:ext>
            </a:extLst>
          </p:cNvPr>
          <p:cNvPicPr>
            <a:picLocks noChangeAspect="1"/>
          </p:cNvPicPr>
          <p:nvPr/>
        </p:nvPicPr>
        <p:blipFill>
          <a:blip r:embed="rId3"/>
          <a:stretch>
            <a:fillRect/>
          </a:stretch>
        </p:blipFill>
        <p:spPr>
          <a:xfrm>
            <a:off x="88068" y="3509012"/>
            <a:ext cx="1276416" cy="971600"/>
          </a:xfrm>
          <a:prstGeom prst="rect">
            <a:avLst/>
          </a:prstGeom>
        </p:spPr>
      </p:pic>
      <p:pic>
        <p:nvPicPr>
          <p:cNvPr id="10" name="Image 9">
            <a:extLst>
              <a:ext uri="{FF2B5EF4-FFF2-40B4-BE49-F238E27FC236}">
                <a16:creationId xmlns:a16="http://schemas.microsoft.com/office/drawing/2014/main" id="{2E347EA9-AB17-7834-0CD1-6093EAEEB6FC}"/>
              </a:ext>
            </a:extLst>
          </p:cNvPr>
          <p:cNvPicPr>
            <a:picLocks noChangeAspect="1"/>
          </p:cNvPicPr>
          <p:nvPr/>
        </p:nvPicPr>
        <p:blipFill>
          <a:blip r:embed="rId4"/>
          <a:stretch>
            <a:fillRect/>
          </a:stretch>
        </p:blipFill>
        <p:spPr>
          <a:xfrm>
            <a:off x="1485954" y="2040010"/>
            <a:ext cx="749339" cy="895396"/>
          </a:xfrm>
          <a:prstGeom prst="rect">
            <a:avLst/>
          </a:prstGeom>
        </p:spPr>
      </p:pic>
      <p:pic>
        <p:nvPicPr>
          <p:cNvPr id="12" name="Image 11">
            <a:extLst>
              <a:ext uri="{FF2B5EF4-FFF2-40B4-BE49-F238E27FC236}">
                <a16:creationId xmlns:a16="http://schemas.microsoft.com/office/drawing/2014/main" id="{E4E64704-934E-FA21-91DA-8F39CDB0E96F}"/>
              </a:ext>
            </a:extLst>
          </p:cNvPr>
          <p:cNvPicPr>
            <a:picLocks noChangeAspect="1"/>
          </p:cNvPicPr>
          <p:nvPr/>
        </p:nvPicPr>
        <p:blipFill>
          <a:blip r:embed="rId4"/>
          <a:stretch>
            <a:fillRect/>
          </a:stretch>
        </p:blipFill>
        <p:spPr>
          <a:xfrm>
            <a:off x="1464875" y="3702452"/>
            <a:ext cx="749339" cy="895396"/>
          </a:xfrm>
          <a:prstGeom prst="rect">
            <a:avLst/>
          </a:prstGeom>
        </p:spPr>
      </p:pic>
      <p:sp>
        <p:nvSpPr>
          <p:cNvPr id="14" name="ZoneTexte 13">
            <a:extLst>
              <a:ext uri="{FF2B5EF4-FFF2-40B4-BE49-F238E27FC236}">
                <a16:creationId xmlns:a16="http://schemas.microsoft.com/office/drawing/2014/main" id="{9E4F97D9-1523-6641-B932-9DCC5281B96A}"/>
              </a:ext>
            </a:extLst>
          </p:cNvPr>
          <p:cNvSpPr txBox="1"/>
          <p:nvPr/>
        </p:nvSpPr>
        <p:spPr>
          <a:xfrm>
            <a:off x="199176" y="1539089"/>
            <a:ext cx="8482912" cy="276999"/>
          </a:xfrm>
          <a:prstGeom prst="rect">
            <a:avLst/>
          </a:prstGeom>
          <a:noFill/>
          <a:ln>
            <a:solidFill>
              <a:srgbClr val="002060"/>
            </a:solidFill>
          </a:ln>
        </p:spPr>
        <p:txBody>
          <a:bodyPr wrap="square" rtlCol="0">
            <a:spAutoFit/>
          </a:bodyPr>
          <a:lstStyle/>
          <a:p>
            <a:r>
              <a:rPr lang="fr-FR" sz="1200" dirty="0">
                <a:latin typeface="+mj-lt"/>
              </a:rPr>
              <a:t>H2: Répartition par produits </a:t>
            </a:r>
            <a:r>
              <a:rPr lang="fr-FR" sz="1200" dirty="0">
                <a:latin typeface="+mj-lt"/>
                <a:sym typeface="Wingdings" panose="05000000000000000000" pitchFamily="2" charset="2"/>
              </a:rPr>
              <a:t> </a:t>
            </a:r>
            <a:r>
              <a:rPr lang="fr-FR" sz="1200" b="0" i="0" dirty="0">
                <a:effectLst/>
                <a:latin typeface="+mj-lt"/>
              </a:rPr>
              <a:t>Optimiser l'accès aux produits en les regroupant en fonction de leur complémentarité.</a:t>
            </a:r>
            <a:endParaRPr lang="fr-FR" sz="1200" dirty="0">
              <a:latin typeface="+mj-lt"/>
            </a:endParaRPr>
          </a:p>
        </p:txBody>
      </p:sp>
      <p:sp>
        <p:nvSpPr>
          <p:cNvPr id="26" name="ZoneTexte 25">
            <a:extLst>
              <a:ext uri="{FF2B5EF4-FFF2-40B4-BE49-F238E27FC236}">
                <a16:creationId xmlns:a16="http://schemas.microsoft.com/office/drawing/2014/main" id="{5D225B64-2D02-32D8-68C6-40555D334A32}"/>
              </a:ext>
            </a:extLst>
          </p:cNvPr>
          <p:cNvSpPr txBox="1"/>
          <p:nvPr/>
        </p:nvSpPr>
        <p:spPr>
          <a:xfrm>
            <a:off x="2340413" y="2323472"/>
            <a:ext cx="887547" cy="261610"/>
          </a:xfrm>
          <a:prstGeom prst="rect">
            <a:avLst/>
          </a:prstGeom>
          <a:noFill/>
          <a:ln>
            <a:solidFill>
              <a:schemeClr val="tx1"/>
            </a:solidFill>
          </a:ln>
        </p:spPr>
        <p:txBody>
          <a:bodyPr wrap="square" rtlCol="0" anchor="ctr">
            <a:spAutoFit/>
          </a:bodyPr>
          <a:lstStyle/>
          <a:p>
            <a:r>
              <a:rPr lang="fr-FR" sz="1100" dirty="0"/>
              <a:t>Avril- Sept</a:t>
            </a:r>
          </a:p>
        </p:txBody>
      </p:sp>
      <p:sp>
        <p:nvSpPr>
          <p:cNvPr id="29" name="ZoneTexte 28">
            <a:extLst>
              <a:ext uri="{FF2B5EF4-FFF2-40B4-BE49-F238E27FC236}">
                <a16:creationId xmlns:a16="http://schemas.microsoft.com/office/drawing/2014/main" id="{3D8C0AE3-4919-5C3B-4975-436F856C4115}"/>
              </a:ext>
            </a:extLst>
          </p:cNvPr>
          <p:cNvSpPr txBox="1"/>
          <p:nvPr/>
        </p:nvSpPr>
        <p:spPr>
          <a:xfrm>
            <a:off x="2369713" y="4148754"/>
            <a:ext cx="913006" cy="261610"/>
          </a:xfrm>
          <a:prstGeom prst="rect">
            <a:avLst/>
          </a:prstGeom>
          <a:noFill/>
          <a:ln>
            <a:solidFill>
              <a:schemeClr val="tx1"/>
            </a:solidFill>
          </a:ln>
        </p:spPr>
        <p:txBody>
          <a:bodyPr wrap="square" rtlCol="0">
            <a:spAutoFit/>
          </a:bodyPr>
          <a:lstStyle/>
          <a:p>
            <a:pPr algn="ctr"/>
            <a:r>
              <a:rPr lang="fr-FR" sz="1100" dirty="0" err="1"/>
              <a:t>Oct</a:t>
            </a:r>
            <a:r>
              <a:rPr lang="fr-FR" sz="1100" dirty="0"/>
              <a:t>- Mars</a:t>
            </a:r>
          </a:p>
        </p:txBody>
      </p:sp>
      <p:graphicFrame>
        <p:nvGraphicFramePr>
          <p:cNvPr id="31" name="Tableau 30">
            <a:extLst>
              <a:ext uri="{FF2B5EF4-FFF2-40B4-BE49-F238E27FC236}">
                <a16:creationId xmlns:a16="http://schemas.microsoft.com/office/drawing/2014/main" id="{91F9875B-D5DF-A91D-2B28-1F0BEADE6B3E}"/>
              </a:ext>
            </a:extLst>
          </p:cNvPr>
          <p:cNvGraphicFramePr>
            <a:graphicFrameLocks noGrp="1"/>
          </p:cNvGraphicFramePr>
          <p:nvPr>
            <p:extLst>
              <p:ext uri="{D42A27DB-BD31-4B8C-83A1-F6EECF244321}">
                <p14:modId xmlns:p14="http://schemas.microsoft.com/office/powerpoint/2010/main" val="61298845"/>
              </p:ext>
            </p:extLst>
          </p:nvPr>
        </p:nvGraphicFramePr>
        <p:xfrm>
          <a:off x="3407494" y="2158980"/>
          <a:ext cx="1281116" cy="663716"/>
        </p:xfrm>
        <a:graphic>
          <a:graphicData uri="http://schemas.openxmlformats.org/drawingml/2006/table">
            <a:tbl>
              <a:tblPr firstRow="1" bandRow="1">
                <a:tableStyleId>{2D5ABB26-0587-4C30-8999-92F81FD0307C}</a:tableStyleId>
              </a:tblPr>
              <a:tblGrid>
                <a:gridCol w="250479">
                  <a:extLst>
                    <a:ext uri="{9D8B030D-6E8A-4147-A177-3AD203B41FA5}">
                      <a16:colId xmlns:a16="http://schemas.microsoft.com/office/drawing/2014/main" val="2147365651"/>
                    </a:ext>
                  </a:extLst>
                </a:gridCol>
                <a:gridCol w="263471">
                  <a:extLst>
                    <a:ext uri="{9D8B030D-6E8A-4147-A177-3AD203B41FA5}">
                      <a16:colId xmlns:a16="http://schemas.microsoft.com/office/drawing/2014/main" val="2486987900"/>
                    </a:ext>
                  </a:extLst>
                </a:gridCol>
                <a:gridCol w="255722">
                  <a:extLst>
                    <a:ext uri="{9D8B030D-6E8A-4147-A177-3AD203B41FA5}">
                      <a16:colId xmlns:a16="http://schemas.microsoft.com/office/drawing/2014/main" val="3202280135"/>
                    </a:ext>
                  </a:extLst>
                </a:gridCol>
                <a:gridCol w="278969">
                  <a:extLst>
                    <a:ext uri="{9D8B030D-6E8A-4147-A177-3AD203B41FA5}">
                      <a16:colId xmlns:a16="http://schemas.microsoft.com/office/drawing/2014/main" val="2628033946"/>
                    </a:ext>
                  </a:extLst>
                </a:gridCol>
                <a:gridCol w="232475">
                  <a:extLst>
                    <a:ext uri="{9D8B030D-6E8A-4147-A177-3AD203B41FA5}">
                      <a16:colId xmlns:a16="http://schemas.microsoft.com/office/drawing/2014/main" val="371841702"/>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extLst>
                  <a:ext uri="{0D108BD9-81ED-4DB2-BD59-A6C34878D82A}">
                    <a16:rowId xmlns:a16="http://schemas.microsoft.com/office/drawing/2014/main" val="1806332676"/>
                  </a:ext>
                </a:extLst>
              </a:tr>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5926301"/>
                  </a:ext>
                </a:extLst>
              </a:tr>
            </a:tbl>
          </a:graphicData>
        </a:graphic>
      </p:graphicFrame>
      <p:graphicFrame>
        <p:nvGraphicFramePr>
          <p:cNvPr id="9" name="Tableau 8">
            <a:extLst>
              <a:ext uri="{FF2B5EF4-FFF2-40B4-BE49-F238E27FC236}">
                <a16:creationId xmlns:a16="http://schemas.microsoft.com/office/drawing/2014/main" id="{1A470676-0A50-C17B-255F-298495E94A5D}"/>
              </a:ext>
            </a:extLst>
          </p:cNvPr>
          <p:cNvGraphicFramePr>
            <a:graphicFrameLocks noGrp="1"/>
          </p:cNvGraphicFramePr>
          <p:nvPr>
            <p:extLst>
              <p:ext uri="{D42A27DB-BD31-4B8C-83A1-F6EECF244321}">
                <p14:modId xmlns:p14="http://schemas.microsoft.com/office/powerpoint/2010/main" val="2229805446"/>
              </p:ext>
            </p:extLst>
          </p:nvPr>
        </p:nvGraphicFramePr>
        <p:xfrm>
          <a:off x="5070897" y="2150048"/>
          <a:ext cx="1041400" cy="66371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08280">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extLst>
                  <a:ext uri="{0D108BD9-81ED-4DB2-BD59-A6C34878D82A}">
                    <a16:rowId xmlns:a16="http://schemas.microsoft.com/office/drawing/2014/main" val="1806332676"/>
                  </a:ext>
                </a:extLst>
              </a:tr>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5926301"/>
                  </a:ext>
                </a:extLst>
              </a:tr>
            </a:tbl>
          </a:graphicData>
        </a:graphic>
      </p:graphicFrame>
      <p:graphicFrame>
        <p:nvGraphicFramePr>
          <p:cNvPr id="11" name="Tableau 10">
            <a:extLst>
              <a:ext uri="{FF2B5EF4-FFF2-40B4-BE49-F238E27FC236}">
                <a16:creationId xmlns:a16="http://schemas.microsoft.com/office/drawing/2014/main" id="{594546C3-7F89-EF35-3AF6-2A5A5252386D}"/>
              </a:ext>
            </a:extLst>
          </p:cNvPr>
          <p:cNvGraphicFramePr>
            <a:graphicFrameLocks noGrp="1"/>
          </p:cNvGraphicFramePr>
          <p:nvPr>
            <p:extLst>
              <p:ext uri="{D42A27DB-BD31-4B8C-83A1-F6EECF244321}">
                <p14:modId xmlns:p14="http://schemas.microsoft.com/office/powerpoint/2010/main" val="301260298"/>
              </p:ext>
            </p:extLst>
          </p:nvPr>
        </p:nvGraphicFramePr>
        <p:xfrm>
          <a:off x="6627935" y="2109431"/>
          <a:ext cx="416560" cy="66371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6332676"/>
                  </a:ext>
                </a:extLst>
              </a:tr>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26301"/>
                  </a:ext>
                </a:extLst>
              </a:tr>
            </a:tbl>
          </a:graphicData>
        </a:graphic>
      </p:graphicFrame>
      <p:graphicFrame>
        <p:nvGraphicFramePr>
          <p:cNvPr id="13" name="Tableau 12">
            <a:extLst>
              <a:ext uri="{FF2B5EF4-FFF2-40B4-BE49-F238E27FC236}">
                <a16:creationId xmlns:a16="http://schemas.microsoft.com/office/drawing/2014/main" id="{9E38EED6-BDEB-0B89-76A8-3ABA78185B73}"/>
              </a:ext>
            </a:extLst>
          </p:cNvPr>
          <p:cNvGraphicFramePr>
            <a:graphicFrameLocks noGrp="1"/>
          </p:cNvGraphicFramePr>
          <p:nvPr>
            <p:extLst>
              <p:ext uri="{D42A27DB-BD31-4B8C-83A1-F6EECF244321}">
                <p14:modId xmlns:p14="http://schemas.microsoft.com/office/powerpoint/2010/main" val="4127529969"/>
              </p:ext>
            </p:extLst>
          </p:nvPr>
        </p:nvGraphicFramePr>
        <p:xfrm>
          <a:off x="3424350" y="3949367"/>
          <a:ext cx="1065213" cy="66371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32093">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0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chemeClr val="bg1"/>
                    </a:solidFill>
                  </a:tcPr>
                </a:tc>
                <a:extLst>
                  <a:ext uri="{0D108BD9-81ED-4DB2-BD59-A6C34878D82A}">
                    <a16:rowId xmlns:a16="http://schemas.microsoft.com/office/drawing/2014/main" val="1806332676"/>
                  </a:ext>
                </a:extLst>
              </a:tr>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26301"/>
                  </a:ext>
                </a:extLst>
              </a:tr>
            </a:tbl>
          </a:graphicData>
        </a:graphic>
      </p:graphicFrame>
      <p:graphicFrame>
        <p:nvGraphicFramePr>
          <p:cNvPr id="15" name="Tableau 14">
            <a:extLst>
              <a:ext uri="{FF2B5EF4-FFF2-40B4-BE49-F238E27FC236}">
                <a16:creationId xmlns:a16="http://schemas.microsoft.com/office/drawing/2014/main" id="{52BBE5B3-20A4-048C-CE74-3F175FF46C44}"/>
              </a:ext>
            </a:extLst>
          </p:cNvPr>
          <p:cNvGraphicFramePr>
            <a:graphicFrameLocks noGrp="1"/>
          </p:cNvGraphicFramePr>
          <p:nvPr>
            <p:extLst>
              <p:ext uri="{D42A27DB-BD31-4B8C-83A1-F6EECF244321}">
                <p14:modId xmlns:p14="http://schemas.microsoft.com/office/powerpoint/2010/main" val="291069834"/>
              </p:ext>
            </p:extLst>
          </p:nvPr>
        </p:nvGraphicFramePr>
        <p:xfrm>
          <a:off x="5054195" y="3957261"/>
          <a:ext cx="1041400" cy="66371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gridCol w="208280">
                  <a:extLst>
                    <a:ext uri="{9D8B030D-6E8A-4147-A177-3AD203B41FA5}">
                      <a16:colId xmlns:a16="http://schemas.microsoft.com/office/drawing/2014/main" val="3202280135"/>
                    </a:ext>
                  </a:extLst>
                </a:gridCol>
                <a:gridCol w="208280">
                  <a:extLst>
                    <a:ext uri="{9D8B030D-6E8A-4147-A177-3AD203B41FA5}">
                      <a16:colId xmlns:a16="http://schemas.microsoft.com/office/drawing/2014/main" val="2628033946"/>
                    </a:ext>
                  </a:extLst>
                </a:gridCol>
                <a:gridCol w="208280">
                  <a:extLst>
                    <a:ext uri="{9D8B030D-6E8A-4147-A177-3AD203B41FA5}">
                      <a16:colId xmlns:a16="http://schemas.microsoft.com/office/drawing/2014/main" val="371841702"/>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lgDash"/>
                      <a:round/>
                      <a:headEnd type="none" w="med" len="med"/>
                      <a:tailEnd type="none" w="med" len="med"/>
                    </a:lnB>
                    <a:solidFill>
                      <a:srgbClr val="FFFF00"/>
                    </a:solidFill>
                  </a:tcPr>
                </a:tc>
                <a:extLst>
                  <a:ext uri="{0D108BD9-81ED-4DB2-BD59-A6C34878D82A}">
                    <a16:rowId xmlns:a16="http://schemas.microsoft.com/office/drawing/2014/main" val="1806332676"/>
                  </a:ext>
                </a:extLst>
              </a:tr>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5926301"/>
                  </a:ext>
                </a:extLst>
              </a:tr>
            </a:tbl>
          </a:graphicData>
        </a:graphic>
      </p:graphicFrame>
      <p:graphicFrame>
        <p:nvGraphicFramePr>
          <p:cNvPr id="16" name="Tableau 15">
            <a:extLst>
              <a:ext uri="{FF2B5EF4-FFF2-40B4-BE49-F238E27FC236}">
                <a16:creationId xmlns:a16="http://schemas.microsoft.com/office/drawing/2014/main" id="{B50728BB-4F08-61B0-8765-9DAFB5893AD7}"/>
              </a:ext>
            </a:extLst>
          </p:cNvPr>
          <p:cNvGraphicFramePr>
            <a:graphicFrameLocks noGrp="1"/>
          </p:cNvGraphicFramePr>
          <p:nvPr>
            <p:extLst>
              <p:ext uri="{D42A27DB-BD31-4B8C-83A1-F6EECF244321}">
                <p14:modId xmlns:p14="http://schemas.microsoft.com/office/powerpoint/2010/main" val="1482261413"/>
              </p:ext>
            </p:extLst>
          </p:nvPr>
        </p:nvGraphicFramePr>
        <p:xfrm>
          <a:off x="6691457" y="3957261"/>
          <a:ext cx="416560" cy="663716"/>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gridCol w="208280">
                  <a:extLst>
                    <a:ext uri="{9D8B030D-6E8A-4147-A177-3AD203B41FA5}">
                      <a16:colId xmlns:a16="http://schemas.microsoft.com/office/drawing/2014/main" val="2486987900"/>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extLst>
                  <a:ext uri="{0D108BD9-81ED-4DB2-BD59-A6C34878D82A}">
                    <a16:rowId xmlns:a16="http://schemas.microsoft.com/office/drawing/2014/main" val="1806332676"/>
                  </a:ext>
                </a:extLst>
              </a:tr>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extLst>
                  <a:ext uri="{0D108BD9-81ED-4DB2-BD59-A6C34878D82A}">
                    <a16:rowId xmlns:a16="http://schemas.microsoft.com/office/drawing/2014/main" val="155926301"/>
                  </a:ext>
                </a:extLst>
              </a:tr>
            </a:tbl>
          </a:graphicData>
        </a:graphic>
      </p:graphicFrame>
      <p:graphicFrame>
        <p:nvGraphicFramePr>
          <p:cNvPr id="17" name="Tableau 16">
            <a:extLst>
              <a:ext uri="{FF2B5EF4-FFF2-40B4-BE49-F238E27FC236}">
                <a16:creationId xmlns:a16="http://schemas.microsoft.com/office/drawing/2014/main" id="{D3C709F1-256C-9740-E9DF-F767B2FB0D48}"/>
              </a:ext>
            </a:extLst>
          </p:cNvPr>
          <p:cNvGraphicFramePr>
            <a:graphicFrameLocks noGrp="1"/>
          </p:cNvGraphicFramePr>
          <p:nvPr>
            <p:extLst>
              <p:ext uri="{D42A27DB-BD31-4B8C-83A1-F6EECF244321}">
                <p14:modId xmlns:p14="http://schemas.microsoft.com/office/powerpoint/2010/main" val="3971721050"/>
              </p:ext>
            </p:extLst>
          </p:nvPr>
        </p:nvGraphicFramePr>
        <p:xfrm>
          <a:off x="7827219" y="2109431"/>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5926301"/>
                  </a:ext>
                </a:extLst>
              </a:tr>
            </a:tbl>
          </a:graphicData>
        </a:graphic>
      </p:graphicFrame>
      <p:graphicFrame>
        <p:nvGraphicFramePr>
          <p:cNvPr id="18" name="Tableau 17">
            <a:extLst>
              <a:ext uri="{FF2B5EF4-FFF2-40B4-BE49-F238E27FC236}">
                <a16:creationId xmlns:a16="http://schemas.microsoft.com/office/drawing/2014/main" id="{65146094-6DA3-0CC4-8C3B-AF3C5878670A}"/>
              </a:ext>
            </a:extLst>
          </p:cNvPr>
          <p:cNvGraphicFramePr>
            <a:graphicFrameLocks noGrp="1"/>
          </p:cNvGraphicFramePr>
          <p:nvPr>
            <p:extLst>
              <p:ext uri="{D42A27DB-BD31-4B8C-83A1-F6EECF244321}">
                <p14:modId xmlns:p14="http://schemas.microsoft.com/office/powerpoint/2010/main" val="2169633325"/>
              </p:ext>
            </p:extLst>
          </p:nvPr>
        </p:nvGraphicFramePr>
        <p:xfrm>
          <a:off x="7827219" y="2536283"/>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5926301"/>
                  </a:ext>
                </a:extLst>
              </a:tr>
            </a:tbl>
          </a:graphicData>
        </a:graphic>
      </p:graphicFrame>
      <p:graphicFrame>
        <p:nvGraphicFramePr>
          <p:cNvPr id="19" name="Tableau 18">
            <a:extLst>
              <a:ext uri="{FF2B5EF4-FFF2-40B4-BE49-F238E27FC236}">
                <a16:creationId xmlns:a16="http://schemas.microsoft.com/office/drawing/2014/main" id="{9B6FFB4D-E2BC-2FAA-0D7F-3133DF974A8F}"/>
              </a:ext>
            </a:extLst>
          </p:cNvPr>
          <p:cNvGraphicFramePr>
            <a:graphicFrameLocks noGrp="1"/>
          </p:cNvGraphicFramePr>
          <p:nvPr>
            <p:extLst>
              <p:ext uri="{D42A27DB-BD31-4B8C-83A1-F6EECF244321}">
                <p14:modId xmlns:p14="http://schemas.microsoft.com/office/powerpoint/2010/main" val="3849993660"/>
              </p:ext>
            </p:extLst>
          </p:nvPr>
        </p:nvGraphicFramePr>
        <p:xfrm>
          <a:off x="7827219" y="2972095"/>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5926301"/>
                  </a:ext>
                </a:extLst>
              </a:tr>
            </a:tbl>
          </a:graphicData>
        </a:graphic>
      </p:graphicFrame>
      <p:graphicFrame>
        <p:nvGraphicFramePr>
          <p:cNvPr id="20" name="Tableau 19">
            <a:extLst>
              <a:ext uri="{FF2B5EF4-FFF2-40B4-BE49-F238E27FC236}">
                <a16:creationId xmlns:a16="http://schemas.microsoft.com/office/drawing/2014/main" id="{EFAA3D0A-EC6F-87D9-FC77-2686BF49441D}"/>
              </a:ext>
            </a:extLst>
          </p:cNvPr>
          <p:cNvGraphicFramePr>
            <a:graphicFrameLocks noGrp="1"/>
          </p:cNvGraphicFramePr>
          <p:nvPr>
            <p:extLst>
              <p:ext uri="{D42A27DB-BD31-4B8C-83A1-F6EECF244321}">
                <p14:modId xmlns:p14="http://schemas.microsoft.com/office/powerpoint/2010/main" val="2645497981"/>
              </p:ext>
            </p:extLst>
          </p:nvPr>
        </p:nvGraphicFramePr>
        <p:xfrm>
          <a:off x="7827219" y="3407907"/>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5926301"/>
                  </a:ext>
                </a:extLst>
              </a:tr>
            </a:tbl>
          </a:graphicData>
        </a:graphic>
      </p:graphicFrame>
      <p:graphicFrame>
        <p:nvGraphicFramePr>
          <p:cNvPr id="22" name="Tableau 21">
            <a:extLst>
              <a:ext uri="{FF2B5EF4-FFF2-40B4-BE49-F238E27FC236}">
                <a16:creationId xmlns:a16="http://schemas.microsoft.com/office/drawing/2014/main" id="{8CDCEDD0-4FD7-98B9-7169-186968E70FD8}"/>
              </a:ext>
            </a:extLst>
          </p:cNvPr>
          <p:cNvGraphicFramePr>
            <a:graphicFrameLocks noGrp="1"/>
          </p:cNvGraphicFramePr>
          <p:nvPr>
            <p:extLst>
              <p:ext uri="{D42A27DB-BD31-4B8C-83A1-F6EECF244321}">
                <p14:modId xmlns:p14="http://schemas.microsoft.com/office/powerpoint/2010/main" val="1868751413"/>
              </p:ext>
            </p:extLst>
          </p:nvPr>
        </p:nvGraphicFramePr>
        <p:xfrm>
          <a:off x="7827219" y="3889164"/>
          <a:ext cx="208280" cy="331858"/>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2147365651"/>
                    </a:ext>
                  </a:extLst>
                </a:gridCol>
              </a:tblGrid>
              <a:tr h="331858">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extLst>
                  <a:ext uri="{0D108BD9-81ED-4DB2-BD59-A6C34878D82A}">
                    <a16:rowId xmlns:a16="http://schemas.microsoft.com/office/drawing/2014/main" val="155926301"/>
                  </a:ext>
                </a:extLst>
              </a:tr>
            </a:tbl>
          </a:graphicData>
        </a:graphic>
      </p:graphicFrame>
      <p:sp>
        <p:nvSpPr>
          <p:cNvPr id="23" name="ZoneTexte 22">
            <a:extLst>
              <a:ext uri="{FF2B5EF4-FFF2-40B4-BE49-F238E27FC236}">
                <a16:creationId xmlns:a16="http://schemas.microsoft.com/office/drawing/2014/main" id="{2CE2272B-E7BD-7837-34BC-BD9C6E85E7E7}"/>
              </a:ext>
            </a:extLst>
          </p:cNvPr>
          <p:cNvSpPr txBox="1"/>
          <p:nvPr/>
        </p:nvSpPr>
        <p:spPr>
          <a:xfrm>
            <a:off x="8035499" y="2150048"/>
            <a:ext cx="616052" cy="230832"/>
          </a:xfrm>
          <a:prstGeom prst="rect">
            <a:avLst/>
          </a:prstGeom>
          <a:noFill/>
        </p:spPr>
        <p:txBody>
          <a:bodyPr wrap="square" rtlCol="0">
            <a:spAutoFit/>
          </a:bodyPr>
          <a:lstStyle/>
          <a:p>
            <a:r>
              <a:rPr lang="fr-FR" sz="900" dirty="0"/>
              <a:t>Tomate</a:t>
            </a:r>
          </a:p>
        </p:txBody>
      </p:sp>
      <p:sp>
        <p:nvSpPr>
          <p:cNvPr id="24" name="ZoneTexte 23">
            <a:extLst>
              <a:ext uri="{FF2B5EF4-FFF2-40B4-BE49-F238E27FC236}">
                <a16:creationId xmlns:a16="http://schemas.microsoft.com/office/drawing/2014/main" id="{2C3EDBAB-19D8-A7E0-C214-9C9A8DB40AAE}"/>
              </a:ext>
            </a:extLst>
          </p:cNvPr>
          <p:cNvSpPr txBox="1"/>
          <p:nvPr/>
        </p:nvSpPr>
        <p:spPr>
          <a:xfrm>
            <a:off x="8023319" y="2591864"/>
            <a:ext cx="616052" cy="230832"/>
          </a:xfrm>
          <a:prstGeom prst="rect">
            <a:avLst/>
          </a:prstGeom>
          <a:noFill/>
        </p:spPr>
        <p:txBody>
          <a:bodyPr wrap="square" rtlCol="0">
            <a:spAutoFit/>
          </a:bodyPr>
          <a:lstStyle/>
          <a:p>
            <a:r>
              <a:rPr lang="fr-FR" sz="900" dirty="0"/>
              <a:t>Pomme</a:t>
            </a:r>
          </a:p>
        </p:txBody>
      </p:sp>
      <p:sp>
        <p:nvSpPr>
          <p:cNvPr id="25" name="ZoneTexte 24">
            <a:extLst>
              <a:ext uri="{FF2B5EF4-FFF2-40B4-BE49-F238E27FC236}">
                <a16:creationId xmlns:a16="http://schemas.microsoft.com/office/drawing/2014/main" id="{A1167703-618E-8CBD-06D3-F264AB1FBA34}"/>
              </a:ext>
            </a:extLst>
          </p:cNvPr>
          <p:cNvSpPr txBox="1"/>
          <p:nvPr/>
        </p:nvSpPr>
        <p:spPr>
          <a:xfrm>
            <a:off x="8060547" y="3023885"/>
            <a:ext cx="616052" cy="230832"/>
          </a:xfrm>
          <a:prstGeom prst="rect">
            <a:avLst/>
          </a:prstGeom>
          <a:noFill/>
        </p:spPr>
        <p:txBody>
          <a:bodyPr wrap="square" rtlCol="0">
            <a:spAutoFit/>
          </a:bodyPr>
          <a:lstStyle/>
          <a:p>
            <a:r>
              <a:rPr lang="fr-FR" sz="900" dirty="0"/>
              <a:t>Banane</a:t>
            </a:r>
          </a:p>
        </p:txBody>
      </p:sp>
      <p:sp>
        <p:nvSpPr>
          <p:cNvPr id="27" name="ZoneTexte 26">
            <a:extLst>
              <a:ext uri="{FF2B5EF4-FFF2-40B4-BE49-F238E27FC236}">
                <a16:creationId xmlns:a16="http://schemas.microsoft.com/office/drawing/2014/main" id="{94D03F87-F8BF-B3E6-43F3-5B5ED7296407}"/>
              </a:ext>
            </a:extLst>
          </p:cNvPr>
          <p:cNvSpPr txBox="1"/>
          <p:nvPr/>
        </p:nvSpPr>
        <p:spPr>
          <a:xfrm>
            <a:off x="8051146" y="3443616"/>
            <a:ext cx="616052" cy="230832"/>
          </a:xfrm>
          <a:prstGeom prst="rect">
            <a:avLst/>
          </a:prstGeom>
          <a:noFill/>
        </p:spPr>
        <p:txBody>
          <a:bodyPr wrap="square" rtlCol="0">
            <a:spAutoFit/>
          </a:bodyPr>
          <a:lstStyle/>
          <a:p>
            <a:r>
              <a:rPr lang="fr-FR" sz="900" dirty="0"/>
              <a:t>Abricot</a:t>
            </a:r>
          </a:p>
        </p:txBody>
      </p:sp>
      <p:sp>
        <p:nvSpPr>
          <p:cNvPr id="28" name="ZoneTexte 27">
            <a:extLst>
              <a:ext uri="{FF2B5EF4-FFF2-40B4-BE49-F238E27FC236}">
                <a16:creationId xmlns:a16="http://schemas.microsoft.com/office/drawing/2014/main" id="{94EB3041-D17A-B967-524B-F60AD700256A}"/>
              </a:ext>
            </a:extLst>
          </p:cNvPr>
          <p:cNvSpPr txBox="1"/>
          <p:nvPr/>
        </p:nvSpPr>
        <p:spPr>
          <a:xfrm>
            <a:off x="8051146" y="3918071"/>
            <a:ext cx="616052" cy="230832"/>
          </a:xfrm>
          <a:prstGeom prst="rect">
            <a:avLst/>
          </a:prstGeom>
          <a:noFill/>
        </p:spPr>
        <p:txBody>
          <a:bodyPr wrap="square" rtlCol="0">
            <a:spAutoFit/>
          </a:bodyPr>
          <a:lstStyle/>
          <a:p>
            <a:r>
              <a:rPr lang="fr-FR" sz="900" dirty="0"/>
              <a:t>Kiwi</a:t>
            </a:r>
          </a:p>
        </p:txBody>
      </p:sp>
      <p:sp>
        <p:nvSpPr>
          <p:cNvPr id="32" name="Accolade ouvrante 31">
            <a:extLst>
              <a:ext uri="{FF2B5EF4-FFF2-40B4-BE49-F238E27FC236}">
                <a16:creationId xmlns:a16="http://schemas.microsoft.com/office/drawing/2014/main" id="{C9F0B212-3BE1-3481-2E10-2BB44595E004}"/>
              </a:ext>
            </a:extLst>
          </p:cNvPr>
          <p:cNvSpPr/>
          <p:nvPr/>
        </p:nvSpPr>
        <p:spPr>
          <a:xfrm rot="16200000">
            <a:off x="3801837" y="2123284"/>
            <a:ext cx="521877" cy="1504688"/>
          </a:xfrm>
          <a:prstGeom prst="leftBrace">
            <a:avLst>
              <a:gd name="adj1" fmla="val 8333"/>
              <a:gd name="adj2" fmla="val 494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3" name="Accolade ouvrante 32">
            <a:extLst>
              <a:ext uri="{FF2B5EF4-FFF2-40B4-BE49-F238E27FC236}">
                <a16:creationId xmlns:a16="http://schemas.microsoft.com/office/drawing/2014/main" id="{174D1AC7-DA13-AA58-F2F2-7DEB19B51E9A}"/>
              </a:ext>
            </a:extLst>
          </p:cNvPr>
          <p:cNvSpPr/>
          <p:nvPr/>
        </p:nvSpPr>
        <p:spPr>
          <a:xfrm rot="5400000">
            <a:off x="3718104" y="3238848"/>
            <a:ext cx="521877" cy="1190874"/>
          </a:xfrm>
          <a:prstGeom prst="leftBrace">
            <a:avLst>
              <a:gd name="adj1" fmla="val 8333"/>
              <a:gd name="adj2" fmla="val 494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Accolade ouvrante 33">
            <a:extLst>
              <a:ext uri="{FF2B5EF4-FFF2-40B4-BE49-F238E27FC236}">
                <a16:creationId xmlns:a16="http://schemas.microsoft.com/office/drawing/2014/main" id="{69C73167-874F-01B1-5F5A-CB0B4F7210E4}"/>
              </a:ext>
            </a:extLst>
          </p:cNvPr>
          <p:cNvSpPr/>
          <p:nvPr/>
        </p:nvSpPr>
        <p:spPr>
          <a:xfrm rot="16200000">
            <a:off x="5333098" y="2281318"/>
            <a:ext cx="521877" cy="1190874"/>
          </a:xfrm>
          <a:prstGeom prst="leftBrace">
            <a:avLst>
              <a:gd name="adj1" fmla="val 8333"/>
              <a:gd name="adj2" fmla="val 494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5" name="Accolade ouvrante 34">
            <a:extLst>
              <a:ext uri="{FF2B5EF4-FFF2-40B4-BE49-F238E27FC236}">
                <a16:creationId xmlns:a16="http://schemas.microsoft.com/office/drawing/2014/main" id="{65F14FFF-C254-2C90-5DC7-EDA126A6D141}"/>
              </a:ext>
            </a:extLst>
          </p:cNvPr>
          <p:cNvSpPr/>
          <p:nvPr/>
        </p:nvSpPr>
        <p:spPr>
          <a:xfrm rot="5400000">
            <a:off x="5313956" y="3238849"/>
            <a:ext cx="521877" cy="1190874"/>
          </a:xfrm>
          <a:prstGeom prst="leftBrace">
            <a:avLst>
              <a:gd name="adj1" fmla="val 8333"/>
              <a:gd name="adj2" fmla="val 494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ZoneTexte 39">
            <a:extLst>
              <a:ext uri="{FF2B5EF4-FFF2-40B4-BE49-F238E27FC236}">
                <a16:creationId xmlns:a16="http://schemas.microsoft.com/office/drawing/2014/main" id="{A7D471DE-F8DF-A45B-559E-77EB7D82B60C}"/>
              </a:ext>
            </a:extLst>
          </p:cNvPr>
          <p:cNvSpPr txBox="1"/>
          <p:nvPr/>
        </p:nvSpPr>
        <p:spPr>
          <a:xfrm>
            <a:off x="3739845" y="3148996"/>
            <a:ext cx="1190875" cy="276999"/>
          </a:xfrm>
          <a:prstGeom prst="rect">
            <a:avLst/>
          </a:prstGeom>
          <a:noFill/>
        </p:spPr>
        <p:txBody>
          <a:bodyPr wrap="square" rtlCol="0">
            <a:spAutoFit/>
          </a:bodyPr>
          <a:lstStyle/>
          <a:p>
            <a:r>
              <a:rPr lang="fr-FR" sz="1200" i="1" dirty="0"/>
              <a:t>RACK</a:t>
            </a:r>
          </a:p>
        </p:txBody>
      </p:sp>
      <p:sp>
        <p:nvSpPr>
          <p:cNvPr id="41" name="ZoneTexte 40">
            <a:extLst>
              <a:ext uri="{FF2B5EF4-FFF2-40B4-BE49-F238E27FC236}">
                <a16:creationId xmlns:a16="http://schemas.microsoft.com/office/drawing/2014/main" id="{B429659B-268F-76DA-A568-6BDD6B85375D}"/>
              </a:ext>
            </a:extLst>
          </p:cNvPr>
          <p:cNvSpPr txBox="1"/>
          <p:nvPr/>
        </p:nvSpPr>
        <p:spPr>
          <a:xfrm>
            <a:off x="6603215" y="3151618"/>
            <a:ext cx="1190875" cy="276999"/>
          </a:xfrm>
          <a:prstGeom prst="rect">
            <a:avLst/>
          </a:prstGeom>
          <a:noFill/>
        </p:spPr>
        <p:txBody>
          <a:bodyPr wrap="square" rtlCol="0">
            <a:spAutoFit/>
          </a:bodyPr>
          <a:lstStyle/>
          <a:p>
            <a:r>
              <a:rPr lang="fr-FR" sz="1200" i="1" dirty="0"/>
              <a:t>RACK</a:t>
            </a:r>
          </a:p>
        </p:txBody>
      </p:sp>
      <p:sp>
        <p:nvSpPr>
          <p:cNvPr id="42" name="ZoneTexte 41">
            <a:extLst>
              <a:ext uri="{FF2B5EF4-FFF2-40B4-BE49-F238E27FC236}">
                <a16:creationId xmlns:a16="http://schemas.microsoft.com/office/drawing/2014/main" id="{143557C1-0D7D-CD42-397E-38082B368A3E}"/>
              </a:ext>
            </a:extLst>
          </p:cNvPr>
          <p:cNvSpPr txBox="1"/>
          <p:nvPr/>
        </p:nvSpPr>
        <p:spPr>
          <a:xfrm>
            <a:off x="5342215" y="3158384"/>
            <a:ext cx="1190875" cy="276999"/>
          </a:xfrm>
          <a:prstGeom prst="rect">
            <a:avLst/>
          </a:prstGeom>
          <a:noFill/>
        </p:spPr>
        <p:txBody>
          <a:bodyPr wrap="square" rtlCol="0">
            <a:spAutoFit/>
          </a:bodyPr>
          <a:lstStyle/>
          <a:p>
            <a:r>
              <a:rPr lang="fr-FR" sz="1200" i="1" dirty="0"/>
              <a:t>Masse</a:t>
            </a:r>
          </a:p>
        </p:txBody>
      </p:sp>
      <p:sp>
        <p:nvSpPr>
          <p:cNvPr id="43" name="Accolade ouvrante 42">
            <a:extLst>
              <a:ext uri="{FF2B5EF4-FFF2-40B4-BE49-F238E27FC236}">
                <a16:creationId xmlns:a16="http://schemas.microsoft.com/office/drawing/2014/main" id="{B9BC0F49-1734-B592-3D03-673735AAE29A}"/>
              </a:ext>
            </a:extLst>
          </p:cNvPr>
          <p:cNvSpPr/>
          <p:nvPr/>
        </p:nvSpPr>
        <p:spPr>
          <a:xfrm rot="16200000">
            <a:off x="6685921" y="2601785"/>
            <a:ext cx="269268" cy="574929"/>
          </a:xfrm>
          <a:prstGeom prst="leftBrace">
            <a:avLst>
              <a:gd name="adj1" fmla="val 8333"/>
              <a:gd name="adj2" fmla="val 494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Accolade ouvrante 43">
            <a:extLst>
              <a:ext uri="{FF2B5EF4-FFF2-40B4-BE49-F238E27FC236}">
                <a16:creationId xmlns:a16="http://schemas.microsoft.com/office/drawing/2014/main" id="{63C79597-9A2C-3BEC-C534-BD14C191FF67}"/>
              </a:ext>
            </a:extLst>
          </p:cNvPr>
          <p:cNvSpPr/>
          <p:nvPr/>
        </p:nvSpPr>
        <p:spPr>
          <a:xfrm rot="5400000">
            <a:off x="6738498" y="3408880"/>
            <a:ext cx="396905" cy="828468"/>
          </a:xfrm>
          <a:prstGeom prst="leftBrace">
            <a:avLst>
              <a:gd name="adj1" fmla="val 8333"/>
              <a:gd name="adj2" fmla="val 494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53428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5" name="Titre 4">
            <a:extLst>
              <a:ext uri="{FF2B5EF4-FFF2-40B4-BE49-F238E27FC236}">
                <a16:creationId xmlns:a16="http://schemas.microsoft.com/office/drawing/2014/main" id="{D6A25092-5991-88C5-F11B-E4AC241692BB}"/>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5AFA0BF8-07F3-1300-9534-A50123D30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64" name="Google Shape;64;p4"/>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Contexte </a:t>
            </a:r>
            <a:r>
              <a:rPr lang="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et Objectifs</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0" name="Diagramme 9">
            <a:extLst>
              <a:ext uri="{FF2B5EF4-FFF2-40B4-BE49-F238E27FC236}">
                <a16:creationId xmlns:a16="http://schemas.microsoft.com/office/drawing/2014/main" id="{525B8D50-0B19-547E-90A8-EF014BC0810D}"/>
              </a:ext>
            </a:extLst>
          </p:cNvPr>
          <p:cNvGraphicFramePr/>
          <p:nvPr>
            <p:extLst>
              <p:ext uri="{D42A27DB-BD31-4B8C-83A1-F6EECF244321}">
                <p14:modId xmlns:p14="http://schemas.microsoft.com/office/powerpoint/2010/main" val="3084110056"/>
              </p:ext>
            </p:extLst>
          </p:nvPr>
        </p:nvGraphicFramePr>
        <p:xfrm>
          <a:off x="2164466" y="1462750"/>
          <a:ext cx="6856692" cy="3594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que 3" descr="Cible contour">
            <a:extLst>
              <a:ext uri="{FF2B5EF4-FFF2-40B4-BE49-F238E27FC236}">
                <a16:creationId xmlns:a16="http://schemas.microsoft.com/office/drawing/2014/main" id="{6A1F8B94-515A-5DB2-9357-04416FAAEE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562" y="2478820"/>
            <a:ext cx="1561925" cy="15619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25D6E77E-C5DE-EA6A-811B-F1D3C0E7040A}"/>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82A314B1-67BB-3F4D-66E9-C00437DD183D}"/>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077D57F7-5A95-3C4B-AD99-76BB126986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dirty="0"/>
          </a:p>
        </p:txBody>
      </p:sp>
      <p:sp>
        <p:nvSpPr>
          <p:cNvPr id="64" name="Google Shape;64;p4">
            <a:extLst>
              <a:ext uri="{FF2B5EF4-FFF2-40B4-BE49-F238E27FC236}">
                <a16:creationId xmlns:a16="http://schemas.microsoft.com/office/drawing/2014/main" id="{AFDC6039-1E3B-1131-22C1-F6A9445EA7AE}"/>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284B732-56FF-2F5D-8284-D9556D6DD4A4}"/>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Conclusion</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203335D2-077F-5050-177A-1D33154B44AE}"/>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0" name="Diagramme 9">
            <a:extLst>
              <a:ext uri="{FF2B5EF4-FFF2-40B4-BE49-F238E27FC236}">
                <a16:creationId xmlns:a16="http://schemas.microsoft.com/office/drawing/2014/main" id="{F7C2736C-91E5-A5BA-7F3E-680D19C079D5}"/>
              </a:ext>
            </a:extLst>
          </p:cNvPr>
          <p:cNvGraphicFramePr/>
          <p:nvPr>
            <p:extLst>
              <p:ext uri="{D42A27DB-BD31-4B8C-83A1-F6EECF244321}">
                <p14:modId xmlns:p14="http://schemas.microsoft.com/office/powerpoint/2010/main" val="2736342250"/>
              </p:ext>
            </p:extLst>
          </p:nvPr>
        </p:nvGraphicFramePr>
        <p:xfrm>
          <a:off x="2164466" y="1462750"/>
          <a:ext cx="6856692" cy="3594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que 3" descr="Cible contour">
            <a:extLst>
              <a:ext uri="{FF2B5EF4-FFF2-40B4-BE49-F238E27FC236}">
                <a16:creationId xmlns:a16="http://schemas.microsoft.com/office/drawing/2014/main" id="{4BBBFD0D-884E-4315-0B48-F5ED7CC48D3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7562" y="2478820"/>
            <a:ext cx="1561925" cy="1561925"/>
          </a:xfrm>
          <a:prstGeom prst="rect">
            <a:avLst/>
          </a:prstGeom>
        </p:spPr>
      </p:pic>
    </p:spTree>
    <p:extLst>
      <p:ext uri="{BB962C8B-B14F-4D97-AF65-F5344CB8AC3E}">
        <p14:creationId xmlns:p14="http://schemas.microsoft.com/office/powerpoint/2010/main" val="374490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0DA551E-D84D-EA89-0088-A03A5B9A51B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4CD4CF7-114D-3483-D4D0-A20B194DA202}"/>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DBCE7C30-63A9-151A-A772-9FE9D19444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dirty="0"/>
          </a:p>
        </p:txBody>
      </p:sp>
      <p:sp>
        <p:nvSpPr>
          <p:cNvPr id="64" name="Google Shape;64;p4">
            <a:extLst>
              <a:ext uri="{FF2B5EF4-FFF2-40B4-BE49-F238E27FC236}">
                <a16:creationId xmlns:a16="http://schemas.microsoft.com/office/drawing/2014/main" id="{0DB6E7B5-B03E-6B77-BCA7-E377EA86804E}"/>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590D7B2-6BB6-8F54-D165-8A9076DAD60B}"/>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Exploration des Données </a:t>
            </a:r>
            <a:r>
              <a:rPr lang="fr-FR" sz="2500" b="0" i="0" u="none" strike="noStrike" cap="none" dirty="0" err="1">
                <a:solidFill>
                  <a:srgbClr val="F3F3F3"/>
                </a:solidFill>
                <a:latin typeface="Montserrat"/>
                <a:ea typeface="Montserrat"/>
                <a:cs typeface="Montserrat"/>
                <a:sym typeface="Montserrat"/>
              </a:rPr>
              <a:t>FastAlim</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FE75F9D7-78DC-058B-2AC2-906DC93DAD2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3" name="Diagramme 2">
            <a:extLst>
              <a:ext uri="{FF2B5EF4-FFF2-40B4-BE49-F238E27FC236}">
                <a16:creationId xmlns:a16="http://schemas.microsoft.com/office/drawing/2014/main" id="{9B0FC8D8-B6E9-9CEA-B4DC-F1FF05C735C0}"/>
              </a:ext>
            </a:extLst>
          </p:cNvPr>
          <p:cNvGraphicFramePr/>
          <p:nvPr>
            <p:extLst>
              <p:ext uri="{D42A27DB-BD31-4B8C-83A1-F6EECF244321}">
                <p14:modId xmlns:p14="http://schemas.microsoft.com/office/powerpoint/2010/main" val="3944799069"/>
              </p:ext>
            </p:extLst>
          </p:nvPr>
        </p:nvGraphicFramePr>
        <p:xfrm>
          <a:off x="689699" y="1473600"/>
          <a:ext cx="7734633" cy="3349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84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765FF16-27A6-358B-85C1-2FFEAA85E038}"/>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73946CC4-C6B9-940E-6C60-BB23AEAFA498}"/>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BD04B736-F8FC-B4E5-237F-4D0F6E159F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dirty="0"/>
          </a:p>
        </p:txBody>
      </p:sp>
      <p:sp>
        <p:nvSpPr>
          <p:cNvPr id="64" name="Google Shape;64;p4">
            <a:extLst>
              <a:ext uri="{FF2B5EF4-FFF2-40B4-BE49-F238E27FC236}">
                <a16:creationId xmlns:a16="http://schemas.microsoft.com/office/drawing/2014/main" id="{E1E3A0AF-6BED-D4CB-6B59-9B4CE62BB2AE}"/>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8EE971C4-932A-6623-D083-550689A8824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Indicateurs Statistiques (IQR-Z-score)</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7861A807-9A81-7AE8-4799-0EB40BF379C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6" name="Diagramme 15">
            <a:extLst>
              <a:ext uri="{FF2B5EF4-FFF2-40B4-BE49-F238E27FC236}">
                <a16:creationId xmlns:a16="http://schemas.microsoft.com/office/drawing/2014/main" id="{CC01128A-1D66-89AE-7FD4-0459DD96A055}"/>
              </a:ext>
            </a:extLst>
          </p:cNvPr>
          <p:cNvGraphicFramePr/>
          <p:nvPr>
            <p:extLst>
              <p:ext uri="{D42A27DB-BD31-4B8C-83A1-F6EECF244321}">
                <p14:modId xmlns:p14="http://schemas.microsoft.com/office/powerpoint/2010/main" val="3940798359"/>
              </p:ext>
            </p:extLst>
          </p:nvPr>
        </p:nvGraphicFramePr>
        <p:xfrm>
          <a:off x="3247815" y="1448673"/>
          <a:ext cx="6044466" cy="1822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Diagramme 17">
            <a:extLst>
              <a:ext uri="{FF2B5EF4-FFF2-40B4-BE49-F238E27FC236}">
                <a16:creationId xmlns:a16="http://schemas.microsoft.com/office/drawing/2014/main" id="{055BD971-AF65-14FE-91C1-FAC3793ADBCA}"/>
              </a:ext>
            </a:extLst>
          </p:cNvPr>
          <p:cNvGraphicFramePr/>
          <p:nvPr>
            <p:extLst>
              <p:ext uri="{D42A27DB-BD31-4B8C-83A1-F6EECF244321}">
                <p14:modId xmlns:p14="http://schemas.microsoft.com/office/powerpoint/2010/main" val="855173292"/>
              </p:ext>
            </p:extLst>
          </p:nvPr>
        </p:nvGraphicFramePr>
        <p:xfrm>
          <a:off x="3642784" y="3194030"/>
          <a:ext cx="5189515" cy="18223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Image 3">
            <a:extLst>
              <a:ext uri="{FF2B5EF4-FFF2-40B4-BE49-F238E27FC236}">
                <a16:creationId xmlns:a16="http://schemas.microsoft.com/office/drawing/2014/main" id="{543EB2D7-C57B-B51F-602A-A9B7E746375C}"/>
              </a:ext>
            </a:extLst>
          </p:cNvPr>
          <p:cNvPicPr>
            <a:picLocks noChangeAspect="1"/>
          </p:cNvPicPr>
          <p:nvPr/>
        </p:nvPicPr>
        <p:blipFill>
          <a:blip r:embed="rId13"/>
          <a:stretch>
            <a:fillRect/>
          </a:stretch>
        </p:blipFill>
        <p:spPr>
          <a:xfrm>
            <a:off x="496546" y="1677543"/>
            <a:ext cx="3882949" cy="3128707"/>
          </a:xfrm>
          <a:prstGeom prst="rect">
            <a:avLst/>
          </a:prstGeom>
          <a:ln>
            <a:solidFill>
              <a:srgbClr val="002060"/>
            </a:solidFill>
          </a:ln>
        </p:spPr>
      </p:pic>
    </p:spTree>
    <p:extLst>
      <p:ext uri="{BB962C8B-B14F-4D97-AF65-F5344CB8AC3E}">
        <p14:creationId xmlns:p14="http://schemas.microsoft.com/office/powerpoint/2010/main" val="18371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9AAA5798-D4C8-4A3E-3825-CDACE9F162E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384555D6-94C6-8997-1609-D258EBF2C78F}"/>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1965F51D-0A93-E6BC-6E04-2729CEEDFC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64" name="Google Shape;64;p4">
            <a:extLst>
              <a:ext uri="{FF2B5EF4-FFF2-40B4-BE49-F238E27FC236}">
                <a16:creationId xmlns:a16="http://schemas.microsoft.com/office/drawing/2014/main" id="{3C9CF22A-3A82-5483-16DE-C80A6EA1434E}"/>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7AE131AD-1B85-ADD7-5914-2BE9D185D54F}"/>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Distribution Statistique et Test</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500D3198-8200-45A2-AD01-03010FF1FA67}"/>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188CF7EB-97DF-E8AB-7226-A3A379A1E33A}"/>
              </a:ext>
            </a:extLst>
          </p:cNvPr>
          <p:cNvSpPr txBox="1"/>
          <p:nvPr/>
        </p:nvSpPr>
        <p:spPr>
          <a:xfrm>
            <a:off x="5617029" y="1792355"/>
            <a:ext cx="3215271" cy="2800767"/>
          </a:xfrm>
          <a:prstGeom prst="rect">
            <a:avLst/>
          </a:prstGeom>
          <a:noFill/>
          <a:ln>
            <a:solidFill>
              <a:srgbClr val="002060"/>
            </a:solidFill>
          </a:ln>
        </p:spPr>
        <p:txBody>
          <a:bodyPr wrap="square" rtlCol="0" anchor="ctr">
            <a:spAutoFit/>
          </a:bodyPr>
          <a:lstStyle/>
          <a:p>
            <a:r>
              <a:rPr lang="fr-FR" sz="1600" b="1" dirty="0">
                <a:solidFill>
                  <a:schemeClr val="tx1"/>
                </a:solidFill>
              </a:rPr>
              <a:t>H0: </a:t>
            </a:r>
            <a:r>
              <a:rPr lang="fr-FR" sz="1600" dirty="0">
                <a:solidFill>
                  <a:schemeClr val="tx1"/>
                </a:solidFill>
              </a:rPr>
              <a:t>les données suivent une distribution normale.</a:t>
            </a:r>
          </a:p>
          <a:p>
            <a:r>
              <a:rPr lang="fr-FR" sz="1600" b="1" dirty="0">
                <a:solidFill>
                  <a:schemeClr val="tx1"/>
                </a:solidFill>
              </a:rPr>
              <a:t>H1: </a:t>
            </a:r>
            <a:r>
              <a:rPr lang="fr-FR" sz="1600" dirty="0">
                <a:solidFill>
                  <a:schemeClr val="tx1"/>
                </a:solidFill>
              </a:rPr>
              <a:t>les données ne suivent pas une distribution normale.</a:t>
            </a:r>
          </a:p>
          <a:p>
            <a:endParaRPr lang="fr-FR" sz="1600" dirty="0">
              <a:solidFill>
                <a:schemeClr val="tx1"/>
              </a:solidFill>
            </a:endParaRPr>
          </a:p>
          <a:p>
            <a:r>
              <a:rPr lang="fr-FR" sz="1600" b="1" i="0" dirty="0">
                <a:solidFill>
                  <a:schemeClr val="tx1"/>
                </a:solidFill>
                <a:effectLst/>
                <a:latin typeface="system-ui"/>
              </a:rPr>
              <a:t>Shapiro-</a:t>
            </a:r>
            <a:r>
              <a:rPr lang="fr-FR" sz="1600" b="1" i="0" dirty="0" err="1">
                <a:solidFill>
                  <a:schemeClr val="tx1"/>
                </a:solidFill>
                <a:effectLst/>
                <a:latin typeface="system-ui"/>
              </a:rPr>
              <a:t>Wilk</a:t>
            </a:r>
            <a:r>
              <a:rPr lang="fr-FR" sz="1600" b="1" i="0" dirty="0">
                <a:solidFill>
                  <a:schemeClr val="tx1"/>
                </a:solidFill>
                <a:effectLst/>
                <a:latin typeface="system-ui"/>
              </a:rPr>
              <a:t>:</a:t>
            </a:r>
          </a:p>
          <a:p>
            <a:r>
              <a:rPr lang="fr-FR" sz="1600" dirty="0">
                <a:solidFill>
                  <a:schemeClr val="tx1"/>
                </a:solidFill>
                <a:latin typeface="system-ui"/>
              </a:rPr>
              <a:t>	W: 0,93</a:t>
            </a:r>
          </a:p>
          <a:p>
            <a:r>
              <a:rPr lang="fr-FR" sz="1600" i="0" dirty="0">
                <a:solidFill>
                  <a:schemeClr val="tx1"/>
                </a:solidFill>
                <a:effectLst/>
                <a:latin typeface="system-ui"/>
              </a:rPr>
              <a:t>	p-value: 0,3</a:t>
            </a:r>
            <a:r>
              <a:rPr lang="fr-FR" sz="1600" dirty="0">
                <a:solidFill>
                  <a:schemeClr val="tx1"/>
                </a:solidFill>
                <a:latin typeface="system-ui"/>
              </a:rPr>
              <a:t>1</a:t>
            </a:r>
            <a:endParaRPr lang="fr-FR" sz="1600" i="0" dirty="0">
              <a:solidFill>
                <a:schemeClr val="tx1"/>
              </a:solidFill>
              <a:effectLst/>
              <a:latin typeface="system-ui"/>
            </a:endParaRPr>
          </a:p>
          <a:p>
            <a:r>
              <a:rPr lang="fr-FR" sz="1600" b="1" i="0" dirty="0">
                <a:solidFill>
                  <a:schemeClr val="tx1"/>
                </a:solidFill>
                <a:effectLst/>
                <a:latin typeface="system-ui"/>
              </a:rPr>
              <a:t>Kolmogorov-Smirnov:</a:t>
            </a:r>
          </a:p>
          <a:p>
            <a:r>
              <a:rPr lang="fr-FR" sz="1600" dirty="0">
                <a:solidFill>
                  <a:schemeClr val="tx1"/>
                </a:solidFill>
                <a:latin typeface="system-ui"/>
              </a:rPr>
              <a:t>	KS: 0,21</a:t>
            </a:r>
          </a:p>
          <a:p>
            <a:r>
              <a:rPr lang="fr-FR" sz="1600" i="0" dirty="0">
                <a:solidFill>
                  <a:schemeClr val="tx1"/>
                </a:solidFill>
                <a:effectLst/>
                <a:latin typeface="system-ui"/>
              </a:rPr>
              <a:t>	p-value: 0,43</a:t>
            </a:r>
          </a:p>
        </p:txBody>
      </p:sp>
      <p:pic>
        <p:nvPicPr>
          <p:cNvPr id="6" name="Image 5">
            <a:extLst>
              <a:ext uri="{FF2B5EF4-FFF2-40B4-BE49-F238E27FC236}">
                <a16:creationId xmlns:a16="http://schemas.microsoft.com/office/drawing/2014/main" id="{CFAB01C1-82AE-F56A-C439-3C749708B45B}"/>
              </a:ext>
            </a:extLst>
          </p:cNvPr>
          <p:cNvPicPr>
            <a:picLocks noChangeAspect="1"/>
          </p:cNvPicPr>
          <p:nvPr/>
        </p:nvPicPr>
        <p:blipFill>
          <a:blip r:embed="rId3"/>
          <a:stretch>
            <a:fillRect/>
          </a:stretch>
        </p:blipFill>
        <p:spPr>
          <a:xfrm>
            <a:off x="489481" y="1665743"/>
            <a:ext cx="4998934" cy="3140507"/>
          </a:xfrm>
          <a:prstGeom prst="rect">
            <a:avLst/>
          </a:prstGeom>
          <a:ln>
            <a:solidFill>
              <a:srgbClr val="002060"/>
            </a:solidFill>
          </a:ln>
        </p:spPr>
      </p:pic>
    </p:spTree>
    <p:extLst>
      <p:ext uri="{BB962C8B-B14F-4D97-AF65-F5344CB8AC3E}">
        <p14:creationId xmlns:p14="http://schemas.microsoft.com/office/powerpoint/2010/main" val="63567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F462951-D774-AF15-1B0F-4C8C343EC579}"/>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0D16B8F-9CAD-9F87-27B3-51DF0C52B32E}"/>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B4F82478-23A2-3D74-7797-EE785DD55C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64" name="Google Shape;64;p4">
            <a:extLst>
              <a:ext uri="{FF2B5EF4-FFF2-40B4-BE49-F238E27FC236}">
                <a16:creationId xmlns:a16="http://schemas.microsoft.com/office/drawing/2014/main" id="{357A6DE8-BB4E-A20F-93D0-BE9081C3617F}"/>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1D7D46F-5776-5E7F-87D4-FF2216B9CBC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Visualisation: Evolution des Volumes </a:t>
            </a:r>
            <a:r>
              <a:rPr lang="fr-FR" sz="2500" dirty="0">
                <a:solidFill>
                  <a:srgbClr val="F3F3F3"/>
                </a:solidFill>
                <a:latin typeface="Montserrat"/>
                <a:ea typeface="Montserrat"/>
                <a:cs typeface="Montserrat"/>
                <a:sym typeface="Montserrat"/>
              </a:rPr>
              <a:t>C</a:t>
            </a:r>
            <a:r>
              <a:rPr lang="fr-FR" sz="2500" b="0" i="0" u="none" strike="noStrike" cap="none" dirty="0">
                <a:solidFill>
                  <a:srgbClr val="F3F3F3"/>
                </a:solidFill>
                <a:latin typeface="Montserrat"/>
                <a:ea typeface="Montserrat"/>
                <a:cs typeface="Montserrat"/>
                <a:sym typeface="Montserrat"/>
              </a:rPr>
              <a:t>ommandés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5E0EBE25-8070-4675-C147-EB48842F72E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 name="ZoneTexte 7">
            <a:extLst>
              <a:ext uri="{FF2B5EF4-FFF2-40B4-BE49-F238E27FC236}">
                <a16:creationId xmlns:a16="http://schemas.microsoft.com/office/drawing/2014/main" id="{53904E8E-E75F-79A2-BA09-9F0EC0F9C8DB}"/>
              </a:ext>
            </a:extLst>
          </p:cNvPr>
          <p:cNvSpPr txBox="1"/>
          <p:nvPr/>
        </p:nvSpPr>
        <p:spPr>
          <a:xfrm>
            <a:off x="5692078" y="2120864"/>
            <a:ext cx="3140222" cy="2062103"/>
          </a:xfrm>
          <a:prstGeom prst="rect">
            <a:avLst/>
          </a:prstGeom>
          <a:noFill/>
          <a:ln>
            <a:solidFill>
              <a:srgbClr val="002060"/>
            </a:solidFill>
          </a:ln>
        </p:spPr>
        <p:txBody>
          <a:bodyPr wrap="square" rtlCol="0" anchor="ctr">
            <a:spAutoFit/>
          </a:bodyPr>
          <a:lstStyle/>
          <a:p>
            <a:pPr marL="285750" indent="-285750">
              <a:buFont typeface="Arial" panose="020B0604020202020204" pitchFamily="34" charset="0"/>
              <a:buChar char="•"/>
            </a:pPr>
            <a:r>
              <a:rPr lang="fr-FR" sz="1600" i="0" dirty="0">
                <a:solidFill>
                  <a:schemeClr val="tx1"/>
                </a:solidFill>
                <a:effectLst/>
                <a:latin typeface="system-ui"/>
              </a:rPr>
              <a:t>Volume de vente global 2019-2022: + 2 Millions € </a:t>
            </a:r>
          </a:p>
          <a:p>
            <a:pPr marL="285750" indent="-285750">
              <a:buFont typeface="Arial" panose="020B0604020202020204" pitchFamily="34" charset="0"/>
              <a:buChar char="•"/>
            </a:pPr>
            <a:endParaRPr lang="fr-FR" sz="1600" i="0" dirty="0">
              <a:solidFill>
                <a:schemeClr val="tx1"/>
              </a:solidFill>
              <a:effectLst/>
              <a:latin typeface="system-ui"/>
            </a:endParaRPr>
          </a:p>
          <a:p>
            <a:pPr marL="285750" indent="-285750">
              <a:buFont typeface="Arial" panose="020B0604020202020204" pitchFamily="34" charset="0"/>
              <a:buChar char="•"/>
            </a:pPr>
            <a:r>
              <a:rPr lang="fr-FR" sz="1600" i="0" dirty="0">
                <a:solidFill>
                  <a:schemeClr val="tx1"/>
                </a:solidFill>
                <a:effectLst/>
                <a:latin typeface="system-ui"/>
              </a:rPr>
              <a:t>Chiffre d’Affaires en aug</a:t>
            </a:r>
            <a:r>
              <a:rPr lang="fr-FR" sz="1600" dirty="0">
                <a:solidFill>
                  <a:schemeClr val="tx1"/>
                </a:solidFill>
                <a:latin typeface="system-ui"/>
              </a:rPr>
              <a:t>mentation : + 2.40%</a:t>
            </a:r>
          </a:p>
          <a:p>
            <a:pPr marL="285750" indent="-285750">
              <a:buFont typeface="Arial" panose="020B0604020202020204" pitchFamily="34" charset="0"/>
              <a:buChar char="•"/>
            </a:pPr>
            <a:endParaRPr lang="fr-FR" sz="1600" dirty="0">
              <a:solidFill>
                <a:schemeClr val="tx1"/>
              </a:solidFill>
              <a:latin typeface="system-ui"/>
            </a:endParaRPr>
          </a:p>
          <a:p>
            <a:pPr marL="285750" indent="-285750">
              <a:buFont typeface="Arial" panose="020B0604020202020204" pitchFamily="34" charset="0"/>
              <a:buChar char="•"/>
            </a:pPr>
            <a:r>
              <a:rPr lang="fr-FR" sz="1600" dirty="0">
                <a:solidFill>
                  <a:schemeClr val="tx1"/>
                </a:solidFill>
                <a:latin typeface="system-ui"/>
              </a:rPr>
              <a:t>Quels sont les produits qui y contribuent le plus?</a:t>
            </a:r>
          </a:p>
        </p:txBody>
      </p:sp>
      <p:pic>
        <p:nvPicPr>
          <p:cNvPr id="4" name="Image 3">
            <a:extLst>
              <a:ext uri="{FF2B5EF4-FFF2-40B4-BE49-F238E27FC236}">
                <a16:creationId xmlns:a16="http://schemas.microsoft.com/office/drawing/2014/main" id="{75A4995F-85B6-AEE3-3E48-81A5F99803DA}"/>
              </a:ext>
            </a:extLst>
          </p:cNvPr>
          <p:cNvPicPr>
            <a:picLocks noChangeAspect="1"/>
          </p:cNvPicPr>
          <p:nvPr/>
        </p:nvPicPr>
        <p:blipFill>
          <a:blip r:embed="rId3"/>
          <a:stretch>
            <a:fillRect/>
          </a:stretch>
        </p:blipFill>
        <p:spPr>
          <a:xfrm>
            <a:off x="311700" y="1772655"/>
            <a:ext cx="5153735" cy="2920622"/>
          </a:xfrm>
          <a:prstGeom prst="rect">
            <a:avLst/>
          </a:prstGeom>
          <a:ln>
            <a:solidFill>
              <a:srgbClr val="002060"/>
            </a:solidFill>
          </a:ln>
        </p:spPr>
      </p:pic>
    </p:spTree>
    <p:extLst>
      <p:ext uri="{BB962C8B-B14F-4D97-AF65-F5344CB8AC3E}">
        <p14:creationId xmlns:p14="http://schemas.microsoft.com/office/powerpoint/2010/main" val="370740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A1C40940-DDAB-B589-08C1-F7B3165510B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50622DB0-777C-9EB2-7ED2-069BA531FDB2}"/>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934A4C1A-EF64-0738-4F22-050D881146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64" name="Google Shape;64;p4">
            <a:extLst>
              <a:ext uri="{FF2B5EF4-FFF2-40B4-BE49-F238E27FC236}">
                <a16:creationId xmlns:a16="http://schemas.microsoft.com/office/drawing/2014/main" id="{D4EE3B43-894E-857E-EE88-5264049ED8C7}"/>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DC962ECE-4B12-1F6A-CE20-29EE0A727FF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TOP 5 chez </a:t>
            </a:r>
            <a:r>
              <a:rPr lang="fr-FR" sz="2500" b="0" i="0" u="none" strike="noStrike" cap="none" dirty="0" err="1">
                <a:solidFill>
                  <a:srgbClr val="F3F3F3"/>
                </a:solidFill>
                <a:latin typeface="Montserrat"/>
                <a:ea typeface="Montserrat"/>
                <a:cs typeface="Montserrat"/>
                <a:sym typeface="Montserrat"/>
              </a:rPr>
              <a:t>FastAlim</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76ABF43A-194F-B30C-2FAC-353AB28DF8F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34477301-4408-8C8D-9CCC-8D40DEEF980A}"/>
              </a:ext>
            </a:extLst>
          </p:cNvPr>
          <p:cNvPicPr>
            <a:picLocks noChangeAspect="1"/>
          </p:cNvPicPr>
          <p:nvPr/>
        </p:nvPicPr>
        <p:blipFill>
          <a:blip r:embed="rId3"/>
          <a:stretch>
            <a:fillRect/>
          </a:stretch>
        </p:blipFill>
        <p:spPr>
          <a:xfrm>
            <a:off x="122842" y="1569613"/>
            <a:ext cx="5505250" cy="3295317"/>
          </a:xfrm>
          <a:prstGeom prst="rect">
            <a:avLst/>
          </a:prstGeom>
          <a:ln>
            <a:solidFill>
              <a:srgbClr val="002060"/>
            </a:solidFill>
          </a:ln>
        </p:spPr>
      </p:pic>
      <p:pic>
        <p:nvPicPr>
          <p:cNvPr id="8" name="Image 7">
            <a:extLst>
              <a:ext uri="{FF2B5EF4-FFF2-40B4-BE49-F238E27FC236}">
                <a16:creationId xmlns:a16="http://schemas.microsoft.com/office/drawing/2014/main" id="{46CF9A5B-417E-5ECE-702F-E05821FEE5D3}"/>
              </a:ext>
            </a:extLst>
          </p:cNvPr>
          <p:cNvPicPr>
            <a:picLocks noChangeAspect="1"/>
          </p:cNvPicPr>
          <p:nvPr/>
        </p:nvPicPr>
        <p:blipFill>
          <a:blip r:embed="rId4"/>
          <a:stretch>
            <a:fillRect/>
          </a:stretch>
        </p:blipFill>
        <p:spPr>
          <a:xfrm>
            <a:off x="5791190" y="1882652"/>
            <a:ext cx="3041110" cy="2780565"/>
          </a:xfrm>
          <a:prstGeom prst="rect">
            <a:avLst/>
          </a:prstGeom>
        </p:spPr>
      </p:pic>
    </p:spTree>
    <p:extLst>
      <p:ext uri="{BB962C8B-B14F-4D97-AF65-F5344CB8AC3E}">
        <p14:creationId xmlns:p14="http://schemas.microsoft.com/office/powerpoint/2010/main" val="154439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A76CEDF5-C978-F865-F4B6-3B958DDCCEDA}"/>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41741CC-9922-D445-CD38-75C504F739F2}"/>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14D69F8F-C6D5-7375-E5EA-4A7D95DAF0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dirty="0"/>
          </a:p>
        </p:txBody>
      </p:sp>
      <p:sp>
        <p:nvSpPr>
          <p:cNvPr id="64" name="Google Shape;64;p4">
            <a:extLst>
              <a:ext uri="{FF2B5EF4-FFF2-40B4-BE49-F238E27FC236}">
                <a16:creationId xmlns:a16="http://schemas.microsoft.com/office/drawing/2014/main" id="{F0E5A119-3493-BDA3-CB55-16A8500B42A1}"/>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D8E961E3-6B57-69CC-21C2-BD6DEF56C55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Analyses saisonnalités A</a:t>
            </a:r>
            <a:r>
              <a:rPr lang="fr-FR" sz="2500" dirty="0">
                <a:solidFill>
                  <a:srgbClr val="F3F3F3"/>
                </a:solidFill>
                <a:latin typeface="Montserrat"/>
                <a:ea typeface="Montserrat"/>
                <a:cs typeface="Montserrat"/>
                <a:sym typeface="Montserrat"/>
              </a:rPr>
              <a:t>nnuelles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906898FD-912F-E759-1B5F-C0C31ACE95F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4" name="Diagramme 3">
            <a:extLst>
              <a:ext uri="{FF2B5EF4-FFF2-40B4-BE49-F238E27FC236}">
                <a16:creationId xmlns:a16="http://schemas.microsoft.com/office/drawing/2014/main" id="{A70CF8EE-9AC4-1063-16DE-F039D2D58949}"/>
              </a:ext>
            </a:extLst>
          </p:cNvPr>
          <p:cNvGraphicFramePr/>
          <p:nvPr>
            <p:extLst>
              <p:ext uri="{D42A27DB-BD31-4B8C-83A1-F6EECF244321}">
                <p14:modId xmlns:p14="http://schemas.microsoft.com/office/powerpoint/2010/main" val="2060118735"/>
              </p:ext>
            </p:extLst>
          </p:nvPr>
        </p:nvGraphicFramePr>
        <p:xfrm>
          <a:off x="104172" y="1758490"/>
          <a:ext cx="4791919" cy="290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Image 5">
            <a:extLst>
              <a:ext uri="{FF2B5EF4-FFF2-40B4-BE49-F238E27FC236}">
                <a16:creationId xmlns:a16="http://schemas.microsoft.com/office/drawing/2014/main" id="{7ED87515-E1FF-706E-1CC1-3632A31CEDC8}"/>
              </a:ext>
            </a:extLst>
          </p:cNvPr>
          <p:cNvPicPr>
            <a:picLocks noChangeAspect="1"/>
          </p:cNvPicPr>
          <p:nvPr/>
        </p:nvPicPr>
        <p:blipFill>
          <a:blip r:embed="rId8"/>
          <a:stretch>
            <a:fillRect/>
          </a:stretch>
        </p:blipFill>
        <p:spPr>
          <a:xfrm>
            <a:off x="5141010" y="1758490"/>
            <a:ext cx="3645087" cy="2768742"/>
          </a:xfrm>
          <a:prstGeom prst="rect">
            <a:avLst/>
          </a:prstGeom>
          <a:ln>
            <a:solidFill>
              <a:srgbClr val="002060"/>
            </a:solidFill>
          </a:ln>
        </p:spPr>
      </p:pic>
    </p:spTree>
    <p:extLst>
      <p:ext uri="{BB962C8B-B14F-4D97-AF65-F5344CB8AC3E}">
        <p14:creationId xmlns:p14="http://schemas.microsoft.com/office/powerpoint/2010/main" val="147346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3C6F1578-26AE-A58A-C0F0-F05DF93C6CF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B1EFC0FA-9F88-6B2B-0900-170FCD5F6337}"/>
              </a:ext>
            </a:extLst>
          </p:cNvPr>
          <p:cNvSpPr>
            <a:spLocks noGrp="1"/>
          </p:cNvSpPr>
          <p:nvPr>
            <p:ph type="title"/>
          </p:nvPr>
        </p:nvSpPr>
        <p:spPr/>
        <p:txBody>
          <a:bodyPr>
            <a:normAutofit fontScale="90000"/>
          </a:bodyPr>
          <a:lstStyle/>
          <a:p>
            <a:r>
              <a:rPr lang="fr-FR" dirty="0"/>
              <a:t>E</a:t>
            </a:r>
          </a:p>
        </p:txBody>
      </p:sp>
      <p:sp>
        <p:nvSpPr>
          <p:cNvPr id="2" name="Espace réservé du numéro de diapositive 1">
            <a:extLst>
              <a:ext uri="{FF2B5EF4-FFF2-40B4-BE49-F238E27FC236}">
                <a16:creationId xmlns:a16="http://schemas.microsoft.com/office/drawing/2014/main" id="{26BB78C1-9591-9534-49EE-CCBC96F4C4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dirty="0"/>
          </a:p>
        </p:txBody>
      </p:sp>
      <p:sp>
        <p:nvSpPr>
          <p:cNvPr id="64" name="Google Shape;64;p4">
            <a:extLst>
              <a:ext uri="{FF2B5EF4-FFF2-40B4-BE49-F238E27FC236}">
                <a16:creationId xmlns:a16="http://schemas.microsoft.com/office/drawing/2014/main" id="{2AC1F30E-EC5E-F64C-BE41-B549C0008DEE}"/>
              </a:ext>
            </a:extLst>
          </p:cNvPr>
          <p:cNvSpPr/>
          <p:nvPr/>
        </p:nvSpPr>
        <p:spPr>
          <a:xfrm>
            <a:off x="0" y="0"/>
            <a:ext cx="9144000" cy="906667"/>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048BD1BC-99A4-2403-A07A-E6D288617E35}"/>
              </a:ext>
            </a:extLst>
          </p:cNvPr>
          <p:cNvSpPr txBox="1"/>
          <p:nvPr/>
        </p:nvSpPr>
        <p:spPr>
          <a:xfrm>
            <a:off x="880411" y="8048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Analyses </a:t>
            </a:r>
            <a:r>
              <a:rPr lang="fr-FR" sz="2500" dirty="0">
                <a:solidFill>
                  <a:srgbClr val="F3F3F3"/>
                </a:solidFill>
                <a:latin typeface="Montserrat"/>
                <a:ea typeface="Montserrat"/>
                <a:cs typeface="Montserrat"/>
                <a:sym typeface="Montserrat"/>
              </a:rPr>
              <a:t>S</a:t>
            </a:r>
            <a:r>
              <a:rPr lang="fr-FR" sz="2500" b="0" i="0" u="none" strike="noStrike" cap="none" dirty="0">
                <a:solidFill>
                  <a:srgbClr val="F3F3F3"/>
                </a:solidFill>
                <a:latin typeface="Montserrat"/>
                <a:ea typeface="Montserrat"/>
                <a:cs typeface="Montserrat"/>
                <a:sym typeface="Montserrat"/>
              </a:rPr>
              <a:t>aisonnalités Annuelles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B067BC1D-B8E0-6DA8-1CCA-344A3EE6ADC5}"/>
              </a:ext>
            </a:extLst>
          </p:cNvPr>
          <p:cNvSpPr/>
          <p:nvPr/>
        </p:nvSpPr>
        <p:spPr>
          <a:xfrm>
            <a:off x="989504" y="630296"/>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4" name="Diagramme 13">
            <a:extLst>
              <a:ext uri="{FF2B5EF4-FFF2-40B4-BE49-F238E27FC236}">
                <a16:creationId xmlns:a16="http://schemas.microsoft.com/office/drawing/2014/main" id="{36D97191-EBC2-3F10-13A6-775D86590301}"/>
              </a:ext>
            </a:extLst>
          </p:cNvPr>
          <p:cNvGraphicFramePr/>
          <p:nvPr>
            <p:extLst>
              <p:ext uri="{D42A27DB-BD31-4B8C-83A1-F6EECF244321}">
                <p14:modId xmlns:p14="http://schemas.microsoft.com/office/powerpoint/2010/main" val="1954388495"/>
              </p:ext>
            </p:extLst>
          </p:nvPr>
        </p:nvGraphicFramePr>
        <p:xfrm>
          <a:off x="0" y="1017725"/>
          <a:ext cx="9144000" cy="3879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32461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10485</TotalTime>
  <Words>2953</Words>
  <Application>Microsoft Office PowerPoint</Application>
  <PresentationFormat>Affichage à l'écran (16:9)</PresentationFormat>
  <Paragraphs>324</Paragraphs>
  <Slides>20</Slides>
  <Notes>20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Inter</vt:lpstr>
      <vt:lpstr>Arial</vt:lpstr>
      <vt:lpstr>Montserrat</vt:lpstr>
      <vt:lpstr>Calibri</vt:lpstr>
      <vt:lpstr>system-ui</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vt:lpstr>
      <vt:lpstr>E</vt:lpstr>
      <vt:lpstr>E</vt:lpstr>
      <vt:lpstr>E</vt:lpstr>
      <vt:lpstr>E</vt:lpstr>
      <vt:lpstr>E</vt:lpstr>
      <vt:lpstr>E</vt:lpstr>
      <vt:lpstr>E</vt:lpstr>
      <vt:lpstr>E</vt:lpstr>
      <vt:lpstr>E</vt:lpstr>
      <vt:lpstr>E</vt:lpstr>
      <vt:lpstr>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Quitterie ROUDAUT</cp:lastModifiedBy>
  <cp:revision>4</cp:revision>
  <dcterms:modified xsi:type="dcterms:W3CDTF">2025-04-06T19:39:44Z</dcterms:modified>
</cp:coreProperties>
</file>