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ptos Narrow" panose="020B0004020202020204"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rzrqtyc6NFMljW0vJjHtN/3s2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21746A-78EA-4008-B56A-301D2BB062A9}" v="896" dt="2024-10-18T13:49:35.554"/>
  </p1510:revLst>
</p1510:revInfo>
</file>

<file path=ppt/tableStyles.xml><?xml version="1.0" encoding="utf-8"?>
<a:tblStyleLst xmlns:a="http://schemas.openxmlformats.org/drawingml/2006/main" def="{D8B276D6-7DA8-486D-9897-4FA2B4CCD1D1}">
  <a:tblStyle styleId="{D8B276D6-7DA8-486D-9897-4FA2B4CCD1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51" autoAdjust="0"/>
  </p:normalViewPr>
  <p:slideViewPr>
    <p:cSldViewPr snapToGrid="0">
      <p:cViewPr varScale="1">
        <p:scale>
          <a:sx n="130" d="100"/>
          <a:sy n="130" d="100"/>
        </p:scale>
        <p:origin x="1074" y="132"/>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itterie ROUDAUT" userId="8543a2adf6973109" providerId="LiveId" clId="{EB21746A-78EA-4008-B56A-301D2BB062A9}"/>
    <pc:docChg chg="undo custSel addSld modSld">
      <pc:chgData name="Quitterie ROUDAUT" userId="8543a2adf6973109" providerId="LiveId" clId="{EB21746A-78EA-4008-B56A-301D2BB062A9}" dt="2024-10-21T08:44:15.819" v="7671" actId="20577"/>
      <pc:docMkLst>
        <pc:docMk/>
      </pc:docMkLst>
      <pc:sldChg chg="modSp mod modNotesTx">
        <pc:chgData name="Quitterie ROUDAUT" userId="8543a2adf6973109" providerId="LiveId" clId="{EB21746A-78EA-4008-B56A-301D2BB062A9}" dt="2024-10-21T08:44:06.891" v="7670" actId="33524"/>
        <pc:sldMkLst>
          <pc:docMk/>
          <pc:sldMk cId="0" sldId="256"/>
        </pc:sldMkLst>
        <pc:spChg chg="mod">
          <ac:chgData name="Quitterie ROUDAUT" userId="8543a2adf6973109" providerId="LiveId" clId="{EB21746A-78EA-4008-B56A-301D2BB062A9}" dt="2024-10-09T15:47:15.627" v="45" actId="27636"/>
          <ac:spMkLst>
            <pc:docMk/>
            <pc:sldMk cId="0" sldId="256"/>
            <ac:spMk id="54" creationId="{00000000-0000-0000-0000-000000000000}"/>
          </ac:spMkLst>
        </pc:spChg>
        <pc:spChg chg="mod">
          <ac:chgData name="Quitterie ROUDAUT" userId="8543a2adf6973109" providerId="LiveId" clId="{EB21746A-78EA-4008-B56A-301D2BB062A9}" dt="2024-10-09T15:41:34.199" v="16" actId="20577"/>
          <ac:spMkLst>
            <pc:docMk/>
            <pc:sldMk cId="0" sldId="256"/>
            <ac:spMk id="55" creationId="{00000000-0000-0000-0000-000000000000}"/>
          </ac:spMkLst>
        </pc:spChg>
        <pc:spChg chg="mod">
          <ac:chgData name="Quitterie ROUDAUT" userId="8543a2adf6973109" providerId="LiveId" clId="{EB21746A-78EA-4008-B56A-301D2BB062A9}" dt="2024-10-17T12:57:32.526" v="1775" actId="20577"/>
          <ac:spMkLst>
            <pc:docMk/>
            <pc:sldMk cId="0" sldId="256"/>
            <ac:spMk id="56" creationId="{00000000-0000-0000-0000-000000000000}"/>
          </ac:spMkLst>
        </pc:spChg>
      </pc:sldChg>
      <pc:sldChg chg="addSp delSp modSp mod modNotesTx">
        <pc:chgData name="Quitterie ROUDAUT" userId="8543a2adf6973109" providerId="LiveId" clId="{EB21746A-78EA-4008-B56A-301D2BB062A9}" dt="2024-10-21T08:44:15.819" v="7671" actId="20577"/>
        <pc:sldMkLst>
          <pc:docMk/>
          <pc:sldMk cId="0" sldId="257"/>
        </pc:sldMkLst>
        <pc:spChg chg="add del mod">
          <ac:chgData name="Quitterie ROUDAUT" userId="8543a2adf6973109" providerId="LiveId" clId="{EB21746A-78EA-4008-B56A-301D2BB062A9}" dt="2024-10-18T13:21:41.687" v="7078" actId="478"/>
          <ac:spMkLst>
            <pc:docMk/>
            <pc:sldMk cId="0" sldId="257"/>
            <ac:spMk id="3" creationId="{3DDED861-6E88-5B97-D758-90798DB11F05}"/>
          </ac:spMkLst>
        </pc:spChg>
        <pc:spChg chg="add del mod">
          <ac:chgData name="Quitterie ROUDAUT" userId="8543a2adf6973109" providerId="LiveId" clId="{EB21746A-78EA-4008-B56A-301D2BB062A9}" dt="2024-10-10T09:56:07.757" v="649" actId="478"/>
          <ac:spMkLst>
            <pc:docMk/>
            <pc:sldMk cId="0" sldId="257"/>
            <ac:spMk id="3" creationId="{71B08F56-28E3-BE28-D9B0-474D34E23B83}"/>
          </ac:spMkLst>
        </pc:spChg>
        <pc:spChg chg="add del mod">
          <ac:chgData name="Quitterie ROUDAUT" userId="8543a2adf6973109" providerId="LiveId" clId="{EB21746A-78EA-4008-B56A-301D2BB062A9}" dt="2024-10-10T09:57:33.602" v="663" actId="478"/>
          <ac:spMkLst>
            <pc:docMk/>
            <pc:sldMk cId="0" sldId="257"/>
            <ac:spMk id="6" creationId="{41AA8EEF-A067-D9FF-4575-93F31503F7A2}"/>
          </ac:spMkLst>
        </pc:spChg>
        <pc:spChg chg="add mod">
          <ac:chgData name="Quitterie ROUDAUT" userId="8543a2adf6973109" providerId="LiveId" clId="{EB21746A-78EA-4008-B56A-301D2BB062A9}" dt="2024-10-18T13:21:50.709" v="7081" actId="1076"/>
          <ac:spMkLst>
            <pc:docMk/>
            <pc:sldMk cId="0" sldId="257"/>
            <ac:spMk id="7" creationId="{F832801A-F9BB-3A5F-572A-5CDFC46C98B8}"/>
          </ac:spMkLst>
        </pc:spChg>
        <pc:spChg chg="mod">
          <ac:chgData name="Quitterie ROUDAUT" userId="8543a2adf6973109" providerId="LiveId" clId="{EB21746A-78EA-4008-B56A-301D2BB062A9}" dt="2024-10-10T09:56:12.652" v="653" actId="1076"/>
          <ac:spMkLst>
            <pc:docMk/>
            <pc:sldMk cId="0" sldId="257"/>
            <ac:spMk id="61" creationId="{00000000-0000-0000-0000-000000000000}"/>
          </ac:spMkLst>
        </pc:spChg>
        <pc:spChg chg="del">
          <ac:chgData name="Quitterie ROUDAUT" userId="8543a2adf6973109" providerId="LiveId" clId="{EB21746A-78EA-4008-B56A-301D2BB062A9}" dt="2024-10-10T09:56:03.142" v="648" actId="478"/>
          <ac:spMkLst>
            <pc:docMk/>
            <pc:sldMk cId="0" sldId="257"/>
            <ac:spMk id="64" creationId="{00000000-0000-0000-0000-000000000000}"/>
          </ac:spMkLst>
        </pc:spChg>
        <pc:spChg chg="del mod">
          <ac:chgData name="Quitterie ROUDAUT" userId="8543a2adf6973109" providerId="LiveId" clId="{EB21746A-78EA-4008-B56A-301D2BB062A9}" dt="2024-10-10T09:57:28.926" v="662" actId="478"/>
          <ac:spMkLst>
            <pc:docMk/>
            <pc:sldMk cId="0" sldId="257"/>
            <ac:spMk id="65" creationId="{00000000-0000-0000-0000-000000000000}"/>
          </ac:spMkLst>
        </pc:spChg>
        <pc:graphicFrameChg chg="add mod">
          <ac:chgData name="Quitterie ROUDAUT" userId="8543a2adf6973109" providerId="LiveId" clId="{EB21746A-78EA-4008-B56A-301D2BB062A9}" dt="2024-10-18T13:30:25.082" v="7135" actId="208"/>
          <ac:graphicFrameMkLst>
            <pc:docMk/>
            <pc:sldMk cId="0" sldId="257"/>
            <ac:graphicFrameMk id="2" creationId="{57162A8B-76FF-90FC-046A-EDACECE945DE}"/>
          </ac:graphicFrameMkLst>
        </pc:graphicFrameChg>
        <pc:graphicFrameChg chg="add del mod">
          <ac:chgData name="Quitterie ROUDAUT" userId="8543a2adf6973109" providerId="LiveId" clId="{EB21746A-78EA-4008-B56A-301D2BB062A9}" dt="2024-10-14T14:14:59.892" v="852" actId="478"/>
          <ac:graphicFrameMkLst>
            <pc:docMk/>
            <pc:sldMk cId="0" sldId="257"/>
            <ac:graphicFrameMk id="4" creationId="{57162A8B-76FF-90FC-046A-EDACECE945DE}"/>
          </ac:graphicFrameMkLst>
        </pc:graphicFrameChg>
        <pc:picChg chg="add mod">
          <ac:chgData name="Quitterie ROUDAUT" userId="8543a2adf6973109" providerId="LiveId" clId="{EB21746A-78EA-4008-B56A-301D2BB062A9}" dt="2024-10-18T13:21:52.718" v="7082" actId="1076"/>
          <ac:picMkLst>
            <pc:docMk/>
            <pc:sldMk cId="0" sldId="257"/>
            <ac:picMk id="5122" creationId="{E6D1CF18-1677-FCF7-3D4D-7097E2896976}"/>
          </ac:picMkLst>
        </pc:picChg>
      </pc:sldChg>
      <pc:sldChg chg="addSp delSp modSp mod modNotesTx">
        <pc:chgData name="Quitterie ROUDAUT" userId="8543a2adf6973109" providerId="LiveId" clId="{EB21746A-78EA-4008-B56A-301D2BB062A9}" dt="2024-10-20T19:56:25.705" v="7600" actId="20577"/>
        <pc:sldMkLst>
          <pc:docMk/>
          <pc:sldMk cId="0" sldId="258"/>
        </pc:sldMkLst>
        <pc:spChg chg="add del mod">
          <ac:chgData name="Quitterie ROUDAUT" userId="8543a2adf6973109" providerId="LiveId" clId="{EB21746A-78EA-4008-B56A-301D2BB062A9}" dt="2024-10-09T15:47:30.075" v="51" actId="478"/>
          <ac:spMkLst>
            <pc:docMk/>
            <pc:sldMk cId="0" sldId="258"/>
            <ac:spMk id="4" creationId="{B05C5864-0F90-2A2B-4C87-A592B795CFBF}"/>
          </ac:spMkLst>
        </pc:spChg>
        <pc:spChg chg="add mod">
          <ac:chgData name="Quitterie ROUDAUT" userId="8543a2adf6973109" providerId="LiveId" clId="{EB21746A-78EA-4008-B56A-301D2BB062A9}" dt="2024-10-09T15:49:48.036" v="60" actId="14100"/>
          <ac:spMkLst>
            <pc:docMk/>
            <pc:sldMk cId="0" sldId="258"/>
            <ac:spMk id="8" creationId="{8210C385-066E-B12B-0A31-B0BD178BBC91}"/>
          </ac:spMkLst>
        </pc:spChg>
        <pc:spChg chg="add mod">
          <ac:chgData name="Quitterie ROUDAUT" userId="8543a2adf6973109" providerId="LiveId" clId="{EB21746A-78EA-4008-B56A-301D2BB062A9}" dt="2024-10-09T16:35:38.226" v="372" actId="1076"/>
          <ac:spMkLst>
            <pc:docMk/>
            <pc:sldMk cId="0" sldId="258"/>
            <ac:spMk id="9" creationId="{E44468B1-3D0E-5525-C0E5-E61B021CC08D}"/>
          </ac:spMkLst>
        </pc:spChg>
        <pc:spChg chg="add mod">
          <ac:chgData name="Quitterie ROUDAUT" userId="8543a2adf6973109" providerId="LiveId" clId="{EB21746A-78EA-4008-B56A-301D2BB062A9}" dt="2024-10-09T15:54:35.526" v="111" actId="33987"/>
          <ac:spMkLst>
            <pc:docMk/>
            <pc:sldMk cId="0" sldId="258"/>
            <ac:spMk id="13" creationId="{C5A48DB5-5A0F-DDF9-D60A-8589F2F184E9}"/>
          </ac:spMkLst>
        </pc:spChg>
        <pc:spChg chg="add del mod">
          <ac:chgData name="Quitterie ROUDAUT" userId="8543a2adf6973109" providerId="LiveId" clId="{EB21746A-78EA-4008-B56A-301D2BB062A9}" dt="2024-10-09T15:57:45.640" v="122"/>
          <ac:spMkLst>
            <pc:docMk/>
            <pc:sldMk cId="0" sldId="258"/>
            <ac:spMk id="14" creationId="{D4E61E82-2E2F-2672-1A71-DD15EFADDC60}"/>
          </ac:spMkLst>
        </pc:spChg>
        <pc:spChg chg="add del mod">
          <ac:chgData name="Quitterie ROUDAUT" userId="8543a2adf6973109" providerId="LiveId" clId="{EB21746A-78EA-4008-B56A-301D2BB062A9}" dt="2024-10-09T15:57:45.641" v="124"/>
          <ac:spMkLst>
            <pc:docMk/>
            <pc:sldMk cId="0" sldId="258"/>
            <ac:spMk id="16" creationId="{EDAB652F-5D89-F160-DA21-688B51F3E90D}"/>
          </ac:spMkLst>
        </pc:spChg>
        <pc:spChg chg="add mod">
          <ac:chgData name="Quitterie ROUDAUT" userId="8543a2adf6973109" providerId="LiveId" clId="{EB21746A-78EA-4008-B56A-301D2BB062A9}" dt="2024-10-18T13:25:27.190" v="7093" actId="1076"/>
          <ac:spMkLst>
            <pc:docMk/>
            <pc:sldMk cId="0" sldId="258"/>
            <ac:spMk id="17" creationId="{FFC1581D-76BE-68FC-C5A4-FE7FD94068A4}"/>
          </ac:spMkLst>
        </pc:spChg>
        <pc:spChg chg="del">
          <ac:chgData name="Quitterie ROUDAUT" userId="8543a2adf6973109" providerId="LiveId" clId="{EB21746A-78EA-4008-B56A-301D2BB062A9}" dt="2024-10-09T15:47:15.540" v="37" actId="478"/>
          <ac:spMkLst>
            <pc:docMk/>
            <pc:sldMk cId="0" sldId="258"/>
            <ac:spMk id="73" creationId="{00000000-0000-0000-0000-000000000000}"/>
          </ac:spMkLst>
        </pc:spChg>
        <pc:spChg chg="del mod">
          <ac:chgData name="Quitterie ROUDAUT" userId="8543a2adf6973109" providerId="LiveId" clId="{EB21746A-78EA-4008-B56A-301D2BB062A9}" dt="2024-10-09T15:48:53.838" v="56" actId="478"/>
          <ac:spMkLst>
            <pc:docMk/>
            <pc:sldMk cId="0" sldId="258"/>
            <ac:spMk id="74" creationId="{00000000-0000-0000-0000-000000000000}"/>
          </ac:spMkLst>
        </pc:spChg>
        <pc:graphicFrameChg chg="add mod">
          <ac:chgData name="Quitterie ROUDAUT" userId="8543a2adf6973109" providerId="LiveId" clId="{EB21746A-78EA-4008-B56A-301D2BB062A9}" dt="2024-10-09T15:47:11.627" v="36"/>
          <ac:graphicFrameMkLst>
            <pc:docMk/>
            <pc:sldMk cId="0" sldId="258"/>
            <ac:graphicFrameMk id="2" creationId="{7162B73F-12F9-9BFA-C7B2-38D25BA12A5C}"/>
          </ac:graphicFrameMkLst>
        </pc:graphicFrameChg>
        <pc:graphicFrameChg chg="add mod">
          <ac:chgData name="Quitterie ROUDAUT" userId="8543a2adf6973109" providerId="LiveId" clId="{EB21746A-78EA-4008-B56A-301D2BB062A9}" dt="2024-10-09T15:47:25.914" v="50"/>
          <ac:graphicFrameMkLst>
            <pc:docMk/>
            <pc:sldMk cId="0" sldId="258"/>
            <ac:graphicFrameMk id="5" creationId="{7162B73F-12F9-9BFA-C7B2-38D25BA12A5C}"/>
          </ac:graphicFrameMkLst>
        </pc:graphicFrameChg>
        <pc:graphicFrameChg chg="add mod">
          <ac:chgData name="Quitterie ROUDAUT" userId="8543a2adf6973109" providerId="LiveId" clId="{EB21746A-78EA-4008-B56A-301D2BB062A9}" dt="2024-10-10T09:59:48.454" v="684" actId="208"/>
          <ac:graphicFrameMkLst>
            <pc:docMk/>
            <pc:sldMk cId="0" sldId="258"/>
            <ac:graphicFrameMk id="6" creationId="{7162B73F-12F9-9BFA-C7B2-38D25BA12A5C}"/>
          </ac:graphicFrameMkLst>
        </pc:graphicFrameChg>
        <pc:graphicFrameChg chg="add del modGraphic">
          <ac:chgData name="Quitterie ROUDAUT" userId="8543a2adf6973109" providerId="LiveId" clId="{EB21746A-78EA-4008-B56A-301D2BB062A9}" dt="2024-10-09T15:57:45.634" v="120" actId="478"/>
          <ac:graphicFrameMkLst>
            <pc:docMk/>
            <pc:sldMk cId="0" sldId="258"/>
            <ac:graphicFrameMk id="15" creationId="{17C5CC1B-4F25-0731-CCA0-65106011726B}"/>
          </ac:graphicFrameMkLst>
        </pc:graphicFrameChg>
        <pc:picChg chg="add mod">
          <ac:chgData name="Quitterie ROUDAUT" userId="8543a2adf6973109" providerId="LiveId" clId="{EB21746A-78EA-4008-B56A-301D2BB062A9}" dt="2024-10-18T13:25:32.874" v="7095" actId="14100"/>
          <ac:picMkLst>
            <pc:docMk/>
            <pc:sldMk cId="0" sldId="258"/>
            <ac:picMk id="6146" creationId="{C21E775A-05D0-5813-9241-5148C6200B63}"/>
          </ac:picMkLst>
        </pc:picChg>
        <pc:cxnChg chg="add mod">
          <ac:chgData name="Quitterie ROUDAUT" userId="8543a2adf6973109" providerId="LiveId" clId="{EB21746A-78EA-4008-B56A-301D2BB062A9}" dt="2024-10-09T16:34:29.562" v="358" actId="1076"/>
          <ac:cxnSpMkLst>
            <pc:docMk/>
            <pc:sldMk cId="0" sldId="258"/>
            <ac:cxnSpMk id="11" creationId="{570B1426-7770-6C96-60F9-C6931772CC35}"/>
          </ac:cxnSpMkLst>
        </pc:cxnChg>
      </pc:sldChg>
      <pc:sldChg chg="addSp delSp modSp mod modNotesTx">
        <pc:chgData name="Quitterie ROUDAUT" userId="8543a2adf6973109" providerId="LiveId" clId="{EB21746A-78EA-4008-B56A-301D2BB062A9}" dt="2024-10-18T09:04:27.142" v="3129" actId="20577"/>
        <pc:sldMkLst>
          <pc:docMk/>
          <pc:sldMk cId="0" sldId="259"/>
        </pc:sldMkLst>
        <pc:spChg chg="add del mod">
          <ac:chgData name="Quitterie ROUDAUT" userId="8543a2adf6973109" providerId="LiveId" clId="{EB21746A-78EA-4008-B56A-301D2BB062A9}" dt="2024-10-09T16:34:44.338" v="361" actId="478"/>
          <ac:spMkLst>
            <pc:docMk/>
            <pc:sldMk cId="0" sldId="259"/>
            <ac:spMk id="3" creationId="{E6F5336D-587D-0117-DE06-2CDB25642CEE}"/>
          </ac:spMkLst>
        </pc:spChg>
        <pc:spChg chg="add del mod">
          <ac:chgData name="Quitterie ROUDAUT" userId="8543a2adf6973109" providerId="LiveId" clId="{EB21746A-78EA-4008-B56A-301D2BB062A9}" dt="2024-10-09T16:35:44.758" v="374" actId="478"/>
          <ac:spMkLst>
            <pc:docMk/>
            <pc:sldMk cId="0" sldId="259"/>
            <ac:spMk id="6" creationId="{C7E13747-8B8D-4613-3C14-EFCA70D215A7}"/>
          </ac:spMkLst>
        </pc:spChg>
        <pc:spChg chg="add mod">
          <ac:chgData name="Quitterie ROUDAUT" userId="8543a2adf6973109" providerId="LiveId" clId="{EB21746A-78EA-4008-B56A-301D2BB062A9}" dt="2024-10-14T14:39:45.819" v="1281" actId="12"/>
          <ac:spMkLst>
            <pc:docMk/>
            <pc:sldMk cId="0" sldId="259"/>
            <ac:spMk id="6" creationId="{D562ABB0-C8C7-7FA2-A78D-1CE0A750D406}"/>
          </ac:spMkLst>
        </pc:spChg>
        <pc:spChg chg="add del mod">
          <ac:chgData name="Quitterie ROUDAUT" userId="8543a2adf6973109" providerId="LiveId" clId="{EB21746A-78EA-4008-B56A-301D2BB062A9}" dt="2024-10-09T16:36:27.133" v="385" actId="478"/>
          <ac:spMkLst>
            <pc:docMk/>
            <pc:sldMk cId="0" sldId="259"/>
            <ac:spMk id="8" creationId="{805A4C95-7486-B2D7-1DAB-B75A0DF30257}"/>
          </ac:spMkLst>
        </pc:spChg>
        <pc:spChg chg="add mod">
          <ac:chgData name="Quitterie ROUDAUT" userId="8543a2adf6973109" providerId="LiveId" clId="{EB21746A-78EA-4008-B56A-301D2BB062A9}" dt="2024-10-17T13:13:35.955" v="1779" actId="20577"/>
          <ac:spMkLst>
            <pc:docMk/>
            <pc:sldMk cId="0" sldId="259"/>
            <ac:spMk id="9" creationId="{5B04564C-35A3-75FF-9C8B-E8BF36C91997}"/>
          </ac:spMkLst>
        </pc:spChg>
        <pc:spChg chg="add del mod">
          <ac:chgData name="Quitterie ROUDAUT" userId="8543a2adf6973109" providerId="LiveId" clId="{EB21746A-78EA-4008-B56A-301D2BB062A9}" dt="2024-10-09T16:40:24.431" v="397"/>
          <ac:spMkLst>
            <pc:docMk/>
            <pc:sldMk cId="0" sldId="259"/>
            <ac:spMk id="11" creationId="{96AD0C4B-2303-DB02-B788-D84F28B16AC0}"/>
          </ac:spMkLst>
        </pc:spChg>
        <pc:spChg chg="add del mod">
          <ac:chgData name="Quitterie ROUDAUT" userId="8543a2adf6973109" providerId="LiveId" clId="{EB21746A-78EA-4008-B56A-301D2BB062A9}" dt="2024-10-14T14:25:09.840" v="1041"/>
          <ac:spMkLst>
            <pc:docMk/>
            <pc:sldMk cId="0" sldId="259"/>
            <ac:spMk id="12" creationId="{160D2611-582E-D47D-F9F4-E8A5FD71BA52}"/>
          </ac:spMkLst>
        </pc:spChg>
        <pc:spChg chg="del">
          <ac:chgData name="Quitterie ROUDAUT" userId="8543a2adf6973109" providerId="LiveId" clId="{EB21746A-78EA-4008-B56A-301D2BB062A9}" dt="2024-10-09T16:34:08.128" v="339" actId="478"/>
          <ac:spMkLst>
            <pc:docMk/>
            <pc:sldMk cId="0" sldId="259"/>
            <ac:spMk id="79" creationId="{00000000-0000-0000-0000-000000000000}"/>
          </ac:spMkLst>
        </pc:spChg>
        <pc:spChg chg="mod">
          <ac:chgData name="Quitterie ROUDAUT" userId="8543a2adf6973109" providerId="LiveId" clId="{EB21746A-78EA-4008-B56A-301D2BB062A9}" dt="2024-10-09T16:36:10.040" v="381" actId="1076"/>
          <ac:spMkLst>
            <pc:docMk/>
            <pc:sldMk cId="0" sldId="259"/>
            <ac:spMk id="80" creationId="{00000000-0000-0000-0000-000000000000}"/>
          </ac:spMkLst>
        </pc:spChg>
        <pc:spChg chg="add del mod">
          <ac:chgData name="Quitterie ROUDAUT" userId="8543a2adf6973109" providerId="LiveId" clId="{EB21746A-78EA-4008-B56A-301D2BB062A9}" dt="2024-10-09T16:35:47.092" v="375" actId="478"/>
          <ac:spMkLst>
            <pc:docMk/>
            <pc:sldMk cId="0" sldId="259"/>
            <ac:spMk id="83" creationId="{00000000-0000-0000-0000-000000000000}"/>
          </ac:spMkLst>
        </pc:spChg>
        <pc:graphicFrameChg chg="add del mod">
          <ac:chgData name="Quitterie ROUDAUT" userId="8543a2adf6973109" providerId="LiveId" clId="{EB21746A-78EA-4008-B56A-301D2BB062A9}" dt="2024-10-17T13:13:29.614" v="1776" actId="478"/>
          <ac:graphicFrameMkLst>
            <pc:docMk/>
            <pc:sldMk cId="0" sldId="259"/>
            <ac:graphicFrameMk id="3" creationId="{46A2942E-8FE4-17BB-1102-B340040C90C6}"/>
          </ac:graphicFrameMkLst>
        </pc:graphicFrameChg>
        <pc:graphicFrameChg chg="add del mod">
          <ac:chgData name="Quitterie ROUDAUT" userId="8543a2adf6973109" providerId="LiveId" clId="{EB21746A-78EA-4008-B56A-301D2BB062A9}" dt="2024-10-18T08:54:59.375" v="2915"/>
          <ac:graphicFrameMkLst>
            <pc:docMk/>
            <pc:sldMk cId="0" sldId="259"/>
            <ac:graphicFrameMk id="4" creationId="{46A2942E-8FE4-17BB-1102-B340040C90C6}"/>
          </ac:graphicFrameMkLst>
        </pc:graphicFrameChg>
        <pc:cxnChg chg="add mod">
          <ac:chgData name="Quitterie ROUDAUT" userId="8543a2adf6973109" providerId="LiveId" clId="{EB21746A-78EA-4008-B56A-301D2BB062A9}" dt="2024-10-14T14:26:35.730" v="1059" actId="1076"/>
          <ac:cxnSpMkLst>
            <pc:docMk/>
            <pc:sldMk cId="0" sldId="259"/>
            <ac:cxnSpMk id="5" creationId="{7C68D3B1-43D2-044D-1242-8EF3E5438B39}"/>
          </ac:cxnSpMkLst>
        </pc:cxnChg>
        <pc:cxnChg chg="add del mod">
          <ac:chgData name="Quitterie ROUDAUT" userId="8543a2adf6973109" providerId="LiveId" clId="{EB21746A-78EA-4008-B56A-301D2BB062A9}" dt="2024-10-14T14:26:27.015" v="1057" actId="478"/>
          <ac:cxnSpMkLst>
            <pc:docMk/>
            <pc:sldMk cId="0" sldId="259"/>
            <ac:cxnSpMk id="10" creationId="{C2D20CF1-5144-7A69-8283-EADD4FCFE0FC}"/>
          </ac:cxnSpMkLst>
        </pc:cxnChg>
      </pc:sldChg>
      <pc:sldChg chg="addSp delSp modSp mod modNotesTx">
        <pc:chgData name="Quitterie ROUDAUT" userId="8543a2adf6973109" providerId="LiveId" clId="{EB21746A-78EA-4008-B56A-301D2BB062A9}" dt="2024-10-18T13:45:05.500" v="7152" actId="313"/>
        <pc:sldMkLst>
          <pc:docMk/>
          <pc:sldMk cId="0" sldId="260"/>
        </pc:sldMkLst>
        <pc:spChg chg="add del mod">
          <ac:chgData name="Quitterie ROUDAUT" userId="8543a2adf6973109" providerId="LiveId" clId="{EB21746A-78EA-4008-B56A-301D2BB062A9}" dt="2024-10-09T16:43:22.569" v="511" actId="478"/>
          <ac:spMkLst>
            <pc:docMk/>
            <pc:sldMk cId="0" sldId="260"/>
            <ac:spMk id="3" creationId="{FBBF0949-DF28-B042-277D-8862E3F5BF6D}"/>
          </ac:spMkLst>
        </pc:spChg>
        <pc:spChg chg="add del mod">
          <ac:chgData name="Quitterie ROUDAUT" userId="8543a2adf6973109" providerId="LiveId" clId="{EB21746A-78EA-4008-B56A-301D2BB062A9}" dt="2024-10-10T09:24:19.434" v="590" actId="478"/>
          <ac:spMkLst>
            <pc:docMk/>
            <pc:sldMk cId="0" sldId="260"/>
            <ac:spMk id="4" creationId="{03BCA0F1-0393-9B12-3B55-6543B9687C55}"/>
          </ac:spMkLst>
        </pc:spChg>
        <pc:spChg chg="add del mod">
          <ac:chgData name="Quitterie ROUDAUT" userId="8543a2adf6973109" providerId="LiveId" clId="{EB21746A-78EA-4008-B56A-301D2BB062A9}" dt="2024-10-14T14:45:23.038" v="1284" actId="478"/>
          <ac:spMkLst>
            <pc:docMk/>
            <pc:sldMk cId="0" sldId="260"/>
            <ac:spMk id="4" creationId="{0BE0E71B-503B-7E35-3742-F9940D4DF9F5}"/>
          </ac:spMkLst>
        </pc:spChg>
        <pc:spChg chg="add del mod">
          <ac:chgData name="Quitterie ROUDAUT" userId="8543a2adf6973109" providerId="LiveId" clId="{EB21746A-78EA-4008-B56A-301D2BB062A9}" dt="2024-10-10T09:24:25.596" v="592" actId="478"/>
          <ac:spMkLst>
            <pc:docMk/>
            <pc:sldMk cId="0" sldId="260"/>
            <ac:spMk id="6" creationId="{658D2F78-50C2-4D1C-A864-2E6B62046E49}"/>
          </ac:spMkLst>
        </pc:spChg>
        <pc:spChg chg="add mod">
          <ac:chgData name="Quitterie ROUDAUT" userId="8543a2adf6973109" providerId="LiveId" clId="{EB21746A-78EA-4008-B56A-301D2BB062A9}" dt="2024-10-14T15:03:51.295" v="1603" actId="208"/>
          <ac:spMkLst>
            <pc:docMk/>
            <pc:sldMk cId="0" sldId="260"/>
            <ac:spMk id="7" creationId="{DEE8C15B-A77A-1245-682E-8DB9503883CF}"/>
          </ac:spMkLst>
        </pc:spChg>
        <pc:spChg chg="add mod">
          <ac:chgData name="Quitterie ROUDAUT" userId="8543a2adf6973109" providerId="LiveId" clId="{EB21746A-78EA-4008-B56A-301D2BB062A9}" dt="2024-10-14T14:58:40.617" v="1457" actId="1076"/>
          <ac:spMkLst>
            <pc:docMk/>
            <pc:sldMk cId="0" sldId="260"/>
            <ac:spMk id="9" creationId="{164B21F5-970E-D176-B87A-80D6666F554F}"/>
          </ac:spMkLst>
        </pc:spChg>
        <pc:spChg chg="mod">
          <ac:chgData name="Quitterie ROUDAUT" userId="8543a2adf6973109" providerId="LiveId" clId="{EB21746A-78EA-4008-B56A-301D2BB062A9}" dt="2024-10-14T14:58:51.490" v="1461" actId="1076"/>
          <ac:spMkLst>
            <pc:docMk/>
            <pc:sldMk cId="0" sldId="260"/>
            <ac:spMk id="13" creationId="{3BB95D90-A3CB-8AC7-4229-397C30EEF73B}"/>
          </ac:spMkLst>
        </pc:spChg>
        <pc:spChg chg="del">
          <ac:chgData name="Quitterie ROUDAUT" userId="8543a2adf6973109" providerId="LiveId" clId="{EB21746A-78EA-4008-B56A-301D2BB062A9}" dt="2024-10-09T16:43:18.216" v="510" actId="478"/>
          <ac:spMkLst>
            <pc:docMk/>
            <pc:sldMk cId="0" sldId="260"/>
            <ac:spMk id="91" creationId="{00000000-0000-0000-0000-000000000000}"/>
          </ac:spMkLst>
        </pc:spChg>
        <pc:spChg chg="del mod">
          <ac:chgData name="Quitterie ROUDAUT" userId="8543a2adf6973109" providerId="LiveId" clId="{EB21746A-78EA-4008-B56A-301D2BB062A9}" dt="2024-10-10T09:24:16.745" v="589" actId="478"/>
          <ac:spMkLst>
            <pc:docMk/>
            <pc:sldMk cId="0" sldId="260"/>
            <ac:spMk id="92" creationId="{00000000-0000-0000-0000-000000000000}"/>
          </ac:spMkLst>
        </pc:spChg>
        <pc:spChg chg="del mod">
          <ac:chgData name="Quitterie ROUDAUT" userId="8543a2adf6973109" providerId="LiveId" clId="{EB21746A-78EA-4008-B56A-301D2BB062A9}" dt="2024-10-14T14:45:20.193" v="1283" actId="478"/>
          <ac:spMkLst>
            <pc:docMk/>
            <pc:sldMk cId="0" sldId="260"/>
            <ac:spMk id="93" creationId="{00000000-0000-0000-0000-000000000000}"/>
          </ac:spMkLst>
        </pc:spChg>
        <pc:spChg chg="del">
          <ac:chgData name="Quitterie ROUDAUT" userId="8543a2adf6973109" providerId="LiveId" clId="{EB21746A-78EA-4008-B56A-301D2BB062A9}" dt="2024-10-10T09:24:22.143" v="591" actId="478"/>
          <ac:spMkLst>
            <pc:docMk/>
            <pc:sldMk cId="0" sldId="260"/>
            <ac:spMk id="94" creationId="{00000000-0000-0000-0000-000000000000}"/>
          </ac:spMkLst>
        </pc:spChg>
        <pc:graphicFrameChg chg="add del mod">
          <ac:chgData name="Quitterie ROUDAUT" userId="8543a2adf6973109" providerId="LiveId" clId="{EB21746A-78EA-4008-B56A-301D2BB062A9}" dt="2024-10-14T14:45:06.403" v="1282" actId="478"/>
          <ac:graphicFrameMkLst>
            <pc:docMk/>
            <pc:sldMk cId="0" sldId="260"/>
            <ac:graphicFrameMk id="2" creationId="{A5AE33C6-A670-1627-8613-7AFBC45A4118}"/>
          </ac:graphicFrameMkLst>
        </pc:graphicFrameChg>
        <pc:graphicFrameChg chg="add del mod">
          <ac:chgData name="Quitterie ROUDAUT" userId="8543a2adf6973109" providerId="LiveId" clId="{EB21746A-78EA-4008-B56A-301D2BB062A9}" dt="2024-10-14T14:48:56.717" v="1305" actId="478"/>
          <ac:graphicFrameMkLst>
            <pc:docMk/>
            <pc:sldMk cId="0" sldId="260"/>
            <ac:graphicFrameMk id="5" creationId="{A5AE33C6-A670-1627-8613-7AFBC45A4118}"/>
          </ac:graphicFrameMkLst>
        </pc:graphicFrameChg>
        <pc:graphicFrameChg chg="add mod">
          <ac:chgData name="Quitterie ROUDAUT" userId="8543a2adf6973109" providerId="LiveId" clId="{EB21746A-78EA-4008-B56A-301D2BB062A9}" dt="2024-10-17T13:15:32.617" v="1796" actId="208"/>
          <ac:graphicFrameMkLst>
            <pc:docMk/>
            <pc:sldMk cId="0" sldId="260"/>
            <ac:graphicFrameMk id="6" creationId="{A5AE33C6-A670-1627-8613-7AFBC45A4118}"/>
          </ac:graphicFrameMkLst>
        </pc:graphicFrameChg>
        <pc:picChg chg="add mod">
          <ac:chgData name="Quitterie ROUDAUT" userId="8543a2adf6973109" providerId="LiveId" clId="{EB21746A-78EA-4008-B56A-301D2BB062A9}" dt="2024-10-18T13:21:07.946" v="7077" actId="1076"/>
          <ac:picMkLst>
            <pc:docMk/>
            <pc:sldMk cId="0" sldId="260"/>
            <ac:picMk id="4098" creationId="{A3414624-50B1-6C79-06A8-9D3FEF8D8A96}"/>
          </ac:picMkLst>
        </pc:picChg>
        <pc:cxnChg chg="add mod">
          <ac:chgData name="Quitterie ROUDAUT" userId="8543a2adf6973109" providerId="LiveId" clId="{EB21746A-78EA-4008-B56A-301D2BB062A9}" dt="2024-10-10T12:58:41.002" v="736" actId="208"/>
          <ac:cxnSpMkLst>
            <pc:docMk/>
            <pc:sldMk cId="0" sldId="260"/>
            <ac:cxnSpMk id="11" creationId="{EF4E3C8B-9406-1CD4-3499-7962D5CF0A39}"/>
          </ac:cxnSpMkLst>
        </pc:cxnChg>
      </pc:sldChg>
      <pc:sldChg chg="addSp delSp modSp mod modNotesTx">
        <pc:chgData name="Quitterie ROUDAUT" userId="8543a2adf6973109" providerId="LiveId" clId="{EB21746A-78EA-4008-B56A-301D2BB062A9}" dt="2024-10-18T13:47:36.785" v="7224" actId="20577"/>
        <pc:sldMkLst>
          <pc:docMk/>
          <pc:sldMk cId="0" sldId="261"/>
        </pc:sldMkLst>
        <pc:spChg chg="add del mod">
          <ac:chgData name="Quitterie ROUDAUT" userId="8543a2adf6973109" providerId="LiveId" clId="{EB21746A-78EA-4008-B56A-301D2BB062A9}" dt="2024-10-10T09:04:07.717" v="514" actId="478"/>
          <ac:spMkLst>
            <pc:docMk/>
            <pc:sldMk cId="0" sldId="261"/>
            <ac:spMk id="3" creationId="{73FAC613-0D02-8C90-EF94-AFEBD9DB0B97}"/>
          </ac:spMkLst>
        </pc:spChg>
        <pc:spChg chg="add del mod">
          <ac:chgData name="Quitterie ROUDAUT" userId="8543a2adf6973109" providerId="LiveId" clId="{EB21746A-78EA-4008-B56A-301D2BB062A9}" dt="2024-10-10T09:06:09.898" v="529" actId="478"/>
          <ac:spMkLst>
            <pc:docMk/>
            <pc:sldMk cId="0" sldId="261"/>
            <ac:spMk id="6" creationId="{239F642D-FFF3-D348-6D44-775A7541ED2C}"/>
          </ac:spMkLst>
        </pc:spChg>
        <pc:spChg chg="add mod">
          <ac:chgData name="Quitterie ROUDAUT" userId="8543a2adf6973109" providerId="LiveId" clId="{EB21746A-78EA-4008-B56A-301D2BB062A9}" dt="2024-10-17T13:17:09.458" v="1805" actId="1076"/>
          <ac:spMkLst>
            <pc:docMk/>
            <pc:sldMk cId="0" sldId="261"/>
            <ac:spMk id="7" creationId="{60324346-2BC9-F5A4-C640-2D2BB6AC5F5B}"/>
          </ac:spMkLst>
        </pc:spChg>
        <pc:spChg chg="add mod">
          <ac:chgData name="Quitterie ROUDAUT" userId="8543a2adf6973109" providerId="LiveId" clId="{EB21746A-78EA-4008-B56A-301D2BB062A9}" dt="2024-10-17T13:17:05.615" v="1804" actId="1076"/>
          <ac:spMkLst>
            <pc:docMk/>
            <pc:sldMk cId="0" sldId="261"/>
            <ac:spMk id="9" creationId="{0FA03BB2-5C2B-2F31-FDB1-0F61D554E891}"/>
          </ac:spMkLst>
        </pc:spChg>
        <pc:spChg chg="mod">
          <ac:chgData name="Quitterie ROUDAUT" userId="8543a2adf6973109" providerId="LiveId" clId="{EB21746A-78EA-4008-B56A-301D2BB062A9}" dt="2024-10-10T09:08:34.994" v="581" actId="20577"/>
          <ac:spMkLst>
            <pc:docMk/>
            <pc:sldMk cId="0" sldId="261"/>
            <ac:spMk id="100" creationId="{00000000-0000-0000-0000-000000000000}"/>
          </ac:spMkLst>
        </pc:spChg>
        <pc:spChg chg="del">
          <ac:chgData name="Quitterie ROUDAUT" userId="8543a2adf6973109" providerId="LiveId" clId="{EB21746A-78EA-4008-B56A-301D2BB062A9}" dt="2024-10-10T09:04:02.318" v="513" actId="478"/>
          <ac:spMkLst>
            <pc:docMk/>
            <pc:sldMk cId="0" sldId="261"/>
            <ac:spMk id="102" creationId="{00000000-0000-0000-0000-000000000000}"/>
          </ac:spMkLst>
        </pc:spChg>
        <pc:spChg chg="del mod">
          <ac:chgData name="Quitterie ROUDAUT" userId="8543a2adf6973109" providerId="LiveId" clId="{EB21746A-78EA-4008-B56A-301D2BB062A9}" dt="2024-10-10T09:05:45.114" v="523" actId="478"/>
          <ac:spMkLst>
            <pc:docMk/>
            <pc:sldMk cId="0" sldId="261"/>
            <ac:spMk id="103" creationId="{00000000-0000-0000-0000-000000000000}"/>
          </ac:spMkLst>
        </pc:spChg>
        <pc:graphicFrameChg chg="add mod">
          <ac:chgData name="Quitterie ROUDAUT" userId="8543a2adf6973109" providerId="LiveId" clId="{EB21746A-78EA-4008-B56A-301D2BB062A9}" dt="2024-10-17T13:17:11.607" v="1806" actId="1076"/>
          <ac:graphicFrameMkLst>
            <pc:docMk/>
            <pc:sldMk cId="0" sldId="261"/>
            <ac:graphicFrameMk id="2" creationId="{1FE93050-DC18-2834-1584-C7B63195BDA9}"/>
          </ac:graphicFrameMkLst>
        </pc:graphicFrameChg>
        <pc:graphicFrameChg chg="add del mod">
          <ac:chgData name="Quitterie ROUDAUT" userId="8543a2adf6973109" providerId="LiveId" clId="{EB21746A-78EA-4008-B56A-301D2BB062A9}" dt="2024-10-17T13:16:29.990" v="1797" actId="478"/>
          <ac:graphicFrameMkLst>
            <pc:docMk/>
            <pc:sldMk cId="0" sldId="261"/>
            <ac:graphicFrameMk id="4" creationId="{1FE93050-DC18-2834-1584-C7B63195BDA9}"/>
          </ac:graphicFrameMkLst>
        </pc:graphicFrameChg>
        <pc:picChg chg="add mod">
          <ac:chgData name="Quitterie ROUDAUT" userId="8543a2adf6973109" providerId="LiveId" clId="{EB21746A-78EA-4008-B56A-301D2BB062A9}" dt="2024-10-18T13:20:46.161" v="7073" actId="1076"/>
          <ac:picMkLst>
            <pc:docMk/>
            <pc:sldMk cId="0" sldId="261"/>
            <ac:picMk id="3074" creationId="{12DCF4B4-7EED-7EF4-8725-EF0129E1E701}"/>
          </ac:picMkLst>
        </pc:picChg>
        <pc:cxnChg chg="add mod">
          <ac:chgData name="Quitterie ROUDAUT" userId="8543a2adf6973109" providerId="LiveId" clId="{EB21746A-78EA-4008-B56A-301D2BB062A9}" dt="2024-10-10T09:06:24.284" v="532"/>
          <ac:cxnSpMkLst>
            <pc:docMk/>
            <pc:sldMk cId="0" sldId="261"/>
            <ac:cxnSpMk id="8" creationId="{55506819-8A0A-E3A0-C5AF-9EAAA5520074}"/>
          </ac:cxnSpMkLst>
        </pc:cxnChg>
      </pc:sldChg>
      <pc:sldChg chg="addSp delSp modSp mod modNotesTx">
        <pc:chgData name="Quitterie ROUDAUT" userId="8543a2adf6973109" providerId="LiveId" clId="{EB21746A-78EA-4008-B56A-301D2BB062A9}" dt="2024-10-18T13:48:42.024" v="7264" actId="20577"/>
        <pc:sldMkLst>
          <pc:docMk/>
          <pc:sldMk cId="0" sldId="262"/>
        </pc:sldMkLst>
        <pc:spChg chg="add mod">
          <ac:chgData name="Quitterie ROUDAUT" userId="8543a2adf6973109" providerId="LiveId" clId="{EB21746A-78EA-4008-B56A-301D2BB062A9}" dt="2024-10-18T13:19:41.867" v="7066" actId="1076"/>
          <ac:spMkLst>
            <pc:docMk/>
            <pc:sldMk cId="0" sldId="262"/>
            <ac:spMk id="3" creationId="{18113F42-1C27-A264-AD34-0BE286E202FE}"/>
          </ac:spMkLst>
        </pc:spChg>
        <pc:spChg chg="add del mod">
          <ac:chgData name="Quitterie ROUDAUT" userId="8543a2adf6973109" providerId="LiveId" clId="{EB21746A-78EA-4008-B56A-301D2BB062A9}" dt="2024-10-10T12:42:36.395" v="690" actId="478"/>
          <ac:spMkLst>
            <pc:docMk/>
            <pc:sldMk cId="0" sldId="262"/>
            <ac:spMk id="5" creationId="{0679B4B1-CF86-D6E2-0EAD-7B372F043729}"/>
          </ac:spMkLst>
        </pc:spChg>
        <pc:spChg chg="add del mod">
          <ac:chgData name="Quitterie ROUDAUT" userId="8543a2adf6973109" providerId="LiveId" clId="{EB21746A-78EA-4008-B56A-301D2BB062A9}" dt="2024-10-10T13:03:33.806" v="738" actId="478"/>
          <ac:spMkLst>
            <pc:docMk/>
            <pc:sldMk cId="0" sldId="262"/>
            <ac:spMk id="10" creationId="{AA45DC0B-8AE9-9078-6CBB-EE49DBBE4C0A}"/>
          </ac:spMkLst>
        </pc:spChg>
        <pc:spChg chg="mod">
          <ac:chgData name="Quitterie ROUDAUT" userId="8543a2adf6973109" providerId="LiveId" clId="{EB21746A-78EA-4008-B56A-301D2BB062A9}" dt="2024-10-09T15:47:15.618" v="42" actId="27636"/>
          <ac:spMkLst>
            <pc:docMk/>
            <pc:sldMk cId="0" sldId="262"/>
            <ac:spMk id="109" creationId="{00000000-0000-0000-0000-000000000000}"/>
          </ac:spMkLst>
        </pc:spChg>
        <pc:spChg chg="del">
          <ac:chgData name="Quitterie ROUDAUT" userId="8543a2adf6973109" providerId="LiveId" clId="{EB21746A-78EA-4008-B56A-301D2BB062A9}" dt="2024-10-10T12:42:33.152" v="689" actId="478"/>
          <ac:spMkLst>
            <pc:docMk/>
            <pc:sldMk cId="0" sldId="262"/>
            <ac:spMk id="111" creationId="{00000000-0000-0000-0000-000000000000}"/>
          </ac:spMkLst>
        </pc:spChg>
        <pc:spChg chg="del mod">
          <ac:chgData name="Quitterie ROUDAUT" userId="8543a2adf6973109" providerId="LiveId" clId="{EB21746A-78EA-4008-B56A-301D2BB062A9}" dt="2024-10-10T13:03:29.316" v="737" actId="478"/>
          <ac:spMkLst>
            <pc:docMk/>
            <pc:sldMk cId="0" sldId="262"/>
            <ac:spMk id="112" creationId="{00000000-0000-0000-0000-000000000000}"/>
          </ac:spMkLst>
        </pc:spChg>
        <pc:graphicFrameChg chg="add mod">
          <ac:chgData name="Quitterie ROUDAUT" userId="8543a2adf6973109" providerId="LiveId" clId="{EB21746A-78EA-4008-B56A-301D2BB062A9}" dt="2024-10-17T13:18:27.669" v="1935"/>
          <ac:graphicFrameMkLst>
            <pc:docMk/>
            <pc:sldMk cId="0" sldId="262"/>
            <ac:graphicFrameMk id="2" creationId="{3BF57665-2E08-E5CA-92C6-051804099926}"/>
          </ac:graphicFrameMkLst>
        </pc:graphicFrameChg>
        <pc:graphicFrameChg chg="add mod">
          <ac:chgData name="Quitterie ROUDAUT" userId="8543a2adf6973109" providerId="LiveId" clId="{EB21746A-78EA-4008-B56A-301D2BB062A9}" dt="2024-10-17T13:18:37.254" v="1938" actId="1076"/>
          <ac:graphicFrameMkLst>
            <pc:docMk/>
            <pc:sldMk cId="0" sldId="262"/>
            <ac:graphicFrameMk id="4" creationId="{4C3F44CD-8164-E0A6-26CF-76580FA8649C}"/>
          </ac:graphicFrameMkLst>
        </pc:graphicFrameChg>
        <pc:graphicFrameChg chg="add mod">
          <ac:chgData name="Quitterie ROUDAUT" userId="8543a2adf6973109" providerId="LiveId" clId="{EB21746A-78EA-4008-B56A-301D2BB062A9}" dt="2024-10-10T12:53:43.156" v="691"/>
          <ac:graphicFrameMkLst>
            <pc:docMk/>
            <pc:sldMk cId="0" sldId="262"/>
            <ac:graphicFrameMk id="6" creationId="{4AC9AD12-C392-4837-1B3F-31CB9BB72D8E}"/>
          </ac:graphicFrameMkLst>
        </pc:graphicFrameChg>
        <pc:graphicFrameChg chg="add del mod">
          <ac:chgData name="Quitterie ROUDAUT" userId="8543a2adf6973109" providerId="LiveId" clId="{EB21746A-78EA-4008-B56A-301D2BB062A9}" dt="2024-10-17T13:18:21.845" v="1934" actId="478"/>
          <ac:graphicFrameMkLst>
            <pc:docMk/>
            <pc:sldMk cId="0" sldId="262"/>
            <ac:graphicFrameMk id="7" creationId="{FEF97A78-7999-92FD-5025-C5AB4C26C13D}"/>
          </ac:graphicFrameMkLst>
        </pc:graphicFrameChg>
        <pc:graphicFrameChg chg="add mod modGraphic">
          <ac:chgData name="Quitterie ROUDAUT" userId="8543a2adf6973109" providerId="LiveId" clId="{EB21746A-78EA-4008-B56A-301D2BB062A9}" dt="2024-10-17T13:18:17.150" v="1915" actId="20577"/>
          <ac:graphicFrameMkLst>
            <pc:docMk/>
            <pc:sldMk cId="0" sldId="262"/>
            <ac:graphicFrameMk id="8" creationId="{3EFA1804-087C-B52C-3397-F7E4716B0A6D}"/>
          </ac:graphicFrameMkLst>
        </pc:graphicFrameChg>
        <pc:picChg chg="add mod">
          <ac:chgData name="Quitterie ROUDAUT" userId="8543a2adf6973109" providerId="LiveId" clId="{EB21746A-78EA-4008-B56A-301D2BB062A9}" dt="2024-10-17T13:18:47.602" v="1941" actId="14100"/>
          <ac:picMkLst>
            <pc:docMk/>
            <pc:sldMk cId="0" sldId="262"/>
            <ac:picMk id="5" creationId="{10B8E82B-DDFC-579C-70C9-C67C046A0955}"/>
          </ac:picMkLst>
        </pc:picChg>
        <pc:picChg chg="add mod">
          <ac:chgData name="Quitterie ROUDAUT" userId="8543a2adf6973109" providerId="LiveId" clId="{EB21746A-78EA-4008-B56A-301D2BB062A9}" dt="2024-10-18T13:26:18.605" v="7096" actId="1076"/>
          <ac:picMkLst>
            <pc:docMk/>
            <pc:sldMk cId="0" sldId="262"/>
            <ac:picMk id="2050" creationId="{483FB52B-7558-E113-65BC-1A8B14B57DAB}"/>
          </ac:picMkLst>
        </pc:picChg>
      </pc:sldChg>
      <pc:sldChg chg="addSp delSp modSp mod modNotesTx">
        <pc:chgData name="Quitterie ROUDAUT" userId="8543a2adf6973109" providerId="LiveId" clId="{EB21746A-78EA-4008-B56A-301D2BB062A9}" dt="2024-10-18T13:29:41.376" v="7113" actId="1076"/>
        <pc:sldMkLst>
          <pc:docMk/>
          <pc:sldMk cId="0" sldId="263"/>
        </pc:sldMkLst>
        <pc:spChg chg="add mod">
          <ac:chgData name="Quitterie ROUDAUT" userId="8543a2adf6973109" providerId="LiveId" clId="{EB21746A-78EA-4008-B56A-301D2BB062A9}" dt="2024-10-18T13:29:34.657" v="7110" actId="1076"/>
          <ac:spMkLst>
            <pc:docMk/>
            <pc:sldMk cId="0" sldId="263"/>
            <ac:spMk id="3" creationId="{4A29BD55-8906-4F2D-45D7-7980242A4495}"/>
          </ac:spMkLst>
        </pc:spChg>
        <pc:spChg chg="add del mod">
          <ac:chgData name="Quitterie ROUDAUT" userId="8543a2adf6973109" providerId="LiveId" clId="{EB21746A-78EA-4008-B56A-301D2BB062A9}" dt="2024-10-14T15:10:15.415" v="1759" actId="478"/>
          <ac:spMkLst>
            <pc:docMk/>
            <pc:sldMk cId="0" sldId="263"/>
            <ac:spMk id="7" creationId="{16A9BB6C-FFDC-043D-0077-170C3A55D661}"/>
          </ac:spMkLst>
        </pc:spChg>
        <pc:spChg chg="mod">
          <ac:chgData name="Quitterie ROUDAUT" userId="8543a2adf6973109" providerId="LiveId" clId="{EB21746A-78EA-4008-B56A-301D2BB062A9}" dt="2024-10-10T14:45:23.386" v="834" actId="1076"/>
          <ac:spMkLst>
            <pc:docMk/>
            <pc:sldMk cId="0" sldId="263"/>
            <ac:spMk id="117" creationId="{00000000-0000-0000-0000-000000000000}"/>
          </ac:spMkLst>
        </pc:spChg>
        <pc:spChg chg="mod">
          <ac:chgData name="Quitterie ROUDAUT" userId="8543a2adf6973109" providerId="LiveId" clId="{EB21746A-78EA-4008-B56A-301D2BB062A9}" dt="2024-10-10T13:07:02.860" v="740" actId="1076"/>
          <ac:spMkLst>
            <pc:docMk/>
            <pc:sldMk cId="0" sldId="263"/>
            <ac:spMk id="118" creationId="{00000000-0000-0000-0000-000000000000}"/>
          </ac:spMkLst>
        </pc:spChg>
        <pc:spChg chg="del mod">
          <ac:chgData name="Quitterie ROUDAUT" userId="8543a2adf6973109" providerId="LiveId" clId="{EB21746A-78EA-4008-B56A-301D2BB062A9}" dt="2024-10-14T15:10:11.713" v="1758" actId="478"/>
          <ac:spMkLst>
            <pc:docMk/>
            <pc:sldMk cId="0" sldId="263"/>
            <ac:spMk id="120" creationId="{00000000-0000-0000-0000-000000000000}"/>
          </ac:spMkLst>
        </pc:spChg>
        <pc:graphicFrameChg chg="add mod modGraphic">
          <ac:chgData name="Quitterie ROUDAUT" userId="8543a2adf6973109" providerId="LiveId" clId="{EB21746A-78EA-4008-B56A-301D2BB062A9}" dt="2024-10-18T13:29:31.909" v="7109" actId="1076"/>
          <ac:graphicFrameMkLst>
            <pc:docMk/>
            <pc:sldMk cId="0" sldId="263"/>
            <ac:graphicFrameMk id="2" creationId="{8F19E311-AD46-BA24-381B-7A2F3A74E82B}"/>
          </ac:graphicFrameMkLst>
        </pc:graphicFrameChg>
        <pc:graphicFrameChg chg="add mod">
          <ac:chgData name="Quitterie ROUDAUT" userId="8543a2adf6973109" providerId="LiveId" clId="{EB21746A-78EA-4008-B56A-301D2BB062A9}" dt="2024-10-10T14:46:10.740" v="842"/>
          <ac:graphicFrameMkLst>
            <pc:docMk/>
            <pc:sldMk cId="0" sldId="263"/>
            <ac:graphicFrameMk id="4" creationId="{E341BC8B-418B-63C1-4270-42BCA88AA3E7}"/>
          </ac:graphicFrameMkLst>
        </pc:graphicFrameChg>
        <pc:graphicFrameChg chg="add mod">
          <ac:chgData name="Quitterie ROUDAUT" userId="8543a2adf6973109" providerId="LiveId" clId="{EB21746A-78EA-4008-B56A-301D2BB062A9}" dt="2024-10-18T13:29:37.738" v="7111" actId="1076"/>
          <ac:graphicFrameMkLst>
            <pc:docMk/>
            <pc:sldMk cId="0" sldId="263"/>
            <ac:graphicFrameMk id="5" creationId="{C70F0C39-E1BC-1BE7-D155-81A5DD3E5D7A}"/>
          </ac:graphicFrameMkLst>
        </pc:graphicFrameChg>
        <pc:graphicFrameChg chg="del modGraphic">
          <ac:chgData name="Quitterie ROUDAUT" userId="8543a2adf6973109" providerId="LiveId" clId="{EB21746A-78EA-4008-B56A-301D2BB062A9}" dt="2024-10-10T14:15:51.152" v="758" actId="478"/>
          <ac:graphicFrameMkLst>
            <pc:docMk/>
            <pc:sldMk cId="0" sldId="263"/>
            <ac:graphicFrameMk id="121" creationId="{00000000-0000-0000-0000-000000000000}"/>
          </ac:graphicFrameMkLst>
        </pc:graphicFrameChg>
        <pc:picChg chg="add mod">
          <ac:chgData name="Quitterie ROUDAUT" userId="8543a2adf6973109" providerId="LiveId" clId="{EB21746A-78EA-4008-B56A-301D2BB062A9}" dt="2024-10-18T13:29:41.376" v="7113" actId="1076"/>
          <ac:picMkLst>
            <pc:docMk/>
            <pc:sldMk cId="0" sldId="263"/>
            <ac:picMk id="7170" creationId="{83D1DA42-A037-03B8-B854-7A76E11341E5}"/>
          </ac:picMkLst>
        </pc:picChg>
      </pc:sldChg>
      <pc:sldChg chg="addSp delSp modSp add mod modNotesTx">
        <pc:chgData name="Quitterie ROUDAUT" userId="8543a2adf6973109" providerId="LiveId" clId="{EB21746A-78EA-4008-B56A-301D2BB062A9}" dt="2024-10-21T08:33:52.338" v="7669" actId="20577"/>
        <pc:sldMkLst>
          <pc:docMk/>
          <pc:sldMk cId="1652607993" sldId="264"/>
        </pc:sldMkLst>
        <pc:spChg chg="del">
          <ac:chgData name="Quitterie ROUDAUT" userId="8543a2adf6973109" providerId="LiveId" clId="{EB21746A-78EA-4008-B56A-301D2BB062A9}" dt="2024-10-18T12:29:22.442" v="6657" actId="478"/>
          <ac:spMkLst>
            <pc:docMk/>
            <pc:sldMk cId="1652607993" sldId="264"/>
            <ac:spMk id="3" creationId="{95723C39-2177-290A-E4D4-C71CDEE19F08}"/>
          </ac:spMkLst>
        </pc:spChg>
        <pc:spChg chg="add del mod">
          <ac:chgData name="Quitterie ROUDAUT" userId="8543a2adf6973109" providerId="LiveId" clId="{EB21746A-78EA-4008-B56A-301D2BB062A9}" dt="2024-10-18T13:10:21.114" v="6745"/>
          <ac:spMkLst>
            <pc:docMk/>
            <pc:sldMk cId="1652607993" sldId="264"/>
            <ac:spMk id="5" creationId="{477F886C-4C59-4FF8-EC63-4858A7CE5790}"/>
          </ac:spMkLst>
        </pc:spChg>
        <pc:spChg chg="add del mod">
          <ac:chgData name="Quitterie ROUDAUT" userId="8543a2adf6973109" providerId="LiveId" clId="{EB21746A-78EA-4008-B56A-301D2BB062A9}" dt="2024-10-18T13:10:21.115" v="6747"/>
          <ac:spMkLst>
            <pc:docMk/>
            <pc:sldMk cId="1652607993" sldId="264"/>
            <ac:spMk id="7" creationId="{EA26CB4D-5F6D-205C-C239-3433866649B9}"/>
          </ac:spMkLst>
        </pc:spChg>
        <pc:spChg chg="mod">
          <ac:chgData name="Quitterie ROUDAUT" userId="8543a2adf6973109" providerId="LiveId" clId="{EB21746A-78EA-4008-B56A-301D2BB062A9}" dt="2024-10-17T13:27:23.302" v="1953" actId="20577"/>
          <ac:spMkLst>
            <pc:docMk/>
            <pc:sldMk cId="1652607993" sldId="264"/>
            <ac:spMk id="118" creationId="{3AC8DC37-75BE-8A6F-861E-1C90C508416F}"/>
          </ac:spMkLst>
        </pc:spChg>
        <pc:graphicFrameChg chg="del">
          <ac:chgData name="Quitterie ROUDAUT" userId="8543a2adf6973109" providerId="LiveId" clId="{EB21746A-78EA-4008-B56A-301D2BB062A9}" dt="2024-10-18T12:29:20.428" v="6656" actId="478"/>
          <ac:graphicFrameMkLst>
            <pc:docMk/>
            <pc:sldMk cId="1652607993" sldId="264"/>
            <ac:graphicFrameMk id="2" creationId="{CFFD6372-AD65-BE15-B8AD-F98D96933C54}"/>
          </ac:graphicFrameMkLst>
        </pc:graphicFrameChg>
        <pc:graphicFrameChg chg="add mod modGraphic">
          <ac:chgData name="Quitterie ROUDAUT" userId="8543a2adf6973109" providerId="LiveId" clId="{EB21746A-78EA-4008-B56A-301D2BB062A9}" dt="2024-10-18T13:49:35.554" v="7265" actId="20577"/>
          <ac:graphicFrameMkLst>
            <pc:docMk/>
            <pc:sldMk cId="1652607993" sldId="264"/>
            <ac:graphicFrameMk id="4" creationId="{F6BEDEE7-9A47-18EB-A18F-9FAAAC18CACB}"/>
          </ac:graphicFrameMkLst>
        </pc:graphicFrameChg>
        <pc:graphicFrameChg chg="del">
          <ac:chgData name="Quitterie ROUDAUT" userId="8543a2adf6973109" providerId="LiveId" clId="{EB21746A-78EA-4008-B56A-301D2BB062A9}" dt="2024-10-17T13:27:27.652" v="1954" actId="478"/>
          <ac:graphicFrameMkLst>
            <pc:docMk/>
            <pc:sldMk cId="1652607993" sldId="264"/>
            <ac:graphicFrameMk id="5" creationId="{DA34D409-C607-CAED-0EFE-94EB824FCACA}"/>
          </ac:graphicFrameMkLst>
        </pc:graphicFrameChg>
        <pc:graphicFrameChg chg="add mod modGraphic">
          <ac:chgData name="Quitterie ROUDAUT" userId="8543a2adf6973109" providerId="LiveId" clId="{EB21746A-78EA-4008-B56A-301D2BB062A9}" dt="2024-10-18T13:30:04.117" v="7134" actId="20577"/>
          <ac:graphicFrameMkLst>
            <pc:docMk/>
            <pc:sldMk cId="1652607993" sldId="264"/>
            <ac:graphicFrameMk id="8" creationId="{6309F94D-D014-3B28-F71F-D8BD4D60AD03}"/>
          </ac:graphicFrameMkLst>
        </pc:graphicFrameChg>
        <pc:picChg chg="add mod">
          <ac:chgData name="Quitterie ROUDAUT" userId="8543a2adf6973109" providerId="LiveId" clId="{EB21746A-78EA-4008-B56A-301D2BB062A9}" dt="2024-10-18T13:08:07.630" v="6731" actId="1076"/>
          <ac:picMkLst>
            <pc:docMk/>
            <pc:sldMk cId="1652607993" sldId="264"/>
            <ac:picMk id="1026" creationId="{A397CC68-0A8B-21CA-0B2C-F0171BE5887E}"/>
          </ac:picMkLst>
        </pc:picChg>
        <pc:picChg chg="add mod">
          <ac:chgData name="Quitterie ROUDAUT" userId="8543a2adf6973109" providerId="LiveId" clId="{EB21746A-78EA-4008-B56A-301D2BB062A9}" dt="2024-10-18T13:15:07.251" v="7057" actId="1076"/>
          <ac:picMkLst>
            <pc:docMk/>
            <pc:sldMk cId="1652607993" sldId="264"/>
            <ac:picMk id="1028" creationId="{CD83E692-A680-44C0-BE7D-22783179417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543a2adf6973109/Bureau/Open%20Classroom/Projet_2/Donne&#769;es_entrepo&#770;t_BestOfFreshv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543a2adf6973109/Bureau/Open%20Classroom/Projet_2/Donne&#769;es_entrepo&#770;t_BestOfFresh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543a2adf6973109/Bureau/Open%20Classroom/Projet_2/Roudaut_Quitterie_tableur_10202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8543a2adf6973109/Bureau/Open%20Classroom/Projet_2/Donne&#769;es_entrepo&#770;t_BestOfFresh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8543a2adf6973109/Bureau/Open%20Classroom/Projet_2/Roudaut_Quitterie_tableur_102024.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[Données_entrepôt_BestOfFreshv2.xlsx]Evolution Stock UVC!Tableau croisé dynamique1</c:name>
    <c:fmtId val="42"/>
  </c:pivotSource>
  <c:chart>
    <c:title>
      <c:tx>
        <c:rich>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r>
              <a:rPr lang="en-US"/>
              <a:t>Evolution Stock UVC</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endParaRPr lang="fr-FR"/>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'Evolution Stock UVC'!$B$3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2-65BC-4F30-B28E-3D62DFEB12EE}"/>
                </c:ext>
              </c:extLst>
            </c:dLbl>
            <c:dLbl>
              <c:idx val="3"/>
              <c:delete val="1"/>
              <c:extLst>
                <c:ext xmlns:c15="http://schemas.microsoft.com/office/drawing/2012/chart" uri="{CE6537A1-D6FC-4f65-9D91-7224C49458BB}"/>
                <c:ext xmlns:c16="http://schemas.microsoft.com/office/drawing/2014/chart" uri="{C3380CC4-5D6E-409C-BE32-E72D297353CC}">
                  <c16:uniqueId val="{00000003-65BC-4F30-B28E-3D62DFEB12EE}"/>
                </c:ext>
              </c:extLst>
            </c:dLbl>
            <c:dLbl>
              <c:idx val="4"/>
              <c:delete val="1"/>
              <c:extLst>
                <c:ext xmlns:c15="http://schemas.microsoft.com/office/drawing/2012/chart" uri="{CE6537A1-D6FC-4f65-9D91-7224C49458BB}"/>
                <c:ext xmlns:c16="http://schemas.microsoft.com/office/drawing/2014/chart" uri="{C3380CC4-5D6E-409C-BE32-E72D297353CC}">
                  <c16:uniqueId val="{00000004-65BC-4F30-B28E-3D62DFEB12EE}"/>
                </c:ext>
              </c:extLst>
            </c:dLbl>
            <c:dLbl>
              <c:idx val="5"/>
              <c:delete val="1"/>
              <c:extLst>
                <c:ext xmlns:c15="http://schemas.microsoft.com/office/drawing/2012/chart" uri="{CE6537A1-D6FC-4f65-9D91-7224C49458BB}"/>
                <c:ext xmlns:c16="http://schemas.microsoft.com/office/drawing/2014/chart" uri="{C3380CC4-5D6E-409C-BE32-E72D297353CC}">
                  <c16:uniqueId val="{00000005-65BC-4F30-B28E-3D62DFEB12EE}"/>
                </c:ext>
              </c:extLst>
            </c:dLbl>
            <c:dLbl>
              <c:idx val="6"/>
              <c:delete val="1"/>
              <c:extLst>
                <c:ext xmlns:c15="http://schemas.microsoft.com/office/drawing/2012/chart" uri="{CE6537A1-D6FC-4f65-9D91-7224C49458BB}"/>
                <c:ext xmlns:c16="http://schemas.microsoft.com/office/drawing/2014/chart" uri="{C3380CC4-5D6E-409C-BE32-E72D297353CC}">
                  <c16:uniqueId val="{00000006-65BC-4F30-B28E-3D62DFEB12EE}"/>
                </c:ext>
              </c:extLst>
            </c:dLbl>
            <c:dLbl>
              <c:idx val="8"/>
              <c:layout>
                <c:manualLayout>
                  <c:x val="5.3217421856050259E-2"/>
                  <c:y val="8.65890887521114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5BC-4F30-B28E-3D62DFEB12EE}"/>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6350" cap="flat" cmpd="sng" algn="ctr">
                <a:solidFill>
                  <a:srgbClr val="C00000"/>
                </a:solidFill>
                <a:prstDash val="solid"/>
                <a:miter lim="800000"/>
              </a:ln>
              <a:effectLst/>
            </c:spPr>
            <c:trendlineType val="linear"/>
            <c:dispRSqr val="0"/>
            <c:dispEq val="0"/>
          </c:trendline>
          <c:cat>
            <c:strRef>
              <c:f>'Evolution Stock UVC'!$A$4:$A$13</c:f>
              <c:strCache>
                <c:ptCount val="9"/>
                <c:pt idx="0">
                  <c:v>202205</c:v>
                </c:pt>
                <c:pt idx="1">
                  <c:v>202206</c:v>
                </c:pt>
                <c:pt idx="2">
                  <c:v>202207</c:v>
                </c:pt>
                <c:pt idx="3">
                  <c:v>202208</c:v>
                </c:pt>
                <c:pt idx="4">
                  <c:v>202209</c:v>
                </c:pt>
                <c:pt idx="5">
                  <c:v>202210</c:v>
                </c:pt>
                <c:pt idx="6">
                  <c:v>202211</c:v>
                </c:pt>
                <c:pt idx="7">
                  <c:v>202212</c:v>
                </c:pt>
                <c:pt idx="8">
                  <c:v>202301</c:v>
                </c:pt>
              </c:strCache>
            </c:strRef>
          </c:cat>
          <c:val>
            <c:numRef>
              <c:f>'Evolution Stock UVC'!$B$4:$B$13</c:f>
              <c:numCache>
                <c:formatCode>General</c:formatCode>
                <c:ptCount val="9"/>
                <c:pt idx="0">
                  <c:v>207364</c:v>
                </c:pt>
                <c:pt idx="1">
                  <c:v>351521</c:v>
                </c:pt>
                <c:pt idx="2">
                  <c:v>284421</c:v>
                </c:pt>
                <c:pt idx="3">
                  <c:v>280572</c:v>
                </c:pt>
                <c:pt idx="4">
                  <c:v>246851</c:v>
                </c:pt>
                <c:pt idx="5">
                  <c:v>245160</c:v>
                </c:pt>
                <c:pt idx="6">
                  <c:v>401047</c:v>
                </c:pt>
                <c:pt idx="7">
                  <c:v>407052</c:v>
                </c:pt>
                <c:pt idx="8">
                  <c:v>345478</c:v>
                </c:pt>
              </c:numCache>
            </c:numRef>
          </c:val>
          <c:extLst>
            <c:ext xmlns:c16="http://schemas.microsoft.com/office/drawing/2014/chart" uri="{C3380CC4-5D6E-409C-BE32-E72D297353CC}">
              <c16:uniqueId val="{00000001-65BC-4F30-B28E-3D62DFEB12EE}"/>
            </c:ext>
          </c:extLst>
        </c:ser>
        <c:dLbls>
          <c:dLblPos val="outEnd"/>
          <c:showLegendKey val="0"/>
          <c:showVal val="1"/>
          <c:showCatName val="0"/>
          <c:showSerName val="0"/>
          <c:showPercent val="0"/>
          <c:showBubbleSize val="0"/>
        </c:dLbls>
        <c:gapWidth val="100"/>
        <c:overlap val="-24"/>
        <c:axId val="2027388448"/>
        <c:axId val="2027374528"/>
      </c:barChart>
      <c:catAx>
        <c:axId val="202738844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r>
                  <a:rPr lang="fr-FR"/>
                  <a:t>AnnéeMois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2027374528"/>
        <c:crosses val="autoZero"/>
        <c:auto val="1"/>
        <c:lblAlgn val="ctr"/>
        <c:lblOffset val="100"/>
        <c:noMultiLvlLbl val="0"/>
      </c:catAx>
      <c:valAx>
        <c:axId val="2027374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r>
                  <a:rPr lang="fr-FR"/>
                  <a:t>Qté UVC</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2027388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3">
          <a:lumMod val="50000"/>
        </a:schemeClr>
      </a:solidFill>
      <a:prstDash val="solid"/>
    </a:ln>
    <a:effectLst/>
  </c:spPr>
  <c:txPr>
    <a:bodyPr/>
    <a:lstStyle/>
    <a:p>
      <a:pPr>
        <a:defRPr>
          <a:solidFill>
            <a:schemeClr val="dk1"/>
          </a:solidFill>
          <a:latin typeface="+mn-lt"/>
          <a:ea typeface="+mn-ea"/>
          <a:cs typeface="+mn-cs"/>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[Données_entrepôt_BestOfFreshv2.xlsx]Evolution Prix d'achat!Tableau croisé dynamique3</c:name>
    <c:fmtId val="10"/>
  </c:pivotSource>
  <c:chart>
    <c:title>
      <c:tx>
        <c:rich>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r>
              <a:rPr lang="en-US"/>
              <a:t>Evolution Global Prix</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endParaRPr lang="fr-FR"/>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'Evolution Prix d''achat'!$B$4</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1"/>
              <c:delete val="1"/>
              <c:extLst>
                <c:ext xmlns:c15="http://schemas.microsoft.com/office/drawing/2012/chart" uri="{CE6537A1-D6FC-4f65-9D91-7224C49458BB}"/>
                <c:ext xmlns:c16="http://schemas.microsoft.com/office/drawing/2014/chart" uri="{C3380CC4-5D6E-409C-BE32-E72D297353CC}">
                  <c16:uniqueId val="{00000004-E442-4540-9E0B-03C4F80C3704}"/>
                </c:ext>
              </c:extLst>
            </c:dLbl>
            <c:dLbl>
              <c:idx val="2"/>
              <c:delete val="1"/>
              <c:extLst>
                <c:ext xmlns:c15="http://schemas.microsoft.com/office/drawing/2012/chart" uri="{CE6537A1-D6FC-4f65-9D91-7224C49458BB}"/>
                <c:ext xmlns:c16="http://schemas.microsoft.com/office/drawing/2014/chart" uri="{C3380CC4-5D6E-409C-BE32-E72D297353CC}">
                  <c16:uniqueId val="{00000003-E442-4540-9E0B-03C4F80C3704}"/>
                </c:ext>
              </c:extLst>
            </c:dLbl>
            <c:dLbl>
              <c:idx val="3"/>
              <c:delete val="1"/>
              <c:extLst>
                <c:ext xmlns:c15="http://schemas.microsoft.com/office/drawing/2012/chart" uri="{CE6537A1-D6FC-4f65-9D91-7224C49458BB}"/>
                <c:ext xmlns:c16="http://schemas.microsoft.com/office/drawing/2014/chart" uri="{C3380CC4-5D6E-409C-BE32-E72D297353CC}">
                  <c16:uniqueId val="{00000002-E442-4540-9E0B-03C4F80C3704}"/>
                </c:ext>
              </c:extLst>
            </c:dLbl>
            <c:dLbl>
              <c:idx val="4"/>
              <c:delete val="1"/>
              <c:extLst>
                <c:ext xmlns:c15="http://schemas.microsoft.com/office/drawing/2012/chart" uri="{CE6537A1-D6FC-4f65-9D91-7224C49458BB}"/>
                <c:ext xmlns:c16="http://schemas.microsoft.com/office/drawing/2014/chart" uri="{C3380CC4-5D6E-409C-BE32-E72D297353CC}">
                  <c16:uniqueId val="{00000005-E442-4540-9E0B-03C4F80C3704}"/>
                </c:ext>
              </c:extLst>
            </c:dLbl>
            <c:dLbl>
              <c:idx val="5"/>
              <c:delete val="1"/>
              <c:extLst>
                <c:ext xmlns:c15="http://schemas.microsoft.com/office/drawing/2012/chart" uri="{CE6537A1-D6FC-4f65-9D91-7224C49458BB}"/>
                <c:ext xmlns:c16="http://schemas.microsoft.com/office/drawing/2014/chart" uri="{C3380CC4-5D6E-409C-BE32-E72D297353CC}">
                  <c16:uniqueId val="{00000006-E442-4540-9E0B-03C4F80C3704}"/>
                </c:ext>
              </c:extLst>
            </c:dLbl>
            <c:dLbl>
              <c:idx val="6"/>
              <c:delete val="1"/>
              <c:extLst>
                <c:ext xmlns:c15="http://schemas.microsoft.com/office/drawing/2012/chart" uri="{CE6537A1-D6FC-4f65-9D91-7224C49458BB}"/>
                <c:ext xmlns:c16="http://schemas.microsoft.com/office/drawing/2014/chart" uri="{C3380CC4-5D6E-409C-BE32-E72D297353CC}">
                  <c16:uniqueId val="{00000007-E442-4540-9E0B-03C4F80C3704}"/>
                </c:ext>
              </c:extLst>
            </c:dLbl>
            <c:dLbl>
              <c:idx val="7"/>
              <c:delete val="1"/>
              <c:extLst>
                <c:ext xmlns:c15="http://schemas.microsoft.com/office/drawing/2012/chart" uri="{CE6537A1-D6FC-4f65-9D91-7224C49458BB}"/>
                <c:ext xmlns:c16="http://schemas.microsoft.com/office/drawing/2014/chart" uri="{C3380CC4-5D6E-409C-BE32-E72D297353CC}">
                  <c16:uniqueId val="{00000008-E442-4540-9E0B-03C4F80C3704}"/>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C00000"/>
                </a:solidFill>
              </a:ln>
              <a:effectLst/>
            </c:spPr>
            <c:trendlineType val="linear"/>
            <c:dispRSqr val="0"/>
            <c:dispEq val="0"/>
          </c:trendline>
          <c:cat>
            <c:strRef>
              <c:f>'Evolution Prix d''achat'!$A$5:$A$14</c:f>
              <c:strCache>
                <c:ptCount val="9"/>
                <c:pt idx="0">
                  <c:v>202205</c:v>
                </c:pt>
                <c:pt idx="1">
                  <c:v>202206</c:v>
                </c:pt>
                <c:pt idx="2">
                  <c:v>202207</c:v>
                </c:pt>
                <c:pt idx="3">
                  <c:v>202208</c:v>
                </c:pt>
                <c:pt idx="4">
                  <c:v>202209</c:v>
                </c:pt>
                <c:pt idx="5">
                  <c:v>202210</c:v>
                </c:pt>
                <c:pt idx="6">
                  <c:v>202211</c:v>
                </c:pt>
                <c:pt idx="7">
                  <c:v>202212</c:v>
                </c:pt>
                <c:pt idx="8">
                  <c:v>202301</c:v>
                </c:pt>
              </c:strCache>
            </c:strRef>
          </c:cat>
          <c:val>
            <c:numRef>
              <c:f>'Evolution Prix d''achat'!$B$5:$B$14</c:f>
              <c:numCache>
                <c:formatCode>0.00</c:formatCode>
                <c:ptCount val="9"/>
                <c:pt idx="0">
                  <c:v>30.180062490780902</c:v>
                </c:pt>
                <c:pt idx="1">
                  <c:v>29.435906942591377</c:v>
                </c:pt>
                <c:pt idx="2">
                  <c:v>30.109033907209284</c:v>
                </c:pt>
                <c:pt idx="3">
                  <c:v>25.077206167744201</c:v>
                </c:pt>
                <c:pt idx="4">
                  <c:v>25.42556865822516</c:v>
                </c:pt>
                <c:pt idx="5">
                  <c:v>24.940123602283979</c:v>
                </c:pt>
                <c:pt idx="6">
                  <c:v>26.219492579549527</c:v>
                </c:pt>
                <c:pt idx="7">
                  <c:v>26.658604488125064</c:v>
                </c:pt>
                <c:pt idx="8">
                  <c:v>27.331815022011916</c:v>
                </c:pt>
              </c:numCache>
            </c:numRef>
          </c:val>
          <c:smooth val="0"/>
          <c:extLst>
            <c:ext xmlns:c16="http://schemas.microsoft.com/office/drawing/2014/chart" uri="{C3380CC4-5D6E-409C-BE32-E72D297353CC}">
              <c16:uniqueId val="{00000001-E442-4540-9E0B-03C4F80C3704}"/>
            </c:ext>
          </c:extLst>
        </c:ser>
        <c:dLbls>
          <c:dLblPos val="t"/>
          <c:showLegendKey val="0"/>
          <c:showVal val="1"/>
          <c:showCatName val="0"/>
          <c:showSerName val="0"/>
          <c:showPercent val="0"/>
          <c:showBubbleSize val="0"/>
        </c:dLbls>
        <c:marker val="1"/>
        <c:smooth val="0"/>
        <c:axId val="1477822400"/>
        <c:axId val="1477821440"/>
      </c:lineChart>
      <c:catAx>
        <c:axId val="147782240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r>
                  <a:rPr lang="fr-FR"/>
                  <a:t>AnnéeMois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1477821440"/>
        <c:crosses val="autoZero"/>
        <c:auto val="1"/>
        <c:lblAlgn val="ctr"/>
        <c:lblOffset val="100"/>
        <c:noMultiLvlLbl val="0"/>
      </c:catAx>
      <c:valAx>
        <c:axId val="1477821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r>
                  <a:rPr lang="fr-FR"/>
                  <a:t>Prix</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1477822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5">
          <a:lumMod val="50000"/>
        </a:schemeClr>
      </a:solidFill>
      <a:prstDash val="solid"/>
    </a:ln>
    <a:effectLst/>
  </c:spPr>
  <c:txPr>
    <a:bodyPr/>
    <a:lstStyle/>
    <a:p>
      <a:pPr>
        <a:defRPr>
          <a:solidFill>
            <a:schemeClr val="dk1"/>
          </a:solidFill>
          <a:latin typeface="+mn-lt"/>
          <a:ea typeface="+mn-ea"/>
          <a:cs typeface="+mn-cs"/>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[Roudaut_Quitterie_tableur_102024.xlsx]Evolution Nbr Ref Stockées!Tableau croisé dynamique1</c:name>
    <c:fmtId val="8"/>
  </c:pivotSource>
  <c:chart>
    <c:title>
      <c:tx>
        <c:rich>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r>
              <a:rPr lang="fr-FR"/>
              <a:t>Evolution Nombre de références Stockées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endParaRPr lang="fr-FR"/>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'Evolution Nbr Ref Stockées'!$B$4</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0"/>
              <c:layout>
                <c:manualLayout>
                  <c:x val="2.2342650609993822E-3"/>
                  <c:y val="5.77091961929989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4D8-4E05-AAC7-BAEFACE0CCFE}"/>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9525" cap="flat" cmpd="sng" algn="ctr">
                <a:solidFill>
                  <a:srgbClr val="C00000"/>
                </a:solidFill>
                <a:prstDash val="solid"/>
              </a:ln>
              <a:effectLst/>
            </c:spPr>
            <c:trendlineType val="linear"/>
            <c:dispRSqr val="0"/>
            <c:dispEq val="0"/>
          </c:trendline>
          <c:cat>
            <c:strRef>
              <c:f>'Evolution Nbr Ref Stockées'!$A$5:$A$14</c:f>
              <c:strCache>
                <c:ptCount val="9"/>
                <c:pt idx="0">
                  <c:v>202205</c:v>
                </c:pt>
                <c:pt idx="1">
                  <c:v>202206</c:v>
                </c:pt>
                <c:pt idx="2">
                  <c:v>202207</c:v>
                </c:pt>
                <c:pt idx="3">
                  <c:v>202208</c:v>
                </c:pt>
                <c:pt idx="4">
                  <c:v>202209</c:v>
                </c:pt>
                <c:pt idx="5">
                  <c:v>202210</c:v>
                </c:pt>
                <c:pt idx="6">
                  <c:v>202211</c:v>
                </c:pt>
                <c:pt idx="7">
                  <c:v>202212</c:v>
                </c:pt>
                <c:pt idx="8">
                  <c:v>202301</c:v>
                </c:pt>
              </c:strCache>
            </c:strRef>
          </c:cat>
          <c:val>
            <c:numRef>
              <c:f>'Evolution Nbr Ref Stockées'!$B$5:$B$14</c:f>
              <c:numCache>
                <c:formatCode>General</c:formatCode>
                <c:ptCount val="9"/>
                <c:pt idx="0">
                  <c:v>88</c:v>
                </c:pt>
                <c:pt idx="1">
                  <c:v>99</c:v>
                </c:pt>
                <c:pt idx="2">
                  <c:v>96</c:v>
                </c:pt>
                <c:pt idx="3">
                  <c:v>92</c:v>
                </c:pt>
                <c:pt idx="4">
                  <c:v>91</c:v>
                </c:pt>
                <c:pt idx="5">
                  <c:v>95</c:v>
                </c:pt>
                <c:pt idx="6">
                  <c:v>97</c:v>
                </c:pt>
                <c:pt idx="7">
                  <c:v>99</c:v>
                </c:pt>
                <c:pt idx="8">
                  <c:v>95</c:v>
                </c:pt>
              </c:numCache>
            </c:numRef>
          </c:val>
          <c:smooth val="0"/>
          <c:extLst>
            <c:ext xmlns:c16="http://schemas.microsoft.com/office/drawing/2014/chart" uri="{C3380CC4-5D6E-409C-BE32-E72D297353CC}">
              <c16:uniqueId val="{00000001-1D21-4F87-8824-F54C5ACB0F4C}"/>
            </c:ext>
          </c:extLst>
        </c:ser>
        <c:dLbls>
          <c:dLblPos val="t"/>
          <c:showLegendKey val="0"/>
          <c:showVal val="1"/>
          <c:showCatName val="0"/>
          <c:showSerName val="0"/>
          <c:showPercent val="0"/>
          <c:showBubbleSize val="0"/>
        </c:dLbls>
        <c:marker val="1"/>
        <c:smooth val="0"/>
        <c:axId val="427682448"/>
        <c:axId val="427681488"/>
      </c:lineChart>
      <c:catAx>
        <c:axId val="42768244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r>
                  <a:rPr lang="fr-FR"/>
                  <a:t>AnnéeMois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427681488"/>
        <c:crosses val="autoZero"/>
        <c:auto val="1"/>
        <c:lblAlgn val="ctr"/>
        <c:lblOffset val="100"/>
        <c:noMultiLvlLbl val="0"/>
      </c:catAx>
      <c:valAx>
        <c:axId val="427681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r>
                  <a:rPr lang="fr-FR"/>
                  <a:t>Nb de références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427682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2"/>
      </a:solidFill>
      <a:prstDash val="solid"/>
    </a:ln>
    <a:effectLst/>
  </c:spPr>
  <c:txPr>
    <a:bodyPr/>
    <a:lstStyle/>
    <a:p>
      <a:pPr>
        <a:defRPr>
          <a:solidFill>
            <a:schemeClr val="dk1"/>
          </a:solidFill>
          <a:latin typeface="+mn-lt"/>
          <a:ea typeface="+mn-ea"/>
          <a:cs typeface="+mn-cs"/>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[Données_entrepôt_BestOfFreshv2.xlsx]Volume Réceptions_Expéditions!Tableau croisé dynamique2</c:name>
    <c:fmtId val="14"/>
  </c:pivotSource>
  <c:chart>
    <c:title>
      <c:tx>
        <c:rich>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r>
              <a:rPr lang="fr-FR"/>
              <a:t>Volume Réceptionnées et Expédidées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endParaRPr lang="fr-FR"/>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'Volume Réceptions_Expéditions'!$B$3</c:f>
              <c:strCache>
                <c:ptCount val="1"/>
                <c:pt idx="0">
                  <c:v>Somme de Qte Réceptionnées (UVC)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cat>
            <c:strRef>
              <c:f>'Volume Réceptions_Expéditions'!$A$4:$A$12</c:f>
              <c:strCache>
                <c:ptCount val="8"/>
                <c:pt idx="0">
                  <c:v>202205</c:v>
                </c:pt>
                <c:pt idx="1">
                  <c:v>202206</c:v>
                </c:pt>
                <c:pt idx="2">
                  <c:v>202207</c:v>
                </c:pt>
                <c:pt idx="3">
                  <c:v>202208</c:v>
                </c:pt>
                <c:pt idx="4">
                  <c:v>202209</c:v>
                </c:pt>
                <c:pt idx="5">
                  <c:v>202210</c:v>
                </c:pt>
                <c:pt idx="6">
                  <c:v>202211</c:v>
                </c:pt>
                <c:pt idx="7">
                  <c:v>202212</c:v>
                </c:pt>
              </c:strCache>
            </c:strRef>
          </c:cat>
          <c:val>
            <c:numRef>
              <c:f>'Volume Réceptions_Expéditions'!$B$4:$B$12</c:f>
              <c:numCache>
                <c:formatCode>General</c:formatCode>
                <c:ptCount val="8"/>
                <c:pt idx="0">
                  <c:v>682402</c:v>
                </c:pt>
                <c:pt idx="1">
                  <c:v>642686</c:v>
                </c:pt>
                <c:pt idx="2">
                  <c:v>373895</c:v>
                </c:pt>
                <c:pt idx="3">
                  <c:v>508099</c:v>
                </c:pt>
                <c:pt idx="4">
                  <c:v>685728</c:v>
                </c:pt>
                <c:pt idx="5">
                  <c:v>898975</c:v>
                </c:pt>
                <c:pt idx="6">
                  <c:v>788633</c:v>
                </c:pt>
                <c:pt idx="7">
                  <c:v>819616</c:v>
                </c:pt>
              </c:numCache>
            </c:numRef>
          </c:val>
          <c:extLst>
            <c:ext xmlns:c16="http://schemas.microsoft.com/office/drawing/2014/chart" uri="{C3380CC4-5D6E-409C-BE32-E72D297353CC}">
              <c16:uniqueId val="{00000000-8AD2-4A29-8DCD-01E3ED591649}"/>
            </c:ext>
          </c:extLst>
        </c:ser>
        <c:dLbls>
          <c:showLegendKey val="0"/>
          <c:showVal val="1"/>
          <c:showCatName val="0"/>
          <c:showSerName val="0"/>
          <c:showPercent val="0"/>
          <c:showBubbleSize val="0"/>
        </c:dLbls>
        <c:gapWidth val="219"/>
        <c:axId val="1370288127"/>
        <c:axId val="1370288607"/>
      </c:barChart>
      <c:lineChart>
        <c:grouping val="stacked"/>
        <c:varyColors val="0"/>
        <c:ser>
          <c:idx val="1"/>
          <c:order val="1"/>
          <c:tx>
            <c:strRef>
              <c:f>'Volume Réceptions_Expéditions'!$C$3</c:f>
              <c:strCache>
                <c:ptCount val="1"/>
                <c:pt idx="0">
                  <c:v>Somme de Qte Expédiées (UVC)</c:v>
                </c:pt>
              </c:strCache>
            </c:strRef>
          </c:tx>
          <c:spPr>
            <a:ln w="34925" cap="rnd">
              <a:solidFill>
                <a:srgbClr val="C00000"/>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rgbClr val="C00000"/>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elete val="1"/>
          </c:dLbls>
          <c:cat>
            <c:strRef>
              <c:f>'Volume Réceptions_Expéditions'!$A$4:$A$12</c:f>
              <c:strCache>
                <c:ptCount val="8"/>
                <c:pt idx="0">
                  <c:v>202205</c:v>
                </c:pt>
                <c:pt idx="1">
                  <c:v>202206</c:v>
                </c:pt>
                <c:pt idx="2">
                  <c:v>202207</c:v>
                </c:pt>
                <c:pt idx="3">
                  <c:v>202208</c:v>
                </c:pt>
                <c:pt idx="4">
                  <c:v>202209</c:v>
                </c:pt>
                <c:pt idx="5">
                  <c:v>202210</c:v>
                </c:pt>
                <c:pt idx="6">
                  <c:v>202211</c:v>
                </c:pt>
                <c:pt idx="7">
                  <c:v>202212</c:v>
                </c:pt>
              </c:strCache>
            </c:strRef>
          </c:cat>
          <c:val>
            <c:numRef>
              <c:f>'Volume Réceptions_Expéditions'!$C$4:$C$12</c:f>
              <c:numCache>
                <c:formatCode>General</c:formatCode>
                <c:ptCount val="8"/>
                <c:pt idx="0">
                  <c:v>630493</c:v>
                </c:pt>
                <c:pt idx="1">
                  <c:v>867493</c:v>
                </c:pt>
                <c:pt idx="2">
                  <c:v>377436</c:v>
                </c:pt>
                <c:pt idx="3">
                  <c:v>503449</c:v>
                </c:pt>
                <c:pt idx="4">
                  <c:v>711535</c:v>
                </c:pt>
                <c:pt idx="5">
                  <c:v>812164</c:v>
                </c:pt>
                <c:pt idx="6">
                  <c:v>796795</c:v>
                </c:pt>
                <c:pt idx="7">
                  <c:v>801462</c:v>
                </c:pt>
              </c:numCache>
            </c:numRef>
          </c:val>
          <c:smooth val="0"/>
          <c:extLst>
            <c:ext xmlns:c16="http://schemas.microsoft.com/office/drawing/2014/chart" uri="{C3380CC4-5D6E-409C-BE32-E72D297353CC}">
              <c16:uniqueId val="{00000001-8AD2-4A29-8DCD-01E3ED591649}"/>
            </c:ext>
          </c:extLst>
        </c:ser>
        <c:dLbls>
          <c:showLegendKey val="0"/>
          <c:showVal val="1"/>
          <c:showCatName val="0"/>
          <c:showSerName val="0"/>
          <c:showPercent val="0"/>
          <c:showBubbleSize val="0"/>
        </c:dLbls>
        <c:marker val="1"/>
        <c:smooth val="0"/>
        <c:axId val="1370288127"/>
        <c:axId val="1370288607"/>
      </c:lineChart>
      <c:catAx>
        <c:axId val="1370288127"/>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r>
                  <a:rPr lang="fr-FR"/>
                  <a:t>AnnéeMois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1370288607"/>
        <c:crosses val="autoZero"/>
        <c:auto val="1"/>
        <c:lblAlgn val="ctr"/>
        <c:lblOffset val="100"/>
        <c:noMultiLvlLbl val="0"/>
      </c:catAx>
      <c:valAx>
        <c:axId val="13702886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r>
                  <a:rPr lang="fr-FR"/>
                  <a:t>Qté UVC</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13702881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2"/>
      </a:solidFill>
      <a:prstDash val="solid"/>
    </a:ln>
    <a:effectLst/>
  </c:spPr>
  <c:txPr>
    <a:bodyPr/>
    <a:lstStyle/>
    <a:p>
      <a:pPr>
        <a:defRPr>
          <a:solidFill>
            <a:schemeClr val="dk1"/>
          </a:solidFill>
          <a:latin typeface="+mn-lt"/>
          <a:ea typeface="+mn-ea"/>
          <a:cs typeface="+mn-cs"/>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[Roudaut_Quitterie_tableur_102024.xlsx]Evolution cdes réceptionnées!Tableau croisé dynamique5</c:name>
    <c:fmtId val="9"/>
  </c:pivotSource>
  <c:chart>
    <c:title>
      <c:tx>
        <c:rich>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r>
              <a:rPr lang="en-US"/>
              <a:t>Evolution Nbr de Commandes Réceptionnées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endParaRPr lang="fr-FR"/>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'Evolution cdes réceptionnées'!$B$3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1-FB90-4795-B1E7-6BC72D80BF39}"/>
                </c:ext>
              </c:extLst>
            </c:dLbl>
            <c:dLbl>
              <c:idx val="3"/>
              <c:delete val="1"/>
              <c:extLst>
                <c:ext xmlns:c15="http://schemas.microsoft.com/office/drawing/2012/chart" uri="{CE6537A1-D6FC-4f65-9D91-7224C49458BB}"/>
                <c:ext xmlns:c16="http://schemas.microsoft.com/office/drawing/2014/chart" uri="{C3380CC4-5D6E-409C-BE32-E72D297353CC}">
                  <c16:uniqueId val="{00000002-FB90-4795-B1E7-6BC72D80BF39}"/>
                </c:ext>
              </c:extLst>
            </c:dLbl>
            <c:dLbl>
              <c:idx val="4"/>
              <c:delete val="1"/>
              <c:extLst>
                <c:ext xmlns:c15="http://schemas.microsoft.com/office/drawing/2012/chart" uri="{CE6537A1-D6FC-4f65-9D91-7224C49458BB}"/>
                <c:ext xmlns:c16="http://schemas.microsoft.com/office/drawing/2014/chart" uri="{C3380CC4-5D6E-409C-BE32-E72D297353CC}">
                  <c16:uniqueId val="{00000003-FB90-4795-B1E7-6BC72D80BF39}"/>
                </c:ext>
              </c:extLst>
            </c:dLbl>
            <c:dLbl>
              <c:idx val="6"/>
              <c:delete val="1"/>
              <c:extLst>
                <c:ext xmlns:c15="http://schemas.microsoft.com/office/drawing/2012/chart" uri="{CE6537A1-D6FC-4f65-9D91-7224C49458BB}"/>
                <c:ext xmlns:c16="http://schemas.microsoft.com/office/drawing/2014/chart" uri="{C3380CC4-5D6E-409C-BE32-E72D297353CC}">
                  <c16:uniqueId val="{00000004-FB90-4795-B1E7-6BC72D80BF39}"/>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'Evolution cdes réceptionnées'!$A$4:$A$13</c:f>
              <c:strCache>
                <c:ptCount val="9"/>
                <c:pt idx="0">
                  <c:v>202205</c:v>
                </c:pt>
                <c:pt idx="1">
                  <c:v>202206</c:v>
                </c:pt>
                <c:pt idx="2">
                  <c:v>202207</c:v>
                </c:pt>
                <c:pt idx="3">
                  <c:v>202208</c:v>
                </c:pt>
                <c:pt idx="4">
                  <c:v>202209</c:v>
                </c:pt>
                <c:pt idx="5">
                  <c:v>202210</c:v>
                </c:pt>
                <c:pt idx="6">
                  <c:v>202211</c:v>
                </c:pt>
                <c:pt idx="7">
                  <c:v>202212</c:v>
                </c:pt>
                <c:pt idx="8">
                  <c:v>202301</c:v>
                </c:pt>
              </c:strCache>
            </c:strRef>
          </c:cat>
          <c:val>
            <c:numRef>
              <c:f>'Evolution cdes réceptionnées'!$B$4:$B$13</c:f>
              <c:numCache>
                <c:formatCode>General</c:formatCode>
                <c:ptCount val="9"/>
                <c:pt idx="0">
                  <c:v>118</c:v>
                </c:pt>
                <c:pt idx="1">
                  <c:v>96</c:v>
                </c:pt>
                <c:pt idx="2">
                  <c:v>79</c:v>
                </c:pt>
                <c:pt idx="3">
                  <c:v>104</c:v>
                </c:pt>
                <c:pt idx="4">
                  <c:v>114</c:v>
                </c:pt>
                <c:pt idx="5">
                  <c:v>130</c:v>
                </c:pt>
                <c:pt idx="6">
                  <c:v>104</c:v>
                </c:pt>
                <c:pt idx="7">
                  <c:v>125</c:v>
                </c:pt>
                <c:pt idx="8">
                  <c:v>101</c:v>
                </c:pt>
              </c:numCache>
            </c:numRef>
          </c:val>
          <c:extLst>
            <c:ext xmlns:c16="http://schemas.microsoft.com/office/drawing/2014/chart" uri="{C3380CC4-5D6E-409C-BE32-E72D297353CC}">
              <c16:uniqueId val="{00000000-FB90-4795-B1E7-6BC72D80BF39}"/>
            </c:ext>
          </c:extLst>
        </c:ser>
        <c:dLbls>
          <c:dLblPos val="outEnd"/>
          <c:showLegendKey val="0"/>
          <c:showVal val="1"/>
          <c:showCatName val="0"/>
          <c:showSerName val="0"/>
          <c:showPercent val="0"/>
          <c:showBubbleSize val="0"/>
        </c:dLbls>
        <c:gapWidth val="100"/>
        <c:overlap val="-24"/>
        <c:axId val="842323072"/>
        <c:axId val="842324512"/>
      </c:barChart>
      <c:catAx>
        <c:axId val="84232307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r>
                  <a:rPr lang="fr-FR"/>
                  <a:t>AnnéeMois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842324512"/>
        <c:crosses val="autoZero"/>
        <c:auto val="1"/>
        <c:lblAlgn val="ctr"/>
        <c:lblOffset val="100"/>
        <c:noMultiLvlLbl val="0"/>
      </c:catAx>
      <c:valAx>
        <c:axId val="84232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r>
                  <a:rPr lang="en-US"/>
                  <a:t>Nombre de commandes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crossAx val="842323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3">
          <a:lumMod val="50000"/>
        </a:schemeClr>
      </a:solidFill>
      <a:prstDash val="solid"/>
    </a:ln>
    <a:effectLst/>
  </c:spPr>
  <c:txPr>
    <a:bodyPr/>
    <a:lstStyle/>
    <a:p>
      <a:pPr>
        <a:defRPr>
          <a:solidFill>
            <a:schemeClr val="dk1"/>
          </a:solidFill>
          <a:latin typeface="+mn-lt"/>
          <a:ea typeface="+mn-ea"/>
          <a:cs typeface="+mn-cs"/>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407894-A82A-4344-B434-F00EDFC4D87D}" type="doc">
      <dgm:prSet loTypeId="urn:microsoft.com/office/officeart/2005/8/layout/process1" loCatId="process" qsTypeId="urn:microsoft.com/office/officeart/2005/8/quickstyle/simple1" qsCatId="simple" csTypeId="urn:microsoft.com/office/officeart/2005/8/colors/accent1_2" csCatId="accent1" phldr="1"/>
      <dgm:spPr/>
    </dgm:pt>
    <dgm:pt modelId="{AB575F53-5F48-48B1-B87F-AED9F9FB3AFF}">
      <dgm:prSet phldrT="[Texte]"/>
      <dgm:spPr>
        <a:noFill/>
        <a:ln>
          <a:solidFill>
            <a:schemeClr val="accent5">
              <a:lumMod val="50000"/>
            </a:schemeClr>
          </a:solidFill>
        </a:ln>
      </dgm:spPr>
      <dgm:t>
        <a:bodyPr/>
        <a:lstStyle/>
        <a:p>
          <a:r>
            <a:rPr lang="fr-FR" b="0" cap="none" spc="0" dirty="0">
              <a:ln w="0"/>
              <a:solidFill>
                <a:schemeClr val="tx1"/>
              </a:solidFill>
              <a:effectLst>
                <a:outerShdw blurRad="38100" dist="19050" dir="2700000" algn="tl" rotWithShape="0">
                  <a:schemeClr val="dk1">
                    <a:alpha val="40000"/>
                  </a:schemeClr>
                </a:outerShdw>
              </a:effectLst>
            </a:rPr>
            <a:t>Moyenne</a:t>
          </a:r>
        </a:p>
      </dgm:t>
    </dgm:pt>
    <dgm:pt modelId="{BEE2F500-26C2-45DB-9CF8-FE29D1BA86C3}" type="parTrans" cxnId="{076C3B76-DA42-42D4-9FA4-3F2E34267256}">
      <dgm:prSet/>
      <dgm:spPr/>
      <dgm:t>
        <a:bodyPr/>
        <a:lstStyle/>
        <a:p>
          <a:endParaRPr lang="fr-FR"/>
        </a:p>
      </dgm:t>
    </dgm:pt>
    <dgm:pt modelId="{AC3C0DB6-FAC2-4F70-BCFB-5BFFD01AA21A}" type="sibTrans" cxnId="{076C3B76-DA42-42D4-9FA4-3F2E34267256}">
      <dgm:prSet/>
      <dgm:spPr/>
      <dgm:t>
        <a:bodyPr/>
        <a:lstStyle/>
        <a:p>
          <a:endParaRPr lang="fr-FR"/>
        </a:p>
      </dgm:t>
    </dgm:pt>
    <dgm:pt modelId="{F171D5BC-0E2B-40D6-8CC3-5C3EC2D7A48F}">
      <dgm:prSet phldrT="[Texte]"/>
      <dgm:spPr>
        <a:noFill/>
        <a:ln>
          <a:solidFill>
            <a:schemeClr val="accent5">
              <a:lumMod val="50000"/>
            </a:schemeClr>
          </a:solidFill>
        </a:ln>
      </dgm:spPr>
      <dgm:t>
        <a:bodyPr/>
        <a:lstStyle/>
        <a:p>
          <a:r>
            <a:rPr lang="fr-FR" b="0" cap="none" spc="0" dirty="0">
              <a:ln w="0"/>
              <a:solidFill>
                <a:schemeClr val="tx1"/>
              </a:solidFill>
              <a:effectLst>
                <a:outerShdw blurRad="38100" dist="19050" dir="2700000" algn="tl" rotWithShape="0">
                  <a:schemeClr val="dk1">
                    <a:alpha val="40000"/>
                  </a:schemeClr>
                </a:outerShdw>
              </a:effectLst>
            </a:rPr>
            <a:t>103,48%</a:t>
          </a:r>
          <a:endParaRPr lang="fr-FR" dirty="0"/>
        </a:p>
      </dgm:t>
    </dgm:pt>
    <dgm:pt modelId="{81B4137E-847A-4EF9-9234-4A560385E7A6}" type="parTrans" cxnId="{95F33259-AA07-442E-8A66-831671CCF820}">
      <dgm:prSet/>
      <dgm:spPr/>
      <dgm:t>
        <a:bodyPr/>
        <a:lstStyle/>
        <a:p>
          <a:endParaRPr lang="fr-FR"/>
        </a:p>
      </dgm:t>
    </dgm:pt>
    <dgm:pt modelId="{DC3E79F6-9B16-4C37-A888-8377B0D88796}" type="sibTrans" cxnId="{95F33259-AA07-442E-8A66-831671CCF820}">
      <dgm:prSet/>
      <dgm:spPr/>
      <dgm:t>
        <a:bodyPr/>
        <a:lstStyle/>
        <a:p>
          <a:endParaRPr lang="fr-FR"/>
        </a:p>
      </dgm:t>
    </dgm:pt>
    <dgm:pt modelId="{46162A81-2A07-488B-A17F-5A27CC546F0F}" type="pres">
      <dgm:prSet presAssocID="{FA407894-A82A-4344-B434-F00EDFC4D87D}" presName="Name0" presStyleCnt="0">
        <dgm:presLayoutVars>
          <dgm:dir/>
          <dgm:resizeHandles val="exact"/>
        </dgm:presLayoutVars>
      </dgm:prSet>
      <dgm:spPr/>
    </dgm:pt>
    <dgm:pt modelId="{EE161776-282C-4ACD-A8A9-2BB8EA454B89}" type="pres">
      <dgm:prSet presAssocID="{AB575F53-5F48-48B1-B87F-AED9F9FB3AFF}" presName="node" presStyleLbl="node1" presStyleIdx="0" presStyleCnt="2">
        <dgm:presLayoutVars>
          <dgm:bulletEnabled val="1"/>
        </dgm:presLayoutVars>
      </dgm:prSet>
      <dgm:spPr/>
    </dgm:pt>
    <dgm:pt modelId="{01F2ECEE-5305-4340-BB1A-4A202BE75C33}" type="pres">
      <dgm:prSet presAssocID="{AC3C0DB6-FAC2-4F70-BCFB-5BFFD01AA21A}" presName="sibTrans" presStyleLbl="sibTrans2D1" presStyleIdx="0" presStyleCnt="1"/>
      <dgm:spPr/>
    </dgm:pt>
    <dgm:pt modelId="{B70941B6-FF35-4507-B5BF-A2CBE4D97F16}" type="pres">
      <dgm:prSet presAssocID="{AC3C0DB6-FAC2-4F70-BCFB-5BFFD01AA21A}" presName="connectorText" presStyleLbl="sibTrans2D1" presStyleIdx="0" presStyleCnt="1"/>
      <dgm:spPr/>
    </dgm:pt>
    <dgm:pt modelId="{45187702-BBE0-485A-8AAC-0262608A99B0}" type="pres">
      <dgm:prSet presAssocID="{F171D5BC-0E2B-40D6-8CC3-5C3EC2D7A48F}" presName="node" presStyleLbl="node1" presStyleIdx="1" presStyleCnt="2">
        <dgm:presLayoutVars>
          <dgm:bulletEnabled val="1"/>
        </dgm:presLayoutVars>
      </dgm:prSet>
      <dgm:spPr/>
    </dgm:pt>
  </dgm:ptLst>
  <dgm:cxnLst>
    <dgm:cxn modelId="{304EFD21-EB37-435E-9399-031D87B1F094}" type="presOf" srcId="{F171D5BC-0E2B-40D6-8CC3-5C3EC2D7A48F}" destId="{45187702-BBE0-485A-8AAC-0262608A99B0}" srcOrd="0" destOrd="0" presId="urn:microsoft.com/office/officeart/2005/8/layout/process1"/>
    <dgm:cxn modelId="{DC130954-87D8-40CE-B076-2635EFED35B5}" type="presOf" srcId="{AB575F53-5F48-48B1-B87F-AED9F9FB3AFF}" destId="{EE161776-282C-4ACD-A8A9-2BB8EA454B89}" srcOrd="0" destOrd="0" presId="urn:microsoft.com/office/officeart/2005/8/layout/process1"/>
    <dgm:cxn modelId="{7F203A56-7074-4F56-BC5B-C1692A7A0F9D}" type="presOf" srcId="{AC3C0DB6-FAC2-4F70-BCFB-5BFFD01AA21A}" destId="{01F2ECEE-5305-4340-BB1A-4A202BE75C33}" srcOrd="0" destOrd="0" presId="urn:microsoft.com/office/officeart/2005/8/layout/process1"/>
    <dgm:cxn modelId="{076C3B76-DA42-42D4-9FA4-3F2E34267256}" srcId="{FA407894-A82A-4344-B434-F00EDFC4D87D}" destId="{AB575F53-5F48-48B1-B87F-AED9F9FB3AFF}" srcOrd="0" destOrd="0" parTransId="{BEE2F500-26C2-45DB-9CF8-FE29D1BA86C3}" sibTransId="{AC3C0DB6-FAC2-4F70-BCFB-5BFFD01AA21A}"/>
    <dgm:cxn modelId="{95F33259-AA07-442E-8A66-831671CCF820}" srcId="{FA407894-A82A-4344-B434-F00EDFC4D87D}" destId="{F171D5BC-0E2B-40D6-8CC3-5C3EC2D7A48F}" srcOrd="1" destOrd="0" parTransId="{81B4137E-847A-4EF9-9234-4A560385E7A6}" sibTransId="{DC3E79F6-9B16-4C37-A888-8377B0D88796}"/>
    <dgm:cxn modelId="{9C303483-6D76-4427-8092-FF5C4CF5758D}" type="presOf" srcId="{FA407894-A82A-4344-B434-F00EDFC4D87D}" destId="{46162A81-2A07-488B-A17F-5A27CC546F0F}" srcOrd="0" destOrd="0" presId="urn:microsoft.com/office/officeart/2005/8/layout/process1"/>
    <dgm:cxn modelId="{E6F782BE-A52F-47F5-9458-5CBA1CBEB62B}" type="presOf" srcId="{AC3C0DB6-FAC2-4F70-BCFB-5BFFD01AA21A}" destId="{B70941B6-FF35-4507-B5BF-A2CBE4D97F16}" srcOrd="1" destOrd="0" presId="urn:microsoft.com/office/officeart/2005/8/layout/process1"/>
    <dgm:cxn modelId="{86A93FDC-4918-41DC-8B27-E42B0CCBBFFC}" type="presParOf" srcId="{46162A81-2A07-488B-A17F-5A27CC546F0F}" destId="{EE161776-282C-4ACD-A8A9-2BB8EA454B89}" srcOrd="0" destOrd="0" presId="urn:microsoft.com/office/officeart/2005/8/layout/process1"/>
    <dgm:cxn modelId="{23BBEB5E-468D-4C97-829E-6AEDB189ECEE}" type="presParOf" srcId="{46162A81-2A07-488B-A17F-5A27CC546F0F}" destId="{01F2ECEE-5305-4340-BB1A-4A202BE75C33}" srcOrd="1" destOrd="0" presId="urn:microsoft.com/office/officeart/2005/8/layout/process1"/>
    <dgm:cxn modelId="{AE95A7A9-7AA1-4283-BD26-9414A82EE60A}" type="presParOf" srcId="{01F2ECEE-5305-4340-BB1A-4A202BE75C33}" destId="{B70941B6-FF35-4507-B5BF-A2CBE4D97F16}" srcOrd="0" destOrd="0" presId="urn:microsoft.com/office/officeart/2005/8/layout/process1"/>
    <dgm:cxn modelId="{3BF3B60B-BDE7-48E2-ADEE-37DB3C9E7E50}" type="presParOf" srcId="{46162A81-2A07-488B-A17F-5A27CC546F0F}" destId="{45187702-BBE0-485A-8AAC-0262608A99B0}"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7A8256-0AD3-46AA-93BE-8DC2417EDD17}" type="doc">
      <dgm:prSet loTypeId="urn:microsoft.com/office/officeart/2005/8/layout/hList1" loCatId="list" qsTypeId="urn:microsoft.com/office/officeart/2005/8/quickstyle/simple1" qsCatId="simple" csTypeId="urn:microsoft.com/office/officeart/2005/8/colors/accent3_4" csCatId="accent3" phldr="1"/>
      <dgm:spPr/>
      <dgm:t>
        <a:bodyPr/>
        <a:lstStyle/>
        <a:p>
          <a:endParaRPr lang="fr-FR"/>
        </a:p>
      </dgm:t>
    </dgm:pt>
    <dgm:pt modelId="{10CCDBE9-5951-4CA9-BB96-041D2435166D}">
      <dgm:prSet phldrT="[Texte]"/>
      <dgm:spPr/>
      <dgm:t>
        <a:bodyPr/>
        <a:lstStyle/>
        <a:p>
          <a:r>
            <a:rPr lang="fr-FR" dirty="0"/>
            <a:t>Top 3</a:t>
          </a:r>
        </a:p>
      </dgm:t>
    </dgm:pt>
    <dgm:pt modelId="{93C2CA94-4962-4D6F-9E2D-3EE8A17EF9C4}" type="parTrans" cxnId="{BFFACCD3-1CDF-479E-9AF0-AB42B9B41A17}">
      <dgm:prSet/>
      <dgm:spPr/>
      <dgm:t>
        <a:bodyPr/>
        <a:lstStyle/>
        <a:p>
          <a:endParaRPr lang="fr-FR"/>
        </a:p>
      </dgm:t>
    </dgm:pt>
    <dgm:pt modelId="{66CF48E9-7C49-4EEF-A4F4-115122A76B6B}" type="sibTrans" cxnId="{BFFACCD3-1CDF-479E-9AF0-AB42B9B41A17}">
      <dgm:prSet/>
      <dgm:spPr/>
      <dgm:t>
        <a:bodyPr/>
        <a:lstStyle/>
        <a:p>
          <a:endParaRPr lang="fr-FR"/>
        </a:p>
      </dgm:t>
    </dgm:pt>
    <dgm:pt modelId="{385A3C05-DFF7-4497-90F9-632CE94B53FA}">
      <dgm:prSet phldrT="[Texte]"/>
      <dgm:spPr/>
      <dgm:t>
        <a:bodyPr/>
        <a:lstStyle/>
        <a:p>
          <a:r>
            <a:rPr lang="fr-FR" dirty="0"/>
            <a:t>Crèmerie</a:t>
          </a:r>
        </a:p>
      </dgm:t>
    </dgm:pt>
    <dgm:pt modelId="{0CC8F977-0E9F-4ABF-9C2A-27DE51CF4BDA}" type="parTrans" cxnId="{80F158A2-C09C-4AC4-8977-5D46A0FDD6C2}">
      <dgm:prSet/>
      <dgm:spPr/>
      <dgm:t>
        <a:bodyPr/>
        <a:lstStyle/>
        <a:p>
          <a:endParaRPr lang="fr-FR"/>
        </a:p>
      </dgm:t>
    </dgm:pt>
    <dgm:pt modelId="{1BEAF413-A74F-4371-B571-13C7972D48F6}" type="sibTrans" cxnId="{80F158A2-C09C-4AC4-8977-5D46A0FDD6C2}">
      <dgm:prSet/>
      <dgm:spPr/>
      <dgm:t>
        <a:bodyPr/>
        <a:lstStyle/>
        <a:p>
          <a:endParaRPr lang="fr-FR"/>
        </a:p>
      </dgm:t>
    </dgm:pt>
    <dgm:pt modelId="{F41586D4-2B40-4BE6-BFEA-EAEE20CCF16D}">
      <dgm:prSet phldrT="[Texte]"/>
      <dgm:spPr/>
      <dgm:t>
        <a:bodyPr/>
        <a:lstStyle/>
        <a:p>
          <a:r>
            <a:rPr lang="fr-FR" dirty="0"/>
            <a:t>Emballages</a:t>
          </a:r>
        </a:p>
      </dgm:t>
    </dgm:pt>
    <dgm:pt modelId="{AB67C3BB-C067-479B-99AC-0E41E8FFF9A7}" type="parTrans" cxnId="{17592C7C-E69C-49DF-B359-2C3EA3B5B01B}">
      <dgm:prSet/>
      <dgm:spPr/>
      <dgm:t>
        <a:bodyPr/>
        <a:lstStyle/>
        <a:p>
          <a:endParaRPr lang="fr-FR"/>
        </a:p>
      </dgm:t>
    </dgm:pt>
    <dgm:pt modelId="{EC5A6670-A45A-434D-A841-F99559CEB831}" type="sibTrans" cxnId="{17592C7C-E69C-49DF-B359-2C3EA3B5B01B}">
      <dgm:prSet/>
      <dgm:spPr/>
      <dgm:t>
        <a:bodyPr/>
        <a:lstStyle/>
        <a:p>
          <a:endParaRPr lang="fr-FR"/>
        </a:p>
      </dgm:t>
    </dgm:pt>
    <dgm:pt modelId="{89FF1986-B6D4-42B6-A96B-67BE5CD8F6E0}">
      <dgm:prSet phldrT="[Texte]"/>
      <dgm:spPr/>
      <dgm:t>
        <a:bodyPr/>
        <a:lstStyle/>
        <a:p>
          <a:r>
            <a:rPr lang="fr-FR" dirty="0"/>
            <a:t>Boulangerie</a:t>
          </a:r>
        </a:p>
      </dgm:t>
    </dgm:pt>
    <dgm:pt modelId="{F796D810-9303-4347-B47C-306682FE48CD}" type="parTrans" cxnId="{7DD548DE-75C8-4B73-8121-5F3D055DE248}">
      <dgm:prSet/>
      <dgm:spPr/>
      <dgm:t>
        <a:bodyPr/>
        <a:lstStyle/>
        <a:p>
          <a:endParaRPr lang="fr-FR"/>
        </a:p>
      </dgm:t>
    </dgm:pt>
    <dgm:pt modelId="{F22DBA04-971E-4800-BA09-BEA832AF577B}" type="sibTrans" cxnId="{7DD548DE-75C8-4B73-8121-5F3D055DE248}">
      <dgm:prSet/>
      <dgm:spPr/>
      <dgm:t>
        <a:bodyPr/>
        <a:lstStyle/>
        <a:p>
          <a:endParaRPr lang="fr-FR"/>
        </a:p>
      </dgm:t>
    </dgm:pt>
    <dgm:pt modelId="{CF8BB008-2DC0-4E57-8661-2662C3A9B0F2}" type="pres">
      <dgm:prSet presAssocID="{677A8256-0AD3-46AA-93BE-8DC2417EDD17}" presName="Name0" presStyleCnt="0">
        <dgm:presLayoutVars>
          <dgm:dir/>
          <dgm:animLvl val="lvl"/>
          <dgm:resizeHandles val="exact"/>
        </dgm:presLayoutVars>
      </dgm:prSet>
      <dgm:spPr/>
    </dgm:pt>
    <dgm:pt modelId="{D2BEB29A-ACAB-4BD3-9E7D-29887E73238C}" type="pres">
      <dgm:prSet presAssocID="{10CCDBE9-5951-4CA9-BB96-041D2435166D}" presName="composite" presStyleCnt="0"/>
      <dgm:spPr/>
    </dgm:pt>
    <dgm:pt modelId="{6B9AB19A-2FE8-4692-913B-08A0B0C0D18B}" type="pres">
      <dgm:prSet presAssocID="{10CCDBE9-5951-4CA9-BB96-041D2435166D}" presName="parTx" presStyleLbl="alignNode1" presStyleIdx="0" presStyleCnt="1">
        <dgm:presLayoutVars>
          <dgm:chMax val="0"/>
          <dgm:chPref val="0"/>
          <dgm:bulletEnabled val="1"/>
        </dgm:presLayoutVars>
      </dgm:prSet>
      <dgm:spPr/>
    </dgm:pt>
    <dgm:pt modelId="{AE460A4B-6ABF-404B-8924-BFCEB063D703}" type="pres">
      <dgm:prSet presAssocID="{10CCDBE9-5951-4CA9-BB96-041D2435166D}" presName="desTx" presStyleLbl="alignAccFollowNode1" presStyleIdx="0" presStyleCnt="1">
        <dgm:presLayoutVars>
          <dgm:bulletEnabled val="1"/>
        </dgm:presLayoutVars>
      </dgm:prSet>
      <dgm:spPr/>
    </dgm:pt>
  </dgm:ptLst>
  <dgm:cxnLst>
    <dgm:cxn modelId="{427C7426-F367-4A42-8E8D-C0E43A9A9EC6}" type="presOf" srcId="{89FF1986-B6D4-42B6-A96B-67BE5CD8F6E0}" destId="{AE460A4B-6ABF-404B-8924-BFCEB063D703}" srcOrd="0" destOrd="2" presId="urn:microsoft.com/office/officeart/2005/8/layout/hList1"/>
    <dgm:cxn modelId="{699A1F44-4708-4B88-9DF4-750921763DF0}" type="presOf" srcId="{10CCDBE9-5951-4CA9-BB96-041D2435166D}" destId="{6B9AB19A-2FE8-4692-913B-08A0B0C0D18B}" srcOrd="0" destOrd="0" presId="urn:microsoft.com/office/officeart/2005/8/layout/hList1"/>
    <dgm:cxn modelId="{23305E4A-2AAF-4EC2-B3C3-C51E1EC96054}" type="presOf" srcId="{F41586D4-2B40-4BE6-BFEA-EAEE20CCF16D}" destId="{AE460A4B-6ABF-404B-8924-BFCEB063D703}" srcOrd="0" destOrd="1" presId="urn:microsoft.com/office/officeart/2005/8/layout/hList1"/>
    <dgm:cxn modelId="{17592C7C-E69C-49DF-B359-2C3EA3B5B01B}" srcId="{10CCDBE9-5951-4CA9-BB96-041D2435166D}" destId="{F41586D4-2B40-4BE6-BFEA-EAEE20CCF16D}" srcOrd="1" destOrd="0" parTransId="{AB67C3BB-C067-479B-99AC-0E41E8FFF9A7}" sibTransId="{EC5A6670-A45A-434D-A841-F99559CEB831}"/>
    <dgm:cxn modelId="{CEADC997-1D5D-4C57-9205-B1DADF61B31D}" type="presOf" srcId="{677A8256-0AD3-46AA-93BE-8DC2417EDD17}" destId="{CF8BB008-2DC0-4E57-8661-2662C3A9B0F2}" srcOrd="0" destOrd="0" presId="urn:microsoft.com/office/officeart/2005/8/layout/hList1"/>
    <dgm:cxn modelId="{80F158A2-C09C-4AC4-8977-5D46A0FDD6C2}" srcId="{10CCDBE9-5951-4CA9-BB96-041D2435166D}" destId="{385A3C05-DFF7-4497-90F9-632CE94B53FA}" srcOrd="0" destOrd="0" parTransId="{0CC8F977-0E9F-4ABF-9C2A-27DE51CF4BDA}" sibTransId="{1BEAF413-A74F-4371-B571-13C7972D48F6}"/>
    <dgm:cxn modelId="{BFFACCD3-1CDF-479E-9AF0-AB42B9B41A17}" srcId="{677A8256-0AD3-46AA-93BE-8DC2417EDD17}" destId="{10CCDBE9-5951-4CA9-BB96-041D2435166D}" srcOrd="0" destOrd="0" parTransId="{93C2CA94-4962-4D6F-9E2D-3EE8A17EF9C4}" sibTransId="{66CF48E9-7C49-4EEF-A4F4-115122A76B6B}"/>
    <dgm:cxn modelId="{7DD548DE-75C8-4B73-8121-5F3D055DE248}" srcId="{10CCDBE9-5951-4CA9-BB96-041D2435166D}" destId="{89FF1986-B6D4-42B6-A96B-67BE5CD8F6E0}" srcOrd="2" destOrd="0" parTransId="{F796D810-9303-4347-B47C-306682FE48CD}" sibTransId="{F22DBA04-971E-4800-BA09-BEA832AF577B}"/>
    <dgm:cxn modelId="{39F3E3EC-C9E5-439F-A6F3-28FEF6070BAE}" type="presOf" srcId="{385A3C05-DFF7-4497-90F9-632CE94B53FA}" destId="{AE460A4B-6ABF-404B-8924-BFCEB063D703}" srcOrd="0" destOrd="0" presId="urn:microsoft.com/office/officeart/2005/8/layout/hList1"/>
    <dgm:cxn modelId="{E8E7BA36-AC75-4FA0-860E-E5E1962C3801}" type="presParOf" srcId="{CF8BB008-2DC0-4E57-8661-2662C3A9B0F2}" destId="{D2BEB29A-ACAB-4BD3-9E7D-29887E73238C}" srcOrd="0" destOrd="0" presId="urn:microsoft.com/office/officeart/2005/8/layout/hList1"/>
    <dgm:cxn modelId="{8893786E-41AB-41D8-A0FE-E50263F376A4}" type="presParOf" srcId="{D2BEB29A-ACAB-4BD3-9E7D-29887E73238C}" destId="{6B9AB19A-2FE8-4692-913B-08A0B0C0D18B}" srcOrd="0" destOrd="0" presId="urn:microsoft.com/office/officeart/2005/8/layout/hList1"/>
    <dgm:cxn modelId="{57ED98FC-7DD3-4654-9048-7AE5CFBA6B5B}" type="presParOf" srcId="{D2BEB29A-ACAB-4BD3-9E7D-29887E73238C}" destId="{AE460A4B-6ABF-404B-8924-BFCEB063D7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621DD0-5D85-45C7-8F62-42F8CE7F85F8}" type="doc">
      <dgm:prSet loTypeId="urn:microsoft.com/office/officeart/2008/layout/AlternatingHexagons" loCatId="list" qsTypeId="urn:microsoft.com/office/officeart/2005/8/quickstyle/simple1" qsCatId="simple" csTypeId="urn:microsoft.com/office/officeart/2005/8/colors/accent3_5" csCatId="accent3" phldr="1"/>
      <dgm:spPr/>
      <dgm:t>
        <a:bodyPr/>
        <a:lstStyle/>
        <a:p>
          <a:endParaRPr lang="fr-FR"/>
        </a:p>
      </dgm:t>
    </dgm:pt>
    <dgm:pt modelId="{B18887E4-CDB3-4DAD-B94B-B5FE9AA67385}">
      <dgm:prSet phldrT="[Texte]" custT="1"/>
      <dgm:spPr/>
      <dgm:t>
        <a:bodyPr/>
        <a:lstStyle/>
        <a:p>
          <a:r>
            <a:rPr lang="fr-FR" sz="1400" dirty="0"/>
            <a:t>+ 67 % Stock</a:t>
          </a:r>
        </a:p>
      </dgm:t>
    </dgm:pt>
    <dgm:pt modelId="{34C52325-D036-4BCB-BC44-5A2656AEDDD6}" type="parTrans" cxnId="{6490DC56-FD83-4985-903E-50C2A30A7712}">
      <dgm:prSet/>
      <dgm:spPr/>
      <dgm:t>
        <a:bodyPr/>
        <a:lstStyle/>
        <a:p>
          <a:endParaRPr lang="fr-FR"/>
        </a:p>
      </dgm:t>
    </dgm:pt>
    <dgm:pt modelId="{7C87C86D-9F2F-4EFA-9965-F5E2E1631BBA}" type="sibTrans" cxnId="{6490DC56-FD83-4985-903E-50C2A30A7712}">
      <dgm:prSet/>
      <dgm:spPr/>
      <dgm:t>
        <a:bodyPr/>
        <a:lstStyle/>
        <a:p>
          <a:endParaRPr lang="fr-FR"/>
        </a:p>
      </dgm:t>
    </dgm:pt>
    <dgm:pt modelId="{BE6BA0F5-0C9D-4E7D-A7CB-3405C9292875}">
      <dgm:prSet phldrT="[Texte]" custT="1"/>
      <dgm:spPr/>
      <dgm:t>
        <a:bodyPr/>
        <a:lstStyle/>
        <a:p>
          <a:r>
            <a:rPr lang="fr-FR" sz="1400" dirty="0"/>
            <a:t>Crémerie</a:t>
          </a:r>
        </a:p>
        <a:p>
          <a:r>
            <a:rPr lang="fr-FR" sz="1400" dirty="0"/>
            <a:t>Emballages</a:t>
          </a:r>
        </a:p>
        <a:p>
          <a:r>
            <a:rPr lang="fr-FR" sz="1400" dirty="0"/>
            <a:t>Boulangerie</a:t>
          </a:r>
        </a:p>
      </dgm:t>
    </dgm:pt>
    <dgm:pt modelId="{F4DDE509-909A-4850-8EA3-C94E28A51D9D}" type="parTrans" cxnId="{6B99512E-1BC7-4F07-BB92-46FEBBAB532F}">
      <dgm:prSet/>
      <dgm:spPr/>
      <dgm:t>
        <a:bodyPr/>
        <a:lstStyle/>
        <a:p>
          <a:endParaRPr lang="fr-FR"/>
        </a:p>
      </dgm:t>
    </dgm:pt>
    <dgm:pt modelId="{2C439D03-3DCD-433C-AD99-C72AB14D1146}" type="sibTrans" cxnId="{6B99512E-1BC7-4F07-BB92-46FEBBAB532F}">
      <dgm:prSet/>
      <dgm:spPr/>
      <dgm:t>
        <a:bodyPr/>
        <a:lstStyle/>
        <a:p>
          <a:endParaRPr lang="fr-FR"/>
        </a:p>
      </dgm:t>
    </dgm:pt>
    <dgm:pt modelId="{9FA763FE-6AC7-49BC-8681-4CBC2E3AE31D}">
      <dgm:prSet phldrT="[Texte]" custT="1"/>
      <dgm:spPr/>
      <dgm:t>
        <a:bodyPr/>
        <a:lstStyle/>
        <a:p>
          <a:r>
            <a:rPr lang="fr-FR" sz="1200" dirty="0">
              <a:latin typeface="Aptos Narrow" panose="020B0004020202020204" pitchFamily="34" charset="0"/>
            </a:rPr>
            <a:t>+ 8% Nbr de références</a:t>
          </a:r>
          <a:endParaRPr lang="fr-FR" sz="1200" dirty="0"/>
        </a:p>
      </dgm:t>
    </dgm:pt>
    <dgm:pt modelId="{E56053F1-08BD-487A-9A18-3A694CABB844}" type="parTrans" cxnId="{114FAF79-105E-4249-8855-5D44ADBE67AB}">
      <dgm:prSet/>
      <dgm:spPr/>
      <dgm:t>
        <a:bodyPr/>
        <a:lstStyle/>
        <a:p>
          <a:endParaRPr lang="fr-FR"/>
        </a:p>
      </dgm:t>
    </dgm:pt>
    <dgm:pt modelId="{0EE65216-313B-47A3-9912-BFDB2EE4EC63}" type="sibTrans" cxnId="{114FAF79-105E-4249-8855-5D44ADBE67AB}">
      <dgm:prSet/>
      <dgm:spPr/>
      <dgm:t>
        <a:bodyPr/>
        <a:lstStyle/>
        <a:p>
          <a:endParaRPr lang="fr-FR"/>
        </a:p>
      </dgm:t>
    </dgm:pt>
    <dgm:pt modelId="{A38EE30B-B537-439E-9FEA-8F94CEB57973}">
      <dgm:prSet phldrT="[Texte]" custT="1"/>
      <dgm:spPr/>
      <dgm:t>
        <a:bodyPr/>
        <a:lstStyle/>
        <a:p>
          <a:r>
            <a:rPr lang="fr-FR" sz="1400"/>
            <a:t>Prix -</a:t>
          </a:r>
          <a:r>
            <a:rPr lang="fr-FR" sz="1400" dirty="0"/>
            <a:t>9%</a:t>
          </a:r>
        </a:p>
      </dgm:t>
    </dgm:pt>
    <dgm:pt modelId="{B55D30CB-70B7-4915-84F0-DF982E70765C}" type="parTrans" cxnId="{C1D4A568-FA83-442E-A70B-88447486C327}">
      <dgm:prSet/>
      <dgm:spPr/>
      <dgm:t>
        <a:bodyPr/>
        <a:lstStyle/>
        <a:p>
          <a:endParaRPr lang="fr-FR"/>
        </a:p>
      </dgm:t>
    </dgm:pt>
    <dgm:pt modelId="{2B6CC4C3-D35E-4AC7-AA4F-836E959794C8}" type="sibTrans" cxnId="{C1D4A568-FA83-442E-A70B-88447486C327}">
      <dgm:prSet/>
      <dgm:spPr/>
      <dgm:t>
        <a:bodyPr/>
        <a:lstStyle/>
        <a:p>
          <a:endParaRPr lang="fr-FR"/>
        </a:p>
      </dgm:t>
    </dgm:pt>
    <dgm:pt modelId="{A2991308-3684-4F63-A548-24E715B5F482}">
      <dgm:prSet phldrT="[Texte]" custT="1"/>
      <dgm:spPr/>
      <dgm:t>
        <a:bodyPr/>
        <a:lstStyle/>
        <a:p>
          <a:r>
            <a:rPr lang="fr-FR" sz="1000" dirty="0"/>
            <a:t>Expéditions </a:t>
          </a:r>
        </a:p>
        <a:p>
          <a:r>
            <a:rPr lang="fr-FR" sz="1000" dirty="0"/>
            <a:t> &gt;</a:t>
          </a:r>
        </a:p>
        <a:p>
          <a:r>
            <a:rPr lang="fr-FR" sz="1000" dirty="0"/>
            <a:t>Réceptions</a:t>
          </a:r>
        </a:p>
      </dgm:t>
    </dgm:pt>
    <dgm:pt modelId="{D10B7F17-48F9-40A8-AA33-B3DF59D1F9B3}" type="parTrans" cxnId="{EC45D7A7-CA48-4E22-81E5-613DDD8E3DD3}">
      <dgm:prSet/>
      <dgm:spPr/>
      <dgm:t>
        <a:bodyPr/>
        <a:lstStyle/>
        <a:p>
          <a:endParaRPr lang="fr-FR"/>
        </a:p>
      </dgm:t>
    </dgm:pt>
    <dgm:pt modelId="{158EA90B-B0AC-4C3B-8B6E-E5DB17EA99D0}" type="sibTrans" cxnId="{EC45D7A7-CA48-4E22-81E5-613DDD8E3DD3}">
      <dgm:prSet/>
      <dgm:spPr/>
      <dgm:t>
        <a:bodyPr/>
        <a:lstStyle/>
        <a:p>
          <a:endParaRPr lang="fr-FR"/>
        </a:p>
      </dgm:t>
    </dgm:pt>
    <dgm:pt modelId="{8F1DCF96-B03A-42ED-8423-7FBF5C6E0DE5}">
      <dgm:prSet phldrT="[Texte]" custT="1"/>
      <dgm:spPr/>
      <dgm:t>
        <a:bodyPr/>
        <a:lstStyle/>
        <a:p>
          <a:r>
            <a:rPr lang="fr-FR" sz="1600" dirty="0">
              <a:latin typeface="Aptos Narrow" panose="020B0004020202020204" pitchFamily="34" charset="0"/>
            </a:rPr>
            <a:t>↘ nbr de commandes en réception </a:t>
          </a:r>
          <a:endParaRPr lang="fr-FR" sz="1600" dirty="0"/>
        </a:p>
      </dgm:t>
    </dgm:pt>
    <dgm:pt modelId="{D1F9F4A7-2662-44FF-837D-8AA9B600F940}" type="parTrans" cxnId="{3E816F9E-5525-4E1D-8211-7E98A4504BD4}">
      <dgm:prSet/>
      <dgm:spPr/>
      <dgm:t>
        <a:bodyPr/>
        <a:lstStyle/>
        <a:p>
          <a:endParaRPr lang="fr-FR"/>
        </a:p>
      </dgm:t>
    </dgm:pt>
    <dgm:pt modelId="{8CEDA8DA-CD06-4683-9E97-09EF9254A0F2}" type="sibTrans" cxnId="{3E816F9E-5525-4E1D-8211-7E98A4504BD4}">
      <dgm:prSet/>
      <dgm:spPr/>
      <dgm:t>
        <a:bodyPr/>
        <a:lstStyle/>
        <a:p>
          <a:endParaRPr lang="fr-FR"/>
        </a:p>
      </dgm:t>
    </dgm:pt>
    <dgm:pt modelId="{B059D710-C72D-42AF-9302-4C79E19E06FA}" type="pres">
      <dgm:prSet presAssocID="{40621DD0-5D85-45C7-8F62-42F8CE7F85F8}" presName="Name0" presStyleCnt="0">
        <dgm:presLayoutVars>
          <dgm:chMax/>
          <dgm:chPref/>
          <dgm:dir/>
          <dgm:animLvl val="lvl"/>
        </dgm:presLayoutVars>
      </dgm:prSet>
      <dgm:spPr/>
    </dgm:pt>
    <dgm:pt modelId="{4BE7C323-F7F7-40CA-896D-60E95B1A8957}" type="pres">
      <dgm:prSet presAssocID="{B18887E4-CDB3-4DAD-B94B-B5FE9AA67385}" presName="composite" presStyleCnt="0"/>
      <dgm:spPr/>
    </dgm:pt>
    <dgm:pt modelId="{D6C283D1-2127-4EA3-9968-E776D8E8291E}" type="pres">
      <dgm:prSet presAssocID="{B18887E4-CDB3-4DAD-B94B-B5FE9AA67385}" presName="Parent1" presStyleLbl="node1" presStyleIdx="0" presStyleCnt="6">
        <dgm:presLayoutVars>
          <dgm:chMax val="1"/>
          <dgm:chPref val="1"/>
          <dgm:bulletEnabled val="1"/>
        </dgm:presLayoutVars>
      </dgm:prSet>
      <dgm:spPr/>
    </dgm:pt>
    <dgm:pt modelId="{BC43185F-5D88-4C76-9AF6-38EEE1EBCCF2}" type="pres">
      <dgm:prSet presAssocID="{B18887E4-CDB3-4DAD-B94B-B5FE9AA67385}" presName="Childtext1" presStyleLbl="revTx" presStyleIdx="0" presStyleCnt="3">
        <dgm:presLayoutVars>
          <dgm:chMax val="0"/>
          <dgm:chPref val="0"/>
          <dgm:bulletEnabled val="1"/>
        </dgm:presLayoutVars>
      </dgm:prSet>
      <dgm:spPr/>
    </dgm:pt>
    <dgm:pt modelId="{7FFA2FBF-0CED-43CF-BE39-35BC170179CB}" type="pres">
      <dgm:prSet presAssocID="{B18887E4-CDB3-4DAD-B94B-B5FE9AA67385}" presName="BalanceSpacing" presStyleCnt="0"/>
      <dgm:spPr/>
    </dgm:pt>
    <dgm:pt modelId="{88EBAC1B-EEB2-41BB-997D-B94B3DA0B952}" type="pres">
      <dgm:prSet presAssocID="{B18887E4-CDB3-4DAD-B94B-B5FE9AA67385}" presName="BalanceSpacing1" presStyleCnt="0"/>
      <dgm:spPr/>
    </dgm:pt>
    <dgm:pt modelId="{F6E95643-51F4-4549-ABD6-B32253535F7D}" type="pres">
      <dgm:prSet presAssocID="{7C87C86D-9F2F-4EFA-9965-F5E2E1631BBA}" presName="Accent1Text" presStyleLbl="node1" presStyleIdx="1" presStyleCnt="6"/>
      <dgm:spPr/>
    </dgm:pt>
    <dgm:pt modelId="{5AEC2926-0306-41A3-848D-4FDFCAEF4AF1}" type="pres">
      <dgm:prSet presAssocID="{7C87C86D-9F2F-4EFA-9965-F5E2E1631BBA}" presName="spaceBetweenRectangles" presStyleCnt="0"/>
      <dgm:spPr/>
    </dgm:pt>
    <dgm:pt modelId="{703313F6-6AFB-4C9B-9069-B5036CF2C1A0}" type="pres">
      <dgm:prSet presAssocID="{9FA763FE-6AC7-49BC-8681-4CBC2E3AE31D}" presName="composite" presStyleCnt="0"/>
      <dgm:spPr/>
    </dgm:pt>
    <dgm:pt modelId="{D8921555-9D19-4F62-AA3A-9A30AABE1D86}" type="pres">
      <dgm:prSet presAssocID="{9FA763FE-6AC7-49BC-8681-4CBC2E3AE31D}" presName="Parent1" presStyleLbl="node1" presStyleIdx="2" presStyleCnt="6">
        <dgm:presLayoutVars>
          <dgm:chMax val="1"/>
          <dgm:chPref val="1"/>
          <dgm:bulletEnabled val="1"/>
        </dgm:presLayoutVars>
      </dgm:prSet>
      <dgm:spPr/>
    </dgm:pt>
    <dgm:pt modelId="{748502F3-9CE8-44F4-BCA9-D976C3331936}" type="pres">
      <dgm:prSet presAssocID="{9FA763FE-6AC7-49BC-8681-4CBC2E3AE31D}" presName="Childtext1" presStyleLbl="revTx" presStyleIdx="1" presStyleCnt="3">
        <dgm:presLayoutVars>
          <dgm:chMax val="0"/>
          <dgm:chPref val="0"/>
          <dgm:bulletEnabled val="1"/>
        </dgm:presLayoutVars>
      </dgm:prSet>
      <dgm:spPr/>
    </dgm:pt>
    <dgm:pt modelId="{A98A8BEE-46AE-4A28-902E-8BE504748532}" type="pres">
      <dgm:prSet presAssocID="{9FA763FE-6AC7-49BC-8681-4CBC2E3AE31D}" presName="BalanceSpacing" presStyleCnt="0"/>
      <dgm:spPr/>
    </dgm:pt>
    <dgm:pt modelId="{6C5BF03F-2D51-40B7-9CC5-0F145B842699}" type="pres">
      <dgm:prSet presAssocID="{9FA763FE-6AC7-49BC-8681-4CBC2E3AE31D}" presName="BalanceSpacing1" presStyleCnt="0"/>
      <dgm:spPr/>
    </dgm:pt>
    <dgm:pt modelId="{1153E4A4-272D-4B1F-A551-696066E6E8C9}" type="pres">
      <dgm:prSet presAssocID="{0EE65216-313B-47A3-9912-BFDB2EE4EC63}" presName="Accent1Text" presStyleLbl="node1" presStyleIdx="3" presStyleCnt="6"/>
      <dgm:spPr/>
    </dgm:pt>
    <dgm:pt modelId="{6E0FA130-E5FA-44BA-BFD5-0C074E6AAADA}" type="pres">
      <dgm:prSet presAssocID="{0EE65216-313B-47A3-9912-BFDB2EE4EC63}" presName="spaceBetweenRectangles" presStyleCnt="0"/>
      <dgm:spPr/>
    </dgm:pt>
    <dgm:pt modelId="{7EC67FE1-8F8A-4E78-A698-1B01F512B3FD}" type="pres">
      <dgm:prSet presAssocID="{A2991308-3684-4F63-A548-24E715B5F482}" presName="composite" presStyleCnt="0"/>
      <dgm:spPr/>
    </dgm:pt>
    <dgm:pt modelId="{AB11A12D-B52F-43F0-8FB4-2EA26315F03F}" type="pres">
      <dgm:prSet presAssocID="{A2991308-3684-4F63-A548-24E715B5F482}" presName="Parent1" presStyleLbl="node1" presStyleIdx="4" presStyleCnt="6">
        <dgm:presLayoutVars>
          <dgm:chMax val="1"/>
          <dgm:chPref val="1"/>
          <dgm:bulletEnabled val="1"/>
        </dgm:presLayoutVars>
      </dgm:prSet>
      <dgm:spPr/>
    </dgm:pt>
    <dgm:pt modelId="{DB794E22-CEEE-4F00-9687-8DAA5264930D}" type="pres">
      <dgm:prSet presAssocID="{A2991308-3684-4F63-A548-24E715B5F482}" presName="Childtext1" presStyleLbl="revTx" presStyleIdx="2" presStyleCnt="3">
        <dgm:presLayoutVars>
          <dgm:chMax val="0"/>
          <dgm:chPref val="0"/>
          <dgm:bulletEnabled val="1"/>
        </dgm:presLayoutVars>
      </dgm:prSet>
      <dgm:spPr/>
    </dgm:pt>
    <dgm:pt modelId="{D1376F85-4DBF-4060-B182-D68A1875EBE8}" type="pres">
      <dgm:prSet presAssocID="{A2991308-3684-4F63-A548-24E715B5F482}" presName="BalanceSpacing" presStyleCnt="0"/>
      <dgm:spPr/>
    </dgm:pt>
    <dgm:pt modelId="{A0E8FAD2-C985-4DCA-90A6-C736F28349B5}" type="pres">
      <dgm:prSet presAssocID="{A2991308-3684-4F63-A548-24E715B5F482}" presName="BalanceSpacing1" presStyleCnt="0"/>
      <dgm:spPr/>
    </dgm:pt>
    <dgm:pt modelId="{E75F9815-A2C4-4DE0-A843-E4F19F1610E9}" type="pres">
      <dgm:prSet presAssocID="{158EA90B-B0AC-4C3B-8B6E-E5DB17EA99D0}" presName="Accent1Text" presStyleLbl="node1" presStyleIdx="5" presStyleCnt="6"/>
      <dgm:spPr/>
    </dgm:pt>
  </dgm:ptLst>
  <dgm:cxnLst>
    <dgm:cxn modelId="{1ECBD603-C807-42B8-939F-C73295DCA7A0}" type="presOf" srcId="{7C87C86D-9F2F-4EFA-9965-F5E2E1631BBA}" destId="{F6E95643-51F4-4549-ABD6-B32253535F7D}" srcOrd="0" destOrd="0" presId="urn:microsoft.com/office/officeart/2008/layout/AlternatingHexagons"/>
    <dgm:cxn modelId="{6B99512E-1BC7-4F07-BB92-46FEBBAB532F}" srcId="{B18887E4-CDB3-4DAD-B94B-B5FE9AA67385}" destId="{BE6BA0F5-0C9D-4E7D-A7CB-3405C9292875}" srcOrd="0" destOrd="0" parTransId="{F4DDE509-909A-4850-8EA3-C94E28A51D9D}" sibTransId="{2C439D03-3DCD-433C-AD99-C72AB14D1146}"/>
    <dgm:cxn modelId="{61771B35-171C-4F99-9E5D-9D37A476AC0D}" type="presOf" srcId="{A38EE30B-B537-439E-9FEA-8F94CEB57973}" destId="{748502F3-9CE8-44F4-BCA9-D976C3331936}" srcOrd="0" destOrd="0" presId="urn:microsoft.com/office/officeart/2008/layout/AlternatingHexagons"/>
    <dgm:cxn modelId="{C1D4A568-FA83-442E-A70B-88447486C327}" srcId="{9FA763FE-6AC7-49BC-8681-4CBC2E3AE31D}" destId="{A38EE30B-B537-439E-9FEA-8F94CEB57973}" srcOrd="0" destOrd="0" parTransId="{B55D30CB-70B7-4915-84F0-DF982E70765C}" sibTransId="{2B6CC4C3-D35E-4AC7-AA4F-836E959794C8}"/>
    <dgm:cxn modelId="{6490DC56-FD83-4985-903E-50C2A30A7712}" srcId="{40621DD0-5D85-45C7-8F62-42F8CE7F85F8}" destId="{B18887E4-CDB3-4DAD-B94B-B5FE9AA67385}" srcOrd="0" destOrd="0" parTransId="{34C52325-D036-4BCB-BC44-5A2656AEDDD6}" sibTransId="{7C87C86D-9F2F-4EFA-9965-F5E2E1631BBA}"/>
    <dgm:cxn modelId="{C4D4ED76-9755-422D-856E-2B8C4F59C0A2}" type="presOf" srcId="{BE6BA0F5-0C9D-4E7D-A7CB-3405C9292875}" destId="{BC43185F-5D88-4C76-9AF6-38EEE1EBCCF2}" srcOrd="0" destOrd="0" presId="urn:microsoft.com/office/officeart/2008/layout/AlternatingHexagons"/>
    <dgm:cxn modelId="{114FAF79-105E-4249-8855-5D44ADBE67AB}" srcId="{40621DD0-5D85-45C7-8F62-42F8CE7F85F8}" destId="{9FA763FE-6AC7-49BC-8681-4CBC2E3AE31D}" srcOrd="1" destOrd="0" parTransId="{E56053F1-08BD-487A-9A18-3A694CABB844}" sibTransId="{0EE65216-313B-47A3-9912-BFDB2EE4EC63}"/>
    <dgm:cxn modelId="{A959A38D-FBF0-4B47-8E35-8C1960B11825}" type="presOf" srcId="{A2991308-3684-4F63-A548-24E715B5F482}" destId="{AB11A12D-B52F-43F0-8FB4-2EA26315F03F}" srcOrd="0" destOrd="0" presId="urn:microsoft.com/office/officeart/2008/layout/AlternatingHexagons"/>
    <dgm:cxn modelId="{3E816F9E-5525-4E1D-8211-7E98A4504BD4}" srcId="{A2991308-3684-4F63-A548-24E715B5F482}" destId="{8F1DCF96-B03A-42ED-8423-7FBF5C6E0DE5}" srcOrd="0" destOrd="0" parTransId="{D1F9F4A7-2662-44FF-837D-8AA9B600F940}" sibTransId="{8CEDA8DA-CD06-4683-9E97-09EF9254A0F2}"/>
    <dgm:cxn modelId="{0DFAE7A4-7E49-4EFA-BEF1-286138C8B579}" type="presOf" srcId="{158EA90B-B0AC-4C3B-8B6E-E5DB17EA99D0}" destId="{E75F9815-A2C4-4DE0-A843-E4F19F1610E9}" srcOrd="0" destOrd="0" presId="urn:microsoft.com/office/officeart/2008/layout/AlternatingHexagons"/>
    <dgm:cxn modelId="{EC45D7A7-CA48-4E22-81E5-613DDD8E3DD3}" srcId="{40621DD0-5D85-45C7-8F62-42F8CE7F85F8}" destId="{A2991308-3684-4F63-A548-24E715B5F482}" srcOrd="2" destOrd="0" parTransId="{D10B7F17-48F9-40A8-AA33-B3DF59D1F9B3}" sibTransId="{158EA90B-B0AC-4C3B-8B6E-E5DB17EA99D0}"/>
    <dgm:cxn modelId="{65C4C7DE-4901-4B3B-9AFA-9E66ACED40FD}" type="presOf" srcId="{0EE65216-313B-47A3-9912-BFDB2EE4EC63}" destId="{1153E4A4-272D-4B1F-A551-696066E6E8C9}" srcOrd="0" destOrd="0" presId="urn:microsoft.com/office/officeart/2008/layout/AlternatingHexagons"/>
    <dgm:cxn modelId="{DFE98BE8-3A7C-4A0C-BC65-30829D7A85E1}" type="presOf" srcId="{40621DD0-5D85-45C7-8F62-42F8CE7F85F8}" destId="{B059D710-C72D-42AF-9302-4C79E19E06FA}" srcOrd="0" destOrd="0" presId="urn:microsoft.com/office/officeart/2008/layout/AlternatingHexagons"/>
    <dgm:cxn modelId="{CD6EA0ED-19E7-4E31-AAE6-E1F366010BCB}" type="presOf" srcId="{9FA763FE-6AC7-49BC-8681-4CBC2E3AE31D}" destId="{D8921555-9D19-4F62-AA3A-9A30AABE1D86}" srcOrd="0" destOrd="0" presId="urn:microsoft.com/office/officeart/2008/layout/AlternatingHexagons"/>
    <dgm:cxn modelId="{E1A03DF5-5DE2-43C9-984C-5B6D953CCAEC}" type="presOf" srcId="{B18887E4-CDB3-4DAD-B94B-B5FE9AA67385}" destId="{D6C283D1-2127-4EA3-9968-E776D8E8291E}" srcOrd="0" destOrd="0" presId="urn:microsoft.com/office/officeart/2008/layout/AlternatingHexagons"/>
    <dgm:cxn modelId="{560028F7-C5EF-4C07-BF65-BF51CA44256E}" type="presOf" srcId="{8F1DCF96-B03A-42ED-8423-7FBF5C6E0DE5}" destId="{DB794E22-CEEE-4F00-9687-8DAA5264930D}" srcOrd="0" destOrd="0" presId="urn:microsoft.com/office/officeart/2008/layout/AlternatingHexagons"/>
    <dgm:cxn modelId="{81397621-4157-48CF-87BF-EFC44805CBCF}" type="presParOf" srcId="{B059D710-C72D-42AF-9302-4C79E19E06FA}" destId="{4BE7C323-F7F7-40CA-896D-60E95B1A8957}" srcOrd="0" destOrd="0" presId="urn:microsoft.com/office/officeart/2008/layout/AlternatingHexagons"/>
    <dgm:cxn modelId="{87536F94-5FF0-4934-BF1F-C6DB6B011E80}" type="presParOf" srcId="{4BE7C323-F7F7-40CA-896D-60E95B1A8957}" destId="{D6C283D1-2127-4EA3-9968-E776D8E8291E}" srcOrd="0" destOrd="0" presId="urn:microsoft.com/office/officeart/2008/layout/AlternatingHexagons"/>
    <dgm:cxn modelId="{C8CCBCA4-4EEF-4A35-9968-1953E3B134BE}" type="presParOf" srcId="{4BE7C323-F7F7-40CA-896D-60E95B1A8957}" destId="{BC43185F-5D88-4C76-9AF6-38EEE1EBCCF2}" srcOrd="1" destOrd="0" presId="urn:microsoft.com/office/officeart/2008/layout/AlternatingHexagons"/>
    <dgm:cxn modelId="{16E840B0-2794-4653-9544-43A2CFD1637C}" type="presParOf" srcId="{4BE7C323-F7F7-40CA-896D-60E95B1A8957}" destId="{7FFA2FBF-0CED-43CF-BE39-35BC170179CB}" srcOrd="2" destOrd="0" presId="urn:microsoft.com/office/officeart/2008/layout/AlternatingHexagons"/>
    <dgm:cxn modelId="{CD6AEA08-89A5-414C-9B72-FD406ECF56FB}" type="presParOf" srcId="{4BE7C323-F7F7-40CA-896D-60E95B1A8957}" destId="{88EBAC1B-EEB2-41BB-997D-B94B3DA0B952}" srcOrd="3" destOrd="0" presId="urn:microsoft.com/office/officeart/2008/layout/AlternatingHexagons"/>
    <dgm:cxn modelId="{873B5154-2DDA-4277-B656-018222D77C30}" type="presParOf" srcId="{4BE7C323-F7F7-40CA-896D-60E95B1A8957}" destId="{F6E95643-51F4-4549-ABD6-B32253535F7D}" srcOrd="4" destOrd="0" presId="urn:microsoft.com/office/officeart/2008/layout/AlternatingHexagons"/>
    <dgm:cxn modelId="{EB0853C1-3CA7-4D57-B474-5D58CE7E286C}" type="presParOf" srcId="{B059D710-C72D-42AF-9302-4C79E19E06FA}" destId="{5AEC2926-0306-41A3-848D-4FDFCAEF4AF1}" srcOrd="1" destOrd="0" presId="urn:microsoft.com/office/officeart/2008/layout/AlternatingHexagons"/>
    <dgm:cxn modelId="{6439987B-5FD8-4016-9CB9-5E1B2E538D68}" type="presParOf" srcId="{B059D710-C72D-42AF-9302-4C79E19E06FA}" destId="{703313F6-6AFB-4C9B-9069-B5036CF2C1A0}" srcOrd="2" destOrd="0" presId="urn:microsoft.com/office/officeart/2008/layout/AlternatingHexagons"/>
    <dgm:cxn modelId="{5567C66C-E272-4D72-8011-B4599A0F1BC3}" type="presParOf" srcId="{703313F6-6AFB-4C9B-9069-B5036CF2C1A0}" destId="{D8921555-9D19-4F62-AA3A-9A30AABE1D86}" srcOrd="0" destOrd="0" presId="urn:microsoft.com/office/officeart/2008/layout/AlternatingHexagons"/>
    <dgm:cxn modelId="{E8EB40F4-5693-475D-B13A-43C87330C6CD}" type="presParOf" srcId="{703313F6-6AFB-4C9B-9069-B5036CF2C1A0}" destId="{748502F3-9CE8-44F4-BCA9-D976C3331936}" srcOrd="1" destOrd="0" presId="urn:microsoft.com/office/officeart/2008/layout/AlternatingHexagons"/>
    <dgm:cxn modelId="{B21863F0-12A8-4ED7-839D-78C6069D2703}" type="presParOf" srcId="{703313F6-6AFB-4C9B-9069-B5036CF2C1A0}" destId="{A98A8BEE-46AE-4A28-902E-8BE504748532}" srcOrd="2" destOrd="0" presId="urn:microsoft.com/office/officeart/2008/layout/AlternatingHexagons"/>
    <dgm:cxn modelId="{D95E446D-A720-4BF4-9AD6-704AF4561EAB}" type="presParOf" srcId="{703313F6-6AFB-4C9B-9069-B5036CF2C1A0}" destId="{6C5BF03F-2D51-40B7-9CC5-0F145B842699}" srcOrd="3" destOrd="0" presId="urn:microsoft.com/office/officeart/2008/layout/AlternatingHexagons"/>
    <dgm:cxn modelId="{7F3503F2-F8D0-4A7B-8891-379E0D89410C}" type="presParOf" srcId="{703313F6-6AFB-4C9B-9069-B5036CF2C1A0}" destId="{1153E4A4-272D-4B1F-A551-696066E6E8C9}" srcOrd="4" destOrd="0" presId="urn:microsoft.com/office/officeart/2008/layout/AlternatingHexagons"/>
    <dgm:cxn modelId="{32D51272-0AC7-44CC-B388-0FCF14E73EFC}" type="presParOf" srcId="{B059D710-C72D-42AF-9302-4C79E19E06FA}" destId="{6E0FA130-E5FA-44BA-BFD5-0C074E6AAADA}" srcOrd="3" destOrd="0" presId="urn:microsoft.com/office/officeart/2008/layout/AlternatingHexagons"/>
    <dgm:cxn modelId="{36C46E3D-DA3B-4FAF-9384-A44EE04FEC6A}" type="presParOf" srcId="{B059D710-C72D-42AF-9302-4C79E19E06FA}" destId="{7EC67FE1-8F8A-4E78-A698-1B01F512B3FD}" srcOrd="4" destOrd="0" presId="urn:microsoft.com/office/officeart/2008/layout/AlternatingHexagons"/>
    <dgm:cxn modelId="{B06CBF22-F6A6-4196-B398-0B36351DE820}" type="presParOf" srcId="{7EC67FE1-8F8A-4E78-A698-1B01F512B3FD}" destId="{AB11A12D-B52F-43F0-8FB4-2EA26315F03F}" srcOrd="0" destOrd="0" presId="urn:microsoft.com/office/officeart/2008/layout/AlternatingHexagons"/>
    <dgm:cxn modelId="{E0C6E0E6-3F7E-4F57-A444-69FF41CA716F}" type="presParOf" srcId="{7EC67FE1-8F8A-4E78-A698-1B01F512B3FD}" destId="{DB794E22-CEEE-4F00-9687-8DAA5264930D}" srcOrd="1" destOrd="0" presId="urn:microsoft.com/office/officeart/2008/layout/AlternatingHexagons"/>
    <dgm:cxn modelId="{157D56A6-8C42-4A39-9134-A50EAF1D7940}" type="presParOf" srcId="{7EC67FE1-8F8A-4E78-A698-1B01F512B3FD}" destId="{D1376F85-4DBF-4060-B182-D68A1875EBE8}" srcOrd="2" destOrd="0" presId="urn:microsoft.com/office/officeart/2008/layout/AlternatingHexagons"/>
    <dgm:cxn modelId="{6CE85E2B-10E8-4255-BBF6-200F0CD2A00C}" type="presParOf" srcId="{7EC67FE1-8F8A-4E78-A698-1B01F512B3FD}" destId="{A0E8FAD2-C985-4DCA-90A6-C736F28349B5}" srcOrd="3" destOrd="0" presId="urn:microsoft.com/office/officeart/2008/layout/AlternatingHexagons"/>
    <dgm:cxn modelId="{4E358378-1FF0-46EF-A648-2A5156784344}" type="presParOf" srcId="{7EC67FE1-8F8A-4E78-A698-1B01F512B3FD}" destId="{E75F9815-A2C4-4DE0-A843-E4F19F1610E9}"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D82302-4308-4BEC-A2D0-404CB5564B76}"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fr-FR"/>
        </a:p>
      </dgm:t>
    </dgm:pt>
    <dgm:pt modelId="{46C431AD-5D7C-42D6-BA5D-924ECAF91AE9}">
      <dgm:prSet phldrT="[Texte]"/>
      <dgm:spPr/>
      <dgm:t>
        <a:bodyPr/>
        <a:lstStyle/>
        <a:p>
          <a:pPr algn="ctr"/>
          <a:r>
            <a:rPr lang="fr-FR" dirty="0"/>
            <a:t>Taux de retard /Composition Camions </a:t>
          </a:r>
        </a:p>
      </dgm:t>
    </dgm:pt>
    <dgm:pt modelId="{DB920C20-64B9-4277-9577-D632D3436905}" type="parTrans" cxnId="{57E11641-9C4D-4C92-881C-E461EDDD4E46}">
      <dgm:prSet/>
      <dgm:spPr/>
      <dgm:t>
        <a:bodyPr/>
        <a:lstStyle/>
        <a:p>
          <a:endParaRPr lang="fr-FR"/>
        </a:p>
      </dgm:t>
    </dgm:pt>
    <dgm:pt modelId="{E89C7C94-E4F4-4808-B405-F91E06234085}" type="sibTrans" cxnId="{57E11641-9C4D-4C92-881C-E461EDDD4E46}">
      <dgm:prSet/>
      <dgm:spPr/>
      <dgm:t>
        <a:bodyPr/>
        <a:lstStyle/>
        <a:p>
          <a:endParaRPr lang="fr-FR"/>
        </a:p>
      </dgm:t>
    </dgm:pt>
    <dgm:pt modelId="{86B535EF-E73F-4CE9-B724-C962BA8A8B0B}">
      <dgm:prSet phldrT="[Texte]"/>
      <dgm:spPr/>
      <dgm:t>
        <a:bodyPr/>
        <a:lstStyle/>
        <a:p>
          <a:pPr algn="ctr"/>
          <a:r>
            <a:rPr lang="fr-FR" dirty="0"/>
            <a:t>Revoir les prévisions sur ces Familles de Produits</a:t>
          </a:r>
        </a:p>
      </dgm:t>
    </dgm:pt>
    <dgm:pt modelId="{26AC3825-017F-406D-8E8F-C530814CC86B}" type="parTrans" cxnId="{1E989986-7630-4EF9-A50A-F6F5CA9DBFE2}">
      <dgm:prSet/>
      <dgm:spPr/>
      <dgm:t>
        <a:bodyPr/>
        <a:lstStyle/>
        <a:p>
          <a:endParaRPr lang="fr-FR"/>
        </a:p>
      </dgm:t>
    </dgm:pt>
    <dgm:pt modelId="{13B0BEE7-2D09-45C5-803E-A1A93366ED75}" type="sibTrans" cxnId="{1E989986-7630-4EF9-A50A-F6F5CA9DBFE2}">
      <dgm:prSet/>
      <dgm:spPr/>
      <dgm:t>
        <a:bodyPr/>
        <a:lstStyle/>
        <a:p>
          <a:endParaRPr lang="fr-FR"/>
        </a:p>
      </dgm:t>
    </dgm:pt>
    <dgm:pt modelId="{514B6094-E83A-4C25-8AAF-A210CCCE585A}">
      <dgm:prSet/>
      <dgm:spPr/>
      <dgm:t>
        <a:bodyPr/>
        <a:lstStyle/>
        <a:p>
          <a:pPr algn="ctr"/>
          <a:r>
            <a:rPr lang="fr-FR" dirty="0"/>
            <a:t>Revoir les zones de stockage en fonction des sorties</a:t>
          </a:r>
        </a:p>
      </dgm:t>
    </dgm:pt>
    <dgm:pt modelId="{B0071F19-3E3B-450D-B8FE-3C41BA65A57B}" type="parTrans" cxnId="{F9D0EF08-5C5A-4F08-8092-D18EBE66F236}">
      <dgm:prSet/>
      <dgm:spPr/>
      <dgm:t>
        <a:bodyPr/>
        <a:lstStyle/>
        <a:p>
          <a:endParaRPr lang="fr-FR"/>
        </a:p>
      </dgm:t>
    </dgm:pt>
    <dgm:pt modelId="{E869873F-2D6E-49AE-AF63-612A52B2D0B0}" type="sibTrans" cxnId="{F9D0EF08-5C5A-4F08-8092-D18EBE66F236}">
      <dgm:prSet/>
      <dgm:spPr/>
      <dgm:t>
        <a:bodyPr/>
        <a:lstStyle/>
        <a:p>
          <a:endParaRPr lang="fr-FR"/>
        </a:p>
      </dgm:t>
    </dgm:pt>
    <dgm:pt modelId="{5AFD5E37-62BD-4117-A728-D22BE28316E8}">
      <dgm:prSet/>
      <dgm:spPr/>
      <dgm:t>
        <a:bodyPr/>
        <a:lstStyle/>
        <a:p>
          <a:pPr algn="ctr"/>
          <a:r>
            <a:rPr lang="fr-FR" dirty="0"/>
            <a:t>Process de réception/expédition</a:t>
          </a:r>
        </a:p>
      </dgm:t>
    </dgm:pt>
    <dgm:pt modelId="{0A56E2FA-9621-43C5-BB14-DB6690C150F1}" type="parTrans" cxnId="{588EF306-F22C-4700-B62D-BD22747F3FFD}">
      <dgm:prSet/>
      <dgm:spPr/>
      <dgm:t>
        <a:bodyPr/>
        <a:lstStyle/>
        <a:p>
          <a:endParaRPr lang="fr-FR"/>
        </a:p>
      </dgm:t>
    </dgm:pt>
    <dgm:pt modelId="{CA3449F0-0F50-45E4-BCEC-C52D95096487}" type="sibTrans" cxnId="{588EF306-F22C-4700-B62D-BD22747F3FFD}">
      <dgm:prSet/>
      <dgm:spPr/>
      <dgm:t>
        <a:bodyPr/>
        <a:lstStyle/>
        <a:p>
          <a:endParaRPr lang="fr-FR"/>
        </a:p>
      </dgm:t>
    </dgm:pt>
    <dgm:pt modelId="{FC4FE4A5-FD47-40A7-8994-2713BE8A3E12}" type="pres">
      <dgm:prSet presAssocID="{FDD82302-4308-4BEC-A2D0-404CB5564B76}" presName="linear" presStyleCnt="0">
        <dgm:presLayoutVars>
          <dgm:animLvl val="lvl"/>
          <dgm:resizeHandles val="exact"/>
        </dgm:presLayoutVars>
      </dgm:prSet>
      <dgm:spPr/>
    </dgm:pt>
    <dgm:pt modelId="{9685C4AF-9041-4F46-A339-F54FB54DFB2F}" type="pres">
      <dgm:prSet presAssocID="{46C431AD-5D7C-42D6-BA5D-924ECAF91AE9}" presName="parentText" presStyleLbl="node1" presStyleIdx="0" presStyleCnt="4">
        <dgm:presLayoutVars>
          <dgm:chMax val="0"/>
          <dgm:bulletEnabled val="1"/>
        </dgm:presLayoutVars>
      </dgm:prSet>
      <dgm:spPr/>
    </dgm:pt>
    <dgm:pt modelId="{F65EF820-76AF-4D52-9D66-AB5015F756E7}" type="pres">
      <dgm:prSet presAssocID="{E89C7C94-E4F4-4808-B405-F91E06234085}" presName="spacer" presStyleCnt="0"/>
      <dgm:spPr/>
    </dgm:pt>
    <dgm:pt modelId="{32477BA2-2443-4ADA-B91F-A3729531770B}" type="pres">
      <dgm:prSet presAssocID="{86B535EF-E73F-4CE9-B724-C962BA8A8B0B}" presName="parentText" presStyleLbl="node1" presStyleIdx="1" presStyleCnt="4">
        <dgm:presLayoutVars>
          <dgm:chMax val="0"/>
          <dgm:bulletEnabled val="1"/>
        </dgm:presLayoutVars>
      </dgm:prSet>
      <dgm:spPr/>
    </dgm:pt>
    <dgm:pt modelId="{3A6A0294-1A31-47C8-9F68-AB503CEE12A6}" type="pres">
      <dgm:prSet presAssocID="{13B0BEE7-2D09-45C5-803E-A1A93366ED75}" presName="spacer" presStyleCnt="0"/>
      <dgm:spPr/>
    </dgm:pt>
    <dgm:pt modelId="{847D66C5-75EA-49B5-95E2-453B9F158E44}" type="pres">
      <dgm:prSet presAssocID="{514B6094-E83A-4C25-8AAF-A210CCCE585A}" presName="parentText" presStyleLbl="node1" presStyleIdx="2" presStyleCnt="4">
        <dgm:presLayoutVars>
          <dgm:chMax val="0"/>
          <dgm:bulletEnabled val="1"/>
        </dgm:presLayoutVars>
      </dgm:prSet>
      <dgm:spPr/>
    </dgm:pt>
    <dgm:pt modelId="{715B8FF9-E5B4-4582-851A-AC39BAED27C3}" type="pres">
      <dgm:prSet presAssocID="{E869873F-2D6E-49AE-AF63-612A52B2D0B0}" presName="spacer" presStyleCnt="0"/>
      <dgm:spPr/>
    </dgm:pt>
    <dgm:pt modelId="{959D26B8-6061-4DF3-B3CB-AF40E8265255}" type="pres">
      <dgm:prSet presAssocID="{5AFD5E37-62BD-4117-A728-D22BE28316E8}" presName="parentText" presStyleLbl="node1" presStyleIdx="3" presStyleCnt="4">
        <dgm:presLayoutVars>
          <dgm:chMax val="0"/>
          <dgm:bulletEnabled val="1"/>
        </dgm:presLayoutVars>
      </dgm:prSet>
      <dgm:spPr/>
    </dgm:pt>
  </dgm:ptLst>
  <dgm:cxnLst>
    <dgm:cxn modelId="{588EF306-F22C-4700-B62D-BD22747F3FFD}" srcId="{FDD82302-4308-4BEC-A2D0-404CB5564B76}" destId="{5AFD5E37-62BD-4117-A728-D22BE28316E8}" srcOrd="3" destOrd="0" parTransId="{0A56E2FA-9621-43C5-BB14-DB6690C150F1}" sibTransId="{CA3449F0-0F50-45E4-BCEC-C52D95096487}"/>
    <dgm:cxn modelId="{75565E07-D71F-4D11-8D50-587763220570}" type="presOf" srcId="{5AFD5E37-62BD-4117-A728-D22BE28316E8}" destId="{959D26B8-6061-4DF3-B3CB-AF40E8265255}" srcOrd="0" destOrd="0" presId="urn:microsoft.com/office/officeart/2005/8/layout/vList2"/>
    <dgm:cxn modelId="{F9D0EF08-5C5A-4F08-8092-D18EBE66F236}" srcId="{FDD82302-4308-4BEC-A2D0-404CB5564B76}" destId="{514B6094-E83A-4C25-8AAF-A210CCCE585A}" srcOrd="2" destOrd="0" parTransId="{B0071F19-3E3B-450D-B8FE-3C41BA65A57B}" sibTransId="{E869873F-2D6E-49AE-AF63-612A52B2D0B0}"/>
    <dgm:cxn modelId="{57E11641-9C4D-4C92-881C-E461EDDD4E46}" srcId="{FDD82302-4308-4BEC-A2D0-404CB5564B76}" destId="{46C431AD-5D7C-42D6-BA5D-924ECAF91AE9}" srcOrd="0" destOrd="0" parTransId="{DB920C20-64B9-4277-9577-D632D3436905}" sibTransId="{E89C7C94-E4F4-4808-B405-F91E06234085}"/>
    <dgm:cxn modelId="{89086950-87EB-4E25-8465-C2B4CA5BF753}" type="presOf" srcId="{86B535EF-E73F-4CE9-B724-C962BA8A8B0B}" destId="{32477BA2-2443-4ADA-B91F-A3729531770B}" srcOrd="0" destOrd="0" presId="urn:microsoft.com/office/officeart/2005/8/layout/vList2"/>
    <dgm:cxn modelId="{D0F9A77C-358F-4412-8781-F239D6BAA72A}" type="presOf" srcId="{FDD82302-4308-4BEC-A2D0-404CB5564B76}" destId="{FC4FE4A5-FD47-40A7-8994-2713BE8A3E12}" srcOrd="0" destOrd="0" presId="urn:microsoft.com/office/officeart/2005/8/layout/vList2"/>
    <dgm:cxn modelId="{1E989986-7630-4EF9-A50A-F6F5CA9DBFE2}" srcId="{FDD82302-4308-4BEC-A2D0-404CB5564B76}" destId="{86B535EF-E73F-4CE9-B724-C962BA8A8B0B}" srcOrd="1" destOrd="0" parTransId="{26AC3825-017F-406D-8E8F-C530814CC86B}" sibTransId="{13B0BEE7-2D09-45C5-803E-A1A93366ED75}"/>
    <dgm:cxn modelId="{DB4598A5-C409-4780-9815-4C864EA63FA6}" type="presOf" srcId="{514B6094-E83A-4C25-8AAF-A210CCCE585A}" destId="{847D66C5-75EA-49B5-95E2-453B9F158E44}" srcOrd="0" destOrd="0" presId="urn:microsoft.com/office/officeart/2005/8/layout/vList2"/>
    <dgm:cxn modelId="{CA5F04DC-7DD4-489D-98D9-444FD082331E}" type="presOf" srcId="{46C431AD-5D7C-42D6-BA5D-924ECAF91AE9}" destId="{9685C4AF-9041-4F46-A339-F54FB54DFB2F}" srcOrd="0" destOrd="0" presId="urn:microsoft.com/office/officeart/2005/8/layout/vList2"/>
    <dgm:cxn modelId="{D55B058E-B8B4-49FD-AD2A-1C2E22AD1806}" type="presParOf" srcId="{FC4FE4A5-FD47-40A7-8994-2713BE8A3E12}" destId="{9685C4AF-9041-4F46-A339-F54FB54DFB2F}" srcOrd="0" destOrd="0" presId="urn:microsoft.com/office/officeart/2005/8/layout/vList2"/>
    <dgm:cxn modelId="{40FF1DE6-A9BD-4734-9C69-F2F72C46149F}" type="presParOf" srcId="{FC4FE4A5-FD47-40A7-8994-2713BE8A3E12}" destId="{F65EF820-76AF-4D52-9D66-AB5015F756E7}" srcOrd="1" destOrd="0" presId="urn:microsoft.com/office/officeart/2005/8/layout/vList2"/>
    <dgm:cxn modelId="{57E4583F-CAE1-48FC-90EC-550EB63F4A8A}" type="presParOf" srcId="{FC4FE4A5-FD47-40A7-8994-2713BE8A3E12}" destId="{32477BA2-2443-4ADA-B91F-A3729531770B}" srcOrd="2" destOrd="0" presId="urn:microsoft.com/office/officeart/2005/8/layout/vList2"/>
    <dgm:cxn modelId="{A986E721-5544-4E8E-9130-85261874DE39}" type="presParOf" srcId="{FC4FE4A5-FD47-40A7-8994-2713BE8A3E12}" destId="{3A6A0294-1A31-47C8-9F68-AB503CEE12A6}" srcOrd="3" destOrd="0" presId="urn:microsoft.com/office/officeart/2005/8/layout/vList2"/>
    <dgm:cxn modelId="{AF1CF672-C83C-4C87-89E1-7B84F9995A29}" type="presParOf" srcId="{FC4FE4A5-FD47-40A7-8994-2713BE8A3E12}" destId="{847D66C5-75EA-49B5-95E2-453B9F158E44}" srcOrd="4" destOrd="0" presId="urn:microsoft.com/office/officeart/2005/8/layout/vList2"/>
    <dgm:cxn modelId="{5D7937B3-1C4A-4B93-B34A-5962E7475C95}" type="presParOf" srcId="{FC4FE4A5-FD47-40A7-8994-2713BE8A3E12}" destId="{715B8FF9-E5B4-4582-851A-AC39BAED27C3}" srcOrd="5" destOrd="0" presId="urn:microsoft.com/office/officeart/2005/8/layout/vList2"/>
    <dgm:cxn modelId="{3E925EC4-6918-4A06-BE3F-A35F84BA44E9}" type="presParOf" srcId="{FC4FE4A5-FD47-40A7-8994-2713BE8A3E12}" destId="{959D26B8-6061-4DF3-B3CB-AF40E8265255}" srcOrd="6"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61776-282C-4ACD-A8A9-2BB8EA454B89}">
      <dsp:nvSpPr>
        <dsp:cNvPr id="0" name=""/>
        <dsp:cNvSpPr/>
      </dsp:nvSpPr>
      <dsp:spPr>
        <a:xfrm>
          <a:off x="463" y="190634"/>
          <a:ext cx="988058" cy="592834"/>
        </a:xfrm>
        <a:prstGeom prst="roundRect">
          <a:avLst>
            <a:gd name="adj" fmla="val 10000"/>
          </a:avLst>
        </a:prstGeom>
        <a:no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kern="1200" cap="none" spc="0" dirty="0">
              <a:ln w="0"/>
              <a:solidFill>
                <a:schemeClr val="tx1"/>
              </a:solidFill>
              <a:effectLst>
                <a:outerShdw blurRad="38100" dist="19050" dir="2700000" algn="tl" rotWithShape="0">
                  <a:schemeClr val="dk1">
                    <a:alpha val="40000"/>
                  </a:schemeClr>
                </a:outerShdw>
              </a:effectLst>
            </a:rPr>
            <a:t>Moyenne</a:t>
          </a:r>
        </a:p>
      </dsp:txBody>
      <dsp:txXfrm>
        <a:off x="17827" y="207998"/>
        <a:ext cx="953330" cy="558106"/>
      </dsp:txXfrm>
    </dsp:sp>
    <dsp:sp modelId="{01F2ECEE-5305-4340-BB1A-4A202BE75C33}">
      <dsp:nvSpPr>
        <dsp:cNvPr id="0" name=""/>
        <dsp:cNvSpPr/>
      </dsp:nvSpPr>
      <dsp:spPr>
        <a:xfrm>
          <a:off x="1087327" y="364532"/>
          <a:ext cx="209468" cy="2450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1087327" y="413540"/>
        <a:ext cx="146628" cy="147022"/>
      </dsp:txXfrm>
    </dsp:sp>
    <dsp:sp modelId="{45187702-BBE0-485A-8AAC-0262608A99B0}">
      <dsp:nvSpPr>
        <dsp:cNvPr id="0" name=""/>
        <dsp:cNvSpPr/>
      </dsp:nvSpPr>
      <dsp:spPr>
        <a:xfrm>
          <a:off x="1383744" y="190634"/>
          <a:ext cx="988058" cy="592834"/>
        </a:xfrm>
        <a:prstGeom prst="roundRect">
          <a:avLst>
            <a:gd name="adj" fmla="val 10000"/>
          </a:avLst>
        </a:prstGeom>
        <a:no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kern="1200" cap="none" spc="0" dirty="0">
              <a:ln w="0"/>
              <a:solidFill>
                <a:schemeClr val="tx1"/>
              </a:solidFill>
              <a:effectLst>
                <a:outerShdw blurRad="38100" dist="19050" dir="2700000" algn="tl" rotWithShape="0">
                  <a:schemeClr val="dk1">
                    <a:alpha val="40000"/>
                  </a:schemeClr>
                </a:outerShdw>
              </a:effectLst>
            </a:rPr>
            <a:t>103,48%</a:t>
          </a:r>
          <a:endParaRPr lang="fr-FR" sz="1500" kern="1200" dirty="0"/>
        </a:p>
      </dsp:txBody>
      <dsp:txXfrm>
        <a:off x="1401108" y="207998"/>
        <a:ext cx="953330" cy="558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AB19A-2FE8-4692-913B-08A0B0C0D18B}">
      <dsp:nvSpPr>
        <dsp:cNvPr id="0" name=""/>
        <dsp:cNvSpPr/>
      </dsp:nvSpPr>
      <dsp:spPr>
        <a:xfrm>
          <a:off x="0" y="520143"/>
          <a:ext cx="2087496" cy="662400"/>
        </a:xfrm>
        <a:prstGeom prst="rect">
          <a:avLst/>
        </a:prstGeom>
        <a:solidFill>
          <a:schemeClr val="accent3">
            <a:shade val="50000"/>
            <a:hueOff val="0"/>
            <a:satOff val="0"/>
            <a:lumOff val="0"/>
            <a:alphaOff val="0"/>
          </a:schemeClr>
        </a:solidFill>
        <a:ln w="254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fr-FR" sz="2300" kern="1200" dirty="0"/>
            <a:t>Top 3</a:t>
          </a:r>
        </a:p>
      </dsp:txBody>
      <dsp:txXfrm>
        <a:off x="0" y="520143"/>
        <a:ext cx="2087496" cy="662400"/>
      </dsp:txXfrm>
    </dsp:sp>
    <dsp:sp modelId="{AE460A4B-6ABF-404B-8924-BFCEB063D703}">
      <dsp:nvSpPr>
        <dsp:cNvPr id="0" name=""/>
        <dsp:cNvSpPr/>
      </dsp:nvSpPr>
      <dsp:spPr>
        <a:xfrm>
          <a:off x="0" y="1182543"/>
          <a:ext cx="2087496" cy="1325835"/>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fr-FR" sz="2300" kern="1200" dirty="0"/>
            <a:t>Crèmerie</a:t>
          </a:r>
        </a:p>
        <a:p>
          <a:pPr marL="228600" lvl="1" indent="-228600" algn="l" defTabSz="1022350">
            <a:lnSpc>
              <a:spcPct val="90000"/>
            </a:lnSpc>
            <a:spcBef>
              <a:spcPct val="0"/>
            </a:spcBef>
            <a:spcAft>
              <a:spcPct val="15000"/>
            </a:spcAft>
            <a:buChar char="•"/>
          </a:pPr>
          <a:r>
            <a:rPr lang="fr-FR" sz="2300" kern="1200" dirty="0"/>
            <a:t>Emballages</a:t>
          </a:r>
        </a:p>
        <a:p>
          <a:pPr marL="228600" lvl="1" indent="-228600" algn="l" defTabSz="1022350">
            <a:lnSpc>
              <a:spcPct val="90000"/>
            </a:lnSpc>
            <a:spcBef>
              <a:spcPct val="0"/>
            </a:spcBef>
            <a:spcAft>
              <a:spcPct val="15000"/>
            </a:spcAft>
            <a:buChar char="•"/>
          </a:pPr>
          <a:r>
            <a:rPr lang="fr-FR" sz="2300" kern="1200" dirty="0"/>
            <a:t>Boulangerie</a:t>
          </a:r>
        </a:p>
      </dsp:txBody>
      <dsp:txXfrm>
        <a:off x="0" y="1182543"/>
        <a:ext cx="2087496" cy="1325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283D1-2127-4EA3-9968-E776D8E8291E}">
      <dsp:nvSpPr>
        <dsp:cNvPr id="0" name=""/>
        <dsp:cNvSpPr/>
      </dsp:nvSpPr>
      <dsp:spPr>
        <a:xfrm rot="5400000">
          <a:off x="2491808" y="88584"/>
          <a:ext cx="1335477" cy="1161865"/>
        </a:xfrm>
        <a:prstGeom prst="hexagon">
          <a:avLst>
            <a:gd name="adj" fmla="val 25000"/>
            <a:gd name="vf" fmla="val 115470"/>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+ 67 % Stock</a:t>
          </a:r>
        </a:p>
      </dsp:txBody>
      <dsp:txXfrm rot="-5400000">
        <a:off x="2759671" y="209890"/>
        <a:ext cx="799751" cy="919253"/>
      </dsp:txXfrm>
    </dsp:sp>
    <dsp:sp modelId="{BC43185F-5D88-4C76-9AF6-38EEE1EBCCF2}">
      <dsp:nvSpPr>
        <dsp:cNvPr id="0" name=""/>
        <dsp:cNvSpPr/>
      </dsp:nvSpPr>
      <dsp:spPr>
        <a:xfrm>
          <a:off x="3775736" y="268874"/>
          <a:ext cx="1490392" cy="80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dirty="0"/>
            <a:t>Crémerie</a:t>
          </a:r>
        </a:p>
        <a:p>
          <a:pPr marL="0" lvl="0" indent="0" algn="l" defTabSz="622300">
            <a:lnSpc>
              <a:spcPct val="90000"/>
            </a:lnSpc>
            <a:spcBef>
              <a:spcPct val="0"/>
            </a:spcBef>
            <a:spcAft>
              <a:spcPct val="35000"/>
            </a:spcAft>
            <a:buNone/>
          </a:pPr>
          <a:r>
            <a:rPr lang="fr-FR" sz="1400" kern="1200" dirty="0"/>
            <a:t>Emballages</a:t>
          </a:r>
        </a:p>
        <a:p>
          <a:pPr marL="0" lvl="0" indent="0" algn="l" defTabSz="622300">
            <a:lnSpc>
              <a:spcPct val="90000"/>
            </a:lnSpc>
            <a:spcBef>
              <a:spcPct val="0"/>
            </a:spcBef>
            <a:spcAft>
              <a:spcPct val="35000"/>
            </a:spcAft>
            <a:buNone/>
          </a:pPr>
          <a:r>
            <a:rPr lang="fr-FR" sz="1400" kern="1200" dirty="0"/>
            <a:t>Boulangerie</a:t>
          </a:r>
        </a:p>
      </dsp:txBody>
      <dsp:txXfrm>
        <a:off x="3775736" y="268874"/>
        <a:ext cx="1490392" cy="801286"/>
      </dsp:txXfrm>
    </dsp:sp>
    <dsp:sp modelId="{F6E95643-51F4-4549-ABD6-B32253535F7D}">
      <dsp:nvSpPr>
        <dsp:cNvPr id="0" name=""/>
        <dsp:cNvSpPr/>
      </dsp:nvSpPr>
      <dsp:spPr>
        <a:xfrm rot="5400000">
          <a:off x="1236993" y="88584"/>
          <a:ext cx="1335477" cy="1161865"/>
        </a:xfrm>
        <a:prstGeom prst="hexagon">
          <a:avLst>
            <a:gd name="adj" fmla="val 25000"/>
            <a:gd name="vf" fmla="val 115470"/>
          </a:avLst>
        </a:prstGeom>
        <a:solidFill>
          <a:schemeClr val="accent3">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504856" y="209890"/>
        <a:ext cx="799751" cy="919253"/>
      </dsp:txXfrm>
    </dsp:sp>
    <dsp:sp modelId="{D8921555-9D19-4F62-AA3A-9A30AABE1D86}">
      <dsp:nvSpPr>
        <dsp:cNvPr id="0" name=""/>
        <dsp:cNvSpPr/>
      </dsp:nvSpPr>
      <dsp:spPr>
        <a:xfrm rot="5400000">
          <a:off x="1861997" y="1222138"/>
          <a:ext cx="1335477" cy="1161865"/>
        </a:xfrm>
        <a:prstGeom prst="hexagon">
          <a:avLst>
            <a:gd name="adj" fmla="val 25000"/>
            <a:gd name="vf" fmla="val 115470"/>
          </a:avLst>
        </a:prstGeom>
        <a:solidFill>
          <a:schemeClr val="accent3">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latin typeface="Aptos Narrow" panose="020B0004020202020204" pitchFamily="34" charset="0"/>
            </a:rPr>
            <a:t>+ 8% Nbr de références</a:t>
          </a:r>
          <a:endParaRPr lang="fr-FR" sz="1200" kern="1200" dirty="0"/>
        </a:p>
      </dsp:txBody>
      <dsp:txXfrm rot="-5400000">
        <a:off x="2129860" y="1343444"/>
        <a:ext cx="799751" cy="919253"/>
      </dsp:txXfrm>
    </dsp:sp>
    <dsp:sp modelId="{748502F3-9CE8-44F4-BCA9-D976C3331936}">
      <dsp:nvSpPr>
        <dsp:cNvPr id="0" name=""/>
        <dsp:cNvSpPr/>
      </dsp:nvSpPr>
      <dsp:spPr>
        <a:xfrm>
          <a:off x="458410" y="1402427"/>
          <a:ext cx="1442315" cy="80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fr-FR" sz="1400" kern="1200"/>
            <a:t>Prix -</a:t>
          </a:r>
          <a:r>
            <a:rPr lang="fr-FR" sz="1400" kern="1200" dirty="0"/>
            <a:t>9%</a:t>
          </a:r>
        </a:p>
      </dsp:txBody>
      <dsp:txXfrm>
        <a:off x="458410" y="1402427"/>
        <a:ext cx="1442315" cy="801286"/>
      </dsp:txXfrm>
    </dsp:sp>
    <dsp:sp modelId="{1153E4A4-272D-4B1F-A551-696066E6E8C9}">
      <dsp:nvSpPr>
        <dsp:cNvPr id="0" name=""/>
        <dsp:cNvSpPr/>
      </dsp:nvSpPr>
      <dsp:spPr>
        <a:xfrm rot="5400000">
          <a:off x="3116812" y="1222138"/>
          <a:ext cx="1335477" cy="1161865"/>
        </a:xfrm>
        <a:prstGeom prst="hexagon">
          <a:avLst>
            <a:gd name="adj" fmla="val 25000"/>
            <a:gd name="vf" fmla="val 115470"/>
          </a:avLst>
        </a:prstGeom>
        <a:solidFill>
          <a:schemeClr val="accent3">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3384675" y="1343444"/>
        <a:ext cx="799751" cy="919253"/>
      </dsp:txXfrm>
    </dsp:sp>
    <dsp:sp modelId="{AB11A12D-B52F-43F0-8FB4-2EA26315F03F}">
      <dsp:nvSpPr>
        <dsp:cNvPr id="0" name=""/>
        <dsp:cNvSpPr/>
      </dsp:nvSpPr>
      <dsp:spPr>
        <a:xfrm rot="5400000">
          <a:off x="2491808" y="2355691"/>
          <a:ext cx="1335477" cy="1161865"/>
        </a:xfrm>
        <a:prstGeom prst="hexagon">
          <a:avLst>
            <a:gd name="adj" fmla="val 25000"/>
            <a:gd name="vf" fmla="val 115470"/>
          </a:avLst>
        </a:prstGeom>
        <a:solidFill>
          <a:schemeClr val="accent3">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Expéditions </a:t>
          </a:r>
        </a:p>
        <a:p>
          <a:pPr marL="0" lvl="0" indent="0" algn="ctr" defTabSz="444500">
            <a:lnSpc>
              <a:spcPct val="90000"/>
            </a:lnSpc>
            <a:spcBef>
              <a:spcPct val="0"/>
            </a:spcBef>
            <a:spcAft>
              <a:spcPct val="35000"/>
            </a:spcAft>
            <a:buNone/>
          </a:pPr>
          <a:r>
            <a:rPr lang="fr-FR" sz="1000" kern="1200" dirty="0"/>
            <a:t> &gt;</a:t>
          </a:r>
        </a:p>
        <a:p>
          <a:pPr marL="0" lvl="0" indent="0" algn="ctr" defTabSz="444500">
            <a:lnSpc>
              <a:spcPct val="90000"/>
            </a:lnSpc>
            <a:spcBef>
              <a:spcPct val="0"/>
            </a:spcBef>
            <a:spcAft>
              <a:spcPct val="35000"/>
            </a:spcAft>
            <a:buNone/>
          </a:pPr>
          <a:r>
            <a:rPr lang="fr-FR" sz="1000" kern="1200" dirty="0"/>
            <a:t>Réceptions</a:t>
          </a:r>
        </a:p>
      </dsp:txBody>
      <dsp:txXfrm rot="-5400000">
        <a:off x="2759671" y="2476997"/>
        <a:ext cx="799751" cy="919253"/>
      </dsp:txXfrm>
    </dsp:sp>
    <dsp:sp modelId="{DB794E22-CEEE-4F00-9687-8DAA5264930D}">
      <dsp:nvSpPr>
        <dsp:cNvPr id="0" name=""/>
        <dsp:cNvSpPr/>
      </dsp:nvSpPr>
      <dsp:spPr>
        <a:xfrm>
          <a:off x="3775736" y="2535981"/>
          <a:ext cx="1490392" cy="80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ptos Narrow" panose="020B0004020202020204" pitchFamily="34" charset="0"/>
            </a:rPr>
            <a:t>↘ nbr de commandes en réception </a:t>
          </a:r>
          <a:endParaRPr lang="fr-FR" sz="1600" kern="1200" dirty="0"/>
        </a:p>
      </dsp:txBody>
      <dsp:txXfrm>
        <a:off x="3775736" y="2535981"/>
        <a:ext cx="1490392" cy="801286"/>
      </dsp:txXfrm>
    </dsp:sp>
    <dsp:sp modelId="{E75F9815-A2C4-4DE0-A843-E4F19F1610E9}">
      <dsp:nvSpPr>
        <dsp:cNvPr id="0" name=""/>
        <dsp:cNvSpPr/>
      </dsp:nvSpPr>
      <dsp:spPr>
        <a:xfrm rot="5400000">
          <a:off x="1236993" y="2355691"/>
          <a:ext cx="1335477" cy="1161865"/>
        </a:xfrm>
        <a:prstGeom prst="hexagon">
          <a:avLst>
            <a:gd name="adj" fmla="val 25000"/>
            <a:gd name="vf" fmla="val 115470"/>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504856" y="2476997"/>
        <a:ext cx="799751" cy="9192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5C4AF-9041-4F46-A339-F54FB54DFB2F}">
      <dsp:nvSpPr>
        <dsp:cNvPr id="0" name=""/>
        <dsp:cNvSpPr/>
      </dsp:nvSpPr>
      <dsp:spPr>
        <a:xfrm>
          <a:off x="0" y="30239"/>
          <a:ext cx="3109844" cy="617760"/>
        </a:xfrm>
        <a:prstGeom prst="round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Taux de retard /Composition Camions </a:t>
          </a:r>
        </a:p>
      </dsp:txBody>
      <dsp:txXfrm>
        <a:off x="30157" y="60396"/>
        <a:ext cx="3049530" cy="557446"/>
      </dsp:txXfrm>
    </dsp:sp>
    <dsp:sp modelId="{32477BA2-2443-4ADA-B91F-A3729531770B}">
      <dsp:nvSpPr>
        <dsp:cNvPr id="0" name=""/>
        <dsp:cNvSpPr/>
      </dsp:nvSpPr>
      <dsp:spPr>
        <a:xfrm>
          <a:off x="0" y="694079"/>
          <a:ext cx="3109844" cy="617760"/>
        </a:xfrm>
        <a:prstGeom prst="roundRect">
          <a:avLst/>
        </a:prstGeom>
        <a:solidFill>
          <a:schemeClr val="accent1">
            <a:shade val="50000"/>
            <a:hueOff val="230853"/>
            <a:satOff val="12626"/>
            <a:lumOff val="203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Revoir les prévisions sur ces Familles de Produits</a:t>
          </a:r>
        </a:p>
      </dsp:txBody>
      <dsp:txXfrm>
        <a:off x="30157" y="724236"/>
        <a:ext cx="3049530" cy="557446"/>
      </dsp:txXfrm>
    </dsp:sp>
    <dsp:sp modelId="{847D66C5-75EA-49B5-95E2-453B9F158E44}">
      <dsp:nvSpPr>
        <dsp:cNvPr id="0" name=""/>
        <dsp:cNvSpPr/>
      </dsp:nvSpPr>
      <dsp:spPr>
        <a:xfrm>
          <a:off x="0" y="1357919"/>
          <a:ext cx="3109844" cy="617760"/>
        </a:xfrm>
        <a:prstGeom prst="roundRect">
          <a:avLst/>
        </a:prstGeom>
        <a:solidFill>
          <a:schemeClr val="accent1">
            <a:shade val="50000"/>
            <a:hueOff val="461707"/>
            <a:satOff val="25251"/>
            <a:lumOff val="407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Revoir les zones de stockage en fonction des sorties</a:t>
          </a:r>
        </a:p>
      </dsp:txBody>
      <dsp:txXfrm>
        <a:off x="30157" y="1388076"/>
        <a:ext cx="3049530" cy="557446"/>
      </dsp:txXfrm>
    </dsp:sp>
    <dsp:sp modelId="{959D26B8-6061-4DF3-B3CB-AF40E8265255}">
      <dsp:nvSpPr>
        <dsp:cNvPr id="0" name=""/>
        <dsp:cNvSpPr/>
      </dsp:nvSpPr>
      <dsp:spPr>
        <a:xfrm>
          <a:off x="0" y="2021759"/>
          <a:ext cx="3109844" cy="617760"/>
        </a:xfrm>
        <a:prstGeom prst="roundRect">
          <a:avLst/>
        </a:prstGeom>
        <a:solidFill>
          <a:schemeClr val="accent1">
            <a:shade val="50000"/>
            <a:hueOff val="230853"/>
            <a:satOff val="12626"/>
            <a:lumOff val="203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Process de réception/expédition</a:t>
          </a:r>
        </a:p>
      </dsp:txBody>
      <dsp:txXfrm>
        <a:off x="30157" y="2051916"/>
        <a:ext cx="3049530" cy="5574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55B1AE4-2123-4520-6142-2691F0EFB8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0642D64-EDA4-4B2B-B0B2-86390F7EB4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6765F4-744D-4B49-B980-8A308BC34C0E}" type="datetimeFigureOut">
              <a:rPr lang="fr-FR" smtClean="0"/>
              <a:t>21/10/2024</a:t>
            </a:fld>
            <a:endParaRPr lang="fr-FR"/>
          </a:p>
        </p:txBody>
      </p:sp>
      <p:sp>
        <p:nvSpPr>
          <p:cNvPr id="4" name="Espace réservé du pied de page 3">
            <a:extLst>
              <a:ext uri="{FF2B5EF4-FFF2-40B4-BE49-F238E27FC236}">
                <a16:creationId xmlns:a16="http://schemas.microsoft.com/office/drawing/2014/main" id="{EA01937D-1901-18D2-A737-A0F8E3C397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74EBC02-9B97-7D04-1DED-21E1B4B938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4E6F5A-7CE3-4804-B400-0237A965B851}" type="slidenum">
              <a:rPr lang="fr-FR" smtClean="0"/>
              <a:t>‹N°›</a:t>
            </a:fld>
            <a:endParaRPr lang="fr-FR"/>
          </a:p>
        </p:txBody>
      </p:sp>
    </p:spTree>
    <p:extLst>
      <p:ext uri="{BB962C8B-B14F-4D97-AF65-F5344CB8AC3E}">
        <p14:creationId xmlns:p14="http://schemas.microsoft.com/office/powerpoint/2010/main" val="4156858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Pour donner suite à ta demande, et à l’alerte de Charlie j’ai calculé les 6 indicateurs pour mieux comprendre les évolutions récentes de l’entrepôt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latin typeface="Aptos Narrow" panose="020B0004020202020204" pitchFamily="34" charset="0"/>
              </a:rPr>
              <a:t>↗ </a:t>
            </a:r>
            <a:r>
              <a:rPr lang="fr-FR" dirty="0"/>
              <a:t>sur l’horizon de mai à janvier à 2023, +67%, 140k en +</a:t>
            </a:r>
          </a:p>
          <a:p>
            <a:pPr marL="0" lvl="0" indent="0" algn="l" rtl="0">
              <a:lnSpc>
                <a:spcPct val="100000"/>
              </a:lnSpc>
              <a:spcBef>
                <a:spcPts val="0"/>
              </a:spcBef>
              <a:spcAft>
                <a:spcPts val="0"/>
              </a:spcAft>
              <a:buSzPts val="1100"/>
              <a:buNone/>
            </a:pPr>
            <a:r>
              <a:rPr lang="fr-FR" dirty="0"/>
              <a:t>Pic en Juin, Novembre et décembre: + 407K d’</a:t>
            </a:r>
            <a:r>
              <a:rPr lang="fr-FR" dirty="0" err="1"/>
              <a:t>uvc</a:t>
            </a:r>
            <a:r>
              <a:rPr lang="fr-FR" dirty="0"/>
              <a:t>, qui correspond également à ce que Charlie à </a:t>
            </a:r>
            <a:r>
              <a:rPr lang="fr-FR"/>
              <a:t>communiqué.</a:t>
            </a:r>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D’abord, j’ai calculé le prix de chaque référence par mois, en divisant le stock en valeur par le stock en quantité. Puis j’ai fait une moyenne par mois.</a:t>
            </a:r>
          </a:p>
          <a:p>
            <a:pPr marL="0" lvl="0" indent="0" algn="l" rtl="0">
              <a:lnSpc>
                <a:spcPct val="100000"/>
              </a:lnSpc>
              <a:spcBef>
                <a:spcPts val="0"/>
              </a:spcBef>
              <a:spcAft>
                <a:spcPts val="0"/>
              </a:spcAft>
              <a:buSzPts val="1100"/>
              <a:buNone/>
            </a:pPr>
            <a:r>
              <a:rPr lang="fr-FR" dirty="0"/>
              <a:t>On trouve des qtés à 0, qui sont des références en ruptures &gt; ne pas les compter dans l’analyse (biais moyenne)</a:t>
            </a:r>
          </a:p>
          <a:p>
            <a:pPr marL="0" lvl="0" indent="0" algn="l" rtl="0">
              <a:lnSpc>
                <a:spcPct val="100000"/>
              </a:lnSpc>
              <a:spcBef>
                <a:spcPts val="0"/>
              </a:spcBef>
              <a:spcAft>
                <a:spcPts val="0"/>
              </a:spcAft>
              <a:buSzPts val="1100"/>
              <a:buNone/>
            </a:pPr>
            <a:r>
              <a:rPr lang="fr-FR" dirty="0"/>
              <a:t>30</a:t>
            </a:r>
            <a:r>
              <a:rPr lang="fr-FR" baseline="30000" dirty="0"/>
              <a:t>E</a:t>
            </a:r>
            <a:r>
              <a:rPr lang="fr-FR" dirty="0"/>
              <a:t> à 27</a:t>
            </a:r>
            <a:r>
              <a:rPr lang="fr-FR" baseline="30000" dirty="0"/>
              <a:t>E</a:t>
            </a:r>
            <a:r>
              <a:rPr lang="fr-FR" dirty="0"/>
              <a:t> , diminution du prix de 9%.</a:t>
            </a:r>
          </a:p>
          <a:p>
            <a:pPr marL="0" lvl="0" indent="0" algn="l" rtl="0">
              <a:lnSpc>
                <a:spcPct val="100000"/>
              </a:lnSpc>
              <a:spcBef>
                <a:spcPts val="0"/>
              </a:spcBef>
              <a:spcAft>
                <a:spcPts val="0"/>
              </a:spcAft>
              <a:buSzPts val="1100"/>
              <a:buNone/>
            </a:pPr>
            <a:r>
              <a:rPr lang="fr-FR" dirty="0"/>
              <a:t>Pic: Aout + novembre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t>Diminution prix = impact sur les sorties stocks logiquement. Moins de stock, donc une diminution du stock en valeur vs le graph de Charly</a:t>
            </a:r>
            <a:endParaRPr lang="fr-FR" dirty="0"/>
          </a:p>
          <a:p>
            <a:pPr marL="0" lvl="0" indent="0" algn="l" rtl="0">
              <a:lnSpc>
                <a:spcPct val="100000"/>
              </a:lnSpc>
              <a:spcBef>
                <a:spcPts val="0"/>
              </a:spcBef>
              <a:spcAft>
                <a:spcPts val="0"/>
              </a:spcAft>
              <a:buSzPts val="1100"/>
              <a:buNone/>
            </a:pPr>
            <a:r>
              <a:rPr lang="fr-FR" dirty="0"/>
              <a:t>Corrélation avec la diminution de stock en septembre octobre? À creuser.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3</a:t>
            </a:r>
            <a:r>
              <a:rPr lang="fr-FR" baseline="30000" dirty="0"/>
              <a:t>ème</a:t>
            </a:r>
            <a:r>
              <a:rPr lang="fr-FR" dirty="0"/>
              <a:t> indicateur; le nombre de produit stockés. (les différentes références)</a:t>
            </a:r>
          </a:p>
          <a:p>
            <a:pPr marL="0" lvl="0" indent="0" algn="l" rtl="0">
              <a:lnSpc>
                <a:spcPct val="100000"/>
              </a:lnSpc>
              <a:spcBef>
                <a:spcPts val="0"/>
              </a:spcBef>
              <a:spcAft>
                <a:spcPts val="0"/>
              </a:spcAft>
              <a:buSzPts val="1100"/>
              <a:buNone/>
            </a:pPr>
            <a:r>
              <a:rPr lang="fr-FR" dirty="0"/>
              <a:t>Comme l’augmentation du stock, augmentation des </a:t>
            </a:r>
            <a:r>
              <a:rPr lang="fr-FR" dirty="0" err="1"/>
              <a:t>ref</a:t>
            </a:r>
            <a:r>
              <a:rPr lang="fr-FR" dirty="0"/>
              <a:t> de 8%, 88 à 95 </a:t>
            </a:r>
            <a:r>
              <a:rPr lang="fr-FR" dirty="0" err="1"/>
              <a:t>ref</a:t>
            </a:r>
            <a:r>
              <a:rPr lang="fr-FR" dirty="0"/>
              <a:t>.</a:t>
            </a:r>
          </a:p>
          <a:p>
            <a:pPr marL="0" lvl="0" indent="0" algn="l" rtl="0">
              <a:lnSpc>
                <a:spcPct val="100000"/>
              </a:lnSpc>
              <a:spcBef>
                <a:spcPts val="0"/>
              </a:spcBef>
              <a:spcAft>
                <a:spcPts val="0"/>
              </a:spcAft>
              <a:buSzPts val="1100"/>
              <a:buNone/>
            </a:pPr>
            <a:r>
              <a:rPr lang="fr-FR" dirty="0"/>
              <a:t>+ on a de réf différent + il va y avoir un impact sur le stockage: stockées en fonction de leur classification/ cout sur le stockage: + de références + d’emplacements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4</a:t>
            </a:r>
            <a:r>
              <a:rPr lang="fr-FR" baseline="30000" dirty="0"/>
              <a:t>ème</a:t>
            </a:r>
            <a:r>
              <a:rPr lang="fr-FR" dirty="0"/>
              <a:t> indic, les qté réceptionnées &amp; expédiées.</a:t>
            </a:r>
          </a:p>
          <a:p>
            <a:pPr marL="0" lvl="0" indent="0" algn="l" rtl="0">
              <a:lnSpc>
                <a:spcPct val="100000"/>
              </a:lnSpc>
              <a:spcBef>
                <a:spcPts val="0"/>
              </a:spcBef>
              <a:spcAft>
                <a:spcPts val="0"/>
              </a:spcAft>
              <a:buSzPts val="1100"/>
              <a:buNone/>
            </a:pPr>
            <a:r>
              <a:rPr lang="fr-FR" dirty="0"/>
              <a:t>Liaison des données avec des clés de consolidation pour pouvoir avoir les qtés réceptionnées et expédiées et pouvoir les comparer. </a:t>
            </a:r>
          </a:p>
          <a:p>
            <a:pPr marL="0" lvl="0" indent="0" algn="l" rtl="0">
              <a:lnSpc>
                <a:spcPct val="100000"/>
              </a:lnSpc>
              <a:spcBef>
                <a:spcPts val="0"/>
              </a:spcBef>
              <a:spcAft>
                <a:spcPts val="0"/>
              </a:spcAft>
              <a:buSzPts val="1100"/>
              <a:buNone/>
            </a:pPr>
            <a:r>
              <a:rPr lang="fr-FR" dirty="0"/>
              <a:t>Pour faire la liaison, j’ai utilisé une clé qui va récupérer l’année, le mois et la famille de produits. (Pas le code article, car il peut être réceptionné mais pas expédié sur un mois donné)</a:t>
            </a:r>
          </a:p>
          <a:p>
            <a:pPr marL="0" lvl="0" indent="0" algn="l" rtl="0">
              <a:lnSpc>
                <a:spcPct val="100000"/>
              </a:lnSpc>
              <a:spcBef>
                <a:spcPts val="0"/>
              </a:spcBef>
              <a:spcAft>
                <a:spcPts val="0"/>
              </a:spcAft>
              <a:buSzPts val="1100"/>
              <a:buNone/>
            </a:pPr>
            <a:r>
              <a:rPr lang="fr-FR" dirty="0"/>
              <a:t>En histogramme: qté réceptionnées</a:t>
            </a:r>
          </a:p>
          <a:p>
            <a:pPr marL="0" lvl="0" indent="0" algn="l" rtl="0">
              <a:lnSpc>
                <a:spcPct val="100000"/>
              </a:lnSpc>
              <a:spcBef>
                <a:spcPts val="0"/>
              </a:spcBef>
              <a:spcAft>
                <a:spcPts val="0"/>
              </a:spcAft>
              <a:buSzPts val="1100"/>
              <a:buNone/>
            </a:pPr>
            <a:r>
              <a:rPr lang="fr-FR" dirty="0"/>
              <a:t>Courbes rouges: qté expédiées</a:t>
            </a:r>
          </a:p>
          <a:p>
            <a:pPr marL="0" lvl="0" indent="0" algn="l" rtl="0">
              <a:lnSpc>
                <a:spcPct val="100000"/>
              </a:lnSpc>
              <a:spcBef>
                <a:spcPts val="0"/>
              </a:spcBef>
              <a:spcAft>
                <a:spcPts val="0"/>
              </a:spcAft>
              <a:buSzPts val="1100"/>
              <a:buNone/>
            </a:pPr>
            <a:r>
              <a:rPr lang="fr-FR" dirty="0"/>
              <a:t>Horizon on est en + sur </a:t>
            </a:r>
            <a:r>
              <a:rPr lang="fr-FR" dirty="0" err="1"/>
              <a:t>recep</a:t>
            </a:r>
            <a:r>
              <a:rPr lang="fr-FR" dirty="0"/>
              <a:t> et expé (+20 et +27)</a:t>
            </a:r>
          </a:p>
          <a:p>
            <a:pPr marL="0" lvl="0" indent="0" algn="l" rtl="0">
              <a:lnSpc>
                <a:spcPct val="100000"/>
              </a:lnSpc>
              <a:spcBef>
                <a:spcPts val="0"/>
              </a:spcBef>
              <a:spcAft>
                <a:spcPts val="0"/>
              </a:spcAft>
              <a:buSzPts val="1100"/>
              <a:buNone/>
            </a:pPr>
            <a:r>
              <a:rPr lang="fr-FR" dirty="0"/>
              <a:t>Expédie + que les réceptions</a:t>
            </a:r>
          </a:p>
          <a:p>
            <a:pPr marL="0" lvl="0" indent="0" algn="l" rtl="0">
              <a:lnSpc>
                <a:spcPct val="100000"/>
              </a:lnSpc>
              <a:spcBef>
                <a:spcPts val="0"/>
              </a:spcBef>
              <a:spcAft>
                <a:spcPts val="0"/>
              </a:spcAft>
              <a:buSzPts val="1100"/>
              <a:buNone/>
            </a:pPr>
            <a:r>
              <a:rPr lang="fr-FR" dirty="0"/>
              <a:t>Ecart important entre ses deux données 7% </a:t>
            </a:r>
            <a:r>
              <a:rPr lang="fr-FR" dirty="0" err="1"/>
              <a:t>Recept</a:t>
            </a:r>
            <a:r>
              <a:rPr lang="fr-FR" dirty="0"/>
              <a:t>/Expé</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f9e8f15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13f9e8f156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L’indicateur précèdent montre une </a:t>
            </a:r>
            <a:r>
              <a:rPr lang="fr-FR" dirty="0">
                <a:latin typeface="Aptos Narrow" panose="020B0004020202020204" pitchFamily="34" charset="0"/>
              </a:rPr>
              <a:t>↗ </a:t>
            </a:r>
            <a:r>
              <a:rPr lang="fr-FR" dirty="0"/>
              <a:t>des volumes de réceptions, mais avec le graphique ci-dessus, sur l’horizon une </a:t>
            </a:r>
            <a:r>
              <a:rPr lang="fr-FR" dirty="0">
                <a:latin typeface="Aptos Narrow" panose="020B0004020202020204" pitchFamily="34" charset="0"/>
              </a:rPr>
              <a:t>↘ </a:t>
            </a:r>
            <a:r>
              <a:rPr lang="fr-FR" dirty="0"/>
              <a:t>du nbr de commandes en réceptions</a:t>
            </a:r>
          </a:p>
          <a:p>
            <a:pPr marL="0" lvl="0" indent="0" algn="l" rtl="0">
              <a:lnSpc>
                <a:spcPct val="100000"/>
              </a:lnSpc>
              <a:spcBef>
                <a:spcPts val="0"/>
              </a:spcBef>
              <a:spcAft>
                <a:spcPts val="0"/>
              </a:spcAft>
              <a:buSzPts val="1100"/>
              <a:buNone/>
            </a:pPr>
            <a:r>
              <a:rPr lang="fr-FR" dirty="0"/>
              <a:t>J’ai regroupé les commandes avec une forme conditionnelle sur Excel, car X lignes pouvait représenter 1 commande, + consolidé les données.</a:t>
            </a:r>
          </a:p>
          <a:p>
            <a:pPr marL="0" lvl="0" indent="0" algn="l" rtl="0">
              <a:lnSpc>
                <a:spcPct val="100000"/>
              </a:lnSpc>
              <a:spcBef>
                <a:spcPts val="0"/>
              </a:spcBef>
              <a:spcAft>
                <a:spcPts val="0"/>
              </a:spcAft>
              <a:buSzPts val="1100"/>
              <a:buNone/>
            </a:pPr>
            <a:r>
              <a:rPr lang="fr-FR" dirty="0"/>
              <a:t>118 à 101, avec des fluctuations sur l’horizon.</a:t>
            </a:r>
          </a:p>
          <a:p>
            <a:pPr marL="0" lvl="0" indent="0" algn="l" rtl="0">
              <a:lnSpc>
                <a:spcPct val="100000"/>
              </a:lnSpc>
              <a:spcBef>
                <a:spcPts val="0"/>
              </a:spcBef>
              <a:spcAft>
                <a:spcPts val="0"/>
              </a:spcAft>
              <a:buSzPts val="1100"/>
              <a:buNone/>
            </a:pPr>
            <a:r>
              <a:rPr lang="fr-FR" dirty="0"/>
              <a:t>L’évolution du nbr de commandes peut avoir un impact sur les délais de réception + important, précédemment il y avait de + en + de </a:t>
            </a:r>
            <a:r>
              <a:rPr lang="fr-FR" dirty="0" err="1"/>
              <a:t>ref</a:t>
            </a:r>
            <a:r>
              <a:rPr lang="fr-FR" dirty="0"/>
              <a:t> différentes, + de volume ce qui peut donc augmenter le temps de traitement des commandes, mise en stock </a:t>
            </a:r>
            <a:r>
              <a:rPr lang="fr-FR" dirty="0" err="1"/>
              <a:t>etc</a:t>
            </a:r>
            <a:endParaRPr lang="fr-FR" dirty="0"/>
          </a:p>
          <a:p>
            <a:pPr marL="0" lvl="0" indent="0" algn="l" rtl="0">
              <a:lnSpc>
                <a:spcPct val="100000"/>
              </a:lnSpc>
              <a:spcBef>
                <a:spcPts val="0"/>
              </a:spcBef>
              <a:spcAft>
                <a:spcPts val="0"/>
              </a:spcAft>
              <a:buSzPts val="1100"/>
              <a:buNone/>
            </a:pPr>
            <a:r>
              <a:rPr lang="fr-FR" dirty="0"/>
              <a:t>A noter, une info qui va nous servir sur le prochain indicateur: sur avril il n’y a eu aucune réception de commandes.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644a70ef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1644a70ef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Enfin dernier le dernier indicateur, représentant les TS: Ce que l’on a reçu/qté totales commandées *100</a:t>
            </a:r>
          </a:p>
          <a:p>
            <a:pPr marL="0" lvl="0" indent="0" algn="l" rtl="0">
              <a:lnSpc>
                <a:spcPct val="100000"/>
              </a:lnSpc>
              <a:spcBef>
                <a:spcPts val="0"/>
              </a:spcBef>
              <a:spcAft>
                <a:spcPts val="0"/>
              </a:spcAft>
              <a:buSzPts val="1100"/>
              <a:buNone/>
            </a:pPr>
            <a:r>
              <a:rPr lang="fr-FR" dirty="0"/>
              <a:t>Utilisation du tableau consolidé qui est présent dans le tableur.</a:t>
            </a:r>
          </a:p>
          <a:p>
            <a:pPr marL="0" lvl="0" indent="0" algn="l" rtl="0">
              <a:lnSpc>
                <a:spcPct val="100000"/>
              </a:lnSpc>
              <a:spcBef>
                <a:spcPts val="0"/>
              </a:spcBef>
              <a:spcAft>
                <a:spcPts val="0"/>
              </a:spcAft>
              <a:buSzPts val="1100"/>
              <a:buNone/>
            </a:pPr>
            <a:r>
              <a:rPr lang="fr-FR" dirty="0"/>
              <a:t>Calcul par mois  du TS, toutes famille de produits. Si besoin j’ai le détail des variations par FP. </a:t>
            </a:r>
          </a:p>
          <a:p>
            <a:pPr marL="0" lvl="0" indent="0" algn="l" rtl="0">
              <a:lnSpc>
                <a:spcPct val="100000"/>
              </a:lnSpc>
              <a:spcBef>
                <a:spcPts val="0"/>
              </a:spcBef>
              <a:spcAft>
                <a:spcPts val="0"/>
              </a:spcAft>
              <a:buSzPts val="1100"/>
              <a:buNone/>
            </a:pPr>
            <a:r>
              <a:rPr lang="fr-FR" dirty="0"/>
              <a:t>Avril: aucune réception</a:t>
            </a:r>
          </a:p>
          <a:p>
            <a:pPr marL="0" lvl="0" indent="0" algn="l" rtl="0">
              <a:lnSpc>
                <a:spcPct val="100000"/>
              </a:lnSpc>
              <a:spcBef>
                <a:spcPts val="0"/>
              </a:spcBef>
              <a:spcAft>
                <a:spcPts val="0"/>
              </a:spcAft>
              <a:buSzPts val="1100"/>
              <a:buNone/>
            </a:pPr>
            <a:r>
              <a:rPr lang="fr-FR" dirty="0"/>
              <a:t>Moyenne du TS, je n’ai pas pris le mois d’Avril, pour ne pas biaiser les résultats</a:t>
            </a:r>
          </a:p>
          <a:p>
            <a:pPr marL="0" lvl="0" indent="0" algn="l" rtl="0">
              <a:lnSpc>
                <a:spcPct val="100000"/>
              </a:lnSpc>
              <a:spcBef>
                <a:spcPts val="0"/>
              </a:spcBef>
              <a:spcAft>
                <a:spcPts val="0"/>
              </a:spcAft>
              <a:buSzPts val="1100"/>
              <a:buNone/>
            </a:pPr>
            <a:r>
              <a:rPr lang="fr-FR" dirty="0"/>
              <a:t>Calcul de l’écart en nbr de point par rapport à la moyenne.</a:t>
            </a:r>
          </a:p>
          <a:p>
            <a:pPr marL="0" lvl="0" indent="0" algn="l" rtl="0">
              <a:lnSpc>
                <a:spcPct val="100000"/>
              </a:lnSpc>
              <a:spcBef>
                <a:spcPts val="0"/>
              </a:spcBef>
              <a:spcAft>
                <a:spcPts val="0"/>
              </a:spcAft>
              <a:buSzPts val="1100"/>
              <a:buNone/>
            </a:pPr>
            <a:r>
              <a:rPr lang="fr-FR" dirty="0"/>
              <a:t>3 mois au dessus de la moyenne, que globalement, on ne réceptionne pas ce qui est prévu.</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Mois &gt; moyenne est-ce du </a:t>
            </a:r>
            <a:r>
              <a:rPr lang="fr-FR" dirty="0" err="1"/>
              <a:t>backlog</a:t>
            </a:r>
            <a:r>
              <a:rPr lang="fr-FR" dirty="0"/>
              <a:t>? </a:t>
            </a:r>
          </a:p>
          <a:p>
            <a:pPr marL="0" lvl="0" indent="0" algn="l" rtl="0">
              <a:lnSpc>
                <a:spcPct val="100000"/>
              </a:lnSpc>
              <a:spcBef>
                <a:spcPts val="0"/>
              </a:spcBef>
              <a:spcAft>
                <a:spcPts val="0"/>
              </a:spcAft>
              <a:buSzPts val="1100"/>
              <a:buNone/>
            </a:pPr>
            <a:r>
              <a:rPr lang="fr-FR" dirty="0"/>
              <a:t>Rupture de stock</a:t>
            </a:r>
          </a:p>
          <a:p>
            <a:pPr marL="0" lvl="0" indent="0" algn="l" rtl="0">
              <a:lnSpc>
                <a:spcPct val="100000"/>
              </a:lnSpc>
              <a:spcBef>
                <a:spcPts val="0"/>
              </a:spcBef>
              <a:spcAft>
                <a:spcPts val="0"/>
              </a:spcAft>
              <a:buSzPts val="1100"/>
              <a:buNone/>
            </a:pPr>
            <a:r>
              <a:rPr lang="fr-FR" dirty="0"/>
              <a:t>Mauvaise préparation C</a:t>
            </a:r>
          </a:p>
          <a:p>
            <a:pPr marL="0" lvl="0" indent="0" algn="l" rtl="0">
              <a:lnSpc>
                <a:spcPct val="100000"/>
              </a:lnSpc>
              <a:spcBef>
                <a:spcPts val="0"/>
              </a:spcBef>
              <a:spcAft>
                <a:spcPts val="0"/>
              </a:spcAft>
              <a:buSzPts val="1100"/>
              <a:buNone/>
            </a:pPr>
            <a:r>
              <a:rPr lang="fr-FR" dirty="0"/>
              <a:t>Retard</a:t>
            </a:r>
          </a:p>
          <a:p>
            <a:pPr marL="0" lvl="0" indent="0" algn="l" rtl="0">
              <a:lnSpc>
                <a:spcPct val="100000"/>
              </a:lnSpc>
              <a:spcBef>
                <a:spcPts val="0"/>
              </a:spcBef>
              <a:spcAft>
                <a:spcPts val="0"/>
              </a:spcAft>
              <a:buSzPts val="1100"/>
              <a:buNone/>
            </a:pPr>
            <a:r>
              <a:rPr lang="fr-FR" dirty="0"/>
              <a:t>Planification des livraisons.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44a70ef9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644a70ef9a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Si on descend plus en détails, on voit que 3 familles se dégagent sur l’évolution de la hausse du stock.</a:t>
            </a:r>
          </a:p>
          <a:p>
            <a:pPr marL="0" lvl="0" indent="0" algn="l" rtl="0">
              <a:lnSpc>
                <a:spcPct val="100000"/>
              </a:lnSpc>
              <a:spcBef>
                <a:spcPts val="0"/>
              </a:spcBef>
              <a:spcAft>
                <a:spcPts val="0"/>
              </a:spcAft>
              <a:buSzPts val="1100"/>
              <a:buNone/>
            </a:pPr>
            <a:r>
              <a:rPr lang="fr-FR" dirty="0"/>
              <a:t>Crèmerie: + stock en particulier sur janvier, impact en %</a:t>
            </a:r>
          </a:p>
          <a:p>
            <a:pPr marL="0" lvl="0" indent="0" algn="l" rtl="0">
              <a:lnSpc>
                <a:spcPct val="100000"/>
              </a:lnSpc>
              <a:spcBef>
                <a:spcPts val="0"/>
              </a:spcBef>
              <a:spcAft>
                <a:spcPts val="0"/>
              </a:spcAft>
              <a:buSzPts val="1100"/>
              <a:buNone/>
            </a:pPr>
            <a:r>
              <a:rPr lang="fr-FR" dirty="0"/>
              <a:t>Détails du tableau</a:t>
            </a:r>
          </a:p>
          <a:p>
            <a:pPr marL="0" lvl="0" indent="0" algn="l" rtl="0">
              <a:lnSpc>
                <a:spcPct val="100000"/>
              </a:lnSpc>
              <a:spcBef>
                <a:spcPts val="0"/>
              </a:spcBef>
              <a:spcAft>
                <a:spcPts val="0"/>
              </a:spcAft>
              <a:buSzPts val="1100"/>
              <a:buNone/>
            </a:pPr>
            <a:r>
              <a:rPr lang="fr-FR" dirty="0"/>
              <a:t>E+B on ne réceptionne pas assez vs les expéditions</a:t>
            </a:r>
          </a:p>
          <a:p>
            <a:pPr marL="0" lvl="0" indent="0" algn="l" rtl="0">
              <a:lnSpc>
                <a:spcPct val="100000"/>
              </a:lnSpc>
              <a:spcBef>
                <a:spcPts val="0"/>
              </a:spcBef>
              <a:spcAft>
                <a:spcPts val="0"/>
              </a:spcAft>
              <a:buSzPts val="1100"/>
              <a:buNone/>
            </a:pPr>
            <a:r>
              <a:rPr lang="fr-FR" dirty="0"/>
              <a:t>Autre indicateur que l’on peut effectuer: OT, taux de retard, contenu des camions vs commandés.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B7376EB5-ED7E-1DF7-DD33-2808CD860FB5}"/>
            </a:ext>
          </a:extLst>
        </p:cNvPr>
        <p:cNvGrpSpPr/>
        <p:nvPr/>
      </p:nvGrpSpPr>
      <p:grpSpPr>
        <a:xfrm>
          <a:off x="0" y="0"/>
          <a:ext cx="0" cy="0"/>
          <a:chOff x="0" y="0"/>
          <a:chExt cx="0" cy="0"/>
        </a:xfrm>
      </p:grpSpPr>
      <p:sp>
        <p:nvSpPr>
          <p:cNvPr id="114" name="Google Shape;114;g1644a70ef9a_0_27:notes">
            <a:extLst>
              <a:ext uri="{FF2B5EF4-FFF2-40B4-BE49-F238E27FC236}">
                <a16:creationId xmlns:a16="http://schemas.microsoft.com/office/drawing/2014/main" id="{629C4F2D-5983-871F-A7CA-E85BF20E65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644a70ef9a_0_27:notes">
            <a:extLst>
              <a:ext uri="{FF2B5EF4-FFF2-40B4-BE49-F238E27FC236}">
                <a16:creationId xmlns:a16="http://schemas.microsoft.com/office/drawing/2014/main" id="{D0E49946-D55C-32D5-024C-A4125B93EB5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Taux de retard: nb de livraison en retard/total de livraison</a:t>
            </a:r>
          </a:p>
          <a:p>
            <a:pPr marL="0" lvl="0" indent="0" algn="l" rtl="0">
              <a:lnSpc>
                <a:spcPct val="100000"/>
              </a:lnSpc>
              <a:spcBef>
                <a:spcPts val="0"/>
              </a:spcBef>
              <a:spcAft>
                <a:spcPts val="0"/>
              </a:spcAft>
              <a:buSzPts val="1100"/>
              <a:buNone/>
            </a:pPr>
            <a:r>
              <a:rPr lang="fr-FR" dirty="0"/>
              <a:t>Type de produit</a:t>
            </a:r>
          </a:p>
          <a:p>
            <a:pPr marL="0" lvl="0" indent="0" algn="l" rtl="0">
              <a:lnSpc>
                <a:spcPct val="100000"/>
              </a:lnSpc>
              <a:spcBef>
                <a:spcPts val="0"/>
              </a:spcBef>
              <a:spcAft>
                <a:spcPts val="0"/>
              </a:spcAft>
              <a:buSzPts val="1100"/>
              <a:buNone/>
            </a:pPr>
            <a:r>
              <a:rPr lang="fr-FR" dirty="0"/>
              <a:t>Fréquence de sorties</a:t>
            </a:r>
          </a:p>
          <a:p>
            <a:pPr marL="0" lvl="0" indent="0" algn="l" rtl="0">
              <a:lnSpc>
                <a:spcPct val="100000"/>
              </a:lnSpc>
              <a:spcBef>
                <a:spcPts val="0"/>
              </a:spcBef>
              <a:spcAft>
                <a:spcPts val="0"/>
              </a:spcAft>
              <a:buSzPts val="1100"/>
              <a:buNone/>
            </a:pPr>
            <a:r>
              <a:rPr lang="fr-FR" dirty="0"/>
              <a:t>Dimension</a:t>
            </a:r>
            <a:endParaRPr dirty="0"/>
          </a:p>
        </p:txBody>
      </p:sp>
    </p:spTree>
    <p:extLst>
      <p:ext uri="{BB962C8B-B14F-4D97-AF65-F5344CB8AC3E}">
        <p14:creationId xmlns:p14="http://schemas.microsoft.com/office/powerpoint/2010/main" val="38004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package" Target="../embeddings/Microsoft_Excel_Worksheet.xlsx"/><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openxmlformats.org/officeDocument/2006/relationships/image" Target="../media/image7.emf"/></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Colors" Target="../diagrams/colors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QuickStyle" Target="../diagrams/quickStyle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Layout" Target="../diagrams/layout4.xml"/><Relationship Id="rId5" Type="http://schemas.openxmlformats.org/officeDocument/2006/relationships/diagramQuickStyle" Target="../diagrams/quickStyle3.xml"/><Relationship Id="rId10" Type="http://schemas.openxmlformats.org/officeDocument/2006/relationships/diagramData" Target="../diagrams/data4.xml"/><Relationship Id="rId4" Type="http://schemas.openxmlformats.org/officeDocument/2006/relationships/diagramLayout" Target="../diagrams/layout3.xml"/><Relationship Id="rId9" Type="http://schemas.openxmlformats.org/officeDocument/2006/relationships/image" Target="../media/image10.png"/><Relationship Id="rId14"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92500" lnSpcReduction="10000"/>
          </a:bodyPr>
          <a:lstStyle/>
          <a:p>
            <a:pPr marL="0" marR="0" lvl="0" indent="0" algn="ctr" rtl="0">
              <a:lnSpc>
                <a:spcPct val="100000"/>
              </a:lnSpc>
              <a:spcBef>
                <a:spcPts val="0"/>
              </a:spcBef>
              <a:spcAft>
                <a:spcPts val="0"/>
              </a:spcAft>
              <a:buClr>
                <a:srgbClr val="000000"/>
              </a:buClr>
              <a:buSzPts val="5200"/>
              <a:buFont typeface="Arial"/>
              <a:buNone/>
            </a:pPr>
            <a:r>
              <a:rPr lang="fr" sz="5200">
                <a:solidFill>
                  <a:schemeClr val="dk1"/>
                </a:solidFill>
                <a:latin typeface="Montserrat"/>
                <a:ea typeface="Montserrat"/>
                <a:cs typeface="Montserrat"/>
                <a:sym typeface="Montserrat"/>
              </a:rPr>
              <a:t>Best of Fresh</a:t>
            </a:r>
            <a:endParaRPr sz="5200" b="0" i="0" u="none" strike="noStrike" cap="none">
              <a:solidFill>
                <a:schemeClr val="dk1"/>
              </a:solidFill>
              <a:latin typeface="Montserrat"/>
              <a:ea typeface="Montserrat"/>
              <a:cs typeface="Montserrat"/>
              <a:sym typeface="Montserrat"/>
            </a:endParaRPr>
          </a:p>
        </p:txBody>
      </p:sp>
      <p:sp>
        <p:nvSpPr>
          <p:cNvPr id="55" name="Google Shape;55;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dk1"/>
                </a:solidFill>
                <a:latin typeface="Montserrat"/>
                <a:ea typeface="Montserrat"/>
                <a:cs typeface="Montserrat"/>
                <a:sym typeface="Montserrat"/>
              </a:rPr>
              <a:t>[</a:t>
            </a:r>
            <a:r>
              <a:rPr lang="fr" sz="2000" b="0" i="0" u="none" strike="noStrike" cap="none" dirty="0">
                <a:solidFill>
                  <a:schemeClr val="dk1"/>
                </a:solidFill>
                <a:latin typeface="Montserrat"/>
                <a:ea typeface="Montserrat"/>
                <a:cs typeface="Montserrat"/>
                <a:sym typeface="Montserrat"/>
              </a:rPr>
              <a:t>Roudaut Quitterie</a:t>
            </a:r>
            <a:r>
              <a:rPr lang="fr" sz="2800" b="0" i="0" u="none" strike="noStrike" cap="none" dirty="0">
                <a:solidFill>
                  <a:schemeClr val="dk1"/>
                </a:solidFill>
                <a:latin typeface="Montserrat"/>
                <a:ea typeface="Montserrat"/>
                <a:cs typeface="Montserrat"/>
                <a:sym typeface="Montserrat"/>
              </a:rPr>
              <a:t>]</a:t>
            </a:r>
            <a:endParaRPr sz="2800" b="0" i="0" u="none" strike="noStrike" cap="none" dirty="0">
              <a:solidFill>
                <a:schemeClr val="dk1"/>
              </a:solidFill>
              <a:latin typeface="Montserrat"/>
              <a:ea typeface="Montserrat"/>
              <a:cs typeface="Montserrat"/>
              <a:sym typeface="Montserrat"/>
            </a:endParaRPr>
          </a:p>
        </p:txBody>
      </p:sp>
      <p:sp>
        <p:nvSpPr>
          <p:cNvPr id="56" name="Google Shape;56;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dk1"/>
                </a:solidFill>
                <a:latin typeface="Montserrat"/>
                <a:ea typeface="Montserrat"/>
                <a:cs typeface="Montserrat"/>
                <a:sym typeface="Montserrat"/>
              </a:rPr>
              <a:t>[</a:t>
            </a:r>
            <a:r>
              <a:rPr lang="fr" sz="2000" b="0" i="0" u="none" strike="noStrike" cap="none" dirty="0">
                <a:solidFill>
                  <a:schemeClr val="dk1"/>
                </a:solidFill>
                <a:latin typeface="Montserrat"/>
                <a:ea typeface="Montserrat"/>
                <a:cs typeface="Montserrat"/>
                <a:sym typeface="Montserrat"/>
              </a:rPr>
              <a:t>21.1O.2024</a:t>
            </a:r>
            <a:r>
              <a:rPr lang="fr" sz="2800" b="0" i="0" u="none" strike="noStrike" cap="none" dirty="0">
                <a:solidFill>
                  <a:schemeClr val="dk1"/>
                </a:solidFill>
                <a:latin typeface="Montserrat"/>
                <a:ea typeface="Montserrat"/>
                <a:cs typeface="Montserrat"/>
                <a:sym typeface="Montserrat"/>
              </a:rPr>
              <a:t>]</a:t>
            </a:r>
            <a:endParaRPr sz="2800" b="0" i="0" u="none" strike="noStrike" cap="none" dirty="0">
              <a:solidFill>
                <a:schemeClr val="dk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8FD2ACA7-A6EF-2280-DD4B-6C914AE80D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L’évolution du stock en quantité d’UVC</a:t>
            </a:r>
            <a:endParaRPr sz="2500">
              <a:solidFill>
                <a:srgbClr val="F3F3F3"/>
              </a:solidFill>
              <a:latin typeface="Montserrat"/>
              <a:ea typeface="Montserrat"/>
              <a:cs typeface="Montserrat"/>
              <a:sym typeface="Montserrat"/>
            </a:endParaRPr>
          </a:p>
        </p:txBody>
      </p:sp>
      <p:sp>
        <p:nvSpPr>
          <p:cNvPr id="63" name="Google Shape;63;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Ellipse 6">
            <a:extLst>
              <a:ext uri="{FF2B5EF4-FFF2-40B4-BE49-F238E27FC236}">
                <a16:creationId xmlns:a16="http://schemas.microsoft.com/office/drawing/2014/main" id="{F832801A-F9BB-3A5F-572A-5CDFC46C98B8}"/>
              </a:ext>
            </a:extLst>
          </p:cNvPr>
          <p:cNvSpPr/>
          <p:nvPr/>
        </p:nvSpPr>
        <p:spPr>
          <a:xfrm>
            <a:off x="6262083" y="2048885"/>
            <a:ext cx="2677765" cy="64013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n w="0"/>
                <a:solidFill>
                  <a:srgbClr val="00B050"/>
                </a:solidFill>
                <a:effectLst>
                  <a:outerShdw blurRad="38100" dist="19050" dir="2700000" algn="tl" rotWithShape="0">
                    <a:schemeClr val="dk1">
                      <a:alpha val="40000"/>
                    </a:schemeClr>
                  </a:outerShdw>
                </a:effectLst>
              </a:rPr>
              <a:t> + 67% D’évolution</a:t>
            </a:r>
          </a:p>
        </p:txBody>
      </p:sp>
      <p:sp>
        <p:nvSpPr>
          <p:cNvPr id="8" name="Espace réservé du numéro de diapositive 7">
            <a:extLst>
              <a:ext uri="{FF2B5EF4-FFF2-40B4-BE49-F238E27FC236}">
                <a16:creationId xmlns:a16="http://schemas.microsoft.com/office/drawing/2014/main" id="{29A0871C-B407-B4DC-019C-E7EFE23290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graphicFrame>
        <p:nvGraphicFramePr>
          <p:cNvPr id="2" name="Graphique 1">
            <a:extLst>
              <a:ext uri="{FF2B5EF4-FFF2-40B4-BE49-F238E27FC236}">
                <a16:creationId xmlns:a16="http://schemas.microsoft.com/office/drawing/2014/main" id="{57162A8B-76FF-90FC-046A-EDACECE945DE}"/>
              </a:ext>
            </a:extLst>
          </p:cNvPr>
          <p:cNvGraphicFramePr>
            <a:graphicFrameLocks/>
          </p:cNvGraphicFramePr>
          <p:nvPr>
            <p:extLst>
              <p:ext uri="{D42A27DB-BD31-4B8C-83A1-F6EECF244321}">
                <p14:modId xmlns:p14="http://schemas.microsoft.com/office/powerpoint/2010/main" val="432019752"/>
              </p:ext>
            </p:extLst>
          </p:nvPr>
        </p:nvGraphicFramePr>
        <p:xfrm>
          <a:off x="119224" y="1729822"/>
          <a:ext cx="5943479" cy="2933395"/>
        </p:xfrm>
        <a:graphic>
          <a:graphicData uri="http://schemas.openxmlformats.org/drawingml/2006/chart">
            <c:chart xmlns:c="http://schemas.openxmlformats.org/drawingml/2006/chart" xmlns:r="http://schemas.openxmlformats.org/officeDocument/2006/relationships" r:id="rId3"/>
          </a:graphicData>
        </a:graphic>
      </p:graphicFrame>
      <p:pic>
        <p:nvPicPr>
          <p:cNvPr id="5122" name="Picture 2" descr="stockage ">
            <a:extLst>
              <a:ext uri="{FF2B5EF4-FFF2-40B4-BE49-F238E27FC236}">
                <a16:creationId xmlns:a16="http://schemas.microsoft.com/office/drawing/2014/main" id="{E6D1CF18-1677-FCF7-3D4D-7097E28969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361" y="3066519"/>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L’évolution du prix d’achat des produits</a:t>
            </a:r>
            <a:endParaRPr sz="2500">
              <a:solidFill>
                <a:srgbClr val="F3F3F3"/>
              </a:solidFill>
              <a:latin typeface="Montserrat"/>
              <a:ea typeface="Montserrat"/>
              <a:cs typeface="Montserrat"/>
              <a:sym typeface="Montserrat"/>
            </a:endParaRPr>
          </a:p>
        </p:txBody>
      </p:sp>
      <p:sp>
        <p:nvSpPr>
          <p:cNvPr id="72" name="Google Shape;72;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6" name="Graphique 5">
            <a:extLst>
              <a:ext uri="{FF2B5EF4-FFF2-40B4-BE49-F238E27FC236}">
                <a16:creationId xmlns:a16="http://schemas.microsoft.com/office/drawing/2014/main" id="{7162B73F-12F9-9BFA-C7B2-38D25BA12A5C}"/>
              </a:ext>
            </a:extLst>
          </p:cNvPr>
          <p:cNvGraphicFramePr>
            <a:graphicFrameLocks/>
          </p:cNvGraphicFramePr>
          <p:nvPr>
            <p:extLst>
              <p:ext uri="{D42A27DB-BD31-4B8C-83A1-F6EECF244321}">
                <p14:modId xmlns:p14="http://schemas.microsoft.com/office/powerpoint/2010/main" val="2875423333"/>
              </p:ext>
            </p:extLst>
          </p:nvPr>
        </p:nvGraphicFramePr>
        <p:xfrm>
          <a:off x="292601" y="1720575"/>
          <a:ext cx="5423713" cy="2530069"/>
        </p:xfrm>
        <a:graphic>
          <a:graphicData uri="http://schemas.openxmlformats.org/drawingml/2006/chart">
            <c:chart xmlns:c="http://schemas.openxmlformats.org/drawingml/2006/chart" xmlns:r="http://schemas.openxmlformats.org/officeDocument/2006/relationships" r:id="rId3"/>
          </a:graphicData>
        </a:graphic>
      </p:graphicFrame>
      <p:sp>
        <p:nvSpPr>
          <p:cNvPr id="8" name="Espace réservé du texte 7">
            <a:extLst>
              <a:ext uri="{FF2B5EF4-FFF2-40B4-BE49-F238E27FC236}">
                <a16:creationId xmlns:a16="http://schemas.microsoft.com/office/drawing/2014/main" id="{8210C385-066E-B12B-0A31-B0BD178BBC91}"/>
              </a:ext>
            </a:extLst>
          </p:cNvPr>
          <p:cNvSpPr>
            <a:spLocks noGrp="1"/>
          </p:cNvSpPr>
          <p:nvPr>
            <p:ph type="body" idx="1"/>
          </p:nvPr>
        </p:nvSpPr>
        <p:spPr>
          <a:xfrm>
            <a:off x="311700" y="1656920"/>
            <a:ext cx="6199103" cy="2911954"/>
          </a:xfrm>
        </p:spPr>
        <p:txBody>
          <a:bodyPr/>
          <a:lstStyle/>
          <a:p>
            <a:pPr marL="114300" indent="0">
              <a:buNone/>
            </a:pPr>
            <a:endParaRPr lang="fr-FR" dirty="0"/>
          </a:p>
          <a:p>
            <a:pPr marL="114300" indent="0">
              <a:buNone/>
            </a:pPr>
            <a:endParaRPr lang="fr-FR" dirty="0"/>
          </a:p>
        </p:txBody>
      </p:sp>
      <p:sp>
        <p:nvSpPr>
          <p:cNvPr id="9" name="Ellipse 8">
            <a:extLst>
              <a:ext uri="{FF2B5EF4-FFF2-40B4-BE49-F238E27FC236}">
                <a16:creationId xmlns:a16="http://schemas.microsoft.com/office/drawing/2014/main" id="{E44468B1-3D0E-5525-C0E5-E61B021CC08D}"/>
              </a:ext>
            </a:extLst>
          </p:cNvPr>
          <p:cNvSpPr/>
          <p:nvPr/>
        </p:nvSpPr>
        <p:spPr>
          <a:xfrm>
            <a:off x="6139543" y="1560668"/>
            <a:ext cx="2956331" cy="75627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C00000"/>
                </a:solidFill>
                <a:effectLst>
                  <a:outerShdw blurRad="38100" dist="38100" dir="2700000" algn="tl">
                    <a:srgbClr val="000000">
                      <a:alpha val="43137"/>
                    </a:srgbClr>
                  </a:outerShdw>
                </a:effectLst>
              </a:rPr>
              <a:t>      - 9% D’évolution</a:t>
            </a:r>
          </a:p>
        </p:txBody>
      </p:sp>
      <p:cxnSp>
        <p:nvCxnSpPr>
          <p:cNvPr id="11" name="Connecteur droit avec flèche 10">
            <a:extLst>
              <a:ext uri="{FF2B5EF4-FFF2-40B4-BE49-F238E27FC236}">
                <a16:creationId xmlns:a16="http://schemas.microsoft.com/office/drawing/2014/main" id="{570B1426-7770-6C96-60F9-C6931772CC35}"/>
              </a:ext>
            </a:extLst>
          </p:cNvPr>
          <p:cNvCxnSpPr>
            <a:cxnSpLocks/>
          </p:cNvCxnSpPr>
          <p:nvPr/>
        </p:nvCxnSpPr>
        <p:spPr>
          <a:xfrm>
            <a:off x="6686120" y="1806456"/>
            <a:ext cx="295634" cy="264695"/>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17" name="ZoneTexte 16">
            <a:extLst>
              <a:ext uri="{FF2B5EF4-FFF2-40B4-BE49-F238E27FC236}">
                <a16:creationId xmlns:a16="http://schemas.microsoft.com/office/drawing/2014/main" id="{FFC1581D-76BE-68FC-C5A4-FE7FD94068A4}"/>
              </a:ext>
            </a:extLst>
          </p:cNvPr>
          <p:cNvSpPr txBox="1"/>
          <p:nvPr/>
        </p:nvSpPr>
        <p:spPr>
          <a:xfrm>
            <a:off x="6328401" y="2693221"/>
            <a:ext cx="2692757"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fr-FR" sz="1600" dirty="0"/>
              <a:t>Août -5€</a:t>
            </a:r>
          </a:p>
          <a:p>
            <a:pPr marL="285750" indent="-285750">
              <a:buFont typeface="Arial" panose="020B0604020202020204" pitchFamily="34" charset="0"/>
              <a:buChar char="•"/>
            </a:pPr>
            <a:r>
              <a:rPr lang="fr-FR" sz="1600" dirty="0"/>
              <a:t>Novembre faible ↑</a:t>
            </a:r>
          </a:p>
        </p:txBody>
      </p:sp>
      <p:sp>
        <p:nvSpPr>
          <p:cNvPr id="2" name="Espace réservé du numéro de diapositive 1">
            <a:extLst>
              <a:ext uri="{FF2B5EF4-FFF2-40B4-BE49-F238E27FC236}">
                <a16:creationId xmlns:a16="http://schemas.microsoft.com/office/drawing/2014/main" id="{45D4646A-3727-7F70-E0AC-7E19EA55AA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pic>
        <p:nvPicPr>
          <p:cNvPr id="6146" name="Picture 2" descr="euro ">
            <a:extLst>
              <a:ext uri="{FF2B5EF4-FFF2-40B4-BE49-F238E27FC236}">
                <a16:creationId xmlns:a16="http://schemas.microsoft.com/office/drawing/2014/main" id="{C21E775A-05D0-5813-9241-5148C6200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063" y="3745139"/>
            <a:ext cx="1064898" cy="10648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L’évolution du nombre de produits stockés</a:t>
            </a:r>
            <a:endParaRPr sz="250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Ellipse 8">
            <a:extLst>
              <a:ext uri="{FF2B5EF4-FFF2-40B4-BE49-F238E27FC236}">
                <a16:creationId xmlns:a16="http://schemas.microsoft.com/office/drawing/2014/main" id="{5B04564C-35A3-75FF-9C8B-E8BF36C91997}"/>
              </a:ext>
            </a:extLst>
          </p:cNvPr>
          <p:cNvSpPr/>
          <p:nvPr/>
        </p:nvSpPr>
        <p:spPr>
          <a:xfrm>
            <a:off x="6208295" y="1560668"/>
            <a:ext cx="2887579" cy="75627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effectLst>
                  <a:outerShdw blurRad="38100" dist="38100" dir="2700000" algn="tl">
                    <a:srgbClr val="000000">
                      <a:alpha val="43137"/>
                    </a:srgbClr>
                  </a:outerShdw>
                </a:effectLst>
              </a:rPr>
              <a:t>      + 8% D’évolution</a:t>
            </a:r>
          </a:p>
        </p:txBody>
      </p:sp>
      <p:sp>
        <p:nvSpPr>
          <p:cNvPr id="2" name="Espace réservé du numéro de diapositive 1">
            <a:extLst>
              <a:ext uri="{FF2B5EF4-FFF2-40B4-BE49-F238E27FC236}">
                <a16:creationId xmlns:a16="http://schemas.microsoft.com/office/drawing/2014/main" id="{BA6D469F-0D61-3B08-1AE2-B46737AB6D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cxnSp>
        <p:nvCxnSpPr>
          <p:cNvPr id="5" name="Connecteur droit avec flèche 4">
            <a:extLst>
              <a:ext uri="{FF2B5EF4-FFF2-40B4-BE49-F238E27FC236}">
                <a16:creationId xmlns:a16="http://schemas.microsoft.com/office/drawing/2014/main" id="{7C68D3B1-43D2-044D-1242-8EF3E5438B39}"/>
              </a:ext>
            </a:extLst>
          </p:cNvPr>
          <p:cNvCxnSpPr>
            <a:cxnSpLocks/>
          </p:cNvCxnSpPr>
          <p:nvPr/>
        </p:nvCxnSpPr>
        <p:spPr>
          <a:xfrm flipH="1" flipV="1">
            <a:off x="6761949" y="1791096"/>
            <a:ext cx="215153" cy="291993"/>
          </a:xfrm>
          <a:prstGeom prst="straightConnector1">
            <a:avLst/>
          </a:prstGeom>
          <a:ln>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6" name="ZoneTexte 5">
            <a:extLst>
              <a:ext uri="{FF2B5EF4-FFF2-40B4-BE49-F238E27FC236}">
                <a16:creationId xmlns:a16="http://schemas.microsoft.com/office/drawing/2014/main" id="{D562ABB0-C8C7-7FA2-A78D-1CE0A750D406}"/>
              </a:ext>
            </a:extLst>
          </p:cNvPr>
          <p:cNvSpPr txBox="1"/>
          <p:nvPr/>
        </p:nvSpPr>
        <p:spPr>
          <a:xfrm>
            <a:off x="6208295" y="2663959"/>
            <a:ext cx="2887579"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fr-FR" dirty="0"/>
              <a:t>Impact sur l’espace de stockage (selon les références)</a:t>
            </a:r>
          </a:p>
          <a:p>
            <a:pPr marL="285750" indent="-285750">
              <a:buFont typeface="Arial" panose="020B0604020202020204" pitchFamily="34" charset="0"/>
              <a:buChar char="•"/>
            </a:pPr>
            <a:r>
              <a:rPr lang="fr-FR" dirty="0"/>
              <a:t>Complexité pour charger &amp; décharger et autres opérations = Saturation de l’espace</a:t>
            </a:r>
          </a:p>
          <a:p>
            <a:pPr marL="285750" indent="-285750">
              <a:buFont typeface="Arial" panose="020B0604020202020204" pitchFamily="34" charset="0"/>
              <a:buChar char="•"/>
            </a:pPr>
            <a:r>
              <a:rPr lang="fr-FR" dirty="0"/>
              <a:t>Cout de stockage</a:t>
            </a:r>
          </a:p>
        </p:txBody>
      </p:sp>
      <p:graphicFrame>
        <p:nvGraphicFramePr>
          <p:cNvPr id="4" name="Graphique 3">
            <a:extLst>
              <a:ext uri="{FF2B5EF4-FFF2-40B4-BE49-F238E27FC236}">
                <a16:creationId xmlns:a16="http://schemas.microsoft.com/office/drawing/2014/main" id="{46A2942E-8FE4-17BB-1102-B340040C90C6}"/>
              </a:ext>
            </a:extLst>
          </p:cNvPr>
          <p:cNvGraphicFramePr>
            <a:graphicFrameLocks/>
          </p:cNvGraphicFramePr>
          <p:nvPr>
            <p:extLst>
              <p:ext uri="{D42A27DB-BD31-4B8C-83A1-F6EECF244321}">
                <p14:modId xmlns:p14="http://schemas.microsoft.com/office/powerpoint/2010/main" val="1675766924"/>
              </p:ext>
            </p:extLst>
          </p:nvPr>
        </p:nvGraphicFramePr>
        <p:xfrm>
          <a:off x="122842" y="1653217"/>
          <a:ext cx="5655551" cy="31530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7"/>
          <p:cNvSpPr txBox="1"/>
          <p:nvPr/>
        </p:nvSpPr>
        <p:spPr>
          <a:xfrm>
            <a:off x="895525" y="337250"/>
            <a:ext cx="8248500" cy="572700"/>
          </a:xfrm>
          <a:prstGeom prst="rect">
            <a:avLst/>
          </a:prstGeom>
          <a:noFill/>
          <a:ln>
            <a:noFill/>
          </a:ln>
        </p:spPr>
        <p:txBody>
          <a:bodyPr spcFirstLastPara="1" wrap="square" lIns="91425" tIns="91425" rIns="91425" bIns="91425" anchor="t"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fr" sz="2500">
                <a:solidFill>
                  <a:srgbClr val="F3F3F3"/>
                </a:solidFill>
                <a:latin typeface="Montserrat"/>
                <a:ea typeface="Montserrat"/>
                <a:cs typeface="Montserrat"/>
                <a:sym typeface="Montserrat"/>
              </a:rPr>
              <a:t>L’évolution des quantités réceptionnées &amp; expédiées</a:t>
            </a:r>
            <a:endParaRPr sz="2500">
              <a:solidFill>
                <a:srgbClr val="F3F3F3"/>
              </a:solidFill>
              <a:latin typeface="Montserrat"/>
              <a:ea typeface="Montserrat"/>
              <a:cs typeface="Montserrat"/>
              <a:sym typeface="Montserrat"/>
            </a:endParaRPr>
          </a:p>
        </p:txBody>
      </p:sp>
      <p:sp>
        <p:nvSpPr>
          <p:cNvPr id="90" name="Google Shape;90;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Ellipse 6">
            <a:extLst>
              <a:ext uri="{FF2B5EF4-FFF2-40B4-BE49-F238E27FC236}">
                <a16:creationId xmlns:a16="http://schemas.microsoft.com/office/drawing/2014/main" id="{DEE8C15B-A77A-1245-682E-8DB9503883CF}"/>
              </a:ext>
            </a:extLst>
          </p:cNvPr>
          <p:cNvSpPr/>
          <p:nvPr/>
        </p:nvSpPr>
        <p:spPr>
          <a:xfrm>
            <a:off x="6236834" y="1530255"/>
            <a:ext cx="2818827" cy="869186"/>
          </a:xfrm>
          <a:prstGeom prst="ellipse">
            <a:avLst/>
          </a:prstGeom>
          <a:no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effectLst>
                  <a:outerShdw blurRad="38100" dist="38100" dir="2700000" algn="tl">
                    <a:srgbClr val="000000">
                      <a:alpha val="43137"/>
                    </a:srgbClr>
                  </a:outerShdw>
                </a:effectLst>
              </a:rPr>
              <a:t>+ 20,11% Réception</a:t>
            </a:r>
          </a:p>
          <a:p>
            <a:pPr algn="ctr"/>
            <a:r>
              <a:rPr lang="fr-FR" b="1" dirty="0">
                <a:solidFill>
                  <a:srgbClr val="00B050"/>
                </a:solidFill>
                <a:effectLst>
                  <a:outerShdw blurRad="38100" dist="38100" dir="2700000" algn="tl">
                    <a:srgbClr val="000000">
                      <a:alpha val="43137"/>
                    </a:srgbClr>
                  </a:outerShdw>
                </a:effectLst>
              </a:rPr>
              <a:t>+ 27,12% Expédition</a:t>
            </a:r>
          </a:p>
          <a:p>
            <a:pPr algn="ctr"/>
            <a:r>
              <a:rPr lang="fr-FR" b="1" dirty="0">
                <a:solidFill>
                  <a:schemeClr val="accent4"/>
                </a:solidFill>
                <a:effectLst>
                  <a:outerShdw blurRad="38100" dist="38100" dir="2700000" algn="tl">
                    <a:srgbClr val="000000">
                      <a:alpha val="43137"/>
                    </a:srgbClr>
                  </a:outerShdw>
                </a:effectLst>
              </a:rPr>
              <a:t>7% d’écart</a:t>
            </a:r>
          </a:p>
        </p:txBody>
      </p:sp>
      <p:sp>
        <p:nvSpPr>
          <p:cNvPr id="9" name="ZoneTexte 8">
            <a:extLst>
              <a:ext uri="{FF2B5EF4-FFF2-40B4-BE49-F238E27FC236}">
                <a16:creationId xmlns:a16="http://schemas.microsoft.com/office/drawing/2014/main" id="{164B21F5-970E-D176-B87A-80D6666F554F}"/>
              </a:ext>
            </a:extLst>
          </p:cNvPr>
          <p:cNvSpPr txBox="1"/>
          <p:nvPr/>
        </p:nvSpPr>
        <p:spPr>
          <a:xfrm>
            <a:off x="6332227" y="2690302"/>
            <a:ext cx="2628040"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Impact sur la gestion du stock:</a:t>
            </a:r>
          </a:p>
          <a:p>
            <a:pPr marL="285750" indent="-285750">
              <a:buFont typeface="Arial" panose="020B0604020202020204" pitchFamily="34" charset="0"/>
              <a:buChar char="•"/>
            </a:pPr>
            <a:r>
              <a:rPr lang="fr-FR" dirty="0"/>
              <a:t>Préparation commande</a:t>
            </a:r>
          </a:p>
          <a:p>
            <a:pPr marL="285750" indent="-285750">
              <a:buFont typeface="Arial" panose="020B0604020202020204" pitchFamily="34" charset="0"/>
              <a:buChar char="•"/>
            </a:pPr>
            <a:r>
              <a:rPr lang="fr-FR" dirty="0"/>
              <a:t>Gestion pénurie</a:t>
            </a:r>
          </a:p>
          <a:p>
            <a:pPr marL="285750" indent="-285750">
              <a:buFont typeface="Arial" panose="020B0604020202020204" pitchFamily="34" charset="0"/>
              <a:buChar char="•"/>
            </a:pPr>
            <a:r>
              <a:rPr lang="fr-FR" dirty="0"/>
              <a:t>Surcharge des équipes</a:t>
            </a:r>
          </a:p>
          <a:p>
            <a:pPr marL="285750" indent="-285750">
              <a:buFont typeface="Arial" panose="020B0604020202020204" pitchFamily="34" charset="0"/>
              <a:buChar char="•"/>
            </a:pPr>
            <a:r>
              <a:rPr lang="fr-FR" dirty="0"/>
              <a:t>Fiabilité du stock</a:t>
            </a:r>
          </a:p>
        </p:txBody>
      </p:sp>
      <p:cxnSp>
        <p:nvCxnSpPr>
          <p:cNvPr id="11" name="Connecteur droit avec flèche 10">
            <a:extLst>
              <a:ext uri="{FF2B5EF4-FFF2-40B4-BE49-F238E27FC236}">
                <a16:creationId xmlns:a16="http://schemas.microsoft.com/office/drawing/2014/main" id="{EF4E3C8B-9406-1CD4-3499-7962D5CF0A39}"/>
              </a:ext>
            </a:extLst>
          </p:cNvPr>
          <p:cNvCxnSpPr>
            <a:cxnSpLocks/>
          </p:cNvCxnSpPr>
          <p:nvPr/>
        </p:nvCxnSpPr>
        <p:spPr>
          <a:xfrm flipH="1" flipV="1">
            <a:off x="6469956" y="1821116"/>
            <a:ext cx="215153" cy="291993"/>
          </a:xfrm>
          <a:prstGeom prst="straightConnector1">
            <a:avLst/>
          </a:prstGeom>
          <a:ln>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3" name="Espace réservé du numéro de diapositive 12">
            <a:extLst>
              <a:ext uri="{FF2B5EF4-FFF2-40B4-BE49-F238E27FC236}">
                <a16:creationId xmlns:a16="http://schemas.microsoft.com/office/drawing/2014/main" id="{3BB95D90-A3CB-8AC7-4229-397C30EEF73B}"/>
              </a:ext>
            </a:extLst>
          </p:cNvPr>
          <p:cNvSpPr>
            <a:spLocks noGrp="1"/>
          </p:cNvSpPr>
          <p:nvPr>
            <p:ph type="sldNum" idx="12"/>
          </p:nvPr>
        </p:nvSpPr>
        <p:spPr>
          <a:xfrm>
            <a:off x="8506961" y="4713297"/>
            <a:ext cx="548700" cy="393600"/>
          </a:xfrm>
        </p:spPr>
        <p:txBody>
          <a:bodyPr/>
          <a:lstStyle/>
          <a:p>
            <a:pPr marL="0" lvl="0" indent="0" algn="r" rtl="0">
              <a:spcBef>
                <a:spcPts val="0"/>
              </a:spcBef>
              <a:spcAft>
                <a:spcPts val="0"/>
              </a:spcAft>
              <a:buNone/>
            </a:pPr>
            <a:fld id="{00000000-1234-1234-1234-123412341234}" type="slidenum">
              <a:rPr lang="fr-FR" smtClean="0"/>
              <a:t>5</a:t>
            </a:fld>
            <a:endParaRPr lang="fr-FR"/>
          </a:p>
        </p:txBody>
      </p:sp>
      <p:graphicFrame>
        <p:nvGraphicFramePr>
          <p:cNvPr id="6" name="Graphique 5">
            <a:extLst>
              <a:ext uri="{FF2B5EF4-FFF2-40B4-BE49-F238E27FC236}">
                <a16:creationId xmlns:a16="http://schemas.microsoft.com/office/drawing/2014/main" id="{A5AE33C6-A670-1627-8613-7AFBC45A4118}"/>
              </a:ext>
            </a:extLst>
          </p:cNvPr>
          <p:cNvGraphicFramePr>
            <a:graphicFrameLocks/>
          </p:cNvGraphicFramePr>
          <p:nvPr>
            <p:extLst>
              <p:ext uri="{D42A27DB-BD31-4B8C-83A1-F6EECF244321}">
                <p14:modId xmlns:p14="http://schemas.microsoft.com/office/powerpoint/2010/main" val="4062672870"/>
              </p:ext>
            </p:extLst>
          </p:nvPr>
        </p:nvGraphicFramePr>
        <p:xfrm>
          <a:off x="77334" y="1530255"/>
          <a:ext cx="5993053" cy="3379842"/>
        </p:xfrm>
        <a:graphic>
          <a:graphicData uri="http://schemas.openxmlformats.org/drawingml/2006/chart">
            <c:chart xmlns:c="http://schemas.openxmlformats.org/drawingml/2006/chart" xmlns:r="http://schemas.openxmlformats.org/officeDocument/2006/relationships" r:id="rId3"/>
          </a:graphicData>
        </a:graphic>
      </p:graphicFrame>
      <p:pic>
        <p:nvPicPr>
          <p:cNvPr id="4098" name="Picture 2" descr="livraison rapide ">
            <a:extLst>
              <a:ext uri="{FF2B5EF4-FFF2-40B4-BE49-F238E27FC236}">
                <a16:creationId xmlns:a16="http://schemas.microsoft.com/office/drawing/2014/main" id="{A3414624-50B1-6C79-06A8-9D3FEF8D8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529" y="1821116"/>
            <a:ext cx="876758" cy="876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3f9e8f1567_0_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13f9e8f1567_0_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92500"/>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L’évolution du nombre de commandes réceptionnées</a:t>
            </a:r>
            <a:endParaRPr sz="2500" dirty="0">
              <a:solidFill>
                <a:srgbClr val="F3F3F3"/>
              </a:solidFill>
              <a:latin typeface="Montserrat"/>
              <a:ea typeface="Montserrat"/>
              <a:cs typeface="Montserrat"/>
              <a:sym typeface="Montserrat"/>
            </a:endParaRPr>
          </a:p>
        </p:txBody>
      </p:sp>
      <p:sp>
        <p:nvSpPr>
          <p:cNvPr id="101" name="Google Shape;101;g13f9e8f1567_0_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Ellipse 6">
            <a:extLst>
              <a:ext uri="{FF2B5EF4-FFF2-40B4-BE49-F238E27FC236}">
                <a16:creationId xmlns:a16="http://schemas.microsoft.com/office/drawing/2014/main" id="{60324346-2BC9-F5A4-C640-2D2BB6AC5F5B}"/>
              </a:ext>
            </a:extLst>
          </p:cNvPr>
          <p:cNvSpPr/>
          <p:nvPr/>
        </p:nvSpPr>
        <p:spPr>
          <a:xfrm>
            <a:off x="6265318" y="1579306"/>
            <a:ext cx="2887579" cy="756270"/>
          </a:xfrm>
          <a:prstGeom prst="ellipse">
            <a:avLst/>
          </a:prstGeom>
          <a:no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C00000"/>
                </a:solidFill>
                <a:effectLst>
                  <a:outerShdw blurRad="38100" dist="38100" dir="2700000" algn="tl">
                    <a:srgbClr val="000000">
                      <a:alpha val="43137"/>
                    </a:srgbClr>
                  </a:outerShdw>
                </a:effectLst>
              </a:rPr>
              <a:t>      - 14% D’évolution</a:t>
            </a:r>
          </a:p>
        </p:txBody>
      </p:sp>
      <p:cxnSp>
        <p:nvCxnSpPr>
          <p:cNvPr id="8" name="Connecteur droit avec flèche 7">
            <a:extLst>
              <a:ext uri="{FF2B5EF4-FFF2-40B4-BE49-F238E27FC236}">
                <a16:creationId xmlns:a16="http://schemas.microsoft.com/office/drawing/2014/main" id="{55506819-8A0A-E3A0-C5AF-9EAAA5520074}"/>
              </a:ext>
            </a:extLst>
          </p:cNvPr>
          <p:cNvCxnSpPr>
            <a:cxnSpLocks/>
          </p:cNvCxnSpPr>
          <p:nvPr/>
        </p:nvCxnSpPr>
        <p:spPr>
          <a:xfrm>
            <a:off x="6686120" y="1806456"/>
            <a:ext cx="295634" cy="264695"/>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0FA03BB2-5C2B-2F31-FDB1-0F61D554E891}"/>
              </a:ext>
            </a:extLst>
          </p:cNvPr>
          <p:cNvSpPr txBox="1"/>
          <p:nvPr/>
        </p:nvSpPr>
        <p:spPr>
          <a:xfrm>
            <a:off x="6513432" y="2779175"/>
            <a:ext cx="2391352" cy="95410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fr-FR" dirty="0"/>
              <a:t>Délais de réception + important</a:t>
            </a:r>
          </a:p>
          <a:p>
            <a:pPr marL="285750" indent="-285750">
              <a:buFont typeface="Arial" panose="020B0604020202020204" pitchFamily="34" charset="0"/>
              <a:buChar char="•"/>
            </a:pPr>
            <a:r>
              <a:rPr lang="fr-FR" dirty="0"/>
              <a:t>Mise en stock + longue</a:t>
            </a:r>
          </a:p>
          <a:p>
            <a:pPr marL="285750" indent="-285750">
              <a:buFont typeface="Arial" panose="020B0604020202020204" pitchFamily="34" charset="0"/>
              <a:buChar char="•"/>
            </a:pPr>
            <a:r>
              <a:rPr lang="fr-FR" dirty="0"/>
              <a:t>Espace de stockage</a:t>
            </a:r>
          </a:p>
        </p:txBody>
      </p:sp>
      <p:sp>
        <p:nvSpPr>
          <p:cNvPr id="10" name="Espace réservé du numéro de diapositive 9">
            <a:extLst>
              <a:ext uri="{FF2B5EF4-FFF2-40B4-BE49-F238E27FC236}">
                <a16:creationId xmlns:a16="http://schemas.microsoft.com/office/drawing/2014/main" id="{A1DF52DC-663F-A76F-E748-97A0B9D9F5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graphicFrame>
        <p:nvGraphicFramePr>
          <p:cNvPr id="2" name="Graphique 1">
            <a:extLst>
              <a:ext uri="{FF2B5EF4-FFF2-40B4-BE49-F238E27FC236}">
                <a16:creationId xmlns:a16="http://schemas.microsoft.com/office/drawing/2014/main" id="{1FE93050-DC18-2834-1584-C7B63195BDA9}"/>
              </a:ext>
            </a:extLst>
          </p:cNvPr>
          <p:cNvGraphicFramePr>
            <a:graphicFrameLocks/>
          </p:cNvGraphicFramePr>
          <p:nvPr>
            <p:extLst>
              <p:ext uri="{D42A27DB-BD31-4B8C-83A1-F6EECF244321}">
                <p14:modId xmlns:p14="http://schemas.microsoft.com/office/powerpoint/2010/main" val="747586363"/>
              </p:ext>
            </p:extLst>
          </p:nvPr>
        </p:nvGraphicFramePr>
        <p:xfrm>
          <a:off x="60787" y="1664520"/>
          <a:ext cx="6130926" cy="3225800"/>
        </p:xfrm>
        <a:graphic>
          <a:graphicData uri="http://schemas.openxmlformats.org/drawingml/2006/chart">
            <c:chart xmlns:c="http://schemas.openxmlformats.org/drawingml/2006/chart" xmlns:r="http://schemas.openxmlformats.org/officeDocument/2006/relationships" r:id="rId3"/>
          </a:graphicData>
        </a:graphic>
      </p:graphicFrame>
      <p:pic>
        <p:nvPicPr>
          <p:cNvPr id="3074" name="Picture 2" descr="ordre ">
            <a:extLst>
              <a:ext uri="{FF2B5EF4-FFF2-40B4-BE49-F238E27FC236}">
                <a16:creationId xmlns:a16="http://schemas.microsoft.com/office/drawing/2014/main" id="{12DCF4B4-7EED-7EF4-8725-EF0129E1E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871" y="4019463"/>
            <a:ext cx="870857" cy="870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644a70ef9a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1644a70ef9a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marR="0" lvl="0" indent="0" algn="l" rtl="0">
              <a:lnSpc>
                <a:spcPct val="100000"/>
              </a:lnSpc>
              <a:spcBef>
                <a:spcPts val="0"/>
              </a:spcBef>
              <a:spcAft>
                <a:spcPts val="0"/>
              </a:spcAft>
              <a:buClr>
                <a:srgbClr val="000000"/>
              </a:buClr>
              <a:buSzPct val="100000"/>
              <a:buFont typeface="Arial"/>
              <a:buNone/>
            </a:pPr>
            <a:r>
              <a:rPr lang="fr" sz="2500">
                <a:solidFill>
                  <a:srgbClr val="F3F3F3"/>
                </a:solidFill>
                <a:latin typeface="Montserrat"/>
                <a:ea typeface="Montserrat"/>
                <a:cs typeface="Montserrat"/>
                <a:sym typeface="Montserrat"/>
              </a:rPr>
              <a:t>L’évolution du taux de service en quantité des fournisseurs</a:t>
            </a:r>
            <a:endParaRPr sz="2500">
              <a:solidFill>
                <a:srgbClr val="F3F3F3"/>
              </a:solidFill>
              <a:latin typeface="Montserrat"/>
              <a:ea typeface="Montserrat"/>
              <a:cs typeface="Montserrat"/>
              <a:sym typeface="Montserrat"/>
            </a:endParaRPr>
          </a:p>
        </p:txBody>
      </p:sp>
      <p:sp>
        <p:nvSpPr>
          <p:cNvPr id="110" name="Google Shape;110;g1644a70ef9a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ZoneTexte 2">
            <a:extLst>
              <a:ext uri="{FF2B5EF4-FFF2-40B4-BE49-F238E27FC236}">
                <a16:creationId xmlns:a16="http://schemas.microsoft.com/office/drawing/2014/main" id="{18113F42-1C27-A264-AD34-0BE286E202FE}"/>
              </a:ext>
            </a:extLst>
          </p:cNvPr>
          <p:cNvSpPr txBox="1"/>
          <p:nvPr/>
        </p:nvSpPr>
        <p:spPr>
          <a:xfrm>
            <a:off x="5021387" y="2809084"/>
            <a:ext cx="3844775" cy="1169551"/>
          </a:xfrm>
          <a:prstGeom prst="rect">
            <a:avLst/>
          </a:prstGeom>
          <a:ln>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Ruptures de stock</a:t>
            </a:r>
          </a:p>
          <a:p>
            <a:pPr marL="285750" indent="-285750">
              <a:buFont typeface="Arial" panose="020B0604020202020204" pitchFamily="34" charset="0"/>
              <a:buChar char="•"/>
            </a:pPr>
            <a:r>
              <a:rPr lang="fr-FR" dirty="0"/>
              <a:t>Mauvaise préparation de la commande</a:t>
            </a:r>
          </a:p>
          <a:p>
            <a:pPr marL="285750" indent="-285750">
              <a:buFont typeface="Arial" panose="020B0604020202020204" pitchFamily="34" charset="0"/>
              <a:buChar char="•"/>
            </a:pPr>
            <a:r>
              <a:rPr lang="fr-FR" dirty="0"/>
              <a:t>Retard en préparation/livraison</a:t>
            </a:r>
          </a:p>
          <a:p>
            <a:pPr marL="285750" indent="-285750">
              <a:buFont typeface="Arial" panose="020B0604020202020204" pitchFamily="34" charset="0"/>
              <a:buChar char="•"/>
            </a:pPr>
            <a:r>
              <a:rPr lang="fr-FR" dirty="0"/>
              <a:t>Planification des livraisons </a:t>
            </a:r>
            <a:r>
              <a:rPr lang="fr-FR" dirty="0">
                <a:solidFill>
                  <a:schemeClr val="accent4"/>
                </a:solidFill>
              </a:rPr>
              <a:t>(Avril aucune livraisons)</a:t>
            </a:r>
          </a:p>
        </p:txBody>
      </p:sp>
      <p:graphicFrame>
        <p:nvGraphicFramePr>
          <p:cNvPr id="8" name="Diagramme 7">
            <a:extLst>
              <a:ext uri="{FF2B5EF4-FFF2-40B4-BE49-F238E27FC236}">
                <a16:creationId xmlns:a16="http://schemas.microsoft.com/office/drawing/2014/main" id="{3EFA1804-087C-B52C-3397-F7E4716B0A6D}"/>
              </a:ext>
            </a:extLst>
          </p:cNvPr>
          <p:cNvGraphicFramePr/>
          <p:nvPr>
            <p:extLst>
              <p:ext uri="{D42A27DB-BD31-4B8C-83A1-F6EECF244321}">
                <p14:modId xmlns:p14="http://schemas.microsoft.com/office/powerpoint/2010/main" val="3113566381"/>
              </p:ext>
            </p:extLst>
          </p:nvPr>
        </p:nvGraphicFramePr>
        <p:xfrm>
          <a:off x="785872" y="3942793"/>
          <a:ext cx="2372266" cy="974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Espace réservé du numéro de diapositive 10">
            <a:extLst>
              <a:ext uri="{FF2B5EF4-FFF2-40B4-BE49-F238E27FC236}">
                <a16:creationId xmlns:a16="http://schemas.microsoft.com/office/drawing/2014/main" id="{2A462C90-6097-0FC0-4D99-FC988AEEA9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pic>
        <p:nvPicPr>
          <p:cNvPr id="5" name="Image 4">
            <a:extLst>
              <a:ext uri="{FF2B5EF4-FFF2-40B4-BE49-F238E27FC236}">
                <a16:creationId xmlns:a16="http://schemas.microsoft.com/office/drawing/2014/main" id="{10B8E82B-DDFC-579C-70C9-C67C046A0955}"/>
              </a:ext>
            </a:extLst>
          </p:cNvPr>
          <p:cNvPicPr>
            <a:picLocks noChangeAspect="1"/>
          </p:cNvPicPr>
          <p:nvPr/>
        </p:nvPicPr>
        <p:blipFill>
          <a:blip r:embed="rId8"/>
          <a:stretch>
            <a:fillRect/>
          </a:stretch>
        </p:blipFill>
        <p:spPr>
          <a:xfrm>
            <a:off x="581463" y="1665942"/>
            <a:ext cx="4128850" cy="2286285"/>
          </a:xfrm>
          <a:prstGeom prst="rect">
            <a:avLst/>
          </a:prstGeom>
        </p:spPr>
      </p:pic>
      <p:pic>
        <p:nvPicPr>
          <p:cNvPr id="2050" name="Picture 2" descr="objectif ">
            <a:extLst>
              <a:ext uri="{FF2B5EF4-FFF2-40B4-BE49-F238E27FC236}">
                <a16:creationId xmlns:a16="http://schemas.microsoft.com/office/drawing/2014/main" id="{483FB52B-7558-E113-65BC-1A8B14B57D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7195" y="1615676"/>
            <a:ext cx="713158" cy="7131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644a70ef9a_0_2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1644a70ef9a_0_27"/>
          <p:cNvSpPr txBox="1"/>
          <p:nvPr/>
        </p:nvSpPr>
        <p:spPr>
          <a:xfrm>
            <a:off x="742775" y="357925"/>
            <a:ext cx="8520600" cy="572700"/>
          </a:xfrm>
          <a:prstGeom prst="rect">
            <a:avLst/>
          </a:prstGeom>
          <a:noFill/>
          <a:ln>
            <a:noFill/>
          </a:ln>
        </p:spPr>
        <p:txBody>
          <a:bodyPr spcFirstLastPara="1" wrap="square" lIns="91425" tIns="91425" rIns="91425" bIns="91425" anchor="t" anchorCtr="0">
            <a:normAutofit fontScale="62500" lnSpcReduction="20000"/>
          </a:bodyPr>
          <a:lstStyle/>
          <a:p>
            <a:pPr marL="0" marR="0" lvl="0" indent="0" algn="l" rtl="0">
              <a:lnSpc>
                <a:spcPct val="100000"/>
              </a:lnSpc>
              <a:spcBef>
                <a:spcPts val="0"/>
              </a:spcBef>
              <a:spcAft>
                <a:spcPts val="0"/>
              </a:spcAft>
              <a:buClr>
                <a:srgbClr val="000000"/>
              </a:buClr>
              <a:buSzPct val="100000"/>
              <a:buFont typeface="Arial"/>
              <a:buNone/>
            </a:pPr>
            <a:r>
              <a:rPr lang="fr" sz="2500" dirty="0">
                <a:solidFill>
                  <a:srgbClr val="F3F3F3"/>
                </a:solidFill>
                <a:latin typeface="Montserrat"/>
                <a:ea typeface="Montserrat"/>
                <a:cs typeface="Montserrat"/>
                <a:sym typeface="Montserrat"/>
              </a:rPr>
              <a:t>Top 3 des familles de produits avec la plus importante évolution de stock en UVC</a:t>
            </a:r>
            <a:endParaRPr sz="2500" dirty="0">
              <a:solidFill>
                <a:srgbClr val="F3F3F3"/>
              </a:solidFill>
              <a:latin typeface="Montserrat"/>
              <a:ea typeface="Montserrat"/>
              <a:cs typeface="Montserrat"/>
              <a:sym typeface="Montserrat"/>
            </a:endParaRPr>
          </a:p>
        </p:txBody>
      </p:sp>
      <p:sp>
        <p:nvSpPr>
          <p:cNvPr id="119" name="Google Shape;119;g1644a70ef9a_0_2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 name="Diagramme 1">
            <a:extLst>
              <a:ext uri="{FF2B5EF4-FFF2-40B4-BE49-F238E27FC236}">
                <a16:creationId xmlns:a16="http://schemas.microsoft.com/office/drawing/2014/main" id="{8F19E311-AD46-BA24-381B-7A2F3A74E82B}"/>
              </a:ext>
            </a:extLst>
          </p:cNvPr>
          <p:cNvGraphicFramePr/>
          <p:nvPr>
            <p:extLst>
              <p:ext uri="{D42A27DB-BD31-4B8C-83A1-F6EECF244321}">
                <p14:modId xmlns:p14="http://schemas.microsoft.com/office/powerpoint/2010/main" val="2211372860"/>
              </p:ext>
            </p:extLst>
          </p:nvPr>
        </p:nvGraphicFramePr>
        <p:xfrm>
          <a:off x="194777" y="1950004"/>
          <a:ext cx="2087496" cy="3028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èche : chevron 2">
            <a:extLst>
              <a:ext uri="{FF2B5EF4-FFF2-40B4-BE49-F238E27FC236}">
                <a16:creationId xmlns:a16="http://schemas.microsoft.com/office/drawing/2014/main" id="{4A29BD55-8906-4F2D-45D7-7980242A4495}"/>
              </a:ext>
            </a:extLst>
          </p:cNvPr>
          <p:cNvSpPr/>
          <p:nvPr/>
        </p:nvSpPr>
        <p:spPr>
          <a:xfrm>
            <a:off x="2540087" y="2803438"/>
            <a:ext cx="945137" cy="1321654"/>
          </a:xfrm>
          <a:prstGeom prst="chevron">
            <a:avLst>
              <a:gd name="adj" fmla="val 63821"/>
            </a:avLst>
          </a:prstGeom>
          <a:solidFill>
            <a:schemeClr val="accent5">
              <a:lumMod val="5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aphicFrame>
        <p:nvGraphicFramePr>
          <p:cNvPr id="5" name="Objet 4">
            <a:extLst>
              <a:ext uri="{FF2B5EF4-FFF2-40B4-BE49-F238E27FC236}">
                <a16:creationId xmlns:a16="http://schemas.microsoft.com/office/drawing/2014/main" id="{C70F0C39-E1BC-1BE7-D155-81A5DD3E5D7A}"/>
              </a:ext>
            </a:extLst>
          </p:cNvPr>
          <p:cNvGraphicFramePr>
            <a:graphicFrameLocks noChangeAspect="1"/>
          </p:cNvGraphicFramePr>
          <p:nvPr>
            <p:extLst>
              <p:ext uri="{D42A27DB-BD31-4B8C-83A1-F6EECF244321}">
                <p14:modId xmlns:p14="http://schemas.microsoft.com/office/powerpoint/2010/main" val="3357989369"/>
              </p:ext>
            </p:extLst>
          </p:nvPr>
        </p:nvGraphicFramePr>
        <p:xfrm>
          <a:off x="3658083" y="2658301"/>
          <a:ext cx="5454854" cy="1611927"/>
        </p:xfrm>
        <a:graphic>
          <a:graphicData uri="http://schemas.openxmlformats.org/presentationml/2006/ole">
            <mc:AlternateContent xmlns:mc="http://schemas.openxmlformats.org/markup-compatibility/2006">
              <mc:Choice xmlns:v="urn:schemas-microsoft-com:vml" Requires="v">
                <p:oleObj name="Worksheet" r:id="rId8" imgW="4448465" imgH="1314752" progId="Excel.Sheet.12">
                  <p:embed/>
                </p:oleObj>
              </mc:Choice>
              <mc:Fallback>
                <p:oleObj name="Worksheet" r:id="rId8" imgW="4448465" imgH="1314752" progId="Excel.Sheet.12">
                  <p:embed/>
                  <p:pic>
                    <p:nvPicPr>
                      <p:cNvPr id="5" name="Objet 4">
                        <a:extLst>
                          <a:ext uri="{FF2B5EF4-FFF2-40B4-BE49-F238E27FC236}">
                            <a16:creationId xmlns:a16="http://schemas.microsoft.com/office/drawing/2014/main" id="{C70F0C39-E1BC-1BE7-D155-81A5DD3E5D7A}"/>
                          </a:ext>
                        </a:extLst>
                      </p:cNvPr>
                      <p:cNvPicPr/>
                      <p:nvPr/>
                    </p:nvPicPr>
                    <p:blipFill>
                      <a:blip r:embed="rId9"/>
                      <a:stretch>
                        <a:fillRect/>
                      </a:stretch>
                    </p:blipFill>
                    <p:spPr>
                      <a:xfrm>
                        <a:off x="3658083" y="2658301"/>
                        <a:ext cx="5454854" cy="1611927"/>
                      </a:xfrm>
                      <a:prstGeom prst="rect">
                        <a:avLst/>
                      </a:prstGeom>
                    </p:spPr>
                  </p:pic>
                </p:oleObj>
              </mc:Fallback>
            </mc:AlternateContent>
          </a:graphicData>
        </a:graphic>
      </p:graphicFrame>
      <p:sp>
        <p:nvSpPr>
          <p:cNvPr id="6" name="Espace réservé du numéro de diapositive 5">
            <a:extLst>
              <a:ext uri="{FF2B5EF4-FFF2-40B4-BE49-F238E27FC236}">
                <a16:creationId xmlns:a16="http://schemas.microsoft.com/office/drawing/2014/main" id="{C9CE6052-4D8B-AEC7-6E4D-D14F08A752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7170" name="Picture 2" descr="podium ">
            <a:extLst>
              <a:ext uri="{FF2B5EF4-FFF2-40B4-BE49-F238E27FC236}">
                <a16:creationId xmlns:a16="http://schemas.microsoft.com/office/drawing/2014/main" id="{83D1DA42-A037-03B8-B854-7A76E11341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9724" y="1157787"/>
            <a:ext cx="1584433" cy="1584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817D0D98-CD4A-5917-2948-0A261E338115}"/>
            </a:ext>
          </a:extLst>
        </p:cNvPr>
        <p:cNvGrpSpPr/>
        <p:nvPr/>
      </p:nvGrpSpPr>
      <p:grpSpPr>
        <a:xfrm>
          <a:off x="0" y="0"/>
          <a:ext cx="0" cy="0"/>
          <a:chOff x="0" y="0"/>
          <a:chExt cx="0" cy="0"/>
        </a:xfrm>
      </p:grpSpPr>
      <p:sp>
        <p:nvSpPr>
          <p:cNvPr id="117" name="Google Shape;117;g1644a70ef9a_0_27">
            <a:extLst>
              <a:ext uri="{FF2B5EF4-FFF2-40B4-BE49-F238E27FC236}">
                <a16:creationId xmlns:a16="http://schemas.microsoft.com/office/drawing/2014/main" id="{723BEC9E-3890-BFDB-519D-8B86B5EDAB54}"/>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1644a70ef9a_0_27">
            <a:extLst>
              <a:ext uri="{FF2B5EF4-FFF2-40B4-BE49-F238E27FC236}">
                <a16:creationId xmlns:a16="http://schemas.microsoft.com/office/drawing/2014/main" id="{3AC8DC37-75BE-8A6F-861E-1C90C508416F}"/>
              </a:ext>
            </a:extLst>
          </p:cNvPr>
          <p:cNvSpPr txBox="1"/>
          <p:nvPr/>
        </p:nvSpPr>
        <p:spPr>
          <a:xfrm>
            <a:off x="742775" y="35792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ct val="100000"/>
              <a:buFont typeface="Arial"/>
              <a:buNone/>
            </a:pPr>
            <a:r>
              <a:rPr lang="fr" sz="2500" dirty="0">
                <a:solidFill>
                  <a:srgbClr val="F3F3F3"/>
                </a:solidFill>
                <a:latin typeface="Montserrat"/>
                <a:ea typeface="Montserrat"/>
                <a:cs typeface="Montserrat"/>
                <a:sym typeface="Montserrat"/>
              </a:rPr>
              <a:t>Synthèse</a:t>
            </a:r>
            <a:endParaRPr sz="2500" dirty="0">
              <a:solidFill>
                <a:srgbClr val="F3F3F3"/>
              </a:solidFill>
              <a:latin typeface="Montserrat"/>
              <a:ea typeface="Montserrat"/>
              <a:cs typeface="Montserrat"/>
              <a:sym typeface="Montserrat"/>
            </a:endParaRPr>
          </a:p>
        </p:txBody>
      </p:sp>
      <p:sp>
        <p:nvSpPr>
          <p:cNvPr id="119" name="Google Shape;119;g1644a70ef9a_0_27">
            <a:extLst>
              <a:ext uri="{FF2B5EF4-FFF2-40B4-BE49-F238E27FC236}">
                <a16:creationId xmlns:a16="http://schemas.microsoft.com/office/drawing/2014/main" id="{D58C82A9-632D-B0CE-37D1-F197E0E3E592}"/>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Espace réservé du numéro de diapositive 5">
            <a:extLst>
              <a:ext uri="{FF2B5EF4-FFF2-40B4-BE49-F238E27FC236}">
                <a16:creationId xmlns:a16="http://schemas.microsoft.com/office/drawing/2014/main" id="{CD00CF10-1405-380A-2263-A5E17BF314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graphicFrame>
        <p:nvGraphicFramePr>
          <p:cNvPr id="4" name="Diagramme 3">
            <a:extLst>
              <a:ext uri="{FF2B5EF4-FFF2-40B4-BE49-F238E27FC236}">
                <a16:creationId xmlns:a16="http://schemas.microsoft.com/office/drawing/2014/main" id="{F6BEDEE7-9A47-18EB-A18F-9FAAAC18CACB}"/>
              </a:ext>
            </a:extLst>
          </p:cNvPr>
          <p:cNvGraphicFramePr/>
          <p:nvPr>
            <p:extLst>
              <p:ext uri="{D42A27DB-BD31-4B8C-83A1-F6EECF244321}">
                <p14:modId xmlns:p14="http://schemas.microsoft.com/office/powerpoint/2010/main" val="249242935"/>
              </p:ext>
            </p:extLst>
          </p:nvPr>
        </p:nvGraphicFramePr>
        <p:xfrm>
          <a:off x="-471897" y="1455516"/>
          <a:ext cx="5724540" cy="360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la synthèse ">
            <a:extLst>
              <a:ext uri="{FF2B5EF4-FFF2-40B4-BE49-F238E27FC236}">
                <a16:creationId xmlns:a16="http://schemas.microsoft.com/office/drawing/2014/main" id="{A397CC68-0A8B-21CA-0B2C-F0171BE588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2948" y="3467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ée ">
            <a:extLst>
              <a:ext uri="{FF2B5EF4-FFF2-40B4-BE49-F238E27FC236}">
                <a16:creationId xmlns:a16="http://schemas.microsoft.com/office/drawing/2014/main" id="{CD83E692-A680-44C0-BE7D-2278317941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4196" y="1447607"/>
            <a:ext cx="856000" cy="856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me 7">
            <a:extLst>
              <a:ext uri="{FF2B5EF4-FFF2-40B4-BE49-F238E27FC236}">
                <a16:creationId xmlns:a16="http://schemas.microsoft.com/office/drawing/2014/main" id="{6309F94D-D014-3B28-F71F-D8BD4D60AD03}"/>
              </a:ext>
            </a:extLst>
          </p:cNvPr>
          <p:cNvGraphicFramePr/>
          <p:nvPr>
            <p:extLst>
              <p:ext uri="{D42A27DB-BD31-4B8C-83A1-F6EECF244321}">
                <p14:modId xmlns:p14="http://schemas.microsoft.com/office/powerpoint/2010/main" val="2603180082"/>
              </p:ext>
            </p:extLst>
          </p:nvPr>
        </p:nvGraphicFramePr>
        <p:xfrm>
          <a:off x="5252643" y="2361014"/>
          <a:ext cx="3109844" cy="266975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65260799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1319</TotalTime>
  <Words>985</Words>
  <Application>Microsoft Office PowerPoint</Application>
  <PresentationFormat>Affichage à l'écran (16:9)</PresentationFormat>
  <Paragraphs>126</Paragraphs>
  <Slides>9</Slides>
  <Notes>9</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1</vt:i4>
      </vt:variant>
      <vt:variant>
        <vt:lpstr>Titres des diapositives</vt:lpstr>
      </vt:variant>
      <vt:variant>
        <vt:i4>9</vt:i4>
      </vt:variant>
    </vt:vector>
  </HeadingPairs>
  <TitlesOfParts>
    <vt:vector size="14" baseType="lpstr">
      <vt:lpstr>Montserrat</vt:lpstr>
      <vt:lpstr>Arial</vt:lpstr>
      <vt:lpstr>Aptos Narrow</vt:lpstr>
      <vt:lpstr>Simple Light</vt:lpstr>
      <vt:lpstr>Worksheet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Quitterie ROUDAUT</dc:creator>
  <cp:lastModifiedBy>Quitterie ROUDAUT</cp:lastModifiedBy>
  <cp:revision>1</cp:revision>
  <dcterms:modified xsi:type="dcterms:W3CDTF">2024-10-21T08:44:16Z</dcterms:modified>
</cp:coreProperties>
</file>