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3" r:id="rId6"/>
    <p:sldId id="264" r:id="rId7"/>
    <p:sldId id="265" r:id="rId8"/>
    <p:sldId id="262" r:id="rId9"/>
    <p:sldId id="261" r:id="rId10"/>
    <p:sldId id="259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tterie ROUDAUT" userId="8543a2adf6973109" providerId="LiveId" clId="{E65FF4B0-71AB-401B-99C4-C5BF938683F7}"/>
    <pc:docChg chg="modSld">
      <pc:chgData name="Quitterie ROUDAUT" userId="8543a2adf6973109" providerId="LiveId" clId="{E65FF4B0-71AB-401B-99C4-C5BF938683F7}" dt="2024-12-31T09:49:30.168" v="0" actId="20577"/>
      <pc:docMkLst>
        <pc:docMk/>
      </pc:docMkLst>
      <pc:sldChg chg="modSp mod">
        <pc:chgData name="Quitterie ROUDAUT" userId="8543a2adf6973109" providerId="LiveId" clId="{E65FF4B0-71AB-401B-99C4-C5BF938683F7}" dt="2024-12-31T09:49:30.168" v="0" actId="20577"/>
        <pc:sldMkLst>
          <pc:docMk/>
          <pc:sldMk cId="434442868" sldId="259"/>
        </pc:sldMkLst>
        <pc:spChg chg="mod">
          <ac:chgData name="Quitterie ROUDAUT" userId="8543a2adf6973109" providerId="LiveId" clId="{E65FF4B0-71AB-401B-99C4-C5BF938683F7}" dt="2024-12-31T09:49:30.168" v="0" actId="20577"/>
          <ac:spMkLst>
            <pc:docMk/>
            <pc:sldMk cId="434442868" sldId="259"/>
            <ac:spMk id="2" creationId="{BEBAD51D-9760-B374-E5C9-3B61BB0DA240}"/>
          </ac:spMkLst>
        </pc:spChg>
      </pc:sldChg>
    </pc:docChg>
  </pc:docChgLst>
  <pc:docChgLst>
    <pc:chgData name="Quitterie ROUDAUT" userId="8543a2adf6973109" providerId="LiveId" clId="{3FE4977F-CE63-4CCB-8A67-88E20EA32C46}"/>
    <pc:docChg chg="undo custSel addSld delSld modSld">
      <pc:chgData name="Quitterie ROUDAUT" userId="8543a2adf6973109" providerId="LiveId" clId="{3FE4977F-CE63-4CCB-8A67-88E20EA32C46}" dt="2024-12-23T14:29:39.831" v="2479" actId="20577"/>
      <pc:docMkLst>
        <pc:docMk/>
      </pc:docMkLst>
      <pc:sldChg chg="addSp delSp modSp mod">
        <pc:chgData name="Quitterie ROUDAUT" userId="8543a2adf6973109" providerId="LiveId" clId="{3FE4977F-CE63-4CCB-8A67-88E20EA32C46}" dt="2024-12-19T14:01:12.160" v="86" actId="208"/>
        <pc:sldMkLst>
          <pc:docMk/>
          <pc:sldMk cId="3804162684" sldId="256"/>
        </pc:sldMkLst>
        <pc:spChg chg="mod">
          <ac:chgData name="Quitterie ROUDAUT" userId="8543a2adf6973109" providerId="LiveId" clId="{3FE4977F-CE63-4CCB-8A67-88E20EA32C46}" dt="2024-12-19T14:01:12.160" v="86" actId="208"/>
          <ac:spMkLst>
            <pc:docMk/>
            <pc:sldMk cId="3804162684" sldId="256"/>
            <ac:spMk id="2" creationId="{D81F9CE7-B413-0A4B-A4B4-DA411079A42F}"/>
          </ac:spMkLst>
        </pc:spChg>
        <pc:spChg chg="add mod">
          <ac:chgData name="Quitterie ROUDAUT" userId="8543a2adf6973109" providerId="LiveId" clId="{3FE4977F-CE63-4CCB-8A67-88E20EA32C46}" dt="2024-12-19T14:00:45.409" v="83" actId="20577"/>
          <ac:spMkLst>
            <pc:docMk/>
            <pc:sldMk cId="3804162684" sldId="256"/>
            <ac:spMk id="6" creationId="{E70A203A-931A-B602-B9B1-D6712DD7DB0B}"/>
          </ac:spMkLst>
        </pc:spChg>
      </pc:sldChg>
      <pc:sldChg chg="addSp delSp modSp new mod">
        <pc:chgData name="Quitterie ROUDAUT" userId="8543a2adf6973109" providerId="LiveId" clId="{3FE4977F-CE63-4CCB-8A67-88E20EA32C46}" dt="2024-12-19T14:49:47.167" v="364" actId="1076"/>
        <pc:sldMkLst>
          <pc:docMk/>
          <pc:sldMk cId="530932322" sldId="257"/>
        </pc:sldMkLst>
        <pc:spChg chg="mod">
          <ac:chgData name="Quitterie ROUDAUT" userId="8543a2adf6973109" providerId="LiveId" clId="{3FE4977F-CE63-4CCB-8A67-88E20EA32C46}" dt="2024-12-19T14:49:37.609" v="363" actId="14100"/>
          <ac:spMkLst>
            <pc:docMk/>
            <pc:sldMk cId="530932322" sldId="257"/>
            <ac:spMk id="2" creationId="{DADE1366-E15F-4827-C941-F73848B0F5C5}"/>
          </ac:spMkLst>
        </pc:spChg>
        <pc:graphicFrameChg chg="add mod modGraphic">
          <ac:chgData name="Quitterie ROUDAUT" userId="8543a2adf6973109" providerId="LiveId" clId="{3FE4977F-CE63-4CCB-8A67-88E20EA32C46}" dt="2024-12-19T14:49:47.167" v="364" actId="1076"/>
          <ac:graphicFrameMkLst>
            <pc:docMk/>
            <pc:sldMk cId="530932322" sldId="257"/>
            <ac:graphicFrameMk id="6" creationId="{CB9E6257-CDFF-2266-C243-7E7C3DEB0D22}"/>
          </ac:graphicFrameMkLst>
        </pc:graphicFrameChg>
        <pc:graphicFrameChg chg="add mod modGraphic">
          <ac:chgData name="Quitterie ROUDAUT" userId="8543a2adf6973109" providerId="LiveId" clId="{3FE4977F-CE63-4CCB-8A67-88E20EA32C46}" dt="2024-12-19T14:40:57.243" v="335" actId="5793"/>
          <ac:graphicFrameMkLst>
            <pc:docMk/>
            <pc:sldMk cId="530932322" sldId="257"/>
            <ac:graphicFrameMk id="7" creationId="{07CE7037-FADF-EC11-D629-62B259322433}"/>
          </ac:graphicFrameMkLst>
        </pc:graphicFrameChg>
      </pc:sldChg>
      <pc:sldChg chg="addSp delSp modSp new mod chgLayout">
        <pc:chgData name="Quitterie ROUDAUT" userId="8543a2adf6973109" providerId="LiveId" clId="{3FE4977F-CE63-4CCB-8A67-88E20EA32C46}" dt="2024-12-19T15:01:30.191" v="565" actId="20577"/>
        <pc:sldMkLst>
          <pc:docMk/>
          <pc:sldMk cId="827584258" sldId="258"/>
        </pc:sldMkLst>
        <pc:spChg chg="mod ord">
          <ac:chgData name="Quitterie ROUDAUT" userId="8543a2adf6973109" providerId="LiveId" clId="{3FE4977F-CE63-4CCB-8A67-88E20EA32C46}" dt="2024-12-19T14:50:47.952" v="365" actId="700"/>
          <ac:spMkLst>
            <pc:docMk/>
            <pc:sldMk cId="827584258" sldId="258"/>
            <ac:spMk id="2" creationId="{0FC6096D-B53D-8812-BBA1-26CFF9CC7852}"/>
          </ac:spMkLst>
        </pc:spChg>
        <pc:spChg chg="mod ord">
          <ac:chgData name="Quitterie ROUDAUT" userId="8543a2adf6973109" providerId="LiveId" clId="{3FE4977F-CE63-4CCB-8A67-88E20EA32C46}" dt="2024-12-19T14:50:47.952" v="365" actId="700"/>
          <ac:spMkLst>
            <pc:docMk/>
            <pc:sldMk cId="827584258" sldId="258"/>
            <ac:spMk id="4" creationId="{D6BA06CE-E828-B0DC-0781-3471634218A2}"/>
          </ac:spMkLst>
        </pc:spChg>
        <pc:spChg chg="mod ord">
          <ac:chgData name="Quitterie ROUDAUT" userId="8543a2adf6973109" providerId="LiveId" clId="{3FE4977F-CE63-4CCB-8A67-88E20EA32C46}" dt="2024-12-19T14:50:47.952" v="365" actId="700"/>
          <ac:spMkLst>
            <pc:docMk/>
            <pc:sldMk cId="827584258" sldId="258"/>
            <ac:spMk id="5" creationId="{1F5ED5F3-4FA7-089D-14C1-CAB4B9C863CC}"/>
          </ac:spMkLst>
        </pc:spChg>
        <pc:spChg chg="add mod">
          <ac:chgData name="Quitterie ROUDAUT" userId="8543a2adf6973109" providerId="LiveId" clId="{3FE4977F-CE63-4CCB-8A67-88E20EA32C46}" dt="2024-12-19T14:57:03.973" v="436" actId="20577"/>
          <ac:spMkLst>
            <pc:docMk/>
            <pc:sldMk cId="827584258" sldId="258"/>
            <ac:spMk id="9" creationId="{49A3FA6E-F439-723E-A1C0-3EE693BA9FA5}"/>
          </ac:spMkLst>
        </pc:spChg>
        <pc:spChg chg="add mod">
          <ac:chgData name="Quitterie ROUDAUT" userId="8543a2adf6973109" providerId="LiveId" clId="{3FE4977F-CE63-4CCB-8A67-88E20EA32C46}" dt="2024-12-19T14:57:26.498" v="453" actId="20577"/>
          <ac:spMkLst>
            <pc:docMk/>
            <pc:sldMk cId="827584258" sldId="258"/>
            <ac:spMk id="10" creationId="{A2E3E4E3-00DD-414A-DF89-5B9D020D9995}"/>
          </ac:spMkLst>
        </pc:spChg>
        <pc:spChg chg="add mod">
          <ac:chgData name="Quitterie ROUDAUT" userId="8543a2adf6973109" providerId="LiveId" clId="{3FE4977F-CE63-4CCB-8A67-88E20EA32C46}" dt="2024-12-19T14:56:34.429" v="425" actId="14100"/>
          <ac:spMkLst>
            <pc:docMk/>
            <pc:sldMk cId="827584258" sldId="258"/>
            <ac:spMk id="13" creationId="{5761A7D1-50AA-999D-F706-9271B046F476}"/>
          </ac:spMkLst>
        </pc:spChg>
        <pc:spChg chg="add mod">
          <ac:chgData name="Quitterie ROUDAUT" userId="8543a2adf6973109" providerId="LiveId" clId="{3FE4977F-CE63-4CCB-8A67-88E20EA32C46}" dt="2024-12-19T14:59:35.263" v="486" actId="14100"/>
          <ac:spMkLst>
            <pc:docMk/>
            <pc:sldMk cId="827584258" sldId="258"/>
            <ac:spMk id="14" creationId="{B068B292-78B7-5DA0-6551-18A5EE346BFA}"/>
          </ac:spMkLst>
        </pc:spChg>
        <pc:spChg chg="add mod">
          <ac:chgData name="Quitterie ROUDAUT" userId="8543a2adf6973109" providerId="LiveId" clId="{3FE4977F-CE63-4CCB-8A67-88E20EA32C46}" dt="2024-12-19T15:00:41.744" v="524" actId="14100"/>
          <ac:spMkLst>
            <pc:docMk/>
            <pc:sldMk cId="827584258" sldId="258"/>
            <ac:spMk id="15" creationId="{BF19174B-E3DC-93D0-1A3F-9F72FF1E92FD}"/>
          </ac:spMkLst>
        </pc:spChg>
        <pc:spChg chg="add mod">
          <ac:chgData name="Quitterie ROUDAUT" userId="8543a2adf6973109" providerId="LiveId" clId="{3FE4977F-CE63-4CCB-8A67-88E20EA32C46}" dt="2024-12-19T15:01:18.303" v="561" actId="14100"/>
          <ac:spMkLst>
            <pc:docMk/>
            <pc:sldMk cId="827584258" sldId="258"/>
            <ac:spMk id="16" creationId="{9E0C653E-6C16-E992-584A-95F27390F2E0}"/>
          </ac:spMkLst>
        </pc:spChg>
        <pc:spChg chg="add mod">
          <ac:chgData name="Quitterie ROUDAUT" userId="8543a2adf6973109" providerId="LiveId" clId="{3FE4977F-CE63-4CCB-8A67-88E20EA32C46}" dt="2024-12-19T14:58:35.826" v="464" actId="1076"/>
          <ac:spMkLst>
            <pc:docMk/>
            <pc:sldMk cId="827584258" sldId="258"/>
            <ac:spMk id="17" creationId="{3E724201-A22A-9A82-B395-CCB5BF11A570}"/>
          </ac:spMkLst>
        </pc:spChg>
        <pc:spChg chg="add mod">
          <ac:chgData name="Quitterie ROUDAUT" userId="8543a2adf6973109" providerId="LiveId" clId="{3FE4977F-CE63-4CCB-8A67-88E20EA32C46}" dt="2024-12-19T15:01:30.191" v="565" actId="20577"/>
          <ac:spMkLst>
            <pc:docMk/>
            <pc:sldMk cId="827584258" sldId="258"/>
            <ac:spMk id="18" creationId="{522ABAA8-8B96-7281-3B64-51E5ED082E52}"/>
          </ac:spMkLst>
        </pc:spChg>
      </pc:sldChg>
      <pc:sldChg chg="addSp delSp modSp add mod">
        <pc:chgData name="Quitterie ROUDAUT" userId="8543a2adf6973109" providerId="LiveId" clId="{3FE4977F-CE63-4CCB-8A67-88E20EA32C46}" dt="2024-12-19T16:38:19.270" v="2469" actId="207"/>
        <pc:sldMkLst>
          <pc:docMk/>
          <pc:sldMk cId="434442868" sldId="259"/>
        </pc:sldMkLst>
        <pc:spChg chg="mod">
          <ac:chgData name="Quitterie ROUDAUT" userId="8543a2adf6973109" providerId="LiveId" clId="{3FE4977F-CE63-4CCB-8A67-88E20EA32C46}" dt="2024-12-19T14:51:05.240" v="376" actId="20577"/>
          <ac:spMkLst>
            <pc:docMk/>
            <pc:sldMk cId="434442868" sldId="259"/>
            <ac:spMk id="2" creationId="{BEBAD51D-9760-B374-E5C9-3B61BB0DA240}"/>
          </ac:spMkLst>
        </pc:spChg>
        <pc:graphicFrameChg chg="add mod modGraphic">
          <ac:chgData name="Quitterie ROUDAUT" userId="8543a2adf6973109" providerId="LiveId" clId="{3FE4977F-CE63-4CCB-8A67-88E20EA32C46}" dt="2024-12-19T16:38:19.270" v="2469" actId="207"/>
          <ac:graphicFrameMkLst>
            <pc:docMk/>
            <pc:sldMk cId="434442868" sldId="259"/>
            <ac:graphicFrameMk id="7" creationId="{9366BFEB-569F-7ED1-7818-DFB7C6448AE8}"/>
          </ac:graphicFrameMkLst>
        </pc:graphicFrameChg>
        <pc:picChg chg="add mod">
          <ac:chgData name="Quitterie ROUDAUT" userId="8543a2adf6973109" providerId="LiveId" clId="{3FE4977F-CE63-4CCB-8A67-88E20EA32C46}" dt="2024-12-19T16:37:45.791" v="2463" actId="207"/>
          <ac:picMkLst>
            <pc:docMk/>
            <pc:sldMk cId="434442868" sldId="259"/>
            <ac:picMk id="9" creationId="{9C43C971-C588-F68B-2102-A39FBAC3C1C1}"/>
          </ac:picMkLst>
        </pc:picChg>
      </pc:sldChg>
      <pc:sldChg chg="addSp delSp modSp add mod">
        <pc:chgData name="Quitterie ROUDAUT" userId="8543a2adf6973109" providerId="LiveId" clId="{3FE4977F-CE63-4CCB-8A67-88E20EA32C46}" dt="2024-12-23T14:29:39.831" v="2479" actId="20577"/>
        <pc:sldMkLst>
          <pc:docMk/>
          <pc:sldMk cId="225793068" sldId="260"/>
        </pc:sldMkLst>
        <pc:spChg chg="mod">
          <ac:chgData name="Quitterie ROUDAUT" userId="8543a2adf6973109" providerId="LiveId" clId="{3FE4977F-CE63-4CCB-8A67-88E20EA32C46}" dt="2024-12-19T15:13:53.183" v="661" actId="20577"/>
          <ac:spMkLst>
            <pc:docMk/>
            <pc:sldMk cId="225793068" sldId="260"/>
            <ac:spMk id="2" creationId="{F2392A2A-AF3A-1D7A-3C2B-03CA0CDAF2D7}"/>
          </ac:spMkLst>
        </pc:spChg>
        <pc:graphicFrameChg chg="add mod modGraphic">
          <ac:chgData name="Quitterie ROUDAUT" userId="8543a2adf6973109" providerId="LiveId" clId="{3FE4977F-CE63-4CCB-8A67-88E20EA32C46}" dt="2024-12-23T14:29:39.831" v="2479" actId="20577"/>
          <ac:graphicFrameMkLst>
            <pc:docMk/>
            <pc:sldMk cId="225793068" sldId="260"/>
            <ac:graphicFrameMk id="3" creationId="{2D273E12-B2DE-B6CE-D41E-CB732B8F8A71}"/>
          </ac:graphicFrameMkLst>
        </pc:graphicFrameChg>
        <pc:picChg chg="add mod">
          <ac:chgData name="Quitterie ROUDAUT" userId="8543a2adf6973109" providerId="LiveId" clId="{3FE4977F-CE63-4CCB-8A67-88E20EA32C46}" dt="2024-12-19T15:18:50.763" v="727" actId="1076"/>
          <ac:picMkLst>
            <pc:docMk/>
            <pc:sldMk cId="225793068" sldId="260"/>
            <ac:picMk id="7" creationId="{A7A17FB3-7EE2-1285-02C9-A40D80726AF6}"/>
          </ac:picMkLst>
        </pc:picChg>
      </pc:sldChg>
      <pc:sldChg chg="addSp delSp modSp new mod modClrScheme chgLayout">
        <pc:chgData name="Quitterie ROUDAUT" userId="8543a2adf6973109" providerId="LiveId" clId="{3FE4977F-CE63-4CCB-8A67-88E20EA32C46}" dt="2024-12-19T16:29:34.871" v="2216" actId="1076"/>
        <pc:sldMkLst>
          <pc:docMk/>
          <pc:sldMk cId="299606393" sldId="261"/>
        </pc:sldMkLst>
        <pc:spChg chg="mod ord">
          <ac:chgData name="Quitterie ROUDAUT" userId="8543a2adf6973109" providerId="LiveId" clId="{3FE4977F-CE63-4CCB-8A67-88E20EA32C46}" dt="2024-12-19T16:18:48.299" v="1566" actId="700"/>
          <ac:spMkLst>
            <pc:docMk/>
            <pc:sldMk cId="299606393" sldId="261"/>
            <ac:spMk id="2" creationId="{5B7A1E06-19A8-A445-9855-2E03E4C63BA1}"/>
          </ac:spMkLst>
        </pc:spChg>
        <pc:spChg chg="mod ord">
          <ac:chgData name="Quitterie ROUDAUT" userId="8543a2adf6973109" providerId="LiveId" clId="{3FE4977F-CE63-4CCB-8A67-88E20EA32C46}" dt="2024-12-19T16:18:48.299" v="1566" actId="700"/>
          <ac:spMkLst>
            <pc:docMk/>
            <pc:sldMk cId="299606393" sldId="261"/>
            <ac:spMk id="4" creationId="{87555D99-D1F8-ABAC-074F-8D9A7AB72DE9}"/>
          </ac:spMkLst>
        </pc:spChg>
        <pc:spChg chg="mod ord">
          <ac:chgData name="Quitterie ROUDAUT" userId="8543a2adf6973109" providerId="LiveId" clId="{3FE4977F-CE63-4CCB-8A67-88E20EA32C46}" dt="2024-12-19T16:18:48.299" v="1566" actId="700"/>
          <ac:spMkLst>
            <pc:docMk/>
            <pc:sldMk cId="299606393" sldId="261"/>
            <ac:spMk id="5" creationId="{361A0C7F-34FC-3E67-9C9C-805F027FD5E8}"/>
          </ac:spMkLst>
        </pc:spChg>
        <pc:graphicFrameChg chg="add mod ord modGraphic">
          <ac:chgData name="Quitterie ROUDAUT" userId="8543a2adf6973109" providerId="LiveId" clId="{3FE4977F-CE63-4CCB-8A67-88E20EA32C46}" dt="2024-12-19T16:21:18.774" v="1594" actId="1076"/>
          <ac:graphicFrameMkLst>
            <pc:docMk/>
            <pc:sldMk cId="299606393" sldId="261"/>
            <ac:graphicFrameMk id="6" creationId="{7F3BE421-E0AE-A0D9-9D34-A494BBEF5981}"/>
          </ac:graphicFrameMkLst>
        </pc:graphicFrameChg>
        <pc:graphicFrameChg chg="add mod modGraphic">
          <ac:chgData name="Quitterie ROUDAUT" userId="8543a2adf6973109" providerId="LiveId" clId="{3FE4977F-CE63-4CCB-8A67-88E20EA32C46}" dt="2024-12-19T16:28:51.168" v="2204" actId="1076"/>
          <ac:graphicFrameMkLst>
            <pc:docMk/>
            <pc:sldMk cId="299606393" sldId="261"/>
            <ac:graphicFrameMk id="10" creationId="{D2604A09-7351-DBCC-217C-7AED74B48B7C}"/>
          </ac:graphicFrameMkLst>
        </pc:graphicFrameChg>
        <pc:cxnChg chg="add mod">
          <ac:chgData name="Quitterie ROUDAUT" userId="8543a2adf6973109" providerId="LiveId" clId="{3FE4977F-CE63-4CCB-8A67-88E20EA32C46}" dt="2024-12-19T16:29:32.954" v="2215" actId="1076"/>
          <ac:cxnSpMkLst>
            <pc:docMk/>
            <pc:sldMk cId="299606393" sldId="261"/>
            <ac:cxnSpMk id="12" creationId="{0A7451EA-92D6-71B6-72EC-B0C667BB798B}"/>
          </ac:cxnSpMkLst>
        </pc:cxnChg>
        <pc:cxnChg chg="add mod">
          <ac:chgData name="Quitterie ROUDAUT" userId="8543a2adf6973109" providerId="LiveId" clId="{3FE4977F-CE63-4CCB-8A67-88E20EA32C46}" dt="2024-12-19T16:29:28.602" v="2214" actId="14100"/>
          <ac:cxnSpMkLst>
            <pc:docMk/>
            <pc:sldMk cId="299606393" sldId="261"/>
            <ac:cxnSpMk id="13" creationId="{9798EC8C-D3C7-3C68-B19A-923D65437338}"/>
          </ac:cxnSpMkLst>
        </pc:cxnChg>
        <pc:cxnChg chg="add mod">
          <ac:chgData name="Quitterie ROUDAUT" userId="8543a2adf6973109" providerId="LiveId" clId="{3FE4977F-CE63-4CCB-8A67-88E20EA32C46}" dt="2024-12-19T16:29:34.871" v="2216" actId="1076"/>
          <ac:cxnSpMkLst>
            <pc:docMk/>
            <pc:sldMk cId="299606393" sldId="261"/>
            <ac:cxnSpMk id="14" creationId="{5ED0926C-79FC-392C-2805-828D7116A3DC}"/>
          </ac:cxnSpMkLst>
        </pc:cxnChg>
      </pc:sldChg>
      <pc:sldChg chg="addSp delSp modSp new mod modNotesTx">
        <pc:chgData name="Quitterie ROUDAUT" userId="8543a2adf6973109" providerId="LiveId" clId="{3FE4977F-CE63-4CCB-8A67-88E20EA32C46}" dt="2024-12-19T16:06:40.802" v="1558" actId="122"/>
        <pc:sldMkLst>
          <pc:docMk/>
          <pc:sldMk cId="4044835075" sldId="262"/>
        </pc:sldMkLst>
        <pc:spChg chg="mod">
          <ac:chgData name="Quitterie ROUDAUT" userId="8543a2adf6973109" providerId="LiveId" clId="{3FE4977F-CE63-4CCB-8A67-88E20EA32C46}" dt="2024-12-19T15:54:15.728" v="981" actId="207"/>
          <ac:spMkLst>
            <pc:docMk/>
            <pc:sldMk cId="4044835075" sldId="262"/>
            <ac:spMk id="2" creationId="{0D976B7E-7C70-3DEA-E16F-CA7316732157}"/>
          </ac:spMkLst>
        </pc:spChg>
        <pc:spChg chg="add mod">
          <ac:chgData name="Quitterie ROUDAUT" userId="8543a2adf6973109" providerId="LiveId" clId="{3FE4977F-CE63-4CCB-8A67-88E20EA32C46}" dt="2024-12-19T16:06:18.851" v="1551" actId="1076"/>
          <ac:spMkLst>
            <pc:docMk/>
            <pc:sldMk cId="4044835075" sldId="262"/>
            <ac:spMk id="11" creationId="{7C9F10EB-A5FD-3979-414E-FEEA0210B01D}"/>
          </ac:spMkLst>
        </pc:spChg>
        <pc:spChg chg="add mod">
          <ac:chgData name="Quitterie ROUDAUT" userId="8543a2adf6973109" providerId="LiveId" clId="{3FE4977F-CE63-4CCB-8A67-88E20EA32C46}" dt="2024-12-19T16:06:40.802" v="1558" actId="122"/>
          <ac:spMkLst>
            <pc:docMk/>
            <pc:sldMk cId="4044835075" sldId="262"/>
            <ac:spMk id="12" creationId="{637E113C-99E1-82E6-F26C-58CDB19F64E4}"/>
          </ac:spMkLst>
        </pc:spChg>
        <pc:graphicFrameChg chg="add mod modGraphic">
          <ac:chgData name="Quitterie ROUDAUT" userId="8543a2adf6973109" providerId="LiveId" clId="{3FE4977F-CE63-4CCB-8A67-88E20EA32C46}" dt="2024-12-19T16:04:39.334" v="1503" actId="20577"/>
          <ac:graphicFrameMkLst>
            <pc:docMk/>
            <pc:sldMk cId="4044835075" sldId="262"/>
            <ac:graphicFrameMk id="6" creationId="{280A6F97-2C82-F95D-60FD-1EB44A1EB392}"/>
          </ac:graphicFrameMkLst>
        </pc:graphicFrameChg>
        <pc:picChg chg="add mod">
          <ac:chgData name="Quitterie ROUDAUT" userId="8543a2adf6973109" providerId="LiveId" clId="{3FE4977F-CE63-4CCB-8A67-88E20EA32C46}" dt="2024-12-19T15:54:18.339" v="982" actId="1076"/>
          <ac:picMkLst>
            <pc:docMk/>
            <pc:sldMk cId="4044835075" sldId="262"/>
            <ac:picMk id="10" creationId="{AE215529-944F-DD28-3F66-7186C79FBA61}"/>
          </ac:picMkLst>
        </pc:picChg>
      </pc:sldChg>
      <pc:sldChg chg="addSp delSp modSp add mod">
        <pc:chgData name="Quitterie ROUDAUT" userId="8543a2adf6973109" providerId="LiveId" clId="{3FE4977F-CE63-4CCB-8A67-88E20EA32C46}" dt="2024-12-19T15:26:49.402" v="795"/>
        <pc:sldMkLst>
          <pc:docMk/>
          <pc:sldMk cId="3975477679" sldId="263"/>
        </pc:sldMkLst>
        <pc:spChg chg="mod">
          <ac:chgData name="Quitterie ROUDAUT" userId="8543a2adf6973109" providerId="LiveId" clId="{3FE4977F-CE63-4CCB-8A67-88E20EA32C46}" dt="2024-12-19T15:24:32.874" v="773" actId="20577"/>
          <ac:spMkLst>
            <pc:docMk/>
            <pc:sldMk cId="3975477679" sldId="263"/>
            <ac:spMk id="2" creationId="{1B675891-0117-85BC-C803-E03C94231134}"/>
          </ac:spMkLst>
        </pc:spChg>
        <pc:graphicFrameChg chg="add mod modGraphic">
          <ac:chgData name="Quitterie ROUDAUT" userId="8543a2adf6973109" providerId="LiveId" clId="{3FE4977F-CE63-4CCB-8A67-88E20EA32C46}" dt="2024-12-19T15:26:49.402" v="795"/>
          <ac:graphicFrameMkLst>
            <pc:docMk/>
            <pc:sldMk cId="3975477679" sldId="263"/>
            <ac:graphicFrameMk id="6" creationId="{F7EE3861-F49B-BD3F-E96F-C03EAAA0C314}"/>
          </ac:graphicFrameMkLst>
        </pc:graphicFrameChg>
        <pc:picChg chg="mod">
          <ac:chgData name="Quitterie ROUDAUT" userId="8543a2adf6973109" providerId="LiveId" clId="{3FE4977F-CE63-4CCB-8A67-88E20EA32C46}" dt="2024-12-19T15:24:24.244" v="770" actId="1076"/>
          <ac:picMkLst>
            <pc:docMk/>
            <pc:sldMk cId="3975477679" sldId="263"/>
            <ac:picMk id="7" creationId="{FF8CA129-7A2B-B808-F71D-0D5A123A0A30}"/>
          </ac:picMkLst>
        </pc:picChg>
      </pc:sldChg>
      <pc:sldChg chg="addSp delSp modSp add mod">
        <pc:chgData name="Quitterie ROUDAUT" userId="8543a2adf6973109" providerId="LiveId" clId="{3FE4977F-CE63-4CCB-8A67-88E20EA32C46}" dt="2024-12-19T16:19:44.794" v="1581"/>
        <pc:sldMkLst>
          <pc:docMk/>
          <pc:sldMk cId="588900436" sldId="264"/>
        </pc:sldMkLst>
        <pc:spChg chg="mod">
          <ac:chgData name="Quitterie ROUDAUT" userId="8543a2adf6973109" providerId="LiveId" clId="{3FE4977F-CE63-4CCB-8A67-88E20EA32C46}" dt="2024-12-19T15:25:07.364" v="787" actId="20577"/>
          <ac:spMkLst>
            <pc:docMk/>
            <pc:sldMk cId="588900436" sldId="264"/>
            <ac:spMk id="2" creationId="{11F009E0-6451-FF36-9729-1202B6D4D121}"/>
          </ac:spMkLst>
        </pc:spChg>
        <pc:graphicFrameChg chg="add mod modGraphic">
          <ac:chgData name="Quitterie ROUDAUT" userId="8543a2adf6973109" providerId="LiveId" clId="{3FE4977F-CE63-4CCB-8A67-88E20EA32C46}" dt="2024-12-19T16:19:44.794" v="1581"/>
          <ac:graphicFrameMkLst>
            <pc:docMk/>
            <pc:sldMk cId="588900436" sldId="264"/>
            <ac:graphicFrameMk id="3" creationId="{5E44D1D0-53F9-F32D-7094-1872C89A1F67}"/>
          </ac:graphicFrameMkLst>
        </pc:graphicFrameChg>
      </pc:sldChg>
      <pc:sldChg chg="addSp delSp modSp add mod">
        <pc:chgData name="Quitterie ROUDAUT" userId="8543a2adf6973109" providerId="LiveId" clId="{3FE4977F-CE63-4CCB-8A67-88E20EA32C46}" dt="2024-12-23T09:36:50.315" v="2473" actId="20577"/>
        <pc:sldMkLst>
          <pc:docMk/>
          <pc:sldMk cId="3385389046" sldId="265"/>
        </pc:sldMkLst>
        <pc:spChg chg="add mod">
          <ac:chgData name="Quitterie ROUDAUT" userId="8543a2adf6973109" providerId="LiveId" clId="{3FE4977F-CE63-4CCB-8A67-88E20EA32C46}" dt="2024-12-19T15:44:19.408" v="934" actId="14100"/>
          <ac:spMkLst>
            <pc:docMk/>
            <pc:sldMk cId="3385389046" sldId="265"/>
            <ac:spMk id="8" creationId="{1724AAA0-DD0A-9CCB-4C99-AD2C07B6BFB1}"/>
          </ac:spMkLst>
        </pc:spChg>
        <pc:graphicFrameChg chg="add mod modGraphic">
          <ac:chgData name="Quitterie ROUDAUT" userId="8543a2adf6973109" providerId="LiveId" clId="{3FE4977F-CE63-4CCB-8A67-88E20EA32C46}" dt="2024-12-23T09:36:50.315" v="2473" actId="20577"/>
          <ac:graphicFrameMkLst>
            <pc:docMk/>
            <pc:sldMk cId="3385389046" sldId="265"/>
            <ac:graphicFrameMk id="6" creationId="{B6D5DEF8-2894-4A47-DF21-D9D2BDDB26E1}"/>
          </ac:graphicFrameMkLst>
        </pc:graphicFrameChg>
        <pc:picChg chg="add mod">
          <ac:chgData name="Quitterie ROUDAUT" userId="8543a2adf6973109" providerId="LiveId" clId="{3FE4977F-CE63-4CCB-8A67-88E20EA32C46}" dt="2024-12-19T15:44:15.848" v="933" actId="207"/>
          <ac:picMkLst>
            <pc:docMk/>
            <pc:sldMk cId="3385389046" sldId="265"/>
            <ac:picMk id="10" creationId="{12D60187-7D9F-6849-8D72-BB985263E4D0}"/>
          </ac:picMkLst>
        </pc:picChg>
      </pc:sldChg>
      <pc:sldChg chg="new del">
        <pc:chgData name="Quitterie ROUDAUT" userId="8543a2adf6973109" providerId="LiveId" clId="{3FE4977F-CE63-4CCB-8A67-88E20EA32C46}" dt="2024-12-19T16:19:01.071" v="1574" actId="47"/>
        <pc:sldMkLst>
          <pc:docMk/>
          <pc:sldMk cId="1173335680" sldId="26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E7E12D-8381-4F3B-8C14-252E873CD792}" type="doc">
      <dgm:prSet loTypeId="urn:microsoft.com/office/officeart/2005/8/layout/radial3" loCatId="cycle" qsTypeId="urn:microsoft.com/office/officeart/2005/8/quickstyle/simple1" qsCatId="simple" csTypeId="urn:microsoft.com/office/officeart/2005/8/colors/accent1_5" csCatId="accent1" phldr="1"/>
      <dgm:spPr/>
      <dgm:t>
        <a:bodyPr/>
        <a:lstStyle/>
        <a:p>
          <a:endParaRPr lang="fr-FR"/>
        </a:p>
      </dgm:t>
    </dgm:pt>
    <dgm:pt modelId="{71E4C86B-6D17-444E-9A3A-7AB848BBB062}">
      <dgm:prSet phldrT="[Texte]"/>
      <dgm:spPr/>
      <dgm:t>
        <a:bodyPr/>
        <a:lstStyle/>
        <a:p>
          <a:r>
            <a:rPr lang="fr-FR" dirty="0" err="1">
              <a:solidFill>
                <a:schemeClr val="bg1"/>
              </a:solidFill>
            </a:rPr>
            <a:t>Regaload</a:t>
          </a:r>
          <a:endParaRPr lang="fr-FR" dirty="0">
            <a:solidFill>
              <a:schemeClr val="bg1"/>
            </a:solidFill>
          </a:endParaRPr>
        </a:p>
      </dgm:t>
    </dgm:pt>
    <dgm:pt modelId="{F274DE67-1830-43F7-AEA6-7E53BFCE7CFD}" type="parTrans" cxnId="{421BC3F9-6137-45CD-8222-E2976746518A}">
      <dgm:prSet/>
      <dgm:spPr/>
      <dgm:t>
        <a:bodyPr/>
        <a:lstStyle/>
        <a:p>
          <a:endParaRPr lang="fr-FR"/>
        </a:p>
      </dgm:t>
    </dgm:pt>
    <dgm:pt modelId="{5636BED3-AC5E-4AC1-BCCD-11FDF9AF177E}" type="sibTrans" cxnId="{421BC3F9-6137-45CD-8222-E2976746518A}">
      <dgm:prSet/>
      <dgm:spPr/>
      <dgm:t>
        <a:bodyPr/>
        <a:lstStyle/>
        <a:p>
          <a:endParaRPr lang="fr-FR"/>
        </a:p>
      </dgm:t>
    </dgm:pt>
    <dgm:pt modelId="{D7706C75-2BED-4B6B-B8CD-A17409220BEB}">
      <dgm:prSet phldrT="[Texte]" custT="1"/>
      <dgm:spPr/>
      <dgm:t>
        <a:bodyPr/>
        <a:lstStyle/>
        <a:p>
          <a:r>
            <a:rPr lang="fr-FR" sz="1200" b="0" dirty="0">
              <a:solidFill>
                <a:schemeClr val="bg1"/>
              </a:solidFill>
              <a:latin typeface="+mn-lt"/>
            </a:rPr>
            <a:t>34 747 732 </a:t>
          </a:r>
          <a:r>
            <a:rPr lang="fr-FR" sz="1200" b="0" dirty="0">
              <a:solidFill>
                <a:schemeClr val="bg1"/>
              </a:solidFill>
              <a:latin typeface="+mn-lt"/>
              <a:cs typeface="Times New Roman" panose="02020603050405020304" pitchFamily="18" charset="0"/>
            </a:rPr>
            <a:t>€ CA</a:t>
          </a:r>
          <a:endParaRPr lang="fr-FR" sz="1200" b="0" dirty="0">
            <a:solidFill>
              <a:schemeClr val="bg1"/>
            </a:solidFill>
            <a:latin typeface="+mn-lt"/>
          </a:endParaRPr>
        </a:p>
      </dgm:t>
    </dgm:pt>
    <dgm:pt modelId="{E6301961-F844-4FF9-9532-638D3964C174}" type="parTrans" cxnId="{10DA596C-42BC-49E5-A69E-69538540AB39}">
      <dgm:prSet/>
      <dgm:spPr/>
      <dgm:t>
        <a:bodyPr/>
        <a:lstStyle/>
        <a:p>
          <a:endParaRPr lang="fr-FR"/>
        </a:p>
      </dgm:t>
    </dgm:pt>
    <dgm:pt modelId="{8151A51F-0FD5-4648-855B-FB59C83BF92C}" type="sibTrans" cxnId="{10DA596C-42BC-49E5-A69E-69538540AB39}">
      <dgm:prSet/>
      <dgm:spPr/>
      <dgm:t>
        <a:bodyPr/>
        <a:lstStyle/>
        <a:p>
          <a:endParaRPr lang="fr-FR"/>
        </a:p>
      </dgm:t>
    </dgm:pt>
    <dgm:pt modelId="{F2FDF1FC-D8AA-4A29-9D66-5A7753A2F790}">
      <dgm:prSet phldrT="[Texte]"/>
      <dgm:spPr/>
      <dgm:t>
        <a:bodyPr/>
        <a:lstStyle/>
        <a:p>
          <a:r>
            <a:rPr lang="fr-FR" b="0" dirty="0">
              <a:solidFill>
                <a:schemeClr val="bg1"/>
              </a:solidFill>
            </a:rPr>
            <a:t>41 Catégories</a:t>
          </a:r>
        </a:p>
      </dgm:t>
    </dgm:pt>
    <dgm:pt modelId="{A6BB769D-0880-4DB4-989B-0DA6E8007614}" type="parTrans" cxnId="{FC1EC538-5A60-4C8B-88D0-0D723E82325A}">
      <dgm:prSet/>
      <dgm:spPr/>
      <dgm:t>
        <a:bodyPr/>
        <a:lstStyle/>
        <a:p>
          <a:endParaRPr lang="fr-FR"/>
        </a:p>
      </dgm:t>
    </dgm:pt>
    <dgm:pt modelId="{0485A7D4-C74A-4E9A-88FC-7C088F61A921}" type="sibTrans" cxnId="{FC1EC538-5A60-4C8B-88D0-0D723E82325A}">
      <dgm:prSet/>
      <dgm:spPr/>
      <dgm:t>
        <a:bodyPr/>
        <a:lstStyle/>
        <a:p>
          <a:endParaRPr lang="fr-FR"/>
        </a:p>
      </dgm:t>
    </dgm:pt>
    <dgm:pt modelId="{DBA13009-CD12-4E4F-AB83-A9007F216F58}">
      <dgm:prSet phldrT="[Texte]"/>
      <dgm:spPr/>
      <dgm:t>
        <a:bodyPr/>
        <a:lstStyle/>
        <a:p>
          <a:r>
            <a:rPr lang="fr-FR" b="0" dirty="0">
              <a:solidFill>
                <a:schemeClr val="bg1"/>
              </a:solidFill>
            </a:rPr>
            <a:t>1 423 marques</a:t>
          </a:r>
        </a:p>
      </dgm:t>
    </dgm:pt>
    <dgm:pt modelId="{77CFFF52-BD00-4E66-8869-F008F46DACF0}" type="parTrans" cxnId="{C387142C-CFE4-4E12-86BF-63600DA4D76A}">
      <dgm:prSet/>
      <dgm:spPr/>
      <dgm:t>
        <a:bodyPr/>
        <a:lstStyle/>
        <a:p>
          <a:endParaRPr lang="fr-FR"/>
        </a:p>
      </dgm:t>
    </dgm:pt>
    <dgm:pt modelId="{8552BE3E-1106-4DFC-9EC7-7C5432E0AB6D}" type="sibTrans" cxnId="{C387142C-CFE4-4E12-86BF-63600DA4D76A}">
      <dgm:prSet/>
      <dgm:spPr/>
      <dgm:t>
        <a:bodyPr/>
        <a:lstStyle/>
        <a:p>
          <a:endParaRPr lang="fr-FR"/>
        </a:p>
      </dgm:t>
    </dgm:pt>
    <dgm:pt modelId="{60F4FBF6-2C80-4004-B75B-3AB93F95F45A}">
      <dgm:prSet phldrT="[Texte]"/>
      <dgm:spPr/>
      <dgm:t>
        <a:bodyPr/>
        <a:lstStyle/>
        <a:p>
          <a:r>
            <a:rPr lang="fr-FR" b="0" dirty="0">
              <a:solidFill>
                <a:schemeClr val="bg1"/>
              </a:solidFill>
            </a:rPr>
            <a:t>26K Produits</a:t>
          </a:r>
        </a:p>
      </dgm:t>
    </dgm:pt>
    <dgm:pt modelId="{72B68A8B-8103-447A-9F73-EF2F4F547731}" type="parTrans" cxnId="{FCF1E50A-74AC-4A28-92C5-57E8BBD5AD36}">
      <dgm:prSet/>
      <dgm:spPr/>
      <dgm:t>
        <a:bodyPr/>
        <a:lstStyle/>
        <a:p>
          <a:endParaRPr lang="fr-FR"/>
        </a:p>
      </dgm:t>
    </dgm:pt>
    <dgm:pt modelId="{04759928-939D-4FC1-867E-E03D3946CC9F}" type="sibTrans" cxnId="{FCF1E50A-74AC-4A28-92C5-57E8BBD5AD36}">
      <dgm:prSet/>
      <dgm:spPr/>
      <dgm:t>
        <a:bodyPr/>
        <a:lstStyle/>
        <a:p>
          <a:endParaRPr lang="fr-FR"/>
        </a:p>
      </dgm:t>
    </dgm:pt>
    <dgm:pt modelId="{E2808113-3E4A-4341-B035-1DE0DD2F7DE2}">
      <dgm:prSet phldrT="[Texte]"/>
      <dgm:spPr/>
      <dgm:t>
        <a:bodyPr/>
        <a:lstStyle/>
        <a:p>
          <a:r>
            <a:rPr lang="fr-FR" b="0" dirty="0">
              <a:solidFill>
                <a:schemeClr val="bg1"/>
              </a:solidFill>
            </a:rPr>
            <a:t>251K Commandes</a:t>
          </a:r>
        </a:p>
      </dgm:t>
    </dgm:pt>
    <dgm:pt modelId="{DDF6534D-587E-476E-8D4D-78F8D5E44B6E}" type="parTrans" cxnId="{220D2773-4D3C-4C57-8538-9118F0BF24BB}">
      <dgm:prSet/>
      <dgm:spPr/>
      <dgm:t>
        <a:bodyPr/>
        <a:lstStyle/>
        <a:p>
          <a:endParaRPr lang="fr-FR"/>
        </a:p>
      </dgm:t>
    </dgm:pt>
    <dgm:pt modelId="{ABAF8459-F839-40FF-900C-70E794BEE60A}" type="sibTrans" cxnId="{220D2773-4D3C-4C57-8538-9118F0BF24BB}">
      <dgm:prSet/>
      <dgm:spPr/>
      <dgm:t>
        <a:bodyPr/>
        <a:lstStyle/>
        <a:p>
          <a:endParaRPr lang="fr-FR"/>
        </a:p>
      </dgm:t>
    </dgm:pt>
    <dgm:pt modelId="{0BF8E2AB-D680-427E-A9B9-D9E16CC8E69F}" type="pres">
      <dgm:prSet presAssocID="{07E7E12D-8381-4F3B-8C14-252E873CD792}" presName="composite" presStyleCnt="0">
        <dgm:presLayoutVars>
          <dgm:chMax val="1"/>
          <dgm:dir/>
          <dgm:resizeHandles val="exact"/>
        </dgm:presLayoutVars>
      </dgm:prSet>
      <dgm:spPr/>
    </dgm:pt>
    <dgm:pt modelId="{2A868C70-C067-4E31-97C7-F4B6177EF663}" type="pres">
      <dgm:prSet presAssocID="{07E7E12D-8381-4F3B-8C14-252E873CD792}" presName="radial" presStyleCnt="0">
        <dgm:presLayoutVars>
          <dgm:animLvl val="ctr"/>
        </dgm:presLayoutVars>
      </dgm:prSet>
      <dgm:spPr/>
    </dgm:pt>
    <dgm:pt modelId="{DE48E48F-AA79-4FD6-A8AA-2E0B714DC054}" type="pres">
      <dgm:prSet presAssocID="{71E4C86B-6D17-444E-9A3A-7AB848BBB062}" presName="centerShape" presStyleLbl="vennNode1" presStyleIdx="0" presStyleCnt="6"/>
      <dgm:spPr/>
    </dgm:pt>
    <dgm:pt modelId="{7A2ED65E-4CA0-441A-8FD6-0B063FDCF496}" type="pres">
      <dgm:prSet presAssocID="{D7706C75-2BED-4B6B-B8CD-A17409220BEB}" presName="node" presStyleLbl="vennNode1" presStyleIdx="1" presStyleCnt="6">
        <dgm:presLayoutVars>
          <dgm:bulletEnabled val="1"/>
        </dgm:presLayoutVars>
      </dgm:prSet>
      <dgm:spPr/>
    </dgm:pt>
    <dgm:pt modelId="{4ED940B0-E091-453D-B1B7-AA489AE5864A}" type="pres">
      <dgm:prSet presAssocID="{F2FDF1FC-D8AA-4A29-9D66-5A7753A2F790}" presName="node" presStyleLbl="vennNode1" presStyleIdx="2" presStyleCnt="6">
        <dgm:presLayoutVars>
          <dgm:bulletEnabled val="1"/>
        </dgm:presLayoutVars>
      </dgm:prSet>
      <dgm:spPr/>
    </dgm:pt>
    <dgm:pt modelId="{E84D51CD-7B18-4DF9-A74B-D70A2A417E6F}" type="pres">
      <dgm:prSet presAssocID="{DBA13009-CD12-4E4F-AB83-A9007F216F58}" presName="node" presStyleLbl="vennNode1" presStyleIdx="3" presStyleCnt="6">
        <dgm:presLayoutVars>
          <dgm:bulletEnabled val="1"/>
        </dgm:presLayoutVars>
      </dgm:prSet>
      <dgm:spPr/>
    </dgm:pt>
    <dgm:pt modelId="{089CD38A-E779-42ED-B903-38C9B82FA4B5}" type="pres">
      <dgm:prSet presAssocID="{60F4FBF6-2C80-4004-B75B-3AB93F95F45A}" presName="node" presStyleLbl="vennNode1" presStyleIdx="4" presStyleCnt="6">
        <dgm:presLayoutVars>
          <dgm:bulletEnabled val="1"/>
        </dgm:presLayoutVars>
      </dgm:prSet>
      <dgm:spPr/>
    </dgm:pt>
    <dgm:pt modelId="{901FDAD2-C0C4-4ADB-A7B3-0B1504BE8701}" type="pres">
      <dgm:prSet presAssocID="{E2808113-3E4A-4341-B035-1DE0DD2F7DE2}" presName="node" presStyleLbl="vennNode1" presStyleIdx="5" presStyleCnt="6">
        <dgm:presLayoutVars>
          <dgm:bulletEnabled val="1"/>
        </dgm:presLayoutVars>
      </dgm:prSet>
      <dgm:spPr/>
    </dgm:pt>
  </dgm:ptLst>
  <dgm:cxnLst>
    <dgm:cxn modelId="{2348FF01-3FB6-4BBE-8E61-B22429AEF90F}" type="presOf" srcId="{60F4FBF6-2C80-4004-B75B-3AB93F95F45A}" destId="{089CD38A-E779-42ED-B903-38C9B82FA4B5}" srcOrd="0" destOrd="0" presId="urn:microsoft.com/office/officeart/2005/8/layout/radial3"/>
    <dgm:cxn modelId="{FCF1E50A-74AC-4A28-92C5-57E8BBD5AD36}" srcId="{71E4C86B-6D17-444E-9A3A-7AB848BBB062}" destId="{60F4FBF6-2C80-4004-B75B-3AB93F95F45A}" srcOrd="3" destOrd="0" parTransId="{72B68A8B-8103-447A-9F73-EF2F4F547731}" sibTransId="{04759928-939D-4FC1-867E-E03D3946CC9F}"/>
    <dgm:cxn modelId="{D230E61D-8C0D-4893-BDAA-B6834D64B4F4}" type="presOf" srcId="{07E7E12D-8381-4F3B-8C14-252E873CD792}" destId="{0BF8E2AB-D680-427E-A9B9-D9E16CC8E69F}" srcOrd="0" destOrd="0" presId="urn:microsoft.com/office/officeart/2005/8/layout/radial3"/>
    <dgm:cxn modelId="{C387142C-CFE4-4E12-86BF-63600DA4D76A}" srcId="{71E4C86B-6D17-444E-9A3A-7AB848BBB062}" destId="{DBA13009-CD12-4E4F-AB83-A9007F216F58}" srcOrd="2" destOrd="0" parTransId="{77CFFF52-BD00-4E66-8869-F008F46DACF0}" sibTransId="{8552BE3E-1106-4DFC-9EC7-7C5432E0AB6D}"/>
    <dgm:cxn modelId="{AB0A7034-4460-49BA-8A85-45FCDF4C4C5C}" type="presOf" srcId="{E2808113-3E4A-4341-B035-1DE0DD2F7DE2}" destId="{901FDAD2-C0C4-4ADB-A7B3-0B1504BE8701}" srcOrd="0" destOrd="0" presId="urn:microsoft.com/office/officeart/2005/8/layout/radial3"/>
    <dgm:cxn modelId="{FC1EC538-5A60-4C8B-88D0-0D723E82325A}" srcId="{71E4C86B-6D17-444E-9A3A-7AB848BBB062}" destId="{F2FDF1FC-D8AA-4A29-9D66-5A7753A2F790}" srcOrd="1" destOrd="0" parTransId="{A6BB769D-0880-4DB4-989B-0DA6E8007614}" sibTransId="{0485A7D4-C74A-4E9A-88FC-7C088F61A921}"/>
    <dgm:cxn modelId="{35E92239-2391-472F-B065-B2EAC7D38C37}" type="presOf" srcId="{F2FDF1FC-D8AA-4A29-9D66-5A7753A2F790}" destId="{4ED940B0-E091-453D-B1B7-AA489AE5864A}" srcOrd="0" destOrd="0" presId="urn:microsoft.com/office/officeart/2005/8/layout/radial3"/>
    <dgm:cxn modelId="{10DA596C-42BC-49E5-A69E-69538540AB39}" srcId="{71E4C86B-6D17-444E-9A3A-7AB848BBB062}" destId="{D7706C75-2BED-4B6B-B8CD-A17409220BEB}" srcOrd="0" destOrd="0" parTransId="{E6301961-F844-4FF9-9532-638D3964C174}" sibTransId="{8151A51F-0FD5-4648-855B-FB59C83BF92C}"/>
    <dgm:cxn modelId="{220D2773-4D3C-4C57-8538-9118F0BF24BB}" srcId="{71E4C86B-6D17-444E-9A3A-7AB848BBB062}" destId="{E2808113-3E4A-4341-B035-1DE0DD2F7DE2}" srcOrd="4" destOrd="0" parTransId="{DDF6534D-587E-476E-8D4D-78F8D5E44B6E}" sibTransId="{ABAF8459-F839-40FF-900C-70E794BEE60A}"/>
    <dgm:cxn modelId="{F6FA1E84-D6BF-4E33-8A41-1B2F2EE3C3B1}" type="presOf" srcId="{D7706C75-2BED-4B6B-B8CD-A17409220BEB}" destId="{7A2ED65E-4CA0-441A-8FD6-0B063FDCF496}" srcOrd="0" destOrd="0" presId="urn:microsoft.com/office/officeart/2005/8/layout/radial3"/>
    <dgm:cxn modelId="{9BEC4E95-D0F5-4FC6-A837-3FAE90ED9BFD}" type="presOf" srcId="{71E4C86B-6D17-444E-9A3A-7AB848BBB062}" destId="{DE48E48F-AA79-4FD6-A8AA-2E0B714DC054}" srcOrd="0" destOrd="0" presId="urn:microsoft.com/office/officeart/2005/8/layout/radial3"/>
    <dgm:cxn modelId="{546C71E3-CDC8-4C11-9F4F-2142AA92D5F4}" type="presOf" srcId="{DBA13009-CD12-4E4F-AB83-A9007F216F58}" destId="{E84D51CD-7B18-4DF9-A74B-D70A2A417E6F}" srcOrd="0" destOrd="0" presId="urn:microsoft.com/office/officeart/2005/8/layout/radial3"/>
    <dgm:cxn modelId="{421BC3F9-6137-45CD-8222-E2976746518A}" srcId="{07E7E12D-8381-4F3B-8C14-252E873CD792}" destId="{71E4C86B-6D17-444E-9A3A-7AB848BBB062}" srcOrd="0" destOrd="0" parTransId="{F274DE67-1830-43F7-AEA6-7E53BFCE7CFD}" sibTransId="{5636BED3-AC5E-4AC1-BCCD-11FDF9AF177E}"/>
    <dgm:cxn modelId="{23EC99DE-6E35-4EE1-9219-F1F00CAA9339}" type="presParOf" srcId="{0BF8E2AB-D680-427E-A9B9-D9E16CC8E69F}" destId="{2A868C70-C067-4E31-97C7-F4B6177EF663}" srcOrd="0" destOrd="0" presId="urn:microsoft.com/office/officeart/2005/8/layout/radial3"/>
    <dgm:cxn modelId="{D810B83C-0F6D-46C3-B4F8-22E0B5815E5E}" type="presParOf" srcId="{2A868C70-C067-4E31-97C7-F4B6177EF663}" destId="{DE48E48F-AA79-4FD6-A8AA-2E0B714DC054}" srcOrd="0" destOrd="0" presId="urn:microsoft.com/office/officeart/2005/8/layout/radial3"/>
    <dgm:cxn modelId="{A04CCCC3-88A1-44F2-A8A6-AA5A38AC8B1A}" type="presParOf" srcId="{2A868C70-C067-4E31-97C7-F4B6177EF663}" destId="{7A2ED65E-4CA0-441A-8FD6-0B063FDCF496}" srcOrd="1" destOrd="0" presId="urn:microsoft.com/office/officeart/2005/8/layout/radial3"/>
    <dgm:cxn modelId="{2D73BE69-7E0A-49AE-9E6E-0F6C7881D6E0}" type="presParOf" srcId="{2A868C70-C067-4E31-97C7-F4B6177EF663}" destId="{4ED940B0-E091-453D-B1B7-AA489AE5864A}" srcOrd="2" destOrd="0" presId="urn:microsoft.com/office/officeart/2005/8/layout/radial3"/>
    <dgm:cxn modelId="{5F26CD80-9E96-45E2-B2C7-925BC2D0AB41}" type="presParOf" srcId="{2A868C70-C067-4E31-97C7-F4B6177EF663}" destId="{E84D51CD-7B18-4DF9-A74B-D70A2A417E6F}" srcOrd="3" destOrd="0" presId="urn:microsoft.com/office/officeart/2005/8/layout/radial3"/>
    <dgm:cxn modelId="{7973D41B-D676-4235-BC43-662A61A7B530}" type="presParOf" srcId="{2A868C70-C067-4E31-97C7-F4B6177EF663}" destId="{089CD38A-E779-42ED-B903-38C9B82FA4B5}" srcOrd="4" destOrd="0" presId="urn:microsoft.com/office/officeart/2005/8/layout/radial3"/>
    <dgm:cxn modelId="{94F96C43-85C4-4A48-AB0F-D7596CA45F48}" type="presParOf" srcId="{2A868C70-C067-4E31-97C7-F4B6177EF663}" destId="{901FDAD2-C0C4-4ADB-A7B3-0B1504BE8701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13DCAA-ADC9-4147-84A6-ED33F787D44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ABDB185B-ACE2-4459-BA52-F20D98D21D94}">
      <dgm:prSet phldrT="[Texte]"/>
      <dgm:spPr/>
      <dgm:t>
        <a:bodyPr/>
        <a:lstStyle/>
        <a:p>
          <a:r>
            <a:rPr lang="fr-FR" dirty="0"/>
            <a:t>ANIMALERIE</a:t>
          </a:r>
        </a:p>
      </dgm:t>
    </dgm:pt>
    <dgm:pt modelId="{AA434E51-5626-45B8-9056-B41111614068}" type="parTrans" cxnId="{A1ECCBDF-F9A8-4A37-973B-18F3620EBBAD}">
      <dgm:prSet/>
      <dgm:spPr/>
      <dgm:t>
        <a:bodyPr/>
        <a:lstStyle/>
        <a:p>
          <a:endParaRPr lang="fr-FR"/>
        </a:p>
      </dgm:t>
    </dgm:pt>
    <dgm:pt modelId="{B89E0C8F-6BD2-4A04-961D-AC161C13B94A}" type="sibTrans" cxnId="{A1ECCBDF-F9A8-4A37-973B-18F3620EBBAD}">
      <dgm:prSet/>
      <dgm:spPr/>
      <dgm:t>
        <a:bodyPr/>
        <a:lstStyle/>
        <a:p>
          <a:endParaRPr lang="fr-FR"/>
        </a:p>
      </dgm:t>
    </dgm:pt>
    <dgm:pt modelId="{8114BE9D-B1E2-48CD-90F7-464F12F9E370}">
      <dgm:prSet phldrT="[Texte]"/>
      <dgm:spPr/>
      <dgm:t>
        <a:bodyPr/>
        <a:lstStyle/>
        <a:p>
          <a:r>
            <a:rPr lang="fr-FR" dirty="0"/>
            <a:t>Arbre à chat PALOMA</a:t>
          </a:r>
        </a:p>
      </dgm:t>
    </dgm:pt>
    <dgm:pt modelId="{878AC29A-A7F7-4CEB-A5F8-38A8A42099C7}" type="parTrans" cxnId="{68578AB7-4F51-4425-BE5F-FC7C7833CC55}">
      <dgm:prSet/>
      <dgm:spPr/>
      <dgm:t>
        <a:bodyPr/>
        <a:lstStyle/>
        <a:p>
          <a:endParaRPr lang="fr-FR"/>
        </a:p>
      </dgm:t>
    </dgm:pt>
    <dgm:pt modelId="{0B634488-92CD-4316-87F1-B33FDE0D3E70}" type="sibTrans" cxnId="{68578AB7-4F51-4425-BE5F-FC7C7833CC55}">
      <dgm:prSet/>
      <dgm:spPr/>
      <dgm:t>
        <a:bodyPr/>
        <a:lstStyle/>
        <a:p>
          <a:endParaRPr lang="fr-FR"/>
        </a:p>
      </dgm:t>
    </dgm:pt>
    <dgm:pt modelId="{A4D83215-0D49-461D-9884-50BFD3C7CF3F}">
      <dgm:prSet phldrT="[Texte]"/>
      <dgm:spPr/>
      <dgm:t>
        <a:bodyPr/>
        <a:lstStyle/>
        <a:p>
          <a:r>
            <a:rPr lang="fr-FR" dirty="0"/>
            <a:t>EPICERIE SUCREE</a:t>
          </a:r>
        </a:p>
      </dgm:t>
    </dgm:pt>
    <dgm:pt modelId="{540C2A57-0F35-4EED-BFAC-87699928541B}" type="parTrans" cxnId="{A9DC14F7-030F-47E1-9E9F-BA96601DE7D6}">
      <dgm:prSet/>
      <dgm:spPr/>
      <dgm:t>
        <a:bodyPr/>
        <a:lstStyle/>
        <a:p>
          <a:endParaRPr lang="fr-FR"/>
        </a:p>
      </dgm:t>
    </dgm:pt>
    <dgm:pt modelId="{7660DBE3-AED9-4868-BAEA-8B3905D199DE}" type="sibTrans" cxnId="{A9DC14F7-030F-47E1-9E9F-BA96601DE7D6}">
      <dgm:prSet/>
      <dgm:spPr/>
      <dgm:t>
        <a:bodyPr/>
        <a:lstStyle/>
        <a:p>
          <a:endParaRPr lang="fr-FR"/>
        </a:p>
      </dgm:t>
    </dgm:pt>
    <dgm:pt modelId="{879C2593-5D89-47CB-9118-B2F681019111}">
      <dgm:prSet phldrT="[Texte]"/>
      <dgm:spPr/>
      <dgm:t>
        <a:bodyPr/>
        <a:lstStyle/>
        <a:p>
          <a:r>
            <a:rPr lang="fr-FR" dirty="0"/>
            <a:t>Mini marshmallows moelleux Les </a:t>
          </a:r>
          <a:r>
            <a:rPr lang="fr-FR" dirty="0" err="1"/>
            <a:t>Doodingues</a:t>
          </a:r>
          <a:r>
            <a:rPr lang="fr-FR" dirty="0"/>
            <a:t> - 200 g</a:t>
          </a:r>
        </a:p>
      </dgm:t>
    </dgm:pt>
    <dgm:pt modelId="{F1635C1D-2E9A-4E91-AD03-0C8D5FE0D535}" type="parTrans" cxnId="{168F5EE3-C27E-4AFB-B0D2-B2547796DED0}">
      <dgm:prSet/>
      <dgm:spPr/>
      <dgm:t>
        <a:bodyPr/>
        <a:lstStyle/>
        <a:p>
          <a:endParaRPr lang="fr-FR"/>
        </a:p>
      </dgm:t>
    </dgm:pt>
    <dgm:pt modelId="{FE80E32A-5D33-439A-A25D-C8F13ED95FB1}" type="sibTrans" cxnId="{168F5EE3-C27E-4AFB-B0D2-B2547796DED0}">
      <dgm:prSet/>
      <dgm:spPr/>
      <dgm:t>
        <a:bodyPr/>
        <a:lstStyle/>
        <a:p>
          <a:endParaRPr lang="fr-FR"/>
        </a:p>
      </dgm:t>
    </dgm:pt>
    <dgm:pt modelId="{A0783C71-BE32-4347-909F-E3AA246C9953}">
      <dgm:prSet phldrT="[Texte]"/>
      <dgm:spPr/>
      <dgm:t>
        <a:bodyPr/>
        <a:lstStyle/>
        <a:p>
          <a:r>
            <a:rPr lang="fr-FR" dirty="0"/>
            <a:t>JEUX VIDEO</a:t>
          </a:r>
        </a:p>
      </dgm:t>
    </dgm:pt>
    <dgm:pt modelId="{2F41F700-46A2-40F2-A062-C669B0C833E9}" type="parTrans" cxnId="{F1E09BB0-A42A-4777-972E-3D61535C8341}">
      <dgm:prSet/>
      <dgm:spPr/>
      <dgm:t>
        <a:bodyPr/>
        <a:lstStyle/>
        <a:p>
          <a:endParaRPr lang="fr-FR"/>
        </a:p>
      </dgm:t>
    </dgm:pt>
    <dgm:pt modelId="{2B75938E-035A-41E0-A03D-C844B01D1135}" type="sibTrans" cxnId="{F1E09BB0-A42A-4777-972E-3D61535C8341}">
      <dgm:prSet/>
      <dgm:spPr/>
      <dgm:t>
        <a:bodyPr/>
        <a:lstStyle/>
        <a:p>
          <a:endParaRPr lang="fr-FR"/>
        </a:p>
      </dgm:t>
    </dgm:pt>
    <dgm:pt modelId="{E310FC47-8E07-48F0-8E9F-551370FBCE30}">
      <dgm:prSet phldrT="[Texte]"/>
      <dgm:spPr/>
      <dgm:t>
        <a:bodyPr/>
        <a:lstStyle/>
        <a:p>
          <a:r>
            <a:rPr lang="fr-FR" dirty="0"/>
            <a:t>BAGAGERIE</a:t>
          </a:r>
        </a:p>
      </dgm:t>
    </dgm:pt>
    <dgm:pt modelId="{A9485A46-F5F0-43EF-8810-43236A252D72}" type="parTrans" cxnId="{7942300E-7F48-458D-B52B-0F81E3269228}">
      <dgm:prSet/>
      <dgm:spPr/>
      <dgm:t>
        <a:bodyPr/>
        <a:lstStyle/>
        <a:p>
          <a:endParaRPr lang="fr-FR"/>
        </a:p>
      </dgm:t>
    </dgm:pt>
    <dgm:pt modelId="{3B4C8D87-FA45-4F7C-BA42-F88CBA1F310C}" type="sibTrans" cxnId="{7942300E-7F48-458D-B52B-0F81E3269228}">
      <dgm:prSet/>
      <dgm:spPr/>
      <dgm:t>
        <a:bodyPr/>
        <a:lstStyle/>
        <a:p>
          <a:endParaRPr lang="fr-FR"/>
        </a:p>
      </dgm:t>
    </dgm:pt>
    <dgm:pt modelId="{65A023D5-0DFF-4574-B91A-8497CC3B4AEA}">
      <dgm:prSet/>
      <dgm:spPr/>
      <dgm:t>
        <a:bodyPr/>
        <a:lstStyle/>
        <a:p>
          <a:r>
            <a:rPr lang="fr-FR" dirty="0"/>
            <a:t>ELECTROMENAGER…</a:t>
          </a:r>
        </a:p>
      </dgm:t>
    </dgm:pt>
    <dgm:pt modelId="{45DA9FB6-D25C-4C3B-B915-3335C391C70B}" type="parTrans" cxnId="{B33320D3-A4C0-423D-A79B-DEB4D667A1E9}">
      <dgm:prSet/>
      <dgm:spPr/>
      <dgm:t>
        <a:bodyPr/>
        <a:lstStyle/>
        <a:p>
          <a:endParaRPr lang="fr-FR"/>
        </a:p>
      </dgm:t>
    </dgm:pt>
    <dgm:pt modelId="{11FF6082-0C94-4D0E-8ACE-2A88F2A02FF5}" type="sibTrans" cxnId="{B33320D3-A4C0-423D-A79B-DEB4D667A1E9}">
      <dgm:prSet/>
      <dgm:spPr/>
      <dgm:t>
        <a:bodyPr/>
        <a:lstStyle/>
        <a:p>
          <a:endParaRPr lang="fr-FR"/>
        </a:p>
      </dgm:t>
    </dgm:pt>
    <dgm:pt modelId="{FE046A1D-A1E5-47EC-AC08-48F4FC2C3BCD}">
      <dgm:prSet phldrT="[Texte]"/>
      <dgm:spPr/>
      <dgm:t>
        <a:bodyPr/>
        <a:lstStyle/>
        <a:p>
          <a:r>
            <a:rPr lang="fr-FR" dirty="0"/>
            <a:t>COTE D'OR Chocolat lait amande caramélisée - 180 g….</a:t>
          </a:r>
        </a:p>
      </dgm:t>
    </dgm:pt>
    <dgm:pt modelId="{BB26D9C1-B9DB-43CA-8C1E-3D5F710074EF}" type="parTrans" cxnId="{35F2CBAC-275B-4946-8D5A-491C7A862D41}">
      <dgm:prSet/>
      <dgm:spPr/>
      <dgm:t>
        <a:bodyPr/>
        <a:lstStyle/>
        <a:p>
          <a:endParaRPr lang="fr-FR"/>
        </a:p>
      </dgm:t>
    </dgm:pt>
    <dgm:pt modelId="{DD17E68F-FAA2-4203-AC70-B886ABAF9525}" type="sibTrans" cxnId="{35F2CBAC-275B-4946-8D5A-491C7A862D41}">
      <dgm:prSet/>
      <dgm:spPr/>
      <dgm:t>
        <a:bodyPr/>
        <a:lstStyle/>
        <a:p>
          <a:endParaRPr lang="fr-FR"/>
        </a:p>
      </dgm:t>
    </dgm:pt>
    <dgm:pt modelId="{0E813548-7449-4A14-9927-1B3B171C29B3}">
      <dgm:prSet phldrT="[Texte]"/>
      <dgm:spPr/>
      <dgm:t>
        <a:bodyPr/>
        <a:lstStyle/>
        <a:p>
          <a:r>
            <a:rPr lang="fr-FR"/>
            <a:t>Minecraft switch</a:t>
          </a:r>
          <a:endParaRPr lang="fr-FR" dirty="0"/>
        </a:p>
      </dgm:t>
    </dgm:pt>
    <dgm:pt modelId="{39C3A4D5-A748-46C6-8CBE-B97EECB0558E}" type="parTrans" cxnId="{9819074B-7071-4DDB-B4F7-E3E284A6C649}">
      <dgm:prSet/>
      <dgm:spPr/>
      <dgm:t>
        <a:bodyPr/>
        <a:lstStyle/>
        <a:p>
          <a:endParaRPr lang="fr-FR"/>
        </a:p>
      </dgm:t>
    </dgm:pt>
    <dgm:pt modelId="{B6B51714-F40D-4FEE-8A2E-9D26DC5CB3A1}" type="sibTrans" cxnId="{9819074B-7071-4DDB-B4F7-E3E284A6C649}">
      <dgm:prSet/>
      <dgm:spPr/>
      <dgm:t>
        <a:bodyPr/>
        <a:lstStyle/>
        <a:p>
          <a:endParaRPr lang="fr-FR"/>
        </a:p>
      </dgm:t>
    </dgm:pt>
    <dgm:pt modelId="{E33E133D-DFB1-4C85-8CF3-45CD5083DCD0}">
      <dgm:prSet phldrT="[Texte]"/>
      <dgm:spPr/>
      <dgm:t>
        <a:bodyPr/>
        <a:lstStyle/>
        <a:p>
          <a:r>
            <a:rPr lang="fr-FR" dirty="0"/>
            <a:t>Légendes Pokémon : </a:t>
          </a:r>
          <a:r>
            <a:rPr lang="fr-FR" dirty="0" err="1"/>
            <a:t>Arceus</a:t>
          </a:r>
          <a:r>
            <a:rPr lang="fr-FR" dirty="0"/>
            <a:t> - Jeu Nintendo Switch</a:t>
          </a:r>
        </a:p>
      </dgm:t>
    </dgm:pt>
    <dgm:pt modelId="{04C98642-86E6-451A-B816-4C2911849827}" type="parTrans" cxnId="{4EBA429A-67D5-434E-92FD-EA39B17B74A0}">
      <dgm:prSet/>
      <dgm:spPr/>
      <dgm:t>
        <a:bodyPr/>
        <a:lstStyle/>
        <a:p>
          <a:endParaRPr lang="fr-FR"/>
        </a:p>
      </dgm:t>
    </dgm:pt>
    <dgm:pt modelId="{60A90589-615D-4E8E-AB02-60044773DF0C}" type="sibTrans" cxnId="{4EBA429A-67D5-434E-92FD-EA39B17B74A0}">
      <dgm:prSet/>
      <dgm:spPr/>
      <dgm:t>
        <a:bodyPr/>
        <a:lstStyle/>
        <a:p>
          <a:endParaRPr lang="fr-FR"/>
        </a:p>
      </dgm:t>
    </dgm:pt>
    <dgm:pt modelId="{44F62F9D-275D-48A1-A30A-5A59723B1E31}">
      <dgm:prSet phldrT="[Texte]"/>
      <dgm:spPr/>
      <dgm:t>
        <a:bodyPr/>
        <a:lstStyle/>
        <a:p>
          <a:r>
            <a:rPr lang="pt-BR"/>
            <a:t>EASTPAK Sac à Dos Padded</a:t>
          </a:r>
          <a:endParaRPr lang="fr-FR" dirty="0"/>
        </a:p>
      </dgm:t>
    </dgm:pt>
    <dgm:pt modelId="{62E9A815-075B-4E09-993A-B47EDD53D4ED}" type="parTrans" cxnId="{FB3408C3-EDDC-4CF2-B5BF-854DF3893191}">
      <dgm:prSet/>
      <dgm:spPr/>
      <dgm:t>
        <a:bodyPr/>
        <a:lstStyle/>
        <a:p>
          <a:endParaRPr lang="fr-FR"/>
        </a:p>
      </dgm:t>
    </dgm:pt>
    <dgm:pt modelId="{C2A94857-DDA0-4E4E-B289-C69F115423AA}" type="sibTrans" cxnId="{FB3408C3-EDDC-4CF2-B5BF-854DF3893191}">
      <dgm:prSet/>
      <dgm:spPr/>
      <dgm:t>
        <a:bodyPr/>
        <a:lstStyle/>
        <a:p>
          <a:endParaRPr lang="fr-FR"/>
        </a:p>
      </dgm:t>
    </dgm:pt>
    <dgm:pt modelId="{4514583B-62C4-4995-A96B-5B754269018C}">
      <dgm:prSet phldrT="[Texte]"/>
      <dgm:spPr/>
      <dgm:t>
        <a:bodyPr/>
        <a:lstStyle/>
        <a:p>
          <a:r>
            <a:rPr lang="fr-FR"/>
            <a:t>Porte-cartes</a:t>
          </a:r>
          <a:endParaRPr lang="fr-FR" dirty="0"/>
        </a:p>
      </dgm:t>
    </dgm:pt>
    <dgm:pt modelId="{064F33C5-6756-4613-87AE-CE4B3BB19CFB}" type="parTrans" cxnId="{70BD356B-9D7C-4E24-AEAD-050C29185960}">
      <dgm:prSet/>
      <dgm:spPr/>
      <dgm:t>
        <a:bodyPr/>
        <a:lstStyle/>
        <a:p>
          <a:endParaRPr lang="fr-FR"/>
        </a:p>
      </dgm:t>
    </dgm:pt>
    <dgm:pt modelId="{25B3E5EC-5A1D-4995-998E-97688E0DA6AD}" type="sibTrans" cxnId="{70BD356B-9D7C-4E24-AEAD-050C29185960}">
      <dgm:prSet/>
      <dgm:spPr/>
      <dgm:t>
        <a:bodyPr/>
        <a:lstStyle/>
        <a:p>
          <a:endParaRPr lang="fr-FR"/>
        </a:p>
      </dgm:t>
    </dgm:pt>
    <dgm:pt modelId="{68517AA6-18A6-4ABC-B4C2-296FD797EAB2}">
      <dgm:prSet/>
      <dgm:spPr/>
      <dgm:t>
        <a:bodyPr/>
        <a:lstStyle/>
        <a:p>
          <a:r>
            <a:rPr lang="fr-FR"/>
            <a:t>tasse SENSEO</a:t>
          </a:r>
          <a:endParaRPr lang="fr-FR" dirty="0"/>
        </a:p>
      </dgm:t>
    </dgm:pt>
    <dgm:pt modelId="{BBD6EC77-DB63-4E2A-B793-8688985F1926}" type="parTrans" cxnId="{EEA84FC7-578A-4D5C-9446-7B2FC278B72E}">
      <dgm:prSet/>
      <dgm:spPr/>
      <dgm:t>
        <a:bodyPr/>
        <a:lstStyle/>
        <a:p>
          <a:endParaRPr lang="fr-FR"/>
        </a:p>
      </dgm:t>
    </dgm:pt>
    <dgm:pt modelId="{626FB079-D826-4EA1-BFF6-94A5ADD1934F}" type="sibTrans" cxnId="{EEA84FC7-578A-4D5C-9446-7B2FC278B72E}">
      <dgm:prSet/>
      <dgm:spPr/>
      <dgm:t>
        <a:bodyPr/>
        <a:lstStyle/>
        <a:p>
          <a:endParaRPr lang="fr-FR"/>
        </a:p>
      </dgm:t>
    </dgm:pt>
    <dgm:pt modelId="{4A343004-FB6A-4B45-A4FF-C7175C9C2879}">
      <dgm:prSet/>
      <dgm:spPr/>
      <dgm:t>
        <a:bodyPr/>
        <a:lstStyle/>
        <a:p>
          <a:r>
            <a:rPr lang="fr-FR"/>
            <a:t>Robot cuiseur multifonction</a:t>
          </a:r>
          <a:endParaRPr lang="fr-FR" dirty="0"/>
        </a:p>
      </dgm:t>
    </dgm:pt>
    <dgm:pt modelId="{407D9A82-52B4-4EDE-988D-ECD8472663C6}" type="parTrans" cxnId="{4F2AC748-ACF6-4D19-A45E-49D86B9C116D}">
      <dgm:prSet/>
      <dgm:spPr/>
      <dgm:t>
        <a:bodyPr/>
        <a:lstStyle/>
        <a:p>
          <a:endParaRPr lang="fr-FR"/>
        </a:p>
      </dgm:t>
    </dgm:pt>
    <dgm:pt modelId="{CFA37950-3DF7-4DE6-B2EB-4A19B132760E}" type="sibTrans" cxnId="{4F2AC748-ACF6-4D19-A45E-49D86B9C116D}">
      <dgm:prSet/>
      <dgm:spPr/>
      <dgm:t>
        <a:bodyPr/>
        <a:lstStyle/>
        <a:p>
          <a:endParaRPr lang="fr-FR"/>
        </a:p>
      </dgm:t>
    </dgm:pt>
    <dgm:pt modelId="{115F7A01-0DAC-4971-BADA-0D8919B22536}">
      <dgm:prSet phldrT="[Texte]"/>
      <dgm:spPr/>
      <dgm:t>
        <a:bodyPr/>
        <a:lstStyle/>
        <a:p>
          <a:r>
            <a:rPr lang="fr-FR" dirty="0"/>
            <a:t>Collier Taille M Noir et vert…</a:t>
          </a:r>
        </a:p>
      </dgm:t>
    </dgm:pt>
    <dgm:pt modelId="{D01F558E-7A71-4530-ABDC-C103F1C04F8A}" type="sibTrans" cxnId="{195DD0DE-A015-4ADA-AE17-3890D1FADF06}">
      <dgm:prSet/>
      <dgm:spPr/>
      <dgm:t>
        <a:bodyPr/>
        <a:lstStyle/>
        <a:p>
          <a:endParaRPr lang="fr-FR"/>
        </a:p>
      </dgm:t>
    </dgm:pt>
    <dgm:pt modelId="{D512BAEA-40D7-4764-8C2A-B64651D54A1C}" type="parTrans" cxnId="{195DD0DE-A015-4ADA-AE17-3890D1FADF06}">
      <dgm:prSet/>
      <dgm:spPr/>
      <dgm:t>
        <a:bodyPr/>
        <a:lstStyle/>
        <a:p>
          <a:endParaRPr lang="fr-FR"/>
        </a:p>
      </dgm:t>
    </dgm:pt>
    <dgm:pt modelId="{D4C2DBE9-E136-44DA-B35C-15BE9768FDE5}" type="pres">
      <dgm:prSet presAssocID="{B113DCAA-ADC9-4147-84A6-ED33F787D447}" presName="linear" presStyleCnt="0">
        <dgm:presLayoutVars>
          <dgm:animLvl val="lvl"/>
          <dgm:resizeHandles val="exact"/>
        </dgm:presLayoutVars>
      </dgm:prSet>
      <dgm:spPr/>
    </dgm:pt>
    <dgm:pt modelId="{E38AF199-6D37-45B1-AF04-3EE9AB3593E9}" type="pres">
      <dgm:prSet presAssocID="{ABDB185B-ACE2-4459-BA52-F20D98D21D9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43A8473-C5C9-4E01-91FE-C9B88B2C5440}" type="pres">
      <dgm:prSet presAssocID="{ABDB185B-ACE2-4459-BA52-F20D98D21D94}" presName="childText" presStyleLbl="revTx" presStyleIdx="0" presStyleCnt="5">
        <dgm:presLayoutVars>
          <dgm:bulletEnabled val="1"/>
        </dgm:presLayoutVars>
      </dgm:prSet>
      <dgm:spPr/>
    </dgm:pt>
    <dgm:pt modelId="{B00DFCB7-0BAF-4D3C-83B5-412E15115AA8}" type="pres">
      <dgm:prSet presAssocID="{A4D83215-0D49-461D-9884-50BFD3C7CF3F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229CA58-FCE2-4CEA-9661-F5BE41E6D8E3}" type="pres">
      <dgm:prSet presAssocID="{A4D83215-0D49-461D-9884-50BFD3C7CF3F}" presName="childText" presStyleLbl="revTx" presStyleIdx="1" presStyleCnt="5">
        <dgm:presLayoutVars>
          <dgm:bulletEnabled val="1"/>
        </dgm:presLayoutVars>
      </dgm:prSet>
      <dgm:spPr/>
    </dgm:pt>
    <dgm:pt modelId="{30902517-C856-434F-A99C-84829FFB1D48}" type="pres">
      <dgm:prSet presAssocID="{A0783C71-BE32-4347-909F-E3AA246C995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1657160-7EE1-4933-8024-F90C7FB29969}" type="pres">
      <dgm:prSet presAssocID="{A0783C71-BE32-4347-909F-E3AA246C9953}" presName="childText" presStyleLbl="revTx" presStyleIdx="2" presStyleCnt="5">
        <dgm:presLayoutVars>
          <dgm:bulletEnabled val="1"/>
        </dgm:presLayoutVars>
      </dgm:prSet>
      <dgm:spPr/>
    </dgm:pt>
    <dgm:pt modelId="{679B7BDC-3E09-4BB5-AB1F-B8E1980A85C0}" type="pres">
      <dgm:prSet presAssocID="{E310FC47-8E07-48F0-8E9F-551370FBC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AE89211B-C8AF-4D9B-BDE2-B2372F9766F9}" type="pres">
      <dgm:prSet presAssocID="{E310FC47-8E07-48F0-8E9F-551370FBCE30}" presName="childText" presStyleLbl="revTx" presStyleIdx="3" presStyleCnt="5">
        <dgm:presLayoutVars>
          <dgm:bulletEnabled val="1"/>
        </dgm:presLayoutVars>
      </dgm:prSet>
      <dgm:spPr/>
    </dgm:pt>
    <dgm:pt modelId="{77B60D43-B199-4057-A3EC-E7874E96FFEC}" type="pres">
      <dgm:prSet presAssocID="{65A023D5-0DFF-4574-B91A-8497CC3B4AEA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E2A1870C-3B97-476B-8F78-641540CA2DF5}" type="pres">
      <dgm:prSet presAssocID="{65A023D5-0DFF-4574-B91A-8497CC3B4AEA}" presName="childText" presStyleLbl="revTx" presStyleIdx="4" presStyleCnt="5">
        <dgm:presLayoutVars>
          <dgm:bulletEnabled val="1"/>
        </dgm:presLayoutVars>
      </dgm:prSet>
      <dgm:spPr/>
    </dgm:pt>
  </dgm:ptLst>
  <dgm:cxnLst>
    <dgm:cxn modelId="{154D630C-6902-466C-ADB8-0497EB1CDD35}" type="presOf" srcId="{B113DCAA-ADC9-4147-84A6-ED33F787D447}" destId="{D4C2DBE9-E136-44DA-B35C-15BE9768FDE5}" srcOrd="0" destOrd="0" presId="urn:microsoft.com/office/officeart/2005/8/layout/vList2"/>
    <dgm:cxn modelId="{A3D9E20D-925D-40E0-BE62-CC36CFA8E7A8}" type="presOf" srcId="{4A343004-FB6A-4B45-A4FF-C7175C9C2879}" destId="{E2A1870C-3B97-476B-8F78-641540CA2DF5}" srcOrd="0" destOrd="1" presId="urn:microsoft.com/office/officeart/2005/8/layout/vList2"/>
    <dgm:cxn modelId="{7942300E-7F48-458D-B52B-0F81E3269228}" srcId="{B113DCAA-ADC9-4147-84A6-ED33F787D447}" destId="{E310FC47-8E07-48F0-8E9F-551370FBCE30}" srcOrd="3" destOrd="0" parTransId="{A9485A46-F5F0-43EF-8810-43236A252D72}" sibTransId="{3B4C8D87-FA45-4F7C-BA42-F88CBA1F310C}"/>
    <dgm:cxn modelId="{021D1C2D-320E-470B-8E63-41C2F69D47F1}" type="presOf" srcId="{A4D83215-0D49-461D-9884-50BFD3C7CF3F}" destId="{B00DFCB7-0BAF-4D3C-83B5-412E15115AA8}" srcOrd="0" destOrd="0" presId="urn:microsoft.com/office/officeart/2005/8/layout/vList2"/>
    <dgm:cxn modelId="{4F2AC748-ACF6-4D19-A45E-49D86B9C116D}" srcId="{65A023D5-0DFF-4574-B91A-8497CC3B4AEA}" destId="{4A343004-FB6A-4B45-A4FF-C7175C9C2879}" srcOrd="1" destOrd="0" parTransId="{407D9A82-52B4-4EDE-988D-ECD8472663C6}" sibTransId="{CFA37950-3DF7-4DE6-B2EB-4A19B132760E}"/>
    <dgm:cxn modelId="{9819074B-7071-4DDB-B4F7-E3E284A6C649}" srcId="{A0783C71-BE32-4347-909F-E3AA246C9953}" destId="{0E813548-7449-4A14-9927-1B3B171C29B3}" srcOrd="0" destOrd="0" parTransId="{39C3A4D5-A748-46C6-8CBE-B97EECB0558E}" sibTransId="{B6B51714-F40D-4FEE-8A2E-9D26DC5CB3A1}"/>
    <dgm:cxn modelId="{70BD356B-9D7C-4E24-AEAD-050C29185960}" srcId="{E310FC47-8E07-48F0-8E9F-551370FBCE30}" destId="{4514583B-62C4-4995-A96B-5B754269018C}" srcOrd="1" destOrd="0" parTransId="{064F33C5-6756-4613-87AE-CE4B3BB19CFB}" sibTransId="{25B3E5EC-5A1D-4995-998E-97688E0DA6AD}"/>
    <dgm:cxn modelId="{41B4C85A-391F-4E08-9B3D-1798712592B5}" type="presOf" srcId="{E33E133D-DFB1-4C85-8CF3-45CD5083DCD0}" destId="{C1657160-7EE1-4933-8024-F90C7FB29969}" srcOrd="0" destOrd="1" presId="urn:microsoft.com/office/officeart/2005/8/layout/vList2"/>
    <dgm:cxn modelId="{9E21377F-71F5-4287-B86C-71E021CE3906}" type="presOf" srcId="{0E813548-7449-4A14-9927-1B3B171C29B3}" destId="{C1657160-7EE1-4933-8024-F90C7FB29969}" srcOrd="0" destOrd="0" presId="urn:microsoft.com/office/officeart/2005/8/layout/vList2"/>
    <dgm:cxn modelId="{2D853F85-641D-48E4-A710-789EEFF4243B}" type="presOf" srcId="{8114BE9D-B1E2-48CD-90F7-464F12F9E370}" destId="{C43A8473-C5C9-4E01-91FE-C9B88B2C5440}" srcOrd="0" destOrd="0" presId="urn:microsoft.com/office/officeart/2005/8/layout/vList2"/>
    <dgm:cxn modelId="{6B1FB487-1BF4-41A2-8C67-608D14530B19}" type="presOf" srcId="{879C2593-5D89-47CB-9118-B2F681019111}" destId="{9229CA58-FCE2-4CEA-9661-F5BE41E6D8E3}" srcOrd="0" destOrd="0" presId="urn:microsoft.com/office/officeart/2005/8/layout/vList2"/>
    <dgm:cxn modelId="{FAED9C95-11BE-48B4-B3C5-F3935FC794E3}" type="presOf" srcId="{44F62F9D-275D-48A1-A30A-5A59723B1E31}" destId="{AE89211B-C8AF-4D9B-BDE2-B2372F9766F9}" srcOrd="0" destOrd="0" presId="urn:microsoft.com/office/officeart/2005/8/layout/vList2"/>
    <dgm:cxn modelId="{4EBA429A-67D5-434E-92FD-EA39B17B74A0}" srcId="{A0783C71-BE32-4347-909F-E3AA246C9953}" destId="{E33E133D-DFB1-4C85-8CF3-45CD5083DCD0}" srcOrd="1" destOrd="0" parTransId="{04C98642-86E6-451A-B816-4C2911849827}" sibTransId="{60A90589-615D-4E8E-AB02-60044773DF0C}"/>
    <dgm:cxn modelId="{3E818BA7-95CC-40A3-BA90-22A14A7B9991}" type="presOf" srcId="{A0783C71-BE32-4347-909F-E3AA246C9953}" destId="{30902517-C856-434F-A99C-84829FFB1D48}" srcOrd="0" destOrd="0" presId="urn:microsoft.com/office/officeart/2005/8/layout/vList2"/>
    <dgm:cxn modelId="{35F2CBAC-275B-4946-8D5A-491C7A862D41}" srcId="{A4D83215-0D49-461D-9884-50BFD3C7CF3F}" destId="{FE046A1D-A1E5-47EC-AC08-48F4FC2C3BCD}" srcOrd="1" destOrd="0" parTransId="{BB26D9C1-B9DB-43CA-8C1E-3D5F710074EF}" sibTransId="{DD17E68F-FAA2-4203-AC70-B886ABAF9525}"/>
    <dgm:cxn modelId="{F1E09BB0-A42A-4777-972E-3D61535C8341}" srcId="{B113DCAA-ADC9-4147-84A6-ED33F787D447}" destId="{A0783C71-BE32-4347-909F-E3AA246C9953}" srcOrd="2" destOrd="0" parTransId="{2F41F700-46A2-40F2-A062-C669B0C833E9}" sibTransId="{2B75938E-035A-41E0-A03D-C844B01D1135}"/>
    <dgm:cxn modelId="{68578AB7-4F51-4425-BE5F-FC7C7833CC55}" srcId="{ABDB185B-ACE2-4459-BA52-F20D98D21D94}" destId="{8114BE9D-B1E2-48CD-90F7-464F12F9E370}" srcOrd="0" destOrd="0" parTransId="{878AC29A-A7F7-4CEB-A5F8-38A8A42099C7}" sibTransId="{0B634488-92CD-4316-87F1-B33FDE0D3E70}"/>
    <dgm:cxn modelId="{FB3408C3-EDDC-4CF2-B5BF-854DF3893191}" srcId="{E310FC47-8E07-48F0-8E9F-551370FBCE30}" destId="{44F62F9D-275D-48A1-A30A-5A59723B1E31}" srcOrd="0" destOrd="0" parTransId="{62E9A815-075B-4E09-993A-B47EDD53D4ED}" sibTransId="{C2A94857-DDA0-4E4E-B289-C69F115423AA}"/>
    <dgm:cxn modelId="{EEA84FC7-578A-4D5C-9446-7B2FC278B72E}" srcId="{65A023D5-0DFF-4574-B91A-8497CC3B4AEA}" destId="{68517AA6-18A6-4ABC-B4C2-296FD797EAB2}" srcOrd="0" destOrd="0" parTransId="{BBD6EC77-DB63-4E2A-B793-8688985F1926}" sibTransId="{626FB079-D826-4EA1-BFF6-94A5ADD1934F}"/>
    <dgm:cxn modelId="{BCFE59C8-AD23-4B1B-9643-4215F80E7E79}" type="presOf" srcId="{E310FC47-8E07-48F0-8E9F-551370FBCE30}" destId="{679B7BDC-3E09-4BB5-AB1F-B8E1980A85C0}" srcOrd="0" destOrd="0" presId="urn:microsoft.com/office/officeart/2005/8/layout/vList2"/>
    <dgm:cxn modelId="{B33320D3-A4C0-423D-A79B-DEB4D667A1E9}" srcId="{B113DCAA-ADC9-4147-84A6-ED33F787D447}" destId="{65A023D5-0DFF-4574-B91A-8497CC3B4AEA}" srcOrd="4" destOrd="0" parTransId="{45DA9FB6-D25C-4C3B-B915-3335C391C70B}" sibTransId="{11FF6082-0C94-4D0E-8ACE-2A88F2A02FF5}"/>
    <dgm:cxn modelId="{195DD0DE-A015-4ADA-AE17-3890D1FADF06}" srcId="{ABDB185B-ACE2-4459-BA52-F20D98D21D94}" destId="{115F7A01-0DAC-4971-BADA-0D8919B22536}" srcOrd="1" destOrd="0" parTransId="{D512BAEA-40D7-4764-8C2A-B64651D54A1C}" sibTransId="{D01F558E-7A71-4530-ABDC-C103F1C04F8A}"/>
    <dgm:cxn modelId="{A1ECCBDF-F9A8-4A37-973B-18F3620EBBAD}" srcId="{B113DCAA-ADC9-4147-84A6-ED33F787D447}" destId="{ABDB185B-ACE2-4459-BA52-F20D98D21D94}" srcOrd="0" destOrd="0" parTransId="{AA434E51-5626-45B8-9056-B41111614068}" sibTransId="{B89E0C8F-6BD2-4A04-961D-AC161C13B94A}"/>
    <dgm:cxn modelId="{AAE519E0-59EB-4A3F-9D04-BAB627F98EE0}" type="presOf" srcId="{115F7A01-0DAC-4971-BADA-0D8919B22536}" destId="{C43A8473-C5C9-4E01-91FE-C9B88B2C5440}" srcOrd="0" destOrd="1" presId="urn:microsoft.com/office/officeart/2005/8/layout/vList2"/>
    <dgm:cxn modelId="{168F5EE3-C27E-4AFB-B0D2-B2547796DED0}" srcId="{A4D83215-0D49-461D-9884-50BFD3C7CF3F}" destId="{879C2593-5D89-47CB-9118-B2F681019111}" srcOrd="0" destOrd="0" parTransId="{F1635C1D-2E9A-4E91-AD03-0C8D5FE0D535}" sibTransId="{FE80E32A-5D33-439A-A25D-C8F13ED95FB1}"/>
    <dgm:cxn modelId="{FF8AF0E3-69B6-4577-B92D-83ED70BE8D95}" type="presOf" srcId="{ABDB185B-ACE2-4459-BA52-F20D98D21D94}" destId="{E38AF199-6D37-45B1-AF04-3EE9AB3593E9}" srcOrd="0" destOrd="0" presId="urn:microsoft.com/office/officeart/2005/8/layout/vList2"/>
    <dgm:cxn modelId="{806307EA-8834-4910-B8AE-FEA28A82FC41}" type="presOf" srcId="{4514583B-62C4-4995-A96B-5B754269018C}" destId="{AE89211B-C8AF-4D9B-BDE2-B2372F9766F9}" srcOrd="0" destOrd="1" presId="urn:microsoft.com/office/officeart/2005/8/layout/vList2"/>
    <dgm:cxn modelId="{784AA7EC-2D24-460C-956F-DB381E1A97E6}" type="presOf" srcId="{68517AA6-18A6-4ABC-B4C2-296FD797EAB2}" destId="{E2A1870C-3B97-476B-8F78-641540CA2DF5}" srcOrd="0" destOrd="0" presId="urn:microsoft.com/office/officeart/2005/8/layout/vList2"/>
    <dgm:cxn modelId="{2A80A2F3-3A2C-4933-ADE3-9034A8AF2798}" type="presOf" srcId="{FE046A1D-A1E5-47EC-AC08-48F4FC2C3BCD}" destId="{9229CA58-FCE2-4CEA-9661-F5BE41E6D8E3}" srcOrd="0" destOrd="1" presId="urn:microsoft.com/office/officeart/2005/8/layout/vList2"/>
    <dgm:cxn modelId="{A9DC14F7-030F-47E1-9E9F-BA96601DE7D6}" srcId="{B113DCAA-ADC9-4147-84A6-ED33F787D447}" destId="{A4D83215-0D49-461D-9884-50BFD3C7CF3F}" srcOrd="1" destOrd="0" parTransId="{540C2A57-0F35-4EED-BFAC-87699928541B}" sibTransId="{7660DBE3-AED9-4868-BAEA-8B3905D199DE}"/>
    <dgm:cxn modelId="{A10B36F9-1491-4F66-948C-1845099914D2}" type="presOf" srcId="{65A023D5-0DFF-4574-B91A-8497CC3B4AEA}" destId="{77B60D43-B199-4057-A3EC-E7874E96FFEC}" srcOrd="0" destOrd="0" presId="urn:microsoft.com/office/officeart/2005/8/layout/vList2"/>
    <dgm:cxn modelId="{FCFF3C2E-42A3-4627-8233-9BF15AC83A37}" type="presParOf" srcId="{D4C2DBE9-E136-44DA-B35C-15BE9768FDE5}" destId="{E38AF199-6D37-45B1-AF04-3EE9AB3593E9}" srcOrd="0" destOrd="0" presId="urn:microsoft.com/office/officeart/2005/8/layout/vList2"/>
    <dgm:cxn modelId="{7FDEDB1D-2EA3-4FCD-A77C-D7495139BC77}" type="presParOf" srcId="{D4C2DBE9-E136-44DA-B35C-15BE9768FDE5}" destId="{C43A8473-C5C9-4E01-91FE-C9B88B2C5440}" srcOrd="1" destOrd="0" presId="urn:microsoft.com/office/officeart/2005/8/layout/vList2"/>
    <dgm:cxn modelId="{54C2DCE8-D6A0-438C-94E3-53C088EA0EA8}" type="presParOf" srcId="{D4C2DBE9-E136-44DA-B35C-15BE9768FDE5}" destId="{B00DFCB7-0BAF-4D3C-83B5-412E15115AA8}" srcOrd="2" destOrd="0" presId="urn:microsoft.com/office/officeart/2005/8/layout/vList2"/>
    <dgm:cxn modelId="{E7F8E67F-A7F4-465A-9239-254A36DA9B9D}" type="presParOf" srcId="{D4C2DBE9-E136-44DA-B35C-15BE9768FDE5}" destId="{9229CA58-FCE2-4CEA-9661-F5BE41E6D8E3}" srcOrd="3" destOrd="0" presId="urn:microsoft.com/office/officeart/2005/8/layout/vList2"/>
    <dgm:cxn modelId="{24B65F42-64FA-4516-B88D-38075F997A48}" type="presParOf" srcId="{D4C2DBE9-E136-44DA-B35C-15BE9768FDE5}" destId="{30902517-C856-434F-A99C-84829FFB1D48}" srcOrd="4" destOrd="0" presId="urn:microsoft.com/office/officeart/2005/8/layout/vList2"/>
    <dgm:cxn modelId="{18AF840C-04C1-47CF-AC7F-7706B019093B}" type="presParOf" srcId="{D4C2DBE9-E136-44DA-B35C-15BE9768FDE5}" destId="{C1657160-7EE1-4933-8024-F90C7FB29969}" srcOrd="5" destOrd="0" presId="urn:microsoft.com/office/officeart/2005/8/layout/vList2"/>
    <dgm:cxn modelId="{E5105AEC-1AE5-4005-B740-08037283AC94}" type="presParOf" srcId="{D4C2DBE9-E136-44DA-B35C-15BE9768FDE5}" destId="{679B7BDC-3E09-4BB5-AB1F-B8E1980A85C0}" srcOrd="6" destOrd="0" presId="urn:microsoft.com/office/officeart/2005/8/layout/vList2"/>
    <dgm:cxn modelId="{29B3F62F-D763-4D99-BEB4-66E43B52F08A}" type="presParOf" srcId="{D4C2DBE9-E136-44DA-B35C-15BE9768FDE5}" destId="{AE89211B-C8AF-4D9B-BDE2-B2372F9766F9}" srcOrd="7" destOrd="0" presId="urn:microsoft.com/office/officeart/2005/8/layout/vList2"/>
    <dgm:cxn modelId="{68EEED84-4CA4-4087-9D36-9C3151E85316}" type="presParOf" srcId="{D4C2DBE9-E136-44DA-B35C-15BE9768FDE5}" destId="{77B60D43-B199-4057-A3EC-E7874E96FFEC}" srcOrd="8" destOrd="0" presId="urn:microsoft.com/office/officeart/2005/8/layout/vList2"/>
    <dgm:cxn modelId="{F14D862D-E936-427E-AB53-44FD7CC13327}" type="presParOf" srcId="{D4C2DBE9-E136-44DA-B35C-15BE9768FDE5}" destId="{E2A1870C-3B97-476B-8F78-641540CA2DF5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BE5FABF-9DA0-414A-B071-B4233A99984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BAB37D2B-AB0D-4490-B83A-21D0CEDC1F85}">
      <dgm:prSet phldrT="[Texte]" custT="1"/>
      <dgm:spPr/>
      <dgm:t>
        <a:bodyPr/>
        <a:lstStyle/>
        <a:p>
          <a:r>
            <a:rPr lang="fr-FR" sz="2400" dirty="0"/>
            <a:t>Client</a:t>
          </a:r>
        </a:p>
      </dgm:t>
    </dgm:pt>
    <dgm:pt modelId="{20415D7E-9405-432A-BCCE-C6EAB760CE21}" type="parTrans" cxnId="{36104015-14E7-4246-9FA5-4C21C88CC577}">
      <dgm:prSet/>
      <dgm:spPr/>
      <dgm:t>
        <a:bodyPr/>
        <a:lstStyle/>
        <a:p>
          <a:endParaRPr lang="fr-FR"/>
        </a:p>
      </dgm:t>
    </dgm:pt>
    <dgm:pt modelId="{FE590D98-BEBB-4DE9-A865-F3CC15884223}" type="sibTrans" cxnId="{36104015-14E7-4246-9FA5-4C21C88CC577}">
      <dgm:prSet/>
      <dgm:spPr/>
      <dgm:t>
        <a:bodyPr/>
        <a:lstStyle/>
        <a:p>
          <a:endParaRPr lang="fr-FR"/>
        </a:p>
      </dgm:t>
    </dgm:pt>
    <dgm:pt modelId="{C88AE426-C900-46F1-9A8E-14B9D7478086}">
      <dgm:prSet phldrT="[Texte]" custT="1"/>
      <dgm:spPr/>
      <dgm:t>
        <a:bodyPr/>
        <a:lstStyle/>
        <a:p>
          <a:r>
            <a:rPr lang="fr-FR" sz="1400" dirty="0"/>
            <a:t>Communication pré expédition</a:t>
          </a:r>
        </a:p>
      </dgm:t>
    </dgm:pt>
    <dgm:pt modelId="{0EFDD617-6916-427C-8319-5B90C0A38B9D}" type="parTrans" cxnId="{BC6EB06A-1E9C-4F42-AA73-C923EC155D34}">
      <dgm:prSet/>
      <dgm:spPr/>
      <dgm:t>
        <a:bodyPr/>
        <a:lstStyle/>
        <a:p>
          <a:endParaRPr lang="fr-FR"/>
        </a:p>
      </dgm:t>
    </dgm:pt>
    <dgm:pt modelId="{74EAE4C8-D423-4A7E-BBC5-7FA812701501}" type="sibTrans" cxnId="{BC6EB06A-1E9C-4F42-AA73-C923EC155D34}">
      <dgm:prSet/>
      <dgm:spPr/>
      <dgm:t>
        <a:bodyPr/>
        <a:lstStyle/>
        <a:p>
          <a:endParaRPr lang="fr-FR"/>
        </a:p>
      </dgm:t>
    </dgm:pt>
    <dgm:pt modelId="{06704494-C296-4DD1-9DC6-93C0C7DDF951}">
      <dgm:prSet phldrT="[Texte]" custT="1"/>
      <dgm:spPr/>
      <dgm:t>
        <a:bodyPr/>
        <a:lstStyle/>
        <a:p>
          <a:r>
            <a:rPr lang="fr-FR" sz="1400" dirty="0"/>
            <a:t>Clarification politique retour</a:t>
          </a:r>
        </a:p>
      </dgm:t>
    </dgm:pt>
    <dgm:pt modelId="{9CB4D727-A89E-407B-B100-36259C16B431}" type="parTrans" cxnId="{B7542879-3BD0-439A-AC39-EEC6C4875F68}">
      <dgm:prSet/>
      <dgm:spPr/>
      <dgm:t>
        <a:bodyPr/>
        <a:lstStyle/>
        <a:p>
          <a:endParaRPr lang="fr-FR"/>
        </a:p>
      </dgm:t>
    </dgm:pt>
    <dgm:pt modelId="{745E9B70-0E0A-4477-8207-2F045CCE07A7}" type="sibTrans" cxnId="{B7542879-3BD0-439A-AC39-EEC6C4875F68}">
      <dgm:prSet/>
      <dgm:spPr/>
      <dgm:t>
        <a:bodyPr/>
        <a:lstStyle/>
        <a:p>
          <a:endParaRPr lang="fr-FR"/>
        </a:p>
      </dgm:t>
    </dgm:pt>
    <dgm:pt modelId="{E9F4354E-A4F0-4C49-9EBE-EFAC97847BCD}">
      <dgm:prSet phldrT="[Texte]" custT="1"/>
      <dgm:spPr/>
      <dgm:t>
        <a:bodyPr/>
        <a:lstStyle/>
        <a:p>
          <a:r>
            <a:rPr lang="fr-FR" sz="2400" dirty="0"/>
            <a:t>Qualité</a:t>
          </a:r>
        </a:p>
      </dgm:t>
    </dgm:pt>
    <dgm:pt modelId="{CB4248B6-10C3-48DB-9EC9-A992BC5F7945}" type="parTrans" cxnId="{DD02BEB8-8842-470E-8290-BED44EB87C9B}">
      <dgm:prSet/>
      <dgm:spPr/>
      <dgm:t>
        <a:bodyPr/>
        <a:lstStyle/>
        <a:p>
          <a:endParaRPr lang="fr-FR"/>
        </a:p>
      </dgm:t>
    </dgm:pt>
    <dgm:pt modelId="{D5899F0B-3EA1-400C-BB68-E39FD40FDAB1}" type="sibTrans" cxnId="{DD02BEB8-8842-470E-8290-BED44EB87C9B}">
      <dgm:prSet/>
      <dgm:spPr/>
      <dgm:t>
        <a:bodyPr/>
        <a:lstStyle/>
        <a:p>
          <a:endParaRPr lang="fr-FR"/>
        </a:p>
      </dgm:t>
    </dgm:pt>
    <dgm:pt modelId="{6CDDEF00-1311-48DD-AB82-8A8683793818}">
      <dgm:prSet phldrT="[Texte]" custT="1"/>
      <dgm:spPr/>
      <dgm:t>
        <a:bodyPr/>
        <a:lstStyle/>
        <a:p>
          <a:r>
            <a:rPr lang="fr-FR" sz="1400" dirty="0"/>
            <a:t>Contrôles renforcés </a:t>
          </a:r>
        </a:p>
      </dgm:t>
    </dgm:pt>
    <dgm:pt modelId="{BD8B8E68-6DF9-446E-8388-02EBDE4E5AD3}" type="parTrans" cxnId="{77A044F4-18EA-4060-AC05-90EF29287AB6}">
      <dgm:prSet/>
      <dgm:spPr/>
      <dgm:t>
        <a:bodyPr/>
        <a:lstStyle/>
        <a:p>
          <a:endParaRPr lang="fr-FR"/>
        </a:p>
      </dgm:t>
    </dgm:pt>
    <dgm:pt modelId="{64826F7C-2E68-45F9-99F5-B4D66562C0CE}" type="sibTrans" cxnId="{77A044F4-18EA-4060-AC05-90EF29287AB6}">
      <dgm:prSet/>
      <dgm:spPr/>
      <dgm:t>
        <a:bodyPr/>
        <a:lstStyle/>
        <a:p>
          <a:endParaRPr lang="fr-FR"/>
        </a:p>
      </dgm:t>
    </dgm:pt>
    <dgm:pt modelId="{466E890C-6873-46E5-8470-9D44D108F147}">
      <dgm:prSet phldrT="[Texte]" custT="1"/>
      <dgm:spPr/>
      <dgm:t>
        <a:bodyPr/>
        <a:lstStyle/>
        <a:p>
          <a:r>
            <a:rPr lang="fr-FR" sz="1400" dirty="0"/>
            <a:t>Amélioration emballages</a:t>
          </a:r>
        </a:p>
      </dgm:t>
    </dgm:pt>
    <dgm:pt modelId="{7F1F919D-84B2-40E1-915E-FDCD3E8A1334}" type="parTrans" cxnId="{35961597-915F-46C4-9E5F-BE038BA355CE}">
      <dgm:prSet/>
      <dgm:spPr/>
      <dgm:t>
        <a:bodyPr/>
        <a:lstStyle/>
        <a:p>
          <a:endParaRPr lang="fr-FR"/>
        </a:p>
      </dgm:t>
    </dgm:pt>
    <dgm:pt modelId="{B9EDA9CB-40AF-4285-9B31-3466C390AF26}" type="sibTrans" cxnId="{35961597-915F-46C4-9E5F-BE038BA355CE}">
      <dgm:prSet/>
      <dgm:spPr/>
      <dgm:t>
        <a:bodyPr/>
        <a:lstStyle/>
        <a:p>
          <a:endParaRPr lang="fr-FR"/>
        </a:p>
      </dgm:t>
    </dgm:pt>
    <dgm:pt modelId="{3CA9FE0D-8447-4486-BFB3-C9797E61CFD6}">
      <dgm:prSet phldrT="[Texte]" custT="1"/>
      <dgm:spPr/>
      <dgm:t>
        <a:bodyPr/>
        <a:lstStyle/>
        <a:p>
          <a:r>
            <a:rPr lang="fr-FR" sz="2400" dirty="0"/>
            <a:t>Transport</a:t>
          </a:r>
        </a:p>
      </dgm:t>
    </dgm:pt>
    <dgm:pt modelId="{EFFB9B83-F98D-499F-A1AA-63D6831ED36B}" type="parTrans" cxnId="{EE64C67B-54D0-4C47-82AA-7088D52F101D}">
      <dgm:prSet/>
      <dgm:spPr/>
      <dgm:t>
        <a:bodyPr/>
        <a:lstStyle/>
        <a:p>
          <a:endParaRPr lang="fr-FR"/>
        </a:p>
      </dgm:t>
    </dgm:pt>
    <dgm:pt modelId="{9EA6DBA1-1512-4E94-9C39-B0367FA4DAC7}" type="sibTrans" cxnId="{EE64C67B-54D0-4C47-82AA-7088D52F101D}">
      <dgm:prSet/>
      <dgm:spPr/>
      <dgm:t>
        <a:bodyPr/>
        <a:lstStyle/>
        <a:p>
          <a:endParaRPr lang="fr-FR"/>
        </a:p>
      </dgm:t>
    </dgm:pt>
    <dgm:pt modelId="{49136EC0-467D-4EF8-B399-C368EDC40200}">
      <dgm:prSet phldrT="[Texte]" custT="1"/>
      <dgm:spPr/>
      <dgm:t>
        <a:bodyPr/>
        <a:lstStyle/>
        <a:p>
          <a:r>
            <a:rPr lang="fr-FR" sz="1400" dirty="0"/>
            <a:t>Suivi de livraison</a:t>
          </a:r>
        </a:p>
      </dgm:t>
    </dgm:pt>
    <dgm:pt modelId="{98EA42A4-BE16-456A-A733-5C4D0B44DCB4}" type="parTrans" cxnId="{15FD67CC-C64E-4EE6-BACF-05C478AFC3F5}">
      <dgm:prSet/>
      <dgm:spPr/>
      <dgm:t>
        <a:bodyPr/>
        <a:lstStyle/>
        <a:p>
          <a:endParaRPr lang="fr-FR"/>
        </a:p>
      </dgm:t>
    </dgm:pt>
    <dgm:pt modelId="{8D8AA163-6D6E-436D-9C92-8C58423C6F83}" type="sibTrans" cxnId="{15FD67CC-C64E-4EE6-BACF-05C478AFC3F5}">
      <dgm:prSet/>
      <dgm:spPr/>
      <dgm:t>
        <a:bodyPr/>
        <a:lstStyle/>
        <a:p>
          <a:endParaRPr lang="fr-FR"/>
        </a:p>
      </dgm:t>
    </dgm:pt>
    <dgm:pt modelId="{E6433340-0512-4DB1-ABFA-1AB0FDC3E28F}">
      <dgm:prSet phldrT="[Texte]" custT="1"/>
      <dgm:spPr/>
      <dgm:t>
        <a:bodyPr/>
        <a:lstStyle/>
        <a:p>
          <a:r>
            <a:rPr lang="fr-FR" sz="1400" dirty="0"/>
            <a:t>Points Relais</a:t>
          </a:r>
        </a:p>
      </dgm:t>
    </dgm:pt>
    <dgm:pt modelId="{AC9B4387-DE66-425F-A2AB-8525D0D2AEC0}" type="parTrans" cxnId="{A437EF2C-9756-4F6D-AEAE-921E3E77CBAD}">
      <dgm:prSet/>
      <dgm:spPr/>
      <dgm:t>
        <a:bodyPr/>
        <a:lstStyle/>
        <a:p>
          <a:endParaRPr lang="fr-FR"/>
        </a:p>
      </dgm:t>
    </dgm:pt>
    <dgm:pt modelId="{8AD254E9-F8B2-4660-94BF-78A2B16DA254}" type="sibTrans" cxnId="{A437EF2C-9756-4F6D-AEAE-921E3E77CBAD}">
      <dgm:prSet/>
      <dgm:spPr/>
      <dgm:t>
        <a:bodyPr/>
        <a:lstStyle/>
        <a:p>
          <a:endParaRPr lang="fr-FR"/>
        </a:p>
      </dgm:t>
    </dgm:pt>
    <dgm:pt modelId="{BD48EEAE-165C-4B5C-812A-BEABD6B18BAB}">
      <dgm:prSet phldrT="[Texte]" custT="1"/>
      <dgm:spPr/>
      <dgm:t>
        <a:bodyPr/>
        <a:lstStyle/>
        <a:p>
          <a:r>
            <a:rPr lang="fr-FR" sz="2400" dirty="0"/>
            <a:t>Logistique</a:t>
          </a:r>
        </a:p>
      </dgm:t>
    </dgm:pt>
    <dgm:pt modelId="{92737099-D217-4BDD-ABE9-7CC2E3E8AE7D}" type="parTrans" cxnId="{A718AD56-A58A-4E29-B919-4C63B24ABD29}">
      <dgm:prSet/>
      <dgm:spPr/>
      <dgm:t>
        <a:bodyPr/>
        <a:lstStyle/>
        <a:p>
          <a:endParaRPr lang="fr-FR"/>
        </a:p>
      </dgm:t>
    </dgm:pt>
    <dgm:pt modelId="{DDFA347C-CA14-4F30-BBBE-6E74B41A035A}" type="sibTrans" cxnId="{A718AD56-A58A-4E29-B919-4C63B24ABD29}">
      <dgm:prSet/>
      <dgm:spPr/>
      <dgm:t>
        <a:bodyPr/>
        <a:lstStyle/>
        <a:p>
          <a:endParaRPr lang="fr-FR"/>
        </a:p>
      </dgm:t>
    </dgm:pt>
    <dgm:pt modelId="{E06B6244-FDC8-46DF-9BE2-A9CB79CB2AFE}">
      <dgm:prSet phldrT="[Texte]" custT="1"/>
      <dgm:spPr/>
      <dgm:t>
        <a:bodyPr/>
        <a:lstStyle/>
        <a:p>
          <a:endParaRPr lang="fr-FR" sz="1400" dirty="0"/>
        </a:p>
      </dgm:t>
    </dgm:pt>
    <dgm:pt modelId="{A00A18FF-D2DE-4C21-806B-73EA0B01CF85}" type="parTrans" cxnId="{20149F19-1E94-4FC5-B591-A6B10B26ACBF}">
      <dgm:prSet/>
      <dgm:spPr/>
      <dgm:t>
        <a:bodyPr/>
        <a:lstStyle/>
        <a:p>
          <a:endParaRPr lang="fr-FR"/>
        </a:p>
      </dgm:t>
    </dgm:pt>
    <dgm:pt modelId="{EDF63522-6D33-4C7B-995E-2335A935E8BB}" type="sibTrans" cxnId="{20149F19-1E94-4FC5-B591-A6B10B26ACBF}">
      <dgm:prSet/>
      <dgm:spPr/>
      <dgm:t>
        <a:bodyPr/>
        <a:lstStyle/>
        <a:p>
          <a:endParaRPr lang="fr-FR"/>
        </a:p>
      </dgm:t>
    </dgm:pt>
    <dgm:pt modelId="{2DA0BC90-3C4A-47D0-A094-4F127754938A}">
      <dgm:prSet phldrT="[Texte]" custT="1"/>
      <dgm:spPr/>
      <dgm:t>
        <a:bodyPr/>
        <a:lstStyle/>
        <a:p>
          <a:r>
            <a:rPr lang="fr-FR" sz="1400" dirty="0"/>
            <a:t>Vérification adresses</a:t>
          </a:r>
        </a:p>
      </dgm:t>
    </dgm:pt>
    <dgm:pt modelId="{64A97CAA-9FC5-4AA0-8529-C00891D2A79B}" type="parTrans" cxnId="{7D8D3066-5231-46DC-916D-EC2C90063AC1}">
      <dgm:prSet/>
      <dgm:spPr/>
      <dgm:t>
        <a:bodyPr/>
        <a:lstStyle/>
        <a:p>
          <a:endParaRPr lang="fr-FR"/>
        </a:p>
      </dgm:t>
    </dgm:pt>
    <dgm:pt modelId="{02A6DC03-34F1-40ED-89B9-90AB46ADD489}" type="sibTrans" cxnId="{7D8D3066-5231-46DC-916D-EC2C90063AC1}">
      <dgm:prSet/>
      <dgm:spPr/>
      <dgm:t>
        <a:bodyPr/>
        <a:lstStyle/>
        <a:p>
          <a:endParaRPr lang="fr-FR"/>
        </a:p>
      </dgm:t>
    </dgm:pt>
    <dgm:pt modelId="{5BDFA9C0-68EA-473E-BF6C-2362E3D7C52E}">
      <dgm:prSet phldrT="[Texte]" custT="1"/>
      <dgm:spPr/>
      <dgm:t>
        <a:bodyPr/>
        <a:lstStyle/>
        <a:p>
          <a:r>
            <a:rPr lang="fr-FR" sz="1400" dirty="0"/>
            <a:t>Support Client</a:t>
          </a:r>
        </a:p>
      </dgm:t>
    </dgm:pt>
    <dgm:pt modelId="{35036B91-1F0E-46D0-B7F5-0161E9C7285C}" type="parTrans" cxnId="{6A610807-2D03-46E5-8B3D-0B1829599E53}">
      <dgm:prSet/>
      <dgm:spPr/>
      <dgm:t>
        <a:bodyPr/>
        <a:lstStyle/>
        <a:p>
          <a:endParaRPr lang="fr-FR"/>
        </a:p>
      </dgm:t>
    </dgm:pt>
    <dgm:pt modelId="{2C35E389-69AF-4ED0-842B-9DE7EA132DCF}" type="sibTrans" cxnId="{6A610807-2D03-46E5-8B3D-0B1829599E53}">
      <dgm:prSet/>
      <dgm:spPr/>
      <dgm:t>
        <a:bodyPr/>
        <a:lstStyle/>
        <a:p>
          <a:endParaRPr lang="fr-FR"/>
        </a:p>
      </dgm:t>
    </dgm:pt>
    <dgm:pt modelId="{29C89A02-1540-40C0-8947-21D71E3CFA7E}">
      <dgm:prSet phldrT="[Texte]" custT="1"/>
      <dgm:spPr/>
      <dgm:t>
        <a:bodyPr/>
        <a:lstStyle/>
        <a:p>
          <a:r>
            <a:rPr lang="fr-FR" sz="14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Extension de garantie transparente </a:t>
          </a:r>
          <a:endParaRPr lang="fr-FR" sz="1400" b="0" dirty="0"/>
        </a:p>
      </dgm:t>
    </dgm:pt>
    <dgm:pt modelId="{03A63F99-2B39-452C-A5E8-32669B348671}" type="parTrans" cxnId="{EFCC6674-88C7-4138-8B3F-BB4DFF667F5C}">
      <dgm:prSet/>
      <dgm:spPr/>
      <dgm:t>
        <a:bodyPr/>
        <a:lstStyle/>
        <a:p>
          <a:endParaRPr lang="fr-FR"/>
        </a:p>
      </dgm:t>
    </dgm:pt>
    <dgm:pt modelId="{7302582D-F922-47FC-802F-38F1904DD0EE}" type="sibTrans" cxnId="{EFCC6674-88C7-4138-8B3F-BB4DFF667F5C}">
      <dgm:prSet/>
      <dgm:spPr/>
      <dgm:t>
        <a:bodyPr/>
        <a:lstStyle/>
        <a:p>
          <a:endParaRPr lang="fr-FR"/>
        </a:p>
      </dgm:t>
    </dgm:pt>
    <dgm:pt modelId="{A60A12FE-E2FA-4307-BCCB-B6E0157A6BEC}">
      <dgm:prSet custT="1"/>
      <dgm:spPr/>
      <dgm:t>
        <a:bodyPr/>
        <a:lstStyle/>
        <a:p>
          <a:r>
            <a:rPr lang="fr-FR" sz="1400" dirty="0"/>
            <a:t>Tests pré expédition</a:t>
          </a:r>
        </a:p>
      </dgm:t>
    </dgm:pt>
    <dgm:pt modelId="{12471E97-1486-4468-AE76-4F5B06EA54AE}" type="parTrans" cxnId="{5838541E-52D9-42AE-BD7A-1ED230EFBA16}">
      <dgm:prSet/>
      <dgm:spPr/>
      <dgm:t>
        <a:bodyPr/>
        <a:lstStyle/>
        <a:p>
          <a:endParaRPr lang="fr-FR"/>
        </a:p>
      </dgm:t>
    </dgm:pt>
    <dgm:pt modelId="{9E62E930-31AC-4339-8757-410486EC67D5}" type="sibTrans" cxnId="{5838541E-52D9-42AE-BD7A-1ED230EFBA16}">
      <dgm:prSet/>
      <dgm:spPr/>
      <dgm:t>
        <a:bodyPr/>
        <a:lstStyle/>
        <a:p>
          <a:endParaRPr lang="fr-FR"/>
        </a:p>
      </dgm:t>
    </dgm:pt>
    <dgm:pt modelId="{423E67E3-50DD-4D18-BCC8-6A09CFBC82FA}">
      <dgm:prSet phldrT="[Texte]" custT="1"/>
      <dgm:spPr/>
      <dgm:t>
        <a:bodyPr/>
        <a:lstStyle/>
        <a:p>
          <a:r>
            <a:rPr lang="fr-FR" sz="1400" dirty="0"/>
            <a:t>SLA avec les transporteurs</a:t>
          </a:r>
        </a:p>
      </dgm:t>
    </dgm:pt>
    <dgm:pt modelId="{967D45B6-455B-4127-AC27-DF2A2762A525}" type="parTrans" cxnId="{3F704683-2578-442E-8896-8E0C8E951B71}">
      <dgm:prSet/>
      <dgm:spPr/>
      <dgm:t>
        <a:bodyPr/>
        <a:lstStyle/>
        <a:p>
          <a:endParaRPr lang="fr-FR"/>
        </a:p>
      </dgm:t>
    </dgm:pt>
    <dgm:pt modelId="{DF857E61-310A-47D8-862C-60618E62C24B}" type="sibTrans" cxnId="{3F704683-2578-442E-8896-8E0C8E951B71}">
      <dgm:prSet/>
      <dgm:spPr/>
      <dgm:t>
        <a:bodyPr/>
        <a:lstStyle/>
        <a:p>
          <a:endParaRPr lang="fr-FR"/>
        </a:p>
      </dgm:t>
    </dgm:pt>
    <dgm:pt modelId="{C2CCB96B-710C-4082-B008-976F3757232A}">
      <dgm:prSet phldrT="[Texte]" custT="1"/>
      <dgm:spPr/>
      <dgm:t>
        <a:bodyPr/>
        <a:lstStyle/>
        <a:p>
          <a:r>
            <a:rPr lang="fr-FR" sz="1400" dirty="0"/>
            <a:t>Vérification marchandise/ Lettre de voiture avant expédition</a:t>
          </a:r>
        </a:p>
      </dgm:t>
    </dgm:pt>
    <dgm:pt modelId="{ECF21DE7-8841-4409-9589-848F435E6035}" type="parTrans" cxnId="{5B1A8597-221C-41BF-828B-09EF63E35DAE}">
      <dgm:prSet/>
      <dgm:spPr/>
      <dgm:t>
        <a:bodyPr/>
        <a:lstStyle/>
        <a:p>
          <a:endParaRPr lang="fr-FR"/>
        </a:p>
      </dgm:t>
    </dgm:pt>
    <dgm:pt modelId="{1855B719-C428-4BD4-B56B-14DE696C47AE}" type="sibTrans" cxnId="{5B1A8597-221C-41BF-828B-09EF63E35DAE}">
      <dgm:prSet/>
      <dgm:spPr/>
      <dgm:t>
        <a:bodyPr/>
        <a:lstStyle/>
        <a:p>
          <a:endParaRPr lang="fr-FR"/>
        </a:p>
      </dgm:t>
    </dgm:pt>
    <dgm:pt modelId="{40CFB6AF-34C0-4736-AAA8-CEB4000F6C38}">
      <dgm:prSet custT="1"/>
      <dgm:spPr/>
      <dgm:t>
        <a:bodyPr/>
        <a:lstStyle/>
        <a:p>
          <a:r>
            <a:rPr lang="fr-FR" sz="1400" dirty="0"/>
            <a:t>Contrôles renforcés lors de la préparation des commandes</a:t>
          </a:r>
        </a:p>
      </dgm:t>
    </dgm:pt>
    <dgm:pt modelId="{A726A8A8-CD63-43CF-B51F-FDEE4B8E9B8F}" type="parTrans" cxnId="{F612DBF7-1E1E-44D8-AB02-0A47090C675C}">
      <dgm:prSet/>
      <dgm:spPr/>
      <dgm:t>
        <a:bodyPr/>
        <a:lstStyle/>
        <a:p>
          <a:endParaRPr lang="fr-FR"/>
        </a:p>
      </dgm:t>
    </dgm:pt>
    <dgm:pt modelId="{D2527330-D6D7-48C0-B9FA-1F72D6B6D495}" type="sibTrans" cxnId="{F612DBF7-1E1E-44D8-AB02-0A47090C675C}">
      <dgm:prSet/>
      <dgm:spPr/>
      <dgm:t>
        <a:bodyPr/>
        <a:lstStyle/>
        <a:p>
          <a:endParaRPr lang="fr-FR"/>
        </a:p>
      </dgm:t>
    </dgm:pt>
    <dgm:pt modelId="{E777CE44-4937-4F5E-AE1F-3C96282AAD8D}">
      <dgm:prSet custT="1"/>
      <dgm:spPr/>
      <dgm:t>
        <a:bodyPr/>
        <a:lstStyle/>
        <a:p>
          <a:r>
            <a:rPr lang="fr-FR" sz="1400" dirty="0"/>
            <a:t>Automatiser les alertes de stocks</a:t>
          </a:r>
        </a:p>
      </dgm:t>
    </dgm:pt>
    <dgm:pt modelId="{23ABD7C7-9E19-4DE2-9C7A-0A4FF1222950}" type="parTrans" cxnId="{ADC25D31-A85A-46F0-B16C-03BD29BEC24E}">
      <dgm:prSet/>
      <dgm:spPr/>
      <dgm:t>
        <a:bodyPr/>
        <a:lstStyle/>
        <a:p>
          <a:endParaRPr lang="fr-FR"/>
        </a:p>
      </dgm:t>
    </dgm:pt>
    <dgm:pt modelId="{B1D70AC5-0A9D-4CAC-933D-C43F0D088B31}" type="sibTrans" cxnId="{ADC25D31-A85A-46F0-B16C-03BD29BEC24E}">
      <dgm:prSet/>
      <dgm:spPr/>
      <dgm:t>
        <a:bodyPr/>
        <a:lstStyle/>
        <a:p>
          <a:endParaRPr lang="fr-FR"/>
        </a:p>
      </dgm:t>
    </dgm:pt>
    <dgm:pt modelId="{7AD7D36F-ED43-41D4-8502-936A27706F96}">
      <dgm:prSet phldrT="[Texte]" custT="1"/>
      <dgm:spPr/>
      <dgm:t>
        <a:bodyPr/>
        <a:lstStyle/>
        <a:p>
          <a:r>
            <a:rPr lang="fr-FR" sz="1400" dirty="0"/>
            <a:t>Enquête Satisfaction</a:t>
          </a:r>
        </a:p>
      </dgm:t>
    </dgm:pt>
    <dgm:pt modelId="{2B0EBC12-9508-43F2-8ACE-7BB2528FC42B}" type="parTrans" cxnId="{637C0BC1-AA23-4797-84B6-EB18A5F195A3}">
      <dgm:prSet/>
      <dgm:spPr/>
      <dgm:t>
        <a:bodyPr/>
        <a:lstStyle/>
        <a:p>
          <a:endParaRPr lang="fr-FR"/>
        </a:p>
      </dgm:t>
    </dgm:pt>
    <dgm:pt modelId="{FD0D8AD2-B322-49D4-8FA3-282F2B842CF5}" type="sibTrans" cxnId="{637C0BC1-AA23-4797-84B6-EB18A5F195A3}">
      <dgm:prSet/>
      <dgm:spPr/>
      <dgm:t>
        <a:bodyPr/>
        <a:lstStyle/>
        <a:p>
          <a:endParaRPr lang="fr-FR"/>
        </a:p>
      </dgm:t>
    </dgm:pt>
    <dgm:pt modelId="{68D35D25-DB4B-4CC5-91DC-96939F036746}" type="pres">
      <dgm:prSet presAssocID="{CBE5FABF-9DA0-414A-B071-B4233A999841}" presName="Name0" presStyleCnt="0">
        <dgm:presLayoutVars>
          <dgm:dir/>
          <dgm:animLvl val="lvl"/>
          <dgm:resizeHandles val="exact"/>
        </dgm:presLayoutVars>
      </dgm:prSet>
      <dgm:spPr/>
    </dgm:pt>
    <dgm:pt modelId="{65D3E940-FA11-40D0-9130-25CAB830D0B8}" type="pres">
      <dgm:prSet presAssocID="{BAB37D2B-AB0D-4490-B83A-21D0CEDC1F85}" presName="composite" presStyleCnt="0"/>
      <dgm:spPr/>
    </dgm:pt>
    <dgm:pt modelId="{F70992FD-5327-4266-92F9-69B2EF6EBB87}" type="pres">
      <dgm:prSet presAssocID="{BAB37D2B-AB0D-4490-B83A-21D0CEDC1F85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A8ACFE08-3B07-4791-9465-867930A545B8}" type="pres">
      <dgm:prSet presAssocID="{BAB37D2B-AB0D-4490-B83A-21D0CEDC1F85}" presName="desTx" presStyleLbl="alignAccFollowNode1" presStyleIdx="0" presStyleCnt="4">
        <dgm:presLayoutVars>
          <dgm:bulletEnabled val="1"/>
        </dgm:presLayoutVars>
      </dgm:prSet>
      <dgm:spPr/>
    </dgm:pt>
    <dgm:pt modelId="{205183AD-A36A-4056-B234-D65D2BA566C0}" type="pres">
      <dgm:prSet presAssocID="{FE590D98-BEBB-4DE9-A865-F3CC15884223}" presName="space" presStyleCnt="0"/>
      <dgm:spPr/>
    </dgm:pt>
    <dgm:pt modelId="{C3ADDA56-4815-4455-9B24-534CAFC75C1D}" type="pres">
      <dgm:prSet presAssocID="{E9F4354E-A4F0-4C49-9EBE-EFAC97847BCD}" presName="composite" presStyleCnt="0"/>
      <dgm:spPr/>
    </dgm:pt>
    <dgm:pt modelId="{FEA771BD-5636-475D-BED3-28E43451CE06}" type="pres">
      <dgm:prSet presAssocID="{E9F4354E-A4F0-4C49-9EBE-EFAC97847BCD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204B3B72-B596-4CC9-9EFA-290A6D771285}" type="pres">
      <dgm:prSet presAssocID="{E9F4354E-A4F0-4C49-9EBE-EFAC97847BCD}" presName="desTx" presStyleLbl="alignAccFollowNode1" presStyleIdx="1" presStyleCnt="4">
        <dgm:presLayoutVars>
          <dgm:bulletEnabled val="1"/>
        </dgm:presLayoutVars>
      </dgm:prSet>
      <dgm:spPr/>
    </dgm:pt>
    <dgm:pt modelId="{5BD24E9F-6D19-4921-ADE8-89C6A3E23A75}" type="pres">
      <dgm:prSet presAssocID="{D5899F0B-3EA1-400C-BB68-E39FD40FDAB1}" presName="space" presStyleCnt="0"/>
      <dgm:spPr/>
    </dgm:pt>
    <dgm:pt modelId="{9DA8FDDD-2B72-416A-9876-FB4D5F20E519}" type="pres">
      <dgm:prSet presAssocID="{3CA9FE0D-8447-4486-BFB3-C9797E61CFD6}" presName="composite" presStyleCnt="0"/>
      <dgm:spPr/>
    </dgm:pt>
    <dgm:pt modelId="{7AE78621-03E8-4FC2-B935-211D835ECA3A}" type="pres">
      <dgm:prSet presAssocID="{3CA9FE0D-8447-4486-BFB3-C9797E61CFD6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2DE7C65B-4C5F-499D-996E-937CEC174CA6}" type="pres">
      <dgm:prSet presAssocID="{3CA9FE0D-8447-4486-BFB3-C9797E61CFD6}" presName="desTx" presStyleLbl="alignAccFollowNode1" presStyleIdx="2" presStyleCnt="4">
        <dgm:presLayoutVars>
          <dgm:bulletEnabled val="1"/>
        </dgm:presLayoutVars>
      </dgm:prSet>
      <dgm:spPr/>
    </dgm:pt>
    <dgm:pt modelId="{D69E5CA7-ABB8-4FA2-A6D1-E184E833EBCC}" type="pres">
      <dgm:prSet presAssocID="{9EA6DBA1-1512-4E94-9C39-B0367FA4DAC7}" presName="space" presStyleCnt="0"/>
      <dgm:spPr/>
    </dgm:pt>
    <dgm:pt modelId="{89779463-D411-40A4-A9D4-98DF51E4E232}" type="pres">
      <dgm:prSet presAssocID="{BD48EEAE-165C-4B5C-812A-BEABD6B18BAB}" presName="composite" presStyleCnt="0"/>
      <dgm:spPr/>
    </dgm:pt>
    <dgm:pt modelId="{0E616128-171F-445C-A335-93BC3E43F1C3}" type="pres">
      <dgm:prSet presAssocID="{BD48EEAE-165C-4B5C-812A-BEABD6B18BAB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6669A41D-1DCE-465A-B3B3-5CEC1A777062}" type="pres">
      <dgm:prSet presAssocID="{BD48EEAE-165C-4B5C-812A-BEABD6B18BAB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1F2FF305-7C7B-4F69-AFC7-38B739932AD1}" type="presOf" srcId="{C88AE426-C900-46F1-9A8E-14B9D7478086}" destId="{A8ACFE08-3B07-4791-9465-867930A545B8}" srcOrd="0" destOrd="0" presId="urn:microsoft.com/office/officeart/2005/8/layout/hList1"/>
    <dgm:cxn modelId="{6A610807-2D03-46E5-8B3D-0B1829599E53}" srcId="{BAB37D2B-AB0D-4490-B83A-21D0CEDC1F85}" destId="{5BDFA9C0-68EA-473E-BF6C-2362E3D7C52E}" srcOrd="3" destOrd="0" parTransId="{35036B91-1F0E-46D0-B7F5-0161E9C7285C}" sibTransId="{2C35E389-69AF-4ED0-842B-9DE7EA132DCF}"/>
    <dgm:cxn modelId="{A13F170F-4477-4CE2-8161-2EC3E1A48D4D}" type="presOf" srcId="{6CDDEF00-1311-48DD-AB82-8A8683793818}" destId="{204B3B72-B596-4CC9-9EFA-290A6D771285}" srcOrd="0" destOrd="0" presId="urn:microsoft.com/office/officeart/2005/8/layout/hList1"/>
    <dgm:cxn modelId="{A50FA510-2A5F-475E-982F-BA4479B16E8B}" type="presOf" srcId="{E777CE44-4937-4F5E-AE1F-3C96282AAD8D}" destId="{6669A41D-1DCE-465A-B3B3-5CEC1A777062}" srcOrd="0" destOrd="2" presId="urn:microsoft.com/office/officeart/2005/8/layout/hList1"/>
    <dgm:cxn modelId="{36104015-14E7-4246-9FA5-4C21C88CC577}" srcId="{CBE5FABF-9DA0-414A-B071-B4233A999841}" destId="{BAB37D2B-AB0D-4490-B83A-21D0CEDC1F85}" srcOrd="0" destOrd="0" parTransId="{20415D7E-9405-432A-BCCE-C6EAB760CE21}" sibTransId="{FE590D98-BEBB-4DE9-A865-F3CC15884223}"/>
    <dgm:cxn modelId="{10041418-41A6-4BB6-B394-0FC11FECD618}" type="presOf" srcId="{06704494-C296-4DD1-9DC6-93C0C7DDF951}" destId="{A8ACFE08-3B07-4791-9465-867930A545B8}" srcOrd="0" destOrd="1" presId="urn:microsoft.com/office/officeart/2005/8/layout/hList1"/>
    <dgm:cxn modelId="{20149F19-1E94-4FC5-B591-A6B10B26ACBF}" srcId="{3CA9FE0D-8447-4486-BFB3-C9797E61CFD6}" destId="{E06B6244-FDC8-46DF-9BE2-A9CB79CB2AFE}" srcOrd="4" destOrd="0" parTransId="{A00A18FF-D2DE-4C21-806B-73EA0B01CF85}" sibTransId="{EDF63522-6D33-4C7B-995E-2335A935E8BB}"/>
    <dgm:cxn modelId="{5838541E-52D9-42AE-BD7A-1ED230EFBA16}" srcId="{BD48EEAE-165C-4B5C-812A-BEABD6B18BAB}" destId="{A60A12FE-E2FA-4307-BCCB-B6E0157A6BEC}" srcOrd="0" destOrd="0" parTransId="{12471E97-1486-4468-AE76-4F5B06EA54AE}" sibTransId="{9E62E930-31AC-4339-8757-410486EC67D5}"/>
    <dgm:cxn modelId="{A437EF2C-9756-4F6D-AEAE-921E3E77CBAD}" srcId="{3CA9FE0D-8447-4486-BFB3-C9797E61CFD6}" destId="{E6433340-0512-4DB1-ABFA-1AB0FDC3E28F}" srcOrd="1" destOrd="0" parTransId="{AC9B4387-DE66-425F-A2AB-8525D0D2AEC0}" sibTransId="{8AD254E9-F8B2-4660-94BF-78A2B16DA254}"/>
    <dgm:cxn modelId="{5256A92F-5CB7-4992-B7C0-B89260369962}" type="presOf" srcId="{3CA9FE0D-8447-4486-BFB3-C9797E61CFD6}" destId="{7AE78621-03E8-4FC2-B935-211D835ECA3A}" srcOrd="0" destOrd="0" presId="urn:microsoft.com/office/officeart/2005/8/layout/hList1"/>
    <dgm:cxn modelId="{E079A630-8369-45D8-BC9D-1E27DFD37B4E}" type="presOf" srcId="{E06B6244-FDC8-46DF-9BE2-A9CB79CB2AFE}" destId="{2DE7C65B-4C5F-499D-996E-937CEC174CA6}" srcOrd="0" destOrd="4" presId="urn:microsoft.com/office/officeart/2005/8/layout/hList1"/>
    <dgm:cxn modelId="{CD83D230-10C6-408C-8981-DF9AD19D9062}" type="presOf" srcId="{40CFB6AF-34C0-4736-AAA8-CEB4000F6C38}" destId="{6669A41D-1DCE-465A-B3B3-5CEC1A777062}" srcOrd="0" destOrd="1" presId="urn:microsoft.com/office/officeart/2005/8/layout/hList1"/>
    <dgm:cxn modelId="{ADC25D31-A85A-46F0-B16C-03BD29BEC24E}" srcId="{BD48EEAE-165C-4B5C-812A-BEABD6B18BAB}" destId="{E777CE44-4937-4F5E-AE1F-3C96282AAD8D}" srcOrd="2" destOrd="0" parTransId="{23ABD7C7-9E19-4DE2-9C7A-0A4FF1222950}" sibTransId="{B1D70AC5-0A9D-4CAC-933D-C43F0D088B31}"/>
    <dgm:cxn modelId="{7626CB3A-AF58-4C6C-A0E7-5AC1BD336B7B}" type="presOf" srcId="{7AD7D36F-ED43-41D4-8502-936A27706F96}" destId="{A8ACFE08-3B07-4791-9465-867930A545B8}" srcOrd="0" destOrd="4" presId="urn:microsoft.com/office/officeart/2005/8/layout/hList1"/>
    <dgm:cxn modelId="{B07B4961-A31D-413E-B29D-3F34EF2EA5F4}" type="presOf" srcId="{2DA0BC90-3C4A-47D0-A094-4F127754938A}" destId="{A8ACFE08-3B07-4791-9465-867930A545B8}" srcOrd="0" destOrd="2" presId="urn:microsoft.com/office/officeart/2005/8/layout/hList1"/>
    <dgm:cxn modelId="{7D8D3066-5231-46DC-916D-EC2C90063AC1}" srcId="{BAB37D2B-AB0D-4490-B83A-21D0CEDC1F85}" destId="{2DA0BC90-3C4A-47D0-A094-4F127754938A}" srcOrd="2" destOrd="0" parTransId="{64A97CAA-9FC5-4AA0-8529-C00891D2A79B}" sibTransId="{02A6DC03-34F1-40ED-89B9-90AB46ADD489}"/>
    <dgm:cxn modelId="{6F67A369-546F-4996-849E-CF391D243AC6}" type="presOf" srcId="{C2CCB96B-710C-4082-B008-976F3757232A}" destId="{2DE7C65B-4C5F-499D-996E-937CEC174CA6}" srcOrd="0" destOrd="3" presId="urn:microsoft.com/office/officeart/2005/8/layout/hList1"/>
    <dgm:cxn modelId="{BC6EB06A-1E9C-4F42-AA73-C923EC155D34}" srcId="{BAB37D2B-AB0D-4490-B83A-21D0CEDC1F85}" destId="{C88AE426-C900-46F1-9A8E-14B9D7478086}" srcOrd="0" destOrd="0" parTransId="{0EFDD617-6916-427C-8319-5B90C0A38B9D}" sibTransId="{74EAE4C8-D423-4A7E-BBC5-7FA812701501}"/>
    <dgm:cxn modelId="{1137A94D-B860-46E1-A120-87F5F477D29C}" type="presOf" srcId="{A60A12FE-E2FA-4307-BCCB-B6E0157A6BEC}" destId="{6669A41D-1DCE-465A-B3B3-5CEC1A777062}" srcOrd="0" destOrd="0" presId="urn:microsoft.com/office/officeart/2005/8/layout/hList1"/>
    <dgm:cxn modelId="{7695DF71-5559-4D7C-BB8F-9402B53A22C7}" type="presOf" srcId="{29C89A02-1540-40C0-8947-21D71E3CFA7E}" destId="{204B3B72-B596-4CC9-9EFA-290A6D771285}" srcOrd="0" destOrd="2" presId="urn:microsoft.com/office/officeart/2005/8/layout/hList1"/>
    <dgm:cxn modelId="{EFCC6674-88C7-4138-8B3F-BB4DFF667F5C}" srcId="{E9F4354E-A4F0-4C49-9EBE-EFAC97847BCD}" destId="{29C89A02-1540-40C0-8947-21D71E3CFA7E}" srcOrd="2" destOrd="0" parTransId="{03A63F99-2B39-452C-A5E8-32669B348671}" sibTransId="{7302582D-F922-47FC-802F-38F1904DD0EE}"/>
    <dgm:cxn modelId="{F95B8E56-8D06-4DC8-AB8B-80A64409184C}" type="presOf" srcId="{CBE5FABF-9DA0-414A-B071-B4233A999841}" destId="{68D35D25-DB4B-4CC5-91DC-96939F036746}" srcOrd="0" destOrd="0" presId="urn:microsoft.com/office/officeart/2005/8/layout/hList1"/>
    <dgm:cxn modelId="{A718AD56-A58A-4E29-B919-4C63B24ABD29}" srcId="{CBE5FABF-9DA0-414A-B071-B4233A999841}" destId="{BD48EEAE-165C-4B5C-812A-BEABD6B18BAB}" srcOrd="3" destOrd="0" parTransId="{92737099-D217-4BDD-ABE9-7CC2E3E8AE7D}" sibTransId="{DDFA347C-CA14-4F30-BBBE-6E74B41A035A}"/>
    <dgm:cxn modelId="{B7542879-3BD0-439A-AC39-EEC6C4875F68}" srcId="{BAB37D2B-AB0D-4490-B83A-21D0CEDC1F85}" destId="{06704494-C296-4DD1-9DC6-93C0C7DDF951}" srcOrd="1" destOrd="0" parTransId="{9CB4D727-A89E-407B-B100-36259C16B431}" sibTransId="{745E9B70-0E0A-4477-8207-2F045CCE07A7}"/>
    <dgm:cxn modelId="{EE64C67B-54D0-4C47-82AA-7088D52F101D}" srcId="{CBE5FABF-9DA0-414A-B071-B4233A999841}" destId="{3CA9FE0D-8447-4486-BFB3-C9797E61CFD6}" srcOrd="2" destOrd="0" parTransId="{EFFB9B83-F98D-499F-A1AA-63D6831ED36B}" sibTransId="{9EA6DBA1-1512-4E94-9C39-B0367FA4DAC7}"/>
    <dgm:cxn modelId="{3F704683-2578-442E-8896-8E0C8E951B71}" srcId="{3CA9FE0D-8447-4486-BFB3-C9797E61CFD6}" destId="{423E67E3-50DD-4D18-BCC8-6A09CFBC82FA}" srcOrd="2" destOrd="0" parTransId="{967D45B6-455B-4127-AC27-DF2A2762A525}" sibTransId="{DF857E61-310A-47D8-862C-60618E62C24B}"/>
    <dgm:cxn modelId="{72702790-3687-4AB3-822C-F03E59145410}" type="presOf" srcId="{5BDFA9C0-68EA-473E-BF6C-2362E3D7C52E}" destId="{A8ACFE08-3B07-4791-9465-867930A545B8}" srcOrd="0" destOrd="3" presId="urn:microsoft.com/office/officeart/2005/8/layout/hList1"/>
    <dgm:cxn modelId="{76227C93-54B3-4048-B28B-DAC74A02FAC2}" type="presOf" srcId="{466E890C-6873-46E5-8470-9D44D108F147}" destId="{204B3B72-B596-4CC9-9EFA-290A6D771285}" srcOrd="0" destOrd="1" presId="urn:microsoft.com/office/officeart/2005/8/layout/hList1"/>
    <dgm:cxn modelId="{35961597-915F-46C4-9E5F-BE038BA355CE}" srcId="{E9F4354E-A4F0-4C49-9EBE-EFAC97847BCD}" destId="{466E890C-6873-46E5-8470-9D44D108F147}" srcOrd="1" destOrd="0" parTransId="{7F1F919D-84B2-40E1-915E-FDCD3E8A1334}" sibTransId="{B9EDA9CB-40AF-4285-9B31-3466C390AF26}"/>
    <dgm:cxn modelId="{5B1A8597-221C-41BF-828B-09EF63E35DAE}" srcId="{3CA9FE0D-8447-4486-BFB3-C9797E61CFD6}" destId="{C2CCB96B-710C-4082-B008-976F3757232A}" srcOrd="3" destOrd="0" parTransId="{ECF21DE7-8841-4409-9589-848F435E6035}" sibTransId="{1855B719-C428-4BD4-B56B-14DE696C47AE}"/>
    <dgm:cxn modelId="{7F15F79A-168C-4332-A7B0-075ECC6C55D0}" type="presOf" srcId="{BAB37D2B-AB0D-4490-B83A-21D0CEDC1F85}" destId="{F70992FD-5327-4266-92F9-69B2EF6EBB87}" srcOrd="0" destOrd="0" presId="urn:microsoft.com/office/officeart/2005/8/layout/hList1"/>
    <dgm:cxn modelId="{DD02BEB8-8842-470E-8290-BED44EB87C9B}" srcId="{CBE5FABF-9DA0-414A-B071-B4233A999841}" destId="{E9F4354E-A4F0-4C49-9EBE-EFAC97847BCD}" srcOrd="1" destOrd="0" parTransId="{CB4248B6-10C3-48DB-9EC9-A992BC5F7945}" sibTransId="{D5899F0B-3EA1-400C-BB68-E39FD40FDAB1}"/>
    <dgm:cxn modelId="{C790D9BD-E000-4E13-98BF-84A48B283F49}" type="presOf" srcId="{E6433340-0512-4DB1-ABFA-1AB0FDC3E28F}" destId="{2DE7C65B-4C5F-499D-996E-937CEC174CA6}" srcOrd="0" destOrd="1" presId="urn:microsoft.com/office/officeart/2005/8/layout/hList1"/>
    <dgm:cxn modelId="{637C0BC1-AA23-4797-84B6-EB18A5F195A3}" srcId="{BAB37D2B-AB0D-4490-B83A-21D0CEDC1F85}" destId="{7AD7D36F-ED43-41D4-8502-936A27706F96}" srcOrd="4" destOrd="0" parTransId="{2B0EBC12-9508-43F2-8ACE-7BB2528FC42B}" sibTransId="{FD0D8AD2-B322-49D4-8FA3-282F2B842CF5}"/>
    <dgm:cxn modelId="{15FD67CC-C64E-4EE6-BACF-05C478AFC3F5}" srcId="{3CA9FE0D-8447-4486-BFB3-C9797E61CFD6}" destId="{49136EC0-467D-4EF8-B399-C368EDC40200}" srcOrd="0" destOrd="0" parTransId="{98EA42A4-BE16-456A-A733-5C4D0B44DCB4}" sibTransId="{8D8AA163-6D6E-436D-9C92-8C58423C6F83}"/>
    <dgm:cxn modelId="{9F6A8BDD-F5F8-41D8-A34D-413F6B9CB762}" type="presOf" srcId="{BD48EEAE-165C-4B5C-812A-BEABD6B18BAB}" destId="{0E616128-171F-445C-A335-93BC3E43F1C3}" srcOrd="0" destOrd="0" presId="urn:microsoft.com/office/officeart/2005/8/layout/hList1"/>
    <dgm:cxn modelId="{0347ADE0-F228-4423-B31D-5F1D1629A73B}" type="presOf" srcId="{49136EC0-467D-4EF8-B399-C368EDC40200}" destId="{2DE7C65B-4C5F-499D-996E-937CEC174CA6}" srcOrd="0" destOrd="0" presId="urn:microsoft.com/office/officeart/2005/8/layout/hList1"/>
    <dgm:cxn modelId="{E78F0DE9-9B63-48A9-88F7-AAC2714014FE}" type="presOf" srcId="{E9F4354E-A4F0-4C49-9EBE-EFAC97847BCD}" destId="{FEA771BD-5636-475D-BED3-28E43451CE06}" srcOrd="0" destOrd="0" presId="urn:microsoft.com/office/officeart/2005/8/layout/hList1"/>
    <dgm:cxn modelId="{77A044F4-18EA-4060-AC05-90EF29287AB6}" srcId="{E9F4354E-A4F0-4C49-9EBE-EFAC97847BCD}" destId="{6CDDEF00-1311-48DD-AB82-8A8683793818}" srcOrd="0" destOrd="0" parTransId="{BD8B8E68-6DF9-446E-8388-02EBDE4E5AD3}" sibTransId="{64826F7C-2E68-45F9-99F5-B4D66562C0CE}"/>
    <dgm:cxn modelId="{F612DBF7-1E1E-44D8-AB02-0A47090C675C}" srcId="{BD48EEAE-165C-4B5C-812A-BEABD6B18BAB}" destId="{40CFB6AF-34C0-4736-AAA8-CEB4000F6C38}" srcOrd="1" destOrd="0" parTransId="{A726A8A8-CD63-43CF-B51F-FDEE4B8E9B8F}" sibTransId="{D2527330-D6D7-48C0-B9FA-1F72D6B6D495}"/>
    <dgm:cxn modelId="{82F6D0FB-94AD-457A-9DEF-E55F8C3AB318}" type="presOf" srcId="{423E67E3-50DD-4D18-BCC8-6A09CFBC82FA}" destId="{2DE7C65B-4C5F-499D-996E-937CEC174CA6}" srcOrd="0" destOrd="2" presId="urn:microsoft.com/office/officeart/2005/8/layout/hList1"/>
    <dgm:cxn modelId="{87EB0CF8-9103-41E8-913B-AC3AE28E1A29}" type="presParOf" srcId="{68D35D25-DB4B-4CC5-91DC-96939F036746}" destId="{65D3E940-FA11-40D0-9130-25CAB830D0B8}" srcOrd="0" destOrd="0" presId="urn:microsoft.com/office/officeart/2005/8/layout/hList1"/>
    <dgm:cxn modelId="{9A94F8AB-6F9B-4A84-87F2-03722477C916}" type="presParOf" srcId="{65D3E940-FA11-40D0-9130-25CAB830D0B8}" destId="{F70992FD-5327-4266-92F9-69B2EF6EBB87}" srcOrd="0" destOrd="0" presId="urn:microsoft.com/office/officeart/2005/8/layout/hList1"/>
    <dgm:cxn modelId="{C5A299B8-87F8-47F1-84C6-A7C276B8E779}" type="presParOf" srcId="{65D3E940-FA11-40D0-9130-25CAB830D0B8}" destId="{A8ACFE08-3B07-4791-9465-867930A545B8}" srcOrd="1" destOrd="0" presId="urn:microsoft.com/office/officeart/2005/8/layout/hList1"/>
    <dgm:cxn modelId="{B03C1819-4B91-4423-B3B7-FF5F0005ED1C}" type="presParOf" srcId="{68D35D25-DB4B-4CC5-91DC-96939F036746}" destId="{205183AD-A36A-4056-B234-D65D2BA566C0}" srcOrd="1" destOrd="0" presId="urn:microsoft.com/office/officeart/2005/8/layout/hList1"/>
    <dgm:cxn modelId="{2ED2DF8F-8E27-462B-B26F-69F7602B05EE}" type="presParOf" srcId="{68D35D25-DB4B-4CC5-91DC-96939F036746}" destId="{C3ADDA56-4815-4455-9B24-534CAFC75C1D}" srcOrd="2" destOrd="0" presId="urn:microsoft.com/office/officeart/2005/8/layout/hList1"/>
    <dgm:cxn modelId="{B4116E40-FDA1-4028-8F73-5F7A0E6D1279}" type="presParOf" srcId="{C3ADDA56-4815-4455-9B24-534CAFC75C1D}" destId="{FEA771BD-5636-475D-BED3-28E43451CE06}" srcOrd="0" destOrd="0" presId="urn:microsoft.com/office/officeart/2005/8/layout/hList1"/>
    <dgm:cxn modelId="{35C4C005-F540-4CA4-80D7-943F256CBC2F}" type="presParOf" srcId="{C3ADDA56-4815-4455-9B24-534CAFC75C1D}" destId="{204B3B72-B596-4CC9-9EFA-290A6D771285}" srcOrd="1" destOrd="0" presId="urn:microsoft.com/office/officeart/2005/8/layout/hList1"/>
    <dgm:cxn modelId="{82FF0B93-B6CD-4A88-B68C-595CB529D980}" type="presParOf" srcId="{68D35D25-DB4B-4CC5-91DC-96939F036746}" destId="{5BD24E9F-6D19-4921-ADE8-89C6A3E23A75}" srcOrd="3" destOrd="0" presId="urn:microsoft.com/office/officeart/2005/8/layout/hList1"/>
    <dgm:cxn modelId="{5D00F8AA-F08B-478F-B52E-61C57505E69A}" type="presParOf" srcId="{68D35D25-DB4B-4CC5-91DC-96939F036746}" destId="{9DA8FDDD-2B72-416A-9876-FB4D5F20E519}" srcOrd="4" destOrd="0" presId="urn:microsoft.com/office/officeart/2005/8/layout/hList1"/>
    <dgm:cxn modelId="{D1DA60D7-B118-421A-8B0B-766F8910DEBC}" type="presParOf" srcId="{9DA8FDDD-2B72-416A-9876-FB4D5F20E519}" destId="{7AE78621-03E8-4FC2-B935-211D835ECA3A}" srcOrd="0" destOrd="0" presId="urn:microsoft.com/office/officeart/2005/8/layout/hList1"/>
    <dgm:cxn modelId="{B9CFED98-2AEF-459B-8629-BDC06EA546AE}" type="presParOf" srcId="{9DA8FDDD-2B72-416A-9876-FB4D5F20E519}" destId="{2DE7C65B-4C5F-499D-996E-937CEC174CA6}" srcOrd="1" destOrd="0" presId="urn:microsoft.com/office/officeart/2005/8/layout/hList1"/>
    <dgm:cxn modelId="{13C2E004-4DD8-4965-BE0F-ADDBF50A4B10}" type="presParOf" srcId="{68D35D25-DB4B-4CC5-91DC-96939F036746}" destId="{D69E5CA7-ABB8-4FA2-A6D1-E184E833EBCC}" srcOrd="5" destOrd="0" presId="urn:microsoft.com/office/officeart/2005/8/layout/hList1"/>
    <dgm:cxn modelId="{E58DF531-6C25-4ACC-8CA3-21708FA683BD}" type="presParOf" srcId="{68D35D25-DB4B-4CC5-91DC-96939F036746}" destId="{89779463-D411-40A4-A9D4-98DF51E4E232}" srcOrd="6" destOrd="0" presId="urn:microsoft.com/office/officeart/2005/8/layout/hList1"/>
    <dgm:cxn modelId="{DB149FB9-C466-4306-8EE6-018AE1DDCAA0}" type="presParOf" srcId="{89779463-D411-40A4-A9D4-98DF51E4E232}" destId="{0E616128-171F-445C-A335-93BC3E43F1C3}" srcOrd="0" destOrd="0" presId="urn:microsoft.com/office/officeart/2005/8/layout/hList1"/>
    <dgm:cxn modelId="{A417DB02-D97D-469D-88C6-F1204F71665C}" type="presParOf" srcId="{89779463-D411-40A4-A9D4-98DF51E4E232}" destId="{6669A41D-1DCE-465A-B3B3-5CEC1A77706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2C2DB74-390B-44EC-85D6-D53341DE2E6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0E6986A5-7E70-4CEA-904D-4B1354BBAB04}">
      <dgm:prSet phldrT="[Texte]"/>
      <dgm:spPr/>
      <dgm:t>
        <a:bodyPr/>
        <a:lstStyle/>
        <a:p>
          <a:r>
            <a:rPr lang="fr-FR" dirty="0"/>
            <a:t>Réparation et Remise en Etat</a:t>
          </a:r>
        </a:p>
      </dgm:t>
    </dgm:pt>
    <dgm:pt modelId="{16E52550-6987-4E4A-B84A-92815F6DDE66}" type="parTrans" cxnId="{C889D29C-DD02-4079-9E10-67A5AD7F8C4E}">
      <dgm:prSet/>
      <dgm:spPr/>
      <dgm:t>
        <a:bodyPr/>
        <a:lstStyle/>
        <a:p>
          <a:endParaRPr lang="fr-FR"/>
        </a:p>
      </dgm:t>
    </dgm:pt>
    <dgm:pt modelId="{3335C3D3-17EA-4518-9850-B761EB77E271}" type="sibTrans" cxnId="{C889D29C-DD02-4079-9E10-67A5AD7F8C4E}">
      <dgm:prSet/>
      <dgm:spPr/>
      <dgm:t>
        <a:bodyPr/>
        <a:lstStyle/>
        <a:p>
          <a:endParaRPr lang="fr-FR"/>
        </a:p>
      </dgm:t>
    </dgm:pt>
    <dgm:pt modelId="{5B70402A-F302-47EC-BA64-150AEB608E4E}">
      <dgm:prSet phldrT="[Texte]"/>
      <dgm:spPr/>
      <dgm:t>
        <a:bodyPr/>
        <a:lstStyle/>
        <a:p>
          <a:r>
            <a:rPr lang="fr-FR" dirty="0"/>
            <a:t>Génère des revenus supplémentaires en évitant des pertes totales</a:t>
          </a:r>
        </a:p>
      </dgm:t>
    </dgm:pt>
    <dgm:pt modelId="{4131F5BF-E5C0-4044-B14B-0FFAB1E969E0}" type="parTrans" cxnId="{F1E31298-AB27-4BF2-ADB6-F179361AB9AB}">
      <dgm:prSet/>
      <dgm:spPr/>
      <dgm:t>
        <a:bodyPr/>
        <a:lstStyle/>
        <a:p>
          <a:endParaRPr lang="fr-FR"/>
        </a:p>
      </dgm:t>
    </dgm:pt>
    <dgm:pt modelId="{153BEE47-ECF1-4EE5-937F-B97F2AC4C35C}" type="sibTrans" cxnId="{F1E31298-AB27-4BF2-ADB6-F179361AB9AB}">
      <dgm:prSet/>
      <dgm:spPr/>
      <dgm:t>
        <a:bodyPr/>
        <a:lstStyle/>
        <a:p>
          <a:endParaRPr lang="fr-FR"/>
        </a:p>
      </dgm:t>
    </dgm:pt>
    <dgm:pt modelId="{E8EF115E-5B66-4B4D-9E7B-54010C330C82}">
      <dgm:prSet phldrT="[Texte]"/>
      <dgm:spPr/>
      <dgm:t>
        <a:bodyPr/>
        <a:lstStyle/>
        <a:p>
          <a:r>
            <a:rPr lang="fr-FR" dirty="0"/>
            <a:t>Déstockage</a:t>
          </a:r>
        </a:p>
      </dgm:t>
    </dgm:pt>
    <dgm:pt modelId="{E4A45269-C526-4792-8C4B-451ED8B2B999}" type="parTrans" cxnId="{EBA180DC-1EAA-42FF-8EC1-2861C639D97C}">
      <dgm:prSet/>
      <dgm:spPr/>
      <dgm:t>
        <a:bodyPr/>
        <a:lstStyle/>
        <a:p>
          <a:endParaRPr lang="fr-FR"/>
        </a:p>
      </dgm:t>
    </dgm:pt>
    <dgm:pt modelId="{752B3AF4-173B-41EA-A771-C889464526FE}" type="sibTrans" cxnId="{EBA180DC-1EAA-42FF-8EC1-2861C639D97C}">
      <dgm:prSet/>
      <dgm:spPr/>
      <dgm:t>
        <a:bodyPr/>
        <a:lstStyle/>
        <a:p>
          <a:endParaRPr lang="fr-FR"/>
        </a:p>
      </dgm:t>
    </dgm:pt>
    <dgm:pt modelId="{7C8C005C-013C-46DA-8CFB-0698C7F66E37}">
      <dgm:prSet phldrT="[Texte]"/>
      <dgm:spPr/>
      <dgm:t>
        <a:bodyPr/>
        <a:lstStyle/>
        <a:p>
          <a:r>
            <a:rPr lang="fr-FR" dirty="0"/>
            <a:t>Catégorie second choix: (rayures, emballages..) prix réduits</a:t>
          </a:r>
        </a:p>
      </dgm:t>
    </dgm:pt>
    <dgm:pt modelId="{7C793B92-D71F-4C6A-B2FA-33F791147F28}" type="parTrans" cxnId="{BED90791-D6DB-4149-9285-94627658A8BC}">
      <dgm:prSet/>
      <dgm:spPr/>
      <dgm:t>
        <a:bodyPr/>
        <a:lstStyle/>
        <a:p>
          <a:endParaRPr lang="fr-FR"/>
        </a:p>
      </dgm:t>
    </dgm:pt>
    <dgm:pt modelId="{02CE8085-DA81-481A-9132-E416FA8F0CF3}" type="sibTrans" cxnId="{BED90791-D6DB-4149-9285-94627658A8BC}">
      <dgm:prSet/>
      <dgm:spPr/>
      <dgm:t>
        <a:bodyPr/>
        <a:lstStyle/>
        <a:p>
          <a:endParaRPr lang="fr-FR"/>
        </a:p>
      </dgm:t>
    </dgm:pt>
    <dgm:pt modelId="{41F53BD0-2915-479D-88A8-80B4914CE2B8}">
      <dgm:prSet phldrT="[Texte]"/>
      <dgm:spPr/>
      <dgm:t>
        <a:bodyPr/>
        <a:lstStyle/>
        <a:p>
          <a:r>
            <a:rPr lang="fr-FR" dirty="0"/>
            <a:t>Renforce l’image de la marque sur le plan écologique</a:t>
          </a:r>
        </a:p>
      </dgm:t>
    </dgm:pt>
    <dgm:pt modelId="{19CB7B0F-C15B-4B6D-9977-1403C2A03430}" type="parTrans" cxnId="{13482C24-00B8-44D2-A4F5-20BC99FFB488}">
      <dgm:prSet/>
      <dgm:spPr/>
      <dgm:t>
        <a:bodyPr/>
        <a:lstStyle/>
        <a:p>
          <a:endParaRPr lang="fr-FR"/>
        </a:p>
      </dgm:t>
    </dgm:pt>
    <dgm:pt modelId="{F4A2C6E0-B727-4A19-854D-6998460CE382}" type="sibTrans" cxnId="{13482C24-00B8-44D2-A4F5-20BC99FFB488}">
      <dgm:prSet/>
      <dgm:spPr/>
      <dgm:t>
        <a:bodyPr/>
        <a:lstStyle/>
        <a:p>
          <a:endParaRPr lang="fr-FR"/>
        </a:p>
      </dgm:t>
    </dgm:pt>
    <dgm:pt modelId="{654E6E48-1891-4575-AD03-E9EB61FBB4DB}">
      <dgm:prSet phldrT="[Texte]"/>
      <dgm:spPr/>
      <dgm:t>
        <a:bodyPr/>
        <a:lstStyle/>
        <a:p>
          <a:r>
            <a:rPr lang="fr-FR" dirty="0"/>
            <a:t>Don</a:t>
          </a:r>
        </a:p>
      </dgm:t>
    </dgm:pt>
    <dgm:pt modelId="{F5497F3B-ADE3-4A67-B834-27B547FEAA27}" type="parTrans" cxnId="{04D3715C-6CEF-4573-8AB7-29FA8C6EFC9C}">
      <dgm:prSet/>
      <dgm:spPr/>
      <dgm:t>
        <a:bodyPr/>
        <a:lstStyle/>
        <a:p>
          <a:endParaRPr lang="fr-FR"/>
        </a:p>
      </dgm:t>
    </dgm:pt>
    <dgm:pt modelId="{2B78BFE5-F8FC-4FA9-BC7C-41AEE8353B89}" type="sibTrans" cxnId="{04D3715C-6CEF-4573-8AB7-29FA8C6EFC9C}">
      <dgm:prSet/>
      <dgm:spPr/>
      <dgm:t>
        <a:bodyPr/>
        <a:lstStyle/>
        <a:p>
          <a:endParaRPr lang="fr-FR"/>
        </a:p>
      </dgm:t>
    </dgm:pt>
    <dgm:pt modelId="{3B79B0AF-AC1E-452A-A773-DF960F2C9C3C}">
      <dgm:prSet phldrT="[Texte]"/>
      <dgm:spPr/>
      <dgm:t>
        <a:bodyPr/>
        <a:lstStyle/>
        <a:p>
          <a:r>
            <a:rPr lang="fr-FR" dirty="0"/>
            <a:t>Limite le gaspillage</a:t>
          </a:r>
        </a:p>
      </dgm:t>
    </dgm:pt>
    <dgm:pt modelId="{5E441AB5-2644-4AAE-95F1-BB054BD485B0}" type="parTrans" cxnId="{66CDDE80-F0E9-4BEF-A395-ADB3B65A5D4F}">
      <dgm:prSet/>
      <dgm:spPr/>
      <dgm:t>
        <a:bodyPr/>
        <a:lstStyle/>
        <a:p>
          <a:endParaRPr lang="fr-FR"/>
        </a:p>
      </dgm:t>
    </dgm:pt>
    <dgm:pt modelId="{24B4ECC1-3830-4304-8755-07A900BED32E}" type="sibTrans" cxnId="{66CDDE80-F0E9-4BEF-A395-ADB3B65A5D4F}">
      <dgm:prSet/>
      <dgm:spPr/>
      <dgm:t>
        <a:bodyPr/>
        <a:lstStyle/>
        <a:p>
          <a:endParaRPr lang="fr-FR"/>
        </a:p>
      </dgm:t>
    </dgm:pt>
    <dgm:pt modelId="{DC7282DB-A8EE-44A2-AD96-11023C29B831}">
      <dgm:prSet phldrT="[Texte]"/>
      <dgm:spPr/>
      <dgm:t>
        <a:bodyPr/>
        <a:lstStyle/>
        <a:p>
          <a:r>
            <a:rPr lang="fr-FR" dirty="0"/>
            <a:t>Renforce la RSE</a:t>
          </a:r>
        </a:p>
      </dgm:t>
    </dgm:pt>
    <dgm:pt modelId="{C5AF4EF8-B89C-4D78-B215-41B185C833CF}" type="parTrans" cxnId="{008CC5AF-6D28-4ED9-BB18-44DADAA23DF1}">
      <dgm:prSet/>
      <dgm:spPr/>
      <dgm:t>
        <a:bodyPr/>
        <a:lstStyle/>
        <a:p>
          <a:endParaRPr lang="fr-FR"/>
        </a:p>
      </dgm:t>
    </dgm:pt>
    <dgm:pt modelId="{E8647A01-328B-4B63-A8BA-D0FB7135CC36}" type="sibTrans" cxnId="{008CC5AF-6D28-4ED9-BB18-44DADAA23DF1}">
      <dgm:prSet/>
      <dgm:spPr/>
      <dgm:t>
        <a:bodyPr/>
        <a:lstStyle/>
        <a:p>
          <a:endParaRPr lang="fr-FR"/>
        </a:p>
      </dgm:t>
    </dgm:pt>
    <dgm:pt modelId="{35BD3C4F-C644-43A8-BAD4-7C1B84DD0D80}">
      <dgm:prSet phldrT="[Texte]"/>
      <dgm:spPr/>
      <dgm:t>
        <a:bodyPr/>
        <a:lstStyle/>
        <a:p>
          <a:r>
            <a:rPr lang="fr-FR" dirty="0"/>
            <a:t>Réduit les couts de destruction</a:t>
          </a:r>
        </a:p>
      </dgm:t>
    </dgm:pt>
    <dgm:pt modelId="{FF02FBC4-DA3F-4D08-89FA-AD517D6C4857}" type="parTrans" cxnId="{2D95C604-59E8-4EFB-AC8D-BABC4B853AC3}">
      <dgm:prSet/>
      <dgm:spPr/>
      <dgm:t>
        <a:bodyPr/>
        <a:lstStyle/>
        <a:p>
          <a:endParaRPr lang="fr-FR"/>
        </a:p>
      </dgm:t>
    </dgm:pt>
    <dgm:pt modelId="{459A22DC-01F0-47B1-9537-8A969FBC13CC}" type="sibTrans" cxnId="{2D95C604-59E8-4EFB-AC8D-BABC4B853AC3}">
      <dgm:prSet/>
      <dgm:spPr/>
      <dgm:t>
        <a:bodyPr/>
        <a:lstStyle/>
        <a:p>
          <a:endParaRPr lang="fr-FR"/>
        </a:p>
      </dgm:t>
    </dgm:pt>
    <dgm:pt modelId="{7F4883F9-1071-42AD-AC35-793492D0FA79}">
      <dgm:prSet phldrT="[Texte]"/>
      <dgm:spPr/>
      <dgm:t>
        <a:bodyPr/>
        <a:lstStyle/>
        <a:p>
          <a:r>
            <a:rPr lang="fr-FR" dirty="0" err="1"/>
            <a:t>Upcycling</a:t>
          </a:r>
          <a:r>
            <a:rPr lang="fr-FR" dirty="0"/>
            <a:t> / Recyclage</a:t>
          </a:r>
        </a:p>
      </dgm:t>
    </dgm:pt>
    <dgm:pt modelId="{6495E32B-D0FC-4FB7-97C8-4B88F1804A35}" type="parTrans" cxnId="{938C2628-53F9-43CC-88EB-4DB2496582DC}">
      <dgm:prSet/>
      <dgm:spPr/>
      <dgm:t>
        <a:bodyPr/>
        <a:lstStyle/>
        <a:p>
          <a:endParaRPr lang="fr-FR"/>
        </a:p>
      </dgm:t>
    </dgm:pt>
    <dgm:pt modelId="{E21A096E-72A0-473C-9644-50C2B92EB0E3}" type="sibTrans" cxnId="{938C2628-53F9-43CC-88EB-4DB2496582DC}">
      <dgm:prSet/>
      <dgm:spPr/>
      <dgm:t>
        <a:bodyPr/>
        <a:lstStyle/>
        <a:p>
          <a:endParaRPr lang="fr-FR"/>
        </a:p>
      </dgm:t>
    </dgm:pt>
    <dgm:pt modelId="{1B6DFDF7-C21F-42B2-BE58-998D57F4A5E1}">
      <dgm:prSet phldrT="[Texte]"/>
      <dgm:spPr/>
      <dgm:t>
        <a:bodyPr/>
        <a:lstStyle/>
        <a:p>
          <a:r>
            <a:rPr lang="fr-FR" dirty="0"/>
            <a:t>Vente de gros</a:t>
          </a:r>
        </a:p>
      </dgm:t>
    </dgm:pt>
    <dgm:pt modelId="{21757217-C878-4BCC-BBF5-9597EB19E2FC}" type="parTrans" cxnId="{E23C78B5-3231-4CCA-AD4E-C050B050D860}">
      <dgm:prSet/>
      <dgm:spPr/>
      <dgm:t>
        <a:bodyPr/>
        <a:lstStyle/>
        <a:p>
          <a:endParaRPr lang="fr-FR"/>
        </a:p>
      </dgm:t>
    </dgm:pt>
    <dgm:pt modelId="{CC272CDE-D43A-4A3A-9B33-65BD45B409EB}" type="sibTrans" cxnId="{E23C78B5-3231-4CCA-AD4E-C050B050D860}">
      <dgm:prSet/>
      <dgm:spPr/>
      <dgm:t>
        <a:bodyPr/>
        <a:lstStyle/>
        <a:p>
          <a:endParaRPr lang="fr-FR"/>
        </a:p>
      </dgm:t>
    </dgm:pt>
    <dgm:pt modelId="{BE366E74-25B5-45B0-90E8-68B894AA81DA}">
      <dgm:prSet phldrT="[Texte]"/>
      <dgm:spPr/>
      <dgm:t>
        <a:bodyPr/>
        <a:lstStyle/>
        <a:p>
          <a:r>
            <a:rPr lang="fr-FR" dirty="0"/>
            <a:t>Transformer les produits retournés en nouveaux article</a:t>
          </a:r>
        </a:p>
      </dgm:t>
    </dgm:pt>
    <dgm:pt modelId="{85FEA05A-F6AF-4A3E-A691-4DC2EFC0656B}" type="parTrans" cxnId="{B73CD09A-963B-47E9-B5A4-F34B893D3B06}">
      <dgm:prSet/>
      <dgm:spPr/>
      <dgm:t>
        <a:bodyPr/>
        <a:lstStyle/>
        <a:p>
          <a:endParaRPr lang="fr-FR"/>
        </a:p>
      </dgm:t>
    </dgm:pt>
    <dgm:pt modelId="{EEADC399-C77B-4651-8639-E4B1829B3515}" type="sibTrans" cxnId="{B73CD09A-963B-47E9-B5A4-F34B893D3B06}">
      <dgm:prSet/>
      <dgm:spPr/>
      <dgm:t>
        <a:bodyPr/>
        <a:lstStyle/>
        <a:p>
          <a:endParaRPr lang="fr-FR"/>
        </a:p>
      </dgm:t>
    </dgm:pt>
    <dgm:pt modelId="{C0035B52-CE81-4683-B02E-1FC4C9FA92E4}">
      <dgm:prSet phldrT="[Texte]"/>
      <dgm:spPr/>
      <dgm:t>
        <a:bodyPr/>
        <a:lstStyle/>
        <a:p>
          <a:r>
            <a:rPr lang="fr-FR" dirty="0"/>
            <a:t>Réduit les déchets</a:t>
          </a:r>
        </a:p>
      </dgm:t>
    </dgm:pt>
    <dgm:pt modelId="{8F27CE25-F6C5-4BDF-8DBC-9823ACF93B38}" type="parTrans" cxnId="{6F422DFC-5274-405E-AF20-52247293B5C9}">
      <dgm:prSet/>
      <dgm:spPr/>
      <dgm:t>
        <a:bodyPr/>
        <a:lstStyle/>
        <a:p>
          <a:endParaRPr lang="fr-FR"/>
        </a:p>
      </dgm:t>
    </dgm:pt>
    <dgm:pt modelId="{8470A436-23C7-41D2-B587-FEE6C6B84017}" type="sibTrans" cxnId="{6F422DFC-5274-405E-AF20-52247293B5C9}">
      <dgm:prSet/>
      <dgm:spPr/>
      <dgm:t>
        <a:bodyPr/>
        <a:lstStyle/>
        <a:p>
          <a:endParaRPr lang="fr-FR"/>
        </a:p>
      </dgm:t>
    </dgm:pt>
    <dgm:pt modelId="{B7B82ACF-09DB-43BA-B38D-4FB8D6FD55CB}">
      <dgm:prSet phldrT="[Texte]"/>
      <dgm:spPr/>
      <dgm:t>
        <a:bodyPr/>
        <a:lstStyle/>
        <a:p>
          <a:r>
            <a:rPr lang="fr-FR" dirty="0"/>
            <a:t>Recycler les composants</a:t>
          </a:r>
        </a:p>
      </dgm:t>
    </dgm:pt>
    <dgm:pt modelId="{31753429-D339-4CC0-99FA-EADC791BBB53}" type="parTrans" cxnId="{F59CCB3F-DE76-42F4-BE9F-905E7C88D516}">
      <dgm:prSet/>
      <dgm:spPr/>
      <dgm:t>
        <a:bodyPr/>
        <a:lstStyle/>
        <a:p>
          <a:endParaRPr lang="fr-FR"/>
        </a:p>
      </dgm:t>
    </dgm:pt>
    <dgm:pt modelId="{F9991EA4-455B-4200-AC07-405AFB0EE193}" type="sibTrans" cxnId="{F59CCB3F-DE76-42F4-BE9F-905E7C88D516}">
      <dgm:prSet/>
      <dgm:spPr/>
      <dgm:t>
        <a:bodyPr/>
        <a:lstStyle/>
        <a:p>
          <a:endParaRPr lang="fr-FR"/>
        </a:p>
      </dgm:t>
    </dgm:pt>
    <dgm:pt modelId="{0F6998A4-A335-41DC-B2D1-683EA8D07FC4}">
      <dgm:prSet phldrT="[Texte]"/>
      <dgm:spPr/>
      <dgm:t>
        <a:bodyPr/>
        <a:lstStyle/>
        <a:p>
          <a:r>
            <a:rPr lang="fr-FR" dirty="0"/>
            <a:t>Vendre les produits endommagés en lots à des plateformes dans le reconditionnement ou le recyclage</a:t>
          </a:r>
        </a:p>
      </dgm:t>
    </dgm:pt>
    <dgm:pt modelId="{9B40E6A0-5364-4EDD-85E8-FC0D7BF352B3}" type="parTrans" cxnId="{C10DE5A4-ECD1-40A0-93BE-BD004FB6AA56}">
      <dgm:prSet/>
      <dgm:spPr/>
      <dgm:t>
        <a:bodyPr/>
        <a:lstStyle/>
        <a:p>
          <a:endParaRPr lang="fr-FR"/>
        </a:p>
      </dgm:t>
    </dgm:pt>
    <dgm:pt modelId="{FE5405CD-3906-45DD-BBF9-ED9B215FDE6F}" type="sibTrans" cxnId="{C10DE5A4-ECD1-40A0-93BE-BD004FB6AA56}">
      <dgm:prSet/>
      <dgm:spPr/>
      <dgm:t>
        <a:bodyPr/>
        <a:lstStyle/>
        <a:p>
          <a:endParaRPr lang="fr-FR"/>
        </a:p>
      </dgm:t>
    </dgm:pt>
    <dgm:pt modelId="{97452E35-6B8B-4A33-8E3B-E519B7E0B18A}" type="pres">
      <dgm:prSet presAssocID="{62C2DB74-390B-44EC-85D6-D53341DE2E66}" presName="Name0" presStyleCnt="0">
        <dgm:presLayoutVars>
          <dgm:dir/>
          <dgm:animLvl val="lvl"/>
          <dgm:resizeHandles val="exact"/>
        </dgm:presLayoutVars>
      </dgm:prSet>
      <dgm:spPr/>
    </dgm:pt>
    <dgm:pt modelId="{B107431E-9128-43FF-B7C1-2DE0295195F8}" type="pres">
      <dgm:prSet presAssocID="{0E6986A5-7E70-4CEA-904D-4B1354BBAB04}" presName="linNode" presStyleCnt="0"/>
      <dgm:spPr/>
    </dgm:pt>
    <dgm:pt modelId="{B316B437-EC85-4CDE-B184-4A0D57428681}" type="pres">
      <dgm:prSet presAssocID="{0E6986A5-7E70-4CEA-904D-4B1354BBAB0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EF0117D6-2225-4D9D-A8B9-E01A73F6516D}" type="pres">
      <dgm:prSet presAssocID="{0E6986A5-7E70-4CEA-904D-4B1354BBAB04}" presName="descendantText" presStyleLbl="alignAccFollowNode1" presStyleIdx="0" presStyleCnt="5">
        <dgm:presLayoutVars>
          <dgm:bulletEnabled val="1"/>
        </dgm:presLayoutVars>
      </dgm:prSet>
      <dgm:spPr/>
    </dgm:pt>
    <dgm:pt modelId="{668A576A-04F7-402F-96E6-AAD1C03D953F}" type="pres">
      <dgm:prSet presAssocID="{3335C3D3-17EA-4518-9850-B761EB77E271}" presName="sp" presStyleCnt="0"/>
      <dgm:spPr/>
    </dgm:pt>
    <dgm:pt modelId="{3883FFFB-D753-4F40-BA49-2B75D86FA1BE}" type="pres">
      <dgm:prSet presAssocID="{E8EF115E-5B66-4B4D-9E7B-54010C330C82}" presName="linNode" presStyleCnt="0"/>
      <dgm:spPr/>
    </dgm:pt>
    <dgm:pt modelId="{54AAA51F-5A40-4C11-A8AD-C354BD85DF2D}" type="pres">
      <dgm:prSet presAssocID="{E8EF115E-5B66-4B4D-9E7B-54010C330C8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F5A4F1F-2679-4D1F-A172-097A9EC24747}" type="pres">
      <dgm:prSet presAssocID="{E8EF115E-5B66-4B4D-9E7B-54010C330C82}" presName="descendantText" presStyleLbl="alignAccFollowNode1" presStyleIdx="1" presStyleCnt="5">
        <dgm:presLayoutVars>
          <dgm:bulletEnabled val="1"/>
        </dgm:presLayoutVars>
      </dgm:prSet>
      <dgm:spPr/>
    </dgm:pt>
    <dgm:pt modelId="{46A5EDCF-6D27-453E-95E4-DFD5E5254C0F}" type="pres">
      <dgm:prSet presAssocID="{752B3AF4-173B-41EA-A771-C889464526FE}" presName="sp" presStyleCnt="0"/>
      <dgm:spPr/>
    </dgm:pt>
    <dgm:pt modelId="{7C4D000B-B55E-461E-B54A-14A08E4D9183}" type="pres">
      <dgm:prSet presAssocID="{654E6E48-1891-4575-AD03-E9EB61FBB4DB}" presName="linNode" presStyleCnt="0"/>
      <dgm:spPr/>
    </dgm:pt>
    <dgm:pt modelId="{4C8D1662-67FC-47D0-8F9F-6846C66E2FBF}" type="pres">
      <dgm:prSet presAssocID="{654E6E48-1891-4575-AD03-E9EB61FBB4D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40423F40-CEA9-429E-AC9E-C59F8BD21340}" type="pres">
      <dgm:prSet presAssocID="{654E6E48-1891-4575-AD03-E9EB61FBB4DB}" presName="descendantText" presStyleLbl="alignAccFollowNode1" presStyleIdx="2" presStyleCnt="5">
        <dgm:presLayoutVars>
          <dgm:bulletEnabled val="1"/>
        </dgm:presLayoutVars>
      </dgm:prSet>
      <dgm:spPr/>
    </dgm:pt>
    <dgm:pt modelId="{1F455E4E-3B07-47B8-9472-7C4D34B0FE41}" type="pres">
      <dgm:prSet presAssocID="{2B78BFE5-F8FC-4FA9-BC7C-41AEE8353B89}" presName="sp" presStyleCnt="0"/>
      <dgm:spPr/>
    </dgm:pt>
    <dgm:pt modelId="{FE847ABE-EC52-4A74-A21A-8BA87C8BFFD1}" type="pres">
      <dgm:prSet presAssocID="{7F4883F9-1071-42AD-AC35-793492D0FA79}" presName="linNode" presStyleCnt="0"/>
      <dgm:spPr/>
    </dgm:pt>
    <dgm:pt modelId="{B7817EA9-A9AF-4458-9BCB-46278B7018F6}" type="pres">
      <dgm:prSet presAssocID="{7F4883F9-1071-42AD-AC35-793492D0FA7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0C025C9E-33E9-49C9-B9D3-FE58EEE1B46D}" type="pres">
      <dgm:prSet presAssocID="{7F4883F9-1071-42AD-AC35-793492D0FA79}" presName="descendantText" presStyleLbl="alignAccFollowNode1" presStyleIdx="3" presStyleCnt="5">
        <dgm:presLayoutVars>
          <dgm:bulletEnabled val="1"/>
        </dgm:presLayoutVars>
      </dgm:prSet>
      <dgm:spPr/>
    </dgm:pt>
    <dgm:pt modelId="{77836A92-1907-40F6-9994-07940006152F}" type="pres">
      <dgm:prSet presAssocID="{E21A096E-72A0-473C-9644-50C2B92EB0E3}" presName="sp" presStyleCnt="0"/>
      <dgm:spPr/>
    </dgm:pt>
    <dgm:pt modelId="{F28A1D44-D3D8-479D-BCC0-59923B2246C4}" type="pres">
      <dgm:prSet presAssocID="{1B6DFDF7-C21F-42B2-BE58-998D57F4A5E1}" presName="linNode" presStyleCnt="0"/>
      <dgm:spPr/>
    </dgm:pt>
    <dgm:pt modelId="{084370EF-4479-49AB-9DAE-E7327F91575A}" type="pres">
      <dgm:prSet presAssocID="{1B6DFDF7-C21F-42B2-BE58-998D57F4A5E1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E5B1978C-40F6-49FC-8BC7-809AAB3BCFD4}" type="pres">
      <dgm:prSet presAssocID="{1B6DFDF7-C21F-42B2-BE58-998D57F4A5E1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2D95C604-59E8-4EFB-AC8D-BABC4B853AC3}" srcId="{654E6E48-1891-4575-AD03-E9EB61FBB4DB}" destId="{35BD3C4F-C644-43A8-BAD4-7C1B84DD0D80}" srcOrd="2" destOrd="0" parTransId="{FF02FBC4-DA3F-4D08-89FA-AD517D6C4857}" sibTransId="{459A22DC-01F0-47B1-9537-8A969FBC13CC}"/>
    <dgm:cxn modelId="{8B7CEF18-B923-46AC-A144-6FF8DDF5C88B}" type="presOf" srcId="{3B79B0AF-AC1E-452A-A773-DF960F2C9C3C}" destId="{40423F40-CEA9-429E-AC9E-C59F8BD21340}" srcOrd="0" destOrd="0" presId="urn:microsoft.com/office/officeart/2005/8/layout/vList5"/>
    <dgm:cxn modelId="{13482C24-00B8-44D2-A4F5-20BC99FFB488}" srcId="{E8EF115E-5B66-4B4D-9E7B-54010C330C82}" destId="{41F53BD0-2915-479D-88A8-80B4914CE2B8}" srcOrd="1" destOrd="0" parTransId="{19CB7B0F-C15B-4B6D-9977-1403C2A03430}" sibTransId="{F4A2C6E0-B727-4A19-854D-6998460CE382}"/>
    <dgm:cxn modelId="{E6928A26-7F20-47BE-8F34-8B98122D23CC}" type="presOf" srcId="{35BD3C4F-C644-43A8-BAD4-7C1B84DD0D80}" destId="{40423F40-CEA9-429E-AC9E-C59F8BD21340}" srcOrd="0" destOrd="2" presId="urn:microsoft.com/office/officeart/2005/8/layout/vList5"/>
    <dgm:cxn modelId="{938C2628-53F9-43CC-88EB-4DB2496582DC}" srcId="{62C2DB74-390B-44EC-85D6-D53341DE2E66}" destId="{7F4883F9-1071-42AD-AC35-793492D0FA79}" srcOrd="3" destOrd="0" parTransId="{6495E32B-D0FC-4FB7-97C8-4B88F1804A35}" sibTransId="{E21A096E-72A0-473C-9644-50C2B92EB0E3}"/>
    <dgm:cxn modelId="{30CD8033-7866-40A5-809B-8AAE18E7AAA5}" type="presOf" srcId="{7C8C005C-013C-46DA-8CFB-0698C7F66E37}" destId="{9F5A4F1F-2679-4D1F-A172-097A9EC24747}" srcOrd="0" destOrd="0" presId="urn:microsoft.com/office/officeart/2005/8/layout/vList5"/>
    <dgm:cxn modelId="{7A76C934-1104-4DF4-8FB1-3DD8D340F4AE}" type="presOf" srcId="{0F6998A4-A335-41DC-B2D1-683EA8D07FC4}" destId="{E5B1978C-40F6-49FC-8BC7-809AAB3BCFD4}" srcOrd="0" destOrd="0" presId="urn:microsoft.com/office/officeart/2005/8/layout/vList5"/>
    <dgm:cxn modelId="{0331C338-1ABB-4297-9890-6C3C58029EB7}" type="presOf" srcId="{654E6E48-1891-4575-AD03-E9EB61FBB4DB}" destId="{4C8D1662-67FC-47D0-8F9F-6846C66E2FBF}" srcOrd="0" destOrd="0" presId="urn:microsoft.com/office/officeart/2005/8/layout/vList5"/>
    <dgm:cxn modelId="{F59CCB3F-DE76-42F4-BE9F-905E7C88D516}" srcId="{7F4883F9-1071-42AD-AC35-793492D0FA79}" destId="{B7B82ACF-09DB-43BA-B38D-4FB8D6FD55CB}" srcOrd="1" destOrd="0" parTransId="{31753429-D339-4CC0-99FA-EADC791BBB53}" sibTransId="{F9991EA4-455B-4200-AC07-405AFB0EE193}"/>
    <dgm:cxn modelId="{04D3715C-6CEF-4573-8AB7-29FA8C6EFC9C}" srcId="{62C2DB74-390B-44EC-85D6-D53341DE2E66}" destId="{654E6E48-1891-4575-AD03-E9EB61FBB4DB}" srcOrd="2" destOrd="0" parTransId="{F5497F3B-ADE3-4A67-B834-27B547FEAA27}" sibTransId="{2B78BFE5-F8FC-4FA9-BC7C-41AEE8353B89}"/>
    <dgm:cxn modelId="{F2359D5F-9E57-4FD0-A4AD-D485095E72F2}" type="presOf" srcId="{C0035B52-CE81-4683-B02E-1FC4C9FA92E4}" destId="{0C025C9E-33E9-49C9-B9D3-FE58EEE1B46D}" srcOrd="0" destOrd="2" presId="urn:microsoft.com/office/officeart/2005/8/layout/vList5"/>
    <dgm:cxn modelId="{2E87F141-9785-4FE9-9626-F02BAD48D2AF}" type="presOf" srcId="{DC7282DB-A8EE-44A2-AD96-11023C29B831}" destId="{40423F40-CEA9-429E-AC9E-C59F8BD21340}" srcOrd="0" destOrd="1" presId="urn:microsoft.com/office/officeart/2005/8/layout/vList5"/>
    <dgm:cxn modelId="{16DC8D4B-523C-4AEE-BD75-F3D82CB71D3F}" type="presOf" srcId="{BE366E74-25B5-45B0-90E8-68B894AA81DA}" destId="{0C025C9E-33E9-49C9-B9D3-FE58EEE1B46D}" srcOrd="0" destOrd="0" presId="urn:microsoft.com/office/officeart/2005/8/layout/vList5"/>
    <dgm:cxn modelId="{08669658-A8D5-44CF-9FF2-03C192D0893C}" type="presOf" srcId="{0E6986A5-7E70-4CEA-904D-4B1354BBAB04}" destId="{B316B437-EC85-4CDE-B184-4A0D57428681}" srcOrd="0" destOrd="0" presId="urn:microsoft.com/office/officeart/2005/8/layout/vList5"/>
    <dgm:cxn modelId="{66CDDE80-F0E9-4BEF-A395-ADB3B65A5D4F}" srcId="{654E6E48-1891-4575-AD03-E9EB61FBB4DB}" destId="{3B79B0AF-AC1E-452A-A773-DF960F2C9C3C}" srcOrd="0" destOrd="0" parTransId="{5E441AB5-2644-4AAE-95F1-BB054BD485B0}" sibTransId="{24B4ECC1-3830-4304-8755-07A900BED32E}"/>
    <dgm:cxn modelId="{C9523685-BB84-4F0C-9578-5782DF1308CB}" type="presOf" srcId="{1B6DFDF7-C21F-42B2-BE58-998D57F4A5E1}" destId="{084370EF-4479-49AB-9DAE-E7327F91575A}" srcOrd="0" destOrd="0" presId="urn:microsoft.com/office/officeart/2005/8/layout/vList5"/>
    <dgm:cxn modelId="{F5B1C48F-72A0-495F-82DE-32A84009B887}" type="presOf" srcId="{E8EF115E-5B66-4B4D-9E7B-54010C330C82}" destId="{54AAA51F-5A40-4C11-A8AD-C354BD85DF2D}" srcOrd="0" destOrd="0" presId="urn:microsoft.com/office/officeart/2005/8/layout/vList5"/>
    <dgm:cxn modelId="{BED90791-D6DB-4149-9285-94627658A8BC}" srcId="{E8EF115E-5B66-4B4D-9E7B-54010C330C82}" destId="{7C8C005C-013C-46DA-8CFB-0698C7F66E37}" srcOrd="0" destOrd="0" parTransId="{7C793B92-D71F-4C6A-B2FA-33F791147F28}" sibTransId="{02CE8085-DA81-481A-9132-E416FA8F0CF3}"/>
    <dgm:cxn modelId="{F1E31298-AB27-4BF2-ADB6-F179361AB9AB}" srcId="{0E6986A5-7E70-4CEA-904D-4B1354BBAB04}" destId="{5B70402A-F302-47EC-BA64-150AEB608E4E}" srcOrd="0" destOrd="0" parTransId="{4131F5BF-E5C0-4044-B14B-0FFAB1E969E0}" sibTransId="{153BEE47-ECF1-4EE5-937F-B97F2AC4C35C}"/>
    <dgm:cxn modelId="{C631B59A-F74E-48D2-9D05-F16FB470ABA0}" type="presOf" srcId="{5B70402A-F302-47EC-BA64-150AEB608E4E}" destId="{EF0117D6-2225-4D9D-A8B9-E01A73F6516D}" srcOrd="0" destOrd="0" presId="urn:microsoft.com/office/officeart/2005/8/layout/vList5"/>
    <dgm:cxn modelId="{B73CD09A-963B-47E9-B5A4-F34B893D3B06}" srcId="{7F4883F9-1071-42AD-AC35-793492D0FA79}" destId="{BE366E74-25B5-45B0-90E8-68B894AA81DA}" srcOrd="0" destOrd="0" parTransId="{85FEA05A-F6AF-4A3E-A691-4DC2EFC0656B}" sibTransId="{EEADC399-C77B-4651-8639-E4B1829B3515}"/>
    <dgm:cxn modelId="{C889D29C-DD02-4079-9E10-67A5AD7F8C4E}" srcId="{62C2DB74-390B-44EC-85D6-D53341DE2E66}" destId="{0E6986A5-7E70-4CEA-904D-4B1354BBAB04}" srcOrd="0" destOrd="0" parTransId="{16E52550-6987-4E4A-B84A-92815F6DDE66}" sibTransId="{3335C3D3-17EA-4518-9850-B761EB77E271}"/>
    <dgm:cxn modelId="{C10DE5A4-ECD1-40A0-93BE-BD004FB6AA56}" srcId="{1B6DFDF7-C21F-42B2-BE58-998D57F4A5E1}" destId="{0F6998A4-A335-41DC-B2D1-683EA8D07FC4}" srcOrd="0" destOrd="0" parTransId="{9B40E6A0-5364-4EDD-85E8-FC0D7BF352B3}" sibTransId="{FE5405CD-3906-45DD-BBF9-ED9B215FDE6F}"/>
    <dgm:cxn modelId="{3A4AC3AF-D24A-4D7A-98D3-7289CD9771E2}" type="presOf" srcId="{B7B82ACF-09DB-43BA-B38D-4FB8D6FD55CB}" destId="{0C025C9E-33E9-49C9-B9D3-FE58EEE1B46D}" srcOrd="0" destOrd="1" presId="urn:microsoft.com/office/officeart/2005/8/layout/vList5"/>
    <dgm:cxn modelId="{008CC5AF-6D28-4ED9-BB18-44DADAA23DF1}" srcId="{654E6E48-1891-4575-AD03-E9EB61FBB4DB}" destId="{DC7282DB-A8EE-44A2-AD96-11023C29B831}" srcOrd="1" destOrd="0" parTransId="{C5AF4EF8-B89C-4D78-B215-41B185C833CF}" sibTransId="{E8647A01-328B-4B63-A8BA-D0FB7135CC36}"/>
    <dgm:cxn modelId="{E23C78B5-3231-4CCA-AD4E-C050B050D860}" srcId="{62C2DB74-390B-44EC-85D6-D53341DE2E66}" destId="{1B6DFDF7-C21F-42B2-BE58-998D57F4A5E1}" srcOrd="4" destOrd="0" parTransId="{21757217-C878-4BCC-BBF5-9597EB19E2FC}" sibTransId="{CC272CDE-D43A-4A3A-9B33-65BD45B409EB}"/>
    <dgm:cxn modelId="{E5BA03CD-C149-4334-9361-5FD295C1265A}" type="presOf" srcId="{41F53BD0-2915-479D-88A8-80B4914CE2B8}" destId="{9F5A4F1F-2679-4D1F-A172-097A9EC24747}" srcOrd="0" destOrd="1" presId="urn:microsoft.com/office/officeart/2005/8/layout/vList5"/>
    <dgm:cxn modelId="{824E18D5-B584-4534-8160-2DAA95B85031}" type="presOf" srcId="{7F4883F9-1071-42AD-AC35-793492D0FA79}" destId="{B7817EA9-A9AF-4458-9BCB-46278B7018F6}" srcOrd="0" destOrd="0" presId="urn:microsoft.com/office/officeart/2005/8/layout/vList5"/>
    <dgm:cxn modelId="{EBA180DC-1EAA-42FF-8EC1-2861C639D97C}" srcId="{62C2DB74-390B-44EC-85D6-D53341DE2E66}" destId="{E8EF115E-5B66-4B4D-9E7B-54010C330C82}" srcOrd="1" destOrd="0" parTransId="{E4A45269-C526-4792-8C4B-451ED8B2B999}" sibTransId="{752B3AF4-173B-41EA-A771-C889464526FE}"/>
    <dgm:cxn modelId="{CC0CB1DF-2BBA-4BCA-9800-298D18949D33}" type="presOf" srcId="{62C2DB74-390B-44EC-85D6-D53341DE2E66}" destId="{97452E35-6B8B-4A33-8E3B-E519B7E0B18A}" srcOrd="0" destOrd="0" presId="urn:microsoft.com/office/officeart/2005/8/layout/vList5"/>
    <dgm:cxn modelId="{6F422DFC-5274-405E-AF20-52247293B5C9}" srcId="{7F4883F9-1071-42AD-AC35-793492D0FA79}" destId="{C0035B52-CE81-4683-B02E-1FC4C9FA92E4}" srcOrd="2" destOrd="0" parTransId="{8F27CE25-F6C5-4BDF-8DBC-9823ACF93B38}" sibTransId="{8470A436-23C7-41D2-B587-FEE6C6B84017}"/>
    <dgm:cxn modelId="{F8B28FCE-56FE-4000-9681-797F19368D56}" type="presParOf" srcId="{97452E35-6B8B-4A33-8E3B-E519B7E0B18A}" destId="{B107431E-9128-43FF-B7C1-2DE0295195F8}" srcOrd="0" destOrd="0" presId="urn:microsoft.com/office/officeart/2005/8/layout/vList5"/>
    <dgm:cxn modelId="{7F6BC5E3-BDC8-4569-91BD-FB2DF533DFE4}" type="presParOf" srcId="{B107431E-9128-43FF-B7C1-2DE0295195F8}" destId="{B316B437-EC85-4CDE-B184-4A0D57428681}" srcOrd="0" destOrd="0" presId="urn:microsoft.com/office/officeart/2005/8/layout/vList5"/>
    <dgm:cxn modelId="{718F9736-324B-4175-B148-7FF79D2D5613}" type="presParOf" srcId="{B107431E-9128-43FF-B7C1-2DE0295195F8}" destId="{EF0117D6-2225-4D9D-A8B9-E01A73F6516D}" srcOrd="1" destOrd="0" presId="urn:microsoft.com/office/officeart/2005/8/layout/vList5"/>
    <dgm:cxn modelId="{7BD11F59-403F-44D5-8316-ECEA9BAFD37B}" type="presParOf" srcId="{97452E35-6B8B-4A33-8E3B-E519B7E0B18A}" destId="{668A576A-04F7-402F-96E6-AAD1C03D953F}" srcOrd="1" destOrd="0" presId="urn:microsoft.com/office/officeart/2005/8/layout/vList5"/>
    <dgm:cxn modelId="{6462D9CC-745B-42EC-9991-845CB7AF5E17}" type="presParOf" srcId="{97452E35-6B8B-4A33-8E3B-E519B7E0B18A}" destId="{3883FFFB-D753-4F40-BA49-2B75D86FA1BE}" srcOrd="2" destOrd="0" presId="urn:microsoft.com/office/officeart/2005/8/layout/vList5"/>
    <dgm:cxn modelId="{FB2D246B-6CA6-4DBC-BC5A-A251858B091B}" type="presParOf" srcId="{3883FFFB-D753-4F40-BA49-2B75D86FA1BE}" destId="{54AAA51F-5A40-4C11-A8AD-C354BD85DF2D}" srcOrd="0" destOrd="0" presId="urn:microsoft.com/office/officeart/2005/8/layout/vList5"/>
    <dgm:cxn modelId="{B359C5E3-5CE8-4C84-8157-41459E1409A1}" type="presParOf" srcId="{3883FFFB-D753-4F40-BA49-2B75D86FA1BE}" destId="{9F5A4F1F-2679-4D1F-A172-097A9EC24747}" srcOrd="1" destOrd="0" presId="urn:microsoft.com/office/officeart/2005/8/layout/vList5"/>
    <dgm:cxn modelId="{ED0B58BA-AAC9-45B2-8955-15A43B94EF91}" type="presParOf" srcId="{97452E35-6B8B-4A33-8E3B-E519B7E0B18A}" destId="{46A5EDCF-6D27-453E-95E4-DFD5E5254C0F}" srcOrd="3" destOrd="0" presId="urn:microsoft.com/office/officeart/2005/8/layout/vList5"/>
    <dgm:cxn modelId="{9F224651-BD8B-49CE-A692-CB61CE7F9F16}" type="presParOf" srcId="{97452E35-6B8B-4A33-8E3B-E519B7E0B18A}" destId="{7C4D000B-B55E-461E-B54A-14A08E4D9183}" srcOrd="4" destOrd="0" presId="urn:microsoft.com/office/officeart/2005/8/layout/vList5"/>
    <dgm:cxn modelId="{1D8747C7-A563-479D-A246-13EAD0149CB3}" type="presParOf" srcId="{7C4D000B-B55E-461E-B54A-14A08E4D9183}" destId="{4C8D1662-67FC-47D0-8F9F-6846C66E2FBF}" srcOrd="0" destOrd="0" presId="urn:microsoft.com/office/officeart/2005/8/layout/vList5"/>
    <dgm:cxn modelId="{7958F8DE-B9B3-467A-832E-39E309FC5E8A}" type="presParOf" srcId="{7C4D000B-B55E-461E-B54A-14A08E4D9183}" destId="{40423F40-CEA9-429E-AC9E-C59F8BD21340}" srcOrd="1" destOrd="0" presId="urn:microsoft.com/office/officeart/2005/8/layout/vList5"/>
    <dgm:cxn modelId="{FE970725-7C60-4FF6-B708-1064BB1B672C}" type="presParOf" srcId="{97452E35-6B8B-4A33-8E3B-E519B7E0B18A}" destId="{1F455E4E-3B07-47B8-9472-7C4D34B0FE41}" srcOrd="5" destOrd="0" presId="urn:microsoft.com/office/officeart/2005/8/layout/vList5"/>
    <dgm:cxn modelId="{889E9A04-896B-4F23-A673-C321AF7D99B5}" type="presParOf" srcId="{97452E35-6B8B-4A33-8E3B-E519B7E0B18A}" destId="{FE847ABE-EC52-4A74-A21A-8BA87C8BFFD1}" srcOrd="6" destOrd="0" presId="urn:microsoft.com/office/officeart/2005/8/layout/vList5"/>
    <dgm:cxn modelId="{E0DE0F69-BB9C-40CE-9CEB-6CEE02DED735}" type="presParOf" srcId="{FE847ABE-EC52-4A74-A21A-8BA87C8BFFD1}" destId="{B7817EA9-A9AF-4458-9BCB-46278B7018F6}" srcOrd="0" destOrd="0" presId="urn:microsoft.com/office/officeart/2005/8/layout/vList5"/>
    <dgm:cxn modelId="{5B22EA76-8098-4D5B-ADBF-1D42D9CE0DED}" type="presParOf" srcId="{FE847ABE-EC52-4A74-A21A-8BA87C8BFFD1}" destId="{0C025C9E-33E9-49C9-B9D3-FE58EEE1B46D}" srcOrd="1" destOrd="0" presId="urn:microsoft.com/office/officeart/2005/8/layout/vList5"/>
    <dgm:cxn modelId="{A41B6A14-B430-484B-AD37-3899ACD1A123}" type="presParOf" srcId="{97452E35-6B8B-4A33-8E3B-E519B7E0B18A}" destId="{77836A92-1907-40F6-9994-07940006152F}" srcOrd="7" destOrd="0" presId="urn:microsoft.com/office/officeart/2005/8/layout/vList5"/>
    <dgm:cxn modelId="{4CDC0B33-90E6-4C35-BEDB-4A249639FB46}" type="presParOf" srcId="{97452E35-6B8B-4A33-8E3B-E519B7E0B18A}" destId="{F28A1D44-D3D8-479D-BCC0-59923B2246C4}" srcOrd="8" destOrd="0" presId="urn:microsoft.com/office/officeart/2005/8/layout/vList5"/>
    <dgm:cxn modelId="{8084AA1C-CFA7-4888-B119-068D279E4283}" type="presParOf" srcId="{F28A1D44-D3D8-479D-BCC0-59923B2246C4}" destId="{084370EF-4479-49AB-9DAE-E7327F91575A}" srcOrd="0" destOrd="0" presId="urn:microsoft.com/office/officeart/2005/8/layout/vList5"/>
    <dgm:cxn modelId="{270C284D-9FD5-48A2-BCFB-89291D8315D9}" type="presParOf" srcId="{F28A1D44-D3D8-479D-BCC0-59923B2246C4}" destId="{E5B1978C-40F6-49FC-8BC7-809AAB3BCFD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81CB993-3034-47BA-B11C-AEF1E71EF18D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9369D7-A3FD-4801-92B2-55FC89F2D364}">
      <dgm:prSet phldrT="[Texte]"/>
      <dgm:spPr/>
      <dgm:t>
        <a:bodyPr/>
        <a:lstStyle/>
        <a:p>
          <a:r>
            <a:rPr lang="fr-FR" dirty="0"/>
            <a:t>Collecter les données seulement nécessaires</a:t>
          </a:r>
        </a:p>
      </dgm:t>
    </dgm:pt>
    <dgm:pt modelId="{E67209C4-E2D5-45F4-BA1C-61901D523DC9}" type="parTrans" cxnId="{10FDB4C2-B73B-4131-A985-1A19CE7DFC5E}">
      <dgm:prSet/>
      <dgm:spPr/>
      <dgm:t>
        <a:bodyPr/>
        <a:lstStyle/>
        <a:p>
          <a:endParaRPr lang="fr-FR"/>
        </a:p>
      </dgm:t>
    </dgm:pt>
    <dgm:pt modelId="{58DA8E67-A173-42CF-A96A-8388934BD548}" type="sibTrans" cxnId="{10FDB4C2-B73B-4131-A985-1A19CE7DFC5E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9A6E401D-FA47-4D19-9430-27834C0DC3A9}">
      <dgm:prSet phldrT="[Texte]"/>
      <dgm:spPr/>
      <dgm:t>
        <a:bodyPr/>
        <a:lstStyle/>
        <a:p>
          <a:r>
            <a:rPr lang="fr-FR" dirty="0"/>
            <a:t>Transparence</a:t>
          </a:r>
        </a:p>
      </dgm:t>
    </dgm:pt>
    <dgm:pt modelId="{377E5303-0350-40F6-BD91-357E12408C3E}" type="parTrans" cxnId="{EA3EE838-40B4-426C-BB51-F0CBFBBF13EE}">
      <dgm:prSet/>
      <dgm:spPr/>
      <dgm:t>
        <a:bodyPr/>
        <a:lstStyle/>
        <a:p>
          <a:endParaRPr lang="fr-FR"/>
        </a:p>
      </dgm:t>
    </dgm:pt>
    <dgm:pt modelId="{33EE9105-9E33-4459-A655-F604422184FB}" type="sibTrans" cxnId="{EA3EE838-40B4-426C-BB51-F0CBFBBF13EE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79AF9D01-CA97-4B72-BCD0-7508C4B37B12}">
      <dgm:prSet phldrT="[Texte]"/>
      <dgm:spPr/>
      <dgm:t>
        <a:bodyPr/>
        <a:lstStyle/>
        <a:p>
          <a:r>
            <a:rPr lang="fr-FR" dirty="0"/>
            <a:t>Respect des droits des personnes</a:t>
          </a:r>
        </a:p>
      </dgm:t>
    </dgm:pt>
    <dgm:pt modelId="{79814237-7972-436F-8D0A-49DB025DB7F8}" type="parTrans" cxnId="{B86A1379-79E1-4963-A39C-19950EFCFF3C}">
      <dgm:prSet/>
      <dgm:spPr/>
      <dgm:t>
        <a:bodyPr/>
        <a:lstStyle/>
        <a:p>
          <a:endParaRPr lang="fr-FR"/>
        </a:p>
      </dgm:t>
    </dgm:pt>
    <dgm:pt modelId="{ABEB1AAF-245F-4AE1-9EF9-7994619F7B50}" type="sibTrans" cxnId="{B86A1379-79E1-4963-A39C-19950EFCFF3C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DBA27EED-11D9-4291-A502-240718F6771F}">
      <dgm:prSet phldrT="[Texte]"/>
      <dgm:spPr/>
      <dgm:t>
        <a:bodyPr/>
        <a:lstStyle/>
        <a:p>
          <a:r>
            <a:rPr lang="fr-FR" dirty="0"/>
            <a:t>Fixer une durée de conservation</a:t>
          </a:r>
        </a:p>
      </dgm:t>
    </dgm:pt>
    <dgm:pt modelId="{755863BE-7E29-466F-BBCC-333146ABB460}" type="parTrans" cxnId="{96C6ED9B-F7F2-477B-BC48-FF4327EAC9B6}">
      <dgm:prSet/>
      <dgm:spPr/>
      <dgm:t>
        <a:bodyPr/>
        <a:lstStyle/>
        <a:p>
          <a:endParaRPr lang="fr-FR"/>
        </a:p>
      </dgm:t>
    </dgm:pt>
    <dgm:pt modelId="{B2FC843C-8196-4687-8BDF-31EA0FCB5715}" type="sibTrans" cxnId="{96C6ED9B-F7F2-477B-BC48-FF4327EAC9B6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78AF1D59-AAA4-4494-BBFA-739284A5D385}">
      <dgm:prSet phldrT="[Texte]"/>
      <dgm:spPr/>
      <dgm:t>
        <a:bodyPr/>
        <a:lstStyle/>
        <a:p>
          <a:r>
            <a:rPr lang="fr-FR" dirty="0"/>
            <a:t>Sécuriser les données et identifier les risques</a:t>
          </a:r>
        </a:p>
      </dgm:t>
    </dgm:pt>
    <dgm:pt modelId="{AE384531-844D-441F-AAB2-C7B6FFFB5966}" type="parTrans" cxnId="{354EC169-9CF5-450F-A010-C6E9BB683BE9}">
      <dgm:prSet/>
      <dgm:spPr/>
      <dgm:t>
        <a:bodyPr/>
        <a:lstStyle/>
        <a:p>
          <a:endParaRPr lang="fr-FR"/>
        </a:p>
      </dgm:t>
    </dgm:pt>
    <dgm:pt modelId="{2583EE86-8574-4CAB-8263-3B225429663C}" type="sibTrans" cxnId="{354EC169-9CF5-450F-A010-C6E9BB683BE9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8A0E186F-AE48-4FEB-8058-AF2F54179AF0}">
      <dgm:prSet phldrT="[Texte]"/>
      <dgm:spPr/>
      <dgm:t>
        <a:bodyPr/>
        <a:lstStyle/>
        <a:p>
          <a:r>
            <a:rPr lang="fr-FR" dirty="0"/>
            <a:t>Revoir régulièrement le process</a:t>
          </a:r>
        </a:p>
      </dgm:t>
    </dgm:pt>
    <dgm:pt modelId="{478CAFD5-86EF-44D8-B575-0C0E7A09B22B}" type="parTrans" cxnId="{9061DA0C-63B2-4218-A777-F4083FE77A78}">
      <dgm:prSet/>
      <dgm:spPr/>
      <dgm:t>
        <a:bodyPr/>
        <a:lstStyle/>
        <a:p>
          <a:endParaRPr lang="fr-FR"/>
        </a:p>
      </dgm:t>
    </dgm:pt>
    <dgm:pt modelId="{C6382913-979F-4F47-92B9-53ED1D982690}" type="sibTrans" cxnId="{9061DA0C-63B2-4218-A777-F4083FE77A78}">
      <dgm:prSet/>
      <dgm:spPr>
        <a:solidFill>
          <a:srgbClr val="002060"/>
        </a:solidFill>
      </dgm:spPr>
      <dgm:t>
        <a:bodyPr/>
        <a:lstStyle/>
        <a:p>
          <a:endParaRPr lang="fr-FR"/>
        </a:p>
      </dgm:t>
    </dgm:pt>
    <dgm:pt modelId="{CE762E2E-9909-40EE-BDF7-4767C7D85C11}" type="pres">
      <dgm:prSet presAssocID="{781CB993-3034-47BA-B11C-AEF1E71EF18D}" presName="cycle" presStyleCnt="0">
        <dgm:presLayoutVars>
          <dgm:dir/>
          <dgm:resizeHandles val="exact"/>
        </dgm:presLayoutVars>
      </dgm:prSet>
      <dgm:spPr/>
    </dgm:pt>
    <dgm:pt modelId="{ACDC56CC-8076-4F43-BD19-49837D5998F7}" type="pres">
      <dgm:prSet presAssocID="{7C9369D7-A3FD-4801-92B2-55FC89F2D364}" presName="dummy" presStyleCnt="0"/>
      <dgm:spPr/>
    </dgm:pt>
    <dgm:pt modelId="{E8955B86-7304-49F4-94B2-692A0C87DDAC}" type="pres">
      <dgm:prSet presAssocID="{7C9369D7-A3FD-4801-92B2-55FC89F2D364}" presName="node" presStyleLbl="revTx" presStyleIdx="0" presStyleCnt="6">
        <dgm:presLayoutVars>
          <dgm:bulletEnabled val="1"/>
        </dgm:presLayoutVars>
      </dgm:prSet>
      <dgm:spPr/>
    </dgm:pt>
    <dgm:pt modelId="{2D9E41FE-25BA-4E16-8693-842AD35D5E75}" type="pres">
      <dgm:prSet presAssocID="{58DA8E67-A173-42CF-A96A-8388934BD548}" presName="sibTrans" presStyleLbl="node1" presStyleIdx="0" presStyleCnt="6"/>
      <dgm:spPr/>
    </dgm:pt>
    <dgm:pt modelId="{1D8B000B-1D12-4306-A3AC-D59A17E7B6FE}" type="pres">
      <dgm:prSet presAssocID="{9A6E401D-FA47-4D19-9430-27834C0DC3A9}" presName="dummy" presStyleCnt="0"/>
      <dgm:spPr/>
    </dgm:pt>
    <dgm:pt modelId="{DA15BC6E-058D-43FA-A436-C1F90FEEEA4A}" type="pres">
      <dgm:prSet presAssocID="{9A6E401D-FA47-4D19-9430-27834C0DC3A9}" presName="node" presStyleLbl="revTx" presStyleIdx="1" presStyleCnt="6">
        <dgm:presLayoutVars>
          <dgm:bulletEnabled val="1"/>
        </dgm:presLayoutVars>
      </dgm:prSet>
      <dgm:spPr/>
    </dgm:pt>
    <dgm:pt modelId="{98C2E047-1C59-49D0-A356-BD5994C7A8E8}" type="pres">
      <dgm:prSet presAssocID="{33EE9105-9E33-4459-A655-F604422184FB}" presName="sibTrans" presStyleLbl="node1" presStyleIdx="1" presStyleCnt="6"/>
      <dgm:spPr/>
    </dgm:pt>
    <dgm:pt modelId="{52917B5D-6DDE-44B5-8920-5C5B5192334B}" type="pres">
      <dgm:prSet presAssocID="{79AF9D01-CA97-4B72-BCD0-7508C4B37B12}" presName="dummy" presStyleCnt="0"/>
      <dgm:spPr/>
    </dgm:pt>
    <dgm:pt modelId="{1C517379-91B5-42CE-8765-02853E0FDFD1}" type="pres">
      <dgm:prSet presAssocID="{79AF9D01-CA97-4B72-BCD0-7508C4B37B12}" presName="node" presStyleLbl="revTx" presStyleIdx="2" presStyleCnt="6">
        <dgm:presLayoutVars>
          <dgm:bulletEnabled val="1"/>
        </dgm:presLayoutVars>
      </dgm:prSet>
      <dgm:spPr/>
    </dgm:pt>
    <dgm:pt modelId="{DB4C67B4-79F7-4576-82D0-F0D57F069CFF}" type="pres">
      <dgm:prSet presAssocID="{ABEB1AAF-245F-4AE1-9EF9-7994619F7B50}" presName="sibTrans" presStyleLbl="node1" presStyleIdx="2" presStyleCnt="6"/>
      <dgm:spPr/>
    </dgm:pt>
    <dgm:pt modelId="{5944C409-2418-4777-8F3C-8F1C84AD1C51}" type="pres">
      <dgm:prSet presAssocID="{DBA27EED-11D9-4291-A502-240718F6771F}" presName="dummy" presStyleCnt="0"/>
      <dgm:spPr/>
    </dgm:pt>
    <dgm:pt modelId="{C1647A11-FB2B-4AC2-8F85-1A9465E2678D}" type="pres">
      <dgm:prSet presAssocID="{DBA27EED-11D9-4291-A502-240718F6771F}" presName="node" presStyleLbl="revTx" presStyleIdx="3" presStyleCnt="6">
        <dgm:presLayoutVars>
          <dgm:bulletEnabled val="1"/>
        </dgm:presLayoutVars>
      </dgm:prSet>
      <dgm:spPr/>
    </dgm:pt>
    <dgm:pt modelId="{C8D4AA95-D7CD-48FA-B626-00197B2D88B8}" type="pres">
      <dgm:prSet presAssocID="{B2FC843C-8196-4687-8BDF-31EA0FCB5715}" presName="sibTrans" presStyleLbl="node1" presStyleIdx="3" presStyleCnt="6"/>
      <dgm:spPr/>
    </dgm:pt>
    <dgm:pt modelId="{2A9BEA3E-2FC6-40D0-ACF1-DF7C4B29B95C}" type="pres">
      <dgm:prSet presAssocID="{78AF1D59-AAA4-4494-BBFA-739284A5D385}" presName="dummy" presStyleCnt="0"/>
      <dgm:spPr/>
    </dgm:pt>
    <dgm:pt modelId="{A3F9AA14-8758-4A3E-B68C-18C0BF5B4980}" type="pres">
      <dgm:prSet presAssocID="{78AF1D59-AAA4-4494-BBFA-739284A5D385}" presName="node" presStyleLbl="revTx" presStyleIdx="4" presStyleCnt="6">
        <dgm:presLayoutVars>
          <dgm:bulletEnabled val="1"/>
        </dgm:presLayoutVars>
      </dgm:prSet>
      <dgm:spPr/>
    </dgm:pt>
    <dgm:pt modelId="{1BDAF4FF-EE9A-4BBE-9290-46788A43FBC8}" type="pres">
      <dgm:prSet presAssocID="{2583EE86-8574-4CAB-8263-3B225429663C}" presName="sibTrans" presStyleLbl="node1" presStyleIdx="4" presStyleCnt="6"/>
      <dgm:spPr/>
    </dgm:pt>
    <dgm:pt modelId="{180D11DC-0366-4991-A8FE-FF3C2C82582D}" type="pres">
      <dgm:prSet presAssocID="{8A0E186F-AE48-4FEB-8058-AF2F54179AF0}" presName="dummy" presStyleCnt="0"/>
      <dgm:spPr/>
    </dgm:pt>
    <dgm:pt modelId="{5CDB764A-BBCC-48B9-8601-0AB57A54402D}" type="pres">
      <dgm:prSet presAssocID="{8A0E186F-AE48-4FEB-8058-AF2F54179AF0}" presName="node" presStyleLbl="revTx" presStyleIdx="5" presStyleCnt="6">
        <dgm:presLayoutVars>
          <dgm:bulletEnabled val="1"/>
        </dgm:presLayoutVars>
      </dgm:prSet>
      <dgm:spPr/>
    </dgm:pt>
    <dgm:pt modelId="{CAE47C90-A7F6-48CD-B100-03B3DC02259C}" type="pres">
      <dgm:prSet presAssocID="{C6382913-979F-4F47-92B9-53ED1D982690}" presName="sibTrans" presStyleLbl="node1" presStyleIdx="5" presStyleCnt="6"/>
      <dgm:spPr/>
    </dgm:pt>
  </dgm:ptLst>
  <dgm:cxnLst>
    <dgm:cxn modelId="{01938B0B-7327-49DB-842F-2C2BAE411894}" type="presOf" srcId="{2583EE86-8574-4CAB-8263-3B225429663C}" destId="{1BDAF4FF-EE9A-4BBE-9290-46788A43FBC8}" srcOrd="0" destOrd="0" presId="urn:microsoft.com/office/officeart/2005/8/layout/cycle1"/>
    <dgm:cxn modelId="{9061DA0C-63B2-4218-A777-F4083FE77A78}" srcId="{781CB993-3034-47BA-B11C-AEF1E71EF18D}" destId="{8A0E186F-AE48-4FEB-8058-AF2F54179AF0}" srcOrd="5" destOrd="0" parTransId="{478CAFD5-86EF-44D8-B575-0C0E7A09B22B}" sibTransId="{C6382913-979F-4F47-92B9-53ED1D982690}"/>
    <dgm:cxn modelId="{87C5ED14-17A0-4D58-BBA8-5EA798E7FF62}" type="presOf" srcId="{9A6E401D-FA47-4D19-9430-27834C0DC3A9}" destId="{DA15BC6E-058D-43FA-A436-C1F90FEEEA4A}" srcOrd="0" destOrd="0" presId="urn:microsoft.com/office/officeart/2005/8/layout/cycle1"/>
    <dgm:cxn modelId="{CBE7B923-15EF-4E36-9E10-B4BF98B6D1BB}" type="presOf" srcId="{781CB993-3034-47BA-B11C-AEF1E71EF18D}" destId="{CE762E2E-9909-40EE-BDF7-4767C7D85C11}" srcOrd="0" destOrd="0" presId="urn:microsoft.com/office/officeart/2005/8/layout/cycle1"/>
    <dgm:cxn modelId="{6AADB930-2138-4293-A596-1F8CA3B619ED}" type="presOf" srcId="{58DA8E67-A173-42CF-A96A-8388934BD548}" destId="{2D9E41FE-25BA-4E16-8693-842AD35D5E75}" srcOrd="0" destOrd="0" presId="urn:microsoft.com/office/officeart/2005/8/layout/cycle1"/>
    <dgm:cxn modelId="{EA3EE838-40B4-426C-BB51-F0CBFBBF13EE}" srcId="{781CB993-3034-47BA-B11C-AEF1E71EF18D}" destId="{9A6E401D-FA47-4D19-9430-27834C0DC3A9}" srcOrd="1" destOrd="0" parTransId="{377E5303-0350-40F6-BD91-357E12408C3E}" sibTransId="{33EE9105-9E33-4459-A655-F604422184FB}"/>
    <dgm:cxn modelId="{55627D61-4F68-4956-B3D9-72E7CA27A921}" type="presOf" srcId="{78AF1D59-AAA4-4494-BBFA-739284A5D385}" destId="{A3F9AA14-8758-4A3E-B68C-18C0BF5B4980}" srcOrd="0" destOrd="0" presId="urn:microsoft.com/office/officeart/2005/8/layout/cycle1"/>
    <dgm:cxn modelId="{354EC169-9CF5-450F-A010-C6E9BB683BE9}" srcId="{781CB993-3034-47BA-B11C-AEF1E71EF18D}" destId="{78AF1D59-AAA4-4494-BBFA-739284A5D385}" srcOrd="4" destOrd="0" parTransId="{AE384531-844D-441F-AAB2-C7B6FFFB5966}" sibTransId="{2583EE86-8574-4CAB-8263-3B225429663C}"/>
    <dgm:cxn modelId="{DD624C74-7E6A-4CA2-8B6B-67828629ABDF}" type="presOf" srcId="{79AF9D01-CA97-4B72-BCD0-7508C4B37B12}" destId="{1C517379-91B5-42CE-8765-02853E0FDFD1}" srcOrd="0" destOrd="0" presId="urn:microsoft.com/office/officeart/2005/8/layout/cycle1"/>
    <dgm:cxn modelId="{B86A1379-79E1-4963-A39C-19950EFCFF3C}" srcId="{781CB993-3034-47BA-B11C-AEF1E71EF18D}" destId="{79AF9D01-CA97-4B72-BCD0-7508C4B37B12}" srcOrd="2" destOrd="0" parTransId="{79814237-7972-436F-8D0A-49DB025DB7F8}" sibTransId="{ABEB1AAF-245F-4AE1-9EF9-7994619F7B50}"/>
    <dgm:cxn modelId="{96C6ED9B-F7F2-477B-BC48-FF4327EAC9B6}" srcId="{781CB993-3034-47BA-B11C-AEF1E71EF18D}" destId="{DBA27EED-11D9-4291-A502-240718F6771F}" srcOrd="3" destOrd="0" parTransId="{755863BE-7E29-466F-BBCC-333146ABB460}" sibTransId="{B2FC843C-8196-4687-8BDF-31EA0FCB5715}"/>
    <dgm:cxn modelId="{519ACCA3-58BE-4876-B008-E5734FE45DBC}" type="presOf" srcId="{7C9369D7-A3FD-4801-92B2-55FC89F2D364}" destId="{E8955B86-7304-49F4-94B2-692A0C87DDAC}" srcOrd="0" destOrd="0" presId="urn:microsoft.com/office/officeart/2005/8/layout/cycle1"/>
    <dgm:cxn modelId="{371C4DBB-BF0D-433B-B028-0CD801B61DE2}" type="presOf" srcId="{C6382913-979F-4F47-92B9-53ED1D982690}" destId="{CAE47C90-A7F6-48CD-B100-03B3DC02259C}" srcOrd="0" destOrd="0" presId="urn:microsoft.com/office/officeart/2005/8/layout/cycle1"/>
    <dgm:cxn modelId="{10FDB4C2-B73B-4131-A985-1A19CE7DFC5E}" srcId="{781CB993-3034-47BA-B11C-AEF1E71EF18D}" destId="{7C9369D7-A3FD-4801-92B2-55FC89F2D364}" srcOrd="0" destOrd="0" parTransId="{E67209C4-E2D5-45F4-BA1C-61901D523DC9}" sibTransId="{58DA8E67-A173-42CF-A96A-8388934BD548}"/>
    <dgm:cxn modelId="{BC9DCCCC-5BF7-4BAD-AC61-345E098416E9}" type="presOf" srcId="{DBA27EED-11D9-4291-A502-240718F6771F}" destId="{C1647A11-FB2B-4AC2-8F85-1A9465E2678D}" srcOrd="0" destOrd="0" presId="urn:microsoft.com/office/officeart/2005/8/layout/cycle1"/>
    <dgm:cxn modelId="{3101ACE3-FADD-4CCA-A8C2-B34AC130DC02}" type="presOf" srcId="{8A0E186F-AE48-4FEB-8058-AF2F54179AF0}" destId="{5CDB764A-BBCC-48B9-8601-0AB57A54402D}" srcOrd="0" destOrd="0" presId="urn:microsoft.com/office/officeart/2005/8/layout/cycle1"/>
    <dgm:cxn modelId="{3C3E6FE9-31A7-4276-9451-DFE19D59A77B}" type="presOf" srcId="{B2FC843C-8196-4687-8BDF-31EA0FCB5715}" destId="{C8D4AA95-D7CD-48FA-B626-00197B2D88B8}" srcOrd="0" destOrd="0" presId="urn:microsoft.com/office/officeart/2005/8/layout/cycle1"/>
    <dgm:cxn modelId="{5D9E45F0-9E6B-4AC7-B15A-2A33CBA8C3B1}" type="presOf" srcId="{ABEB1AAF-245F-4AE1-9EF9-7994619F7B50}" destId="{DB4C67B4-79F7-4576-82D0-F0D57F069CFF}" srcOrd="0" destOrd="0" presId="urn:microsoft.com/office/officeart/2005/8/layout/cycle1"/>
    <dgm:cxn modelId="{E28649FA-186A-4078-946D-E2DB4532B705}" type="presOf" srcId="{33EE9105-9E33-4459-A655-F604422184FB}" destId="{98C2E047-1C59-49D0-A356-BD5994C7A8E8}" srcOrd="0" destOrd="0" presId="urn:microsoft.com/office/officeart/2005/8/layout/cycle1"/>
    <dgm:cxn modelId="{0DD82ED2-21B5-4C77-8756-21D588803EA7}" type="presParOf" srcId="{CE762E2E-9909-40EE-BDF7-4767C7D85C11}" destId="{ACDC56CC-8076-4F43-BD19-49837D5998F7}" srcOrd="0" destOrd="0" presId="urn:microsoft.com/office/officeart/2005/8/layout/cycle1"/>
    <dgm:cxn modelId="{50B8D677-3B55-4115-83A9-AB12E5C52A00}" type="presParOf" srcId="{CE762E2E-9909-40EE-BDF7-4767C7D85C11}" destId="{E8955B86-7304-49F4-94B2-692A0C87DDAC}" srcOrd="1" destOrd="0" presId="urn:microsoft.com/office/officeart/2005/8/layout/cycle1"/>
    <dgm:cxn modelId="{CBBB32A4-AFFE-41F6-A9D5-C1E1376EE56D}" type="presParOf" srcId="{CE762E2E-9909-40EE-BDF7-4767C7D85C11}" destId="{2D9E41FE-25BA-4E16-8693-842AD35D5E75}" srcOrd="2" destOrd="0" presId="urn:microsoft.com/office/officeart/2005/8/layout/cycle1"/>
    <dgm:cxn modelId="{F61C1E78-45AF-4F72-9A37-E1DBF484B496}" type="presParOf" srcId="{CE762E2E-9909-40EE-BDF7-4767C7D85C11}" destId="{1D8B000B-1D12-4306-A3AC-D59A17E7B6FE}" srcOrd="3" destOrd="0" presId="urn:microsoft.com/office/officeart/2005/8/layout/cycle1"/>
    <dgm:cxn modelId="{BEB58732-4B7D-4461-B085-A79EF56E6550}" type="presParOf" srcId="{CE762E2E-9909-40EE-BDF7-4767C7D85C11}" destId="{DA15BC6E-058D-43FA-A436-C1F90FEEEA4A}" srcOrd="4" destOrd="0" presId="urn:microsoft.com/office/officeart/2005/8/layout/cycle1"/>
    <dgm:cxn modelId="{DD7AC9CD-AE88-447B-AB51-D20132143096}" type="presParOf" srcId="{CE762E2E-9909-40EE-BDF7-4767C7D85C11}" destId="{98C2E047-1C59-49D0-A356-BD5994C7A8E8}" srcOrd="5" destOrd="0" presId="urn:microsoft.com/office/officeart/2005/8/layout/cycle1"/>
    <dgm:cxn modelId="{02BAF6CA-9C1D-49F8-BCB9-78EF74AFCDDB}" type="presParOf" srcId="{CE762E2E-9909-40EE-BDF7-4767C7D85C11}" destId="{52917B5D-6DDE-44B5-8920-5C5B5192334B}" srcOrd="6" destOrd="0" presId="urn:microsoft.com/office/officeart/2005/8/layout/cycle1"/>
    <dgm:cxn modelId="{051B94E8-440E-4EF2-AA65-4DC42BB54404}" type="presParOf" srcId="{CE762E2E-9909-40EE-BDF7-4767C7D85C11}" destId="{1C517379-91B5-42CE-8765-02853E0FDFD1}" srcOrd="7" destOrd="0" presId="urn:microsoft.com/office/officeart/2005/8/layout/cycle1"/>
    <dgm:cxn modelId="{A51788AE-ACE9-466A-ABE9-D0744620622E}" type="presParOf" srcId="{CE762E2E-9909-40EE-BDF7-4767C7D85C11}" destId="{DB4C67B4-79F7-4576-82D0-F0D57F069CFF}" srcOrd="8" destOrd="0" presId="urn:microsoft.com/office/officeart/2005/8/layout/cycle1"/>
    <dgm:cxn modelId="{C207E63F-10F5-4AAF-A52D-C73035CE365B}" type="presParOf" srcId="{CE762E2E-9909-40EE-BDF7-4767C7D85C11}" destId="{5944C409-2418-4777-8F3C-8F1C84AD1C51}" srcOrd="9" destOrd="0" presId="urn:microsoft.com/office/officeart/2005/8/layout/cycle1"/>
    <dgm:cxn modelId="{F7CF0501-3954-469F-91D0-2D0456089AEF}" type="presParOf" srcId="{CE762E2E-9909-40EE-BDF7-4767C7D85C11}" destId="{C1647A11-FB2B-4AC2-8F85-1A9465E2678D}" srcOrd="10" destOrd="0" presId="urn:microsoft.com/office/officeart/2005/8/layout/cycle1"/>
    <dgm:cxn modelId="{84B6063A-5A87-4BEE-8DA5-13E0904594ED}" type="presParOf" srcId="{CE762E2E-9909-40EE-BDF7-4767C7D85C11}" destId="{C8D4AA95-D7CD-48FA-B626-00197B2D88B8}" srcOrd="11" destOrd="0" presId="urn:microsoft.com/office/officeart/2005/8/layout/cycle1"/>
    <dgm:cxn modelId="{626A6AE1-315B-4587-A9FD-C93199B86ABE}" type="presParOf" srcId="{CE762E2E-9909-40EE-BDF7-4767C7D85C11}" destId="{2A9BEA3E-2FC6-40D0-ACF1-DF7C4B29B95C}" srcOrd="12" destOrd="0" presId="urn:microsoft.com/office/officeart/2005/8/layout/cycle1"/>
    <dgm:cxn modelId="{242F4BF5-4220-4AA4-9DB2-1FEF79B91E2C}" type="presParOf" srcId="{CE762E2E-9909-40EE-BDF7-4767C7D85C11}" destId="{A3F9AA14-8758-4A3E-B68C-18C0BF5B4980}" srcOrd="13" destOrd="0" presId="urn:microsoft.com/office/officeart/2005/8/layout/cycle1"/>
    <dgm:cxn modelId="{DCEE3290-D1C7-4987-8990-4F83DA89E3E5}" type="presParOf" srcId="{CE762E2E-9909-40EE-BDF7-4767C7D85C11}" destId="{1BDAF4FF-EE9A-4BBE-9290-46788A43FBC8}" srcOrd="14" destOrd="0" presId="urn:microsoft.com/office/officeart/2005/8/layout/cycle1"/>
    <dgm:cxn modelId="{0F008BCB-F5B6-42B6-847F-06FF97643B61}" type="presParOf" srcId="{CE762E2E-9909-40EE-BDF7-4767C7D85C11}" destId="{180D11DC-0366-4991-A8FE-FF3C2C82582D}" srcOrd="15" destOrd="0" presId="urn:microsoft.com/office/officeart/2005/8/layout/cycle1"/>
    <dgm:cxn modelId="{9499C164-0BC2-4A83-9D0B-0569ECF6998E}" type="presParOf" srcId="{CE762E2E-9909-40EE-BDF7-4767C7D85C11}" destId="{5CDB764A-BBCC-48B9-8601-0AB57A54402D}" srcOrd="16" destOrd="0" presId="urn:microsoft.com/office/officeart/2005/8/layout/cycle1"/>
    <dgm:cxn modelId="{1788DBC6-769D-4A5D-ACBE-6DD567947B7D}" type="presParOf" srcId="{CE762E2E-9909-40EE-BDF7-4767C7D85C11}" destId="{CAE47C90-A7F6-48CD-B100-03B3DC02259C}" srcOrd="17" destOrd="0" presId="urn:microsoft.com/office/officeart/2005/8/layout/cycle1"/>
  </dgm:cxnLst>
  <dgm:bg/>
  <dgm:whole>
    <a:ln>
      <a:solidFill>
        <a:srgbClr val="002060"/>
      </a:solidFill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48E48F-AA79-4FD6-A8AA-2E0B714DC054}">
      <dsp:nvSpPr>
        <dsp:cNvPr id="0" name=""/>
        <dsp:cNvSpPr/>
      </dsp:nvSpPr>
      <dsp:spPr>
        <a:xfrm>
          <a:off x="3988983" y="1194642"/>
          <a:ext cx="2769281" cy="2769281"/>
        </a:xfrm>
        <a:prstGeom prst="ellipse">
          <a:avLst/>
        </a:prstGeom>
        <a:solidFill>
          <a:schemeClr val="accent1">
            <a:shade val="80000"/>
            <a:alpha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600" kern="1200" dirty="0" err="1">
              <a:solidFill>
                <a:schemeClr val="bg1"/>
              </a:solidFill>
            </a:rPr>
            <a:t>Regaload</a:t>
          </a:r>
          <a:endParaRPr lang="fr-FR" sz="3600" kern="1200" dirty="0">
            <a:solidFill>
              <a:schemeClr val="bg1"/>
            </a:solidFill>
          </a:endParaRPr>
        </a:p>
      </dsp:txBody>
      <dsp:txXfrm>
        <a:off x="4394535" y="1600194"/>
        <a:ext cx="1958177" cy="1958177"/>
      </dsp:txXfrm>
    </dsp:sp>
    <dsp:sp modelId="{7A2ED65E-4CA0-441A-8FD6-0B063FDCF496}">
      <dsp:nvSpPr>
        <dsp:cNvPr id="0" name=""/>
        <dsp:cNvSpPr/>
      </dsp:nvSpPr>
      <dsp:spPr>
        <a:xfrm>
          <a:off x="4681303" y="85438"/>
          <a:ext cx="1384640" cy="1384640"/>
        </a:xfrm>
        <a:prstGeom prst="ellipse">
          <a:avLst/>
        </a:prstGeom>
        <a:solidFill>
          <a:schemeClr val="accent1">
            <a:shade val="80000"/>
            <a:alpha val="50000"/>
            <a:hueOff val="19"/>
            <a:satOff val="-266"/>
            <a:lumOff val="623"/>
            <a:alphaOff val="6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200" b="0" kern="1200" dirty="0">
              <a:solidFill>
                <a:schemeClr val="bg1"/>
              </a:solidFill>
              <a:latin typeface="+mn-lt"/>
            </a:rPr>
            <a:t>34 747 732 </a:t>
          </a:r>
          <a:r>
            <a:rPr lang="fr-FR" sz="1200" b="0" kern="1200" dirty="0">
              <a:solidFill>
                <a:schemeClr val="bg1"/>
              </a:solidFill>
              <a:latin typeface="+mn-lt"/>
              <a:cs typeface="Times New Roman" panose="02020603050405020304" pitchFamily="18" charset="0"/>
            </a:rPr>
            <a:t>€ CA</a:t>
          </a:r>
          <a:endParaRPr lang="fr-FR" sz="1200" b="0" kern="1200" dirty="0">
            <a:solidFill>
              <a:schemeClr val="bg1"/>
            </a:solidFill>
            <a:latin typeface="+mn-lt"/>
          </a:endParaRPr>
        </a:p>
      </dsp:txBody>
      <dsp:txXfrm>
        <a:off x="4884079" y="288214"/>
        <a:ext cx="979088" cy="979088"/>
      </dsp:txXfrm>
    </dsp:sp>
    <dsp:sp modelId="{4ED940B0-E091-453D-B1B7-AA489AE5864A}">
      <dsp:nvSpPr>
        <dsp:cNvPr id="0" name=""/>
        <dsp:cNvSpPr/>
      </dsp:nvSpPr>
      <dsp:spPr>
        <a:xfrm>
          <a:off x="6394655" y="1330261"/>
          <a:ext cx="1384640" cy="1384640"/>
        </a:xfrm>
        <a:prstGeom prst="ellipse">
          <a:avLst/>
        </a:prstGeom>
        <a:solidFill>
          <a:schemeClr val="accent1">
            <a:shade val="80000"/>
            <a:alpha val="50000"/>
            <a:hueOff val="38"/>
            <a:satOff val="-532"/>
            <a:lumOff val="1247"/>
            <a:alphaOff val="12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solidFill>
                <a:schemeClr val="bg1"/>
              </a:solidFill>
            </a:rPr>
            <a:t>41 Catégories</a:t>
          </a:r>
        </a:p>
      </dsp:txBody>
      <dsp:txXfrm>
        <a:off x="6597431" y="1533037"/>
        <a:ext cx="979088" cy="979088"/>
      </dsp:txXfrm>
    </dsp:sp>
    <dsp:sp modelId="{E84D51CD-7B18-4DF9-A74B-D70A2A417E6F}">
      <dsp:nvSpPr>
        <dsp:cNvPr id="0" name=""/>
        <dsp:cNvSpPr/>
      </dsp:nvSpPr>
      <dsp:spPr>
        <a:xfrm>
          <a:off x="5740213" y="3344427"/>
          <a:ext cx="1384640" cy="1384640"/>
        </a:xfrm>
        <a:prstGeom prst="ellipse">
          <a:avLst/>
        </a:prstGeom>
        <a:solidFill>
          <a:schemeClr val="accent1">
            <a:shade val="80000"/>
            <a:alpha val="50000"/>
            <a:hueOff val="57"/>
            <a:satOff val="-799"/>
            <a:lumOff val="1870"/>
            <a:alphaOff val="18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solidFill>
                <a:schemeClr val="bg1"/>
              </a:solidFill>
            </a:rPr>
            <a:t>1 423 marques</a:t>
          </a:r>
        </a:p>
      </dsp:txBody>
      <dsp:txXfrm>
        <a:off x="5942989" y="3547203"/>
        <a:ext cx="979088" cy="979088"/>
      </dsp:txXfrm>
    </dsp:sp>
    <dsp:sp modelId="{089CD38A-E779-42ED-B903-38C9B82FA4B5}">
      <dsp:nvSpPr>
        <dsp:cNvPr id="0" name=""/>
        <dsp:cNvSpPr/>
      </dsp:nvSpPr>
      <dsp:spPr>
        <a:xfrm>
          <a:off x="3622394" y="3344427"/>
          <a:ext cx="1384640" cy="1384640"/>
        </a:xfrm>
        <a:prstGeom prst="ellipse">
          <a:avLst/>
        </a:prstGeom>
        <a:solidFill>
          <a:schemeClr val="accent1">
            <a:shade val="80000"/>
            <a:alpha val="50000"/>
            <a:hueOff val="76"/>
            <a:satOff val="-1065"/>
            <a:lumOff val="2494"/>
            <a:alphaOff val="24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solidFill>
                <a:schemeClr val="bg1"/>
              </a:solidFill>
            </a:rPr>
            <a:t>26K Produits</a:t>
          </a:r>
        </a:p>
      </dsp:txBody>
      <dsp:txXfrm>
        <a:off x="3825170" y="3547203"/>
        <a:ext cx="979088" cy="979088"/>
      </dsp:txXfrm>
    </dsp:sp>
    <dsp:sp modelId="{901FDAD2-C0C4-4ADB-A7B3-0B1504BE8701}">
      <dsp:nvSpPr>
        <dsp:cNvPr id="0" name=""/>
        <dsp:cNvSpPr/>
      </dsp:nvSpPr>
      <dsp:spPr>
        <a:xfrm>
          <a:off x="2967952" y="1330261"/>
          <a:ext cx="1384640" cy="1384640"/>
        </a:xfrm>
        <a:prstGeom prst="ellipse">
          <a:avLst/>
        </a:prstGeom>
        <a:solidFill>
          <a:schemeClr val="accent1">
            <a:shade val="80000"/>
            <a:alpha val="50000"/>
            <a:hueOff val="95"/>
            <a:satOff val="-1331"/>
            <a:lumOff val="3117"/>
            <a:alphaOff val="3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0" kern="1200" dirty="0">
              <a:solidFill>
                <a:schemeClr val="bg1"/>
              </a:solidFill>
            </a:rPr>
            <a:t>251K Commandes</a:t>
          </a:r>
        </a:p>
      </dsp:txBody>
      <dsp:txXfrm>
        <a:off x="3170728" y="1533037"/>
        <a:ext cx="979088" cy="9790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8AF199-6D37-45B1-AF04-3EE9AB3593E9}">
      <dsp:nvSpPr>
        <dsp:cNvPr id="0" name=""/>
        <dsp:cNvSpPr/>
      </dsp:nvSpPr>
      <dsp:spPr>
        <a:xfrm>
          <a:off x="0" y="10841"/>
          <a:ext cx="4639055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ANIMALERIE</a:t>
          </a:r>
        </a:p>
      </dsp:txBody>
      <dsp:txXfrm>
        <a:off x="20390" y="31231"/>
        <a:ext cx="4598275" cy="376910"/>
      </dsp:txXfrm>
    </dsp:sp>
    <dsp:sp modelId="{C43A8473-C5C9-4E01-91FE-C9B88B2C5440}">
      <dsp:nvSpPr>
        <dsp:cNvPr id="0" name=""/>
        <dsp:cNvSpPr/>
      </dsp:nvSpPr>
      <dsp:spPr>
        <a:xfrm>
          <a:off x="0" y="428531"/>
          <a:ext cx="463905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Arbre à chat PALOMA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Collier Taille M Noir et vert…</a:t>
          </a:r>
        </a:p>
      </dsp:txBody>
      <dsp:txXfrm>
        <a:off x="0" y="428531"/>
        <a:ext cx="4639055" cy="448672"/>
      </dsp:txXfrm>
    </dsp:sp>
    <dsp:sp modelId="{B00DFCB7-0BAF-4D3C-83B5-412E15115AA8}">
      <dsp:nvSpPr>
        <dsp:cNvPr id="0" name=""/>
        <dsp:cNvSpPr/>
      </dsp:nvSpPr>
      <dsp:spPr>
        <a:xfrm>
          <a:off x="0" y="877203"/>
          <a:ext cx="4639055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EPICERIE SUCREE</a:t>
          </a:r>
        </a:p>
      </dsp:txBody>
      <dsp:txXfrm>
        <a:off x="20390" y="897593"/>
        <a:ext cx="4598275" cy="376910"/>
      </dsp:txXfrm>
    </dsp:sp>
    <dsp:sp modelId="{9229CA58-FCE2-4CEA-9661-F5BE41E6D8E3}">
      <dsp:nvSpPr>
        <dsp:cNvPr id="0" name=""/>
        <dsp:cNvSpPr/>
      </dsp:nvSpPr>
      <dsp:spPr>
        <a:xfrm>
          <a:off x="0" y="1294893"/>
          <a:ext cx="463905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Mini marshmallows moelleux Les </a:t>
          </a:r>
          <a:r>
            <a:rPr lang="fr-FR" sz="1300" kern="1200" dirty="0" err="1"/>
            <a:t>Doodingues</a:t>
          </a:r>
          <a:r>
            <a:rPr lang="fr-FR" sz="1300" kern="1200" dirty="0"/>
            <a:t> - 200 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COTE D'OR Chocolat lait amande caramélisée - 180 g….</a:t>
          </a:r>
        </a:p>
      </dsp:txBody>
      <dsp:txXfrm>
        <a:off x="0" y="1294893"/>
        <a:ext cx="4639055" cy="448672"/>
      </dsp:txXfrm>
    </dsp:sp>
    <dsp:sp modelId="{30902517-C856-434F-A99C-84829FFB1D48}">
      <dsp:nvSpPr>
        <dsp:cNvPr id="0" name=""/>
        <dsp:cNvSpPr/>
      </dsp:nvSpPr>
      <dsp:spPr>
        <a:xfrm>
          <a:off x="0" y="1743566"/>
          <a:ext cx="4639055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JEUX VIDEO</a:t>
          </a:r>
        </a:p>
      </dsp:txBody>
      <dsp:txXfrm>
        <a:off x="20390" y="1763956"/>
        <a:ext cx="4598275" cy="376910"/>
      </dsp:txXfrm>
    </dsp:sp>
    <dsp:sp modelId="{C1657160-7EE1-4933-8024-F90C7FB29969}">
      <dsp:nvSpPr>
        <dsp:cNvPr id="0" name=""/>
        <dsp:cNvSpPr/>
      </dsp:nvSpPr>
      <dsp:spPr>
        <a:xfrm>
          <a:off x="0" y="2161256"/>
          <a:ext cx="463905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Minecraft switch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 dirty="0"/>
            <a:t>Légendes Pokémon : </a:t>
          </a:r>
          <a:r>
            <a:rPr lang="fr-FR" sz="1300" kern="1200" dirty="0" err="1"/>
            <a:t>Arceus</a:t>
          </a:r>
          <a:r>
            <a:rPr lang="fr-FR" sz="1300" kern="1200" dirty="0"/>
            <a:t> - Jeu Nintendo Switch</a:t>
          </a:r>
        </a:p>
      </dsp:txBody>
      <dsp:txXfrm>
        <a:off x="0" y="2161256"/>
        <a:ext cx="4639055" cy="448672"/>
      </dsp:txXfrm>
    </dsp:sp>
    <dsp:sp modelId="{679B7BDC-3E09-4BB5-AB1F-B8E1980A85C0}">
      <dsp:nvSpPr>
        <dsp:cNvPr id="0" name=""/>
        <dsp:cNvSpPr/>
      </dsp:nvSpPr>
      <dsp:spPr>
        <a:xfrm>
          <a:off x="0" y="2609928"/>
          <a:ext cx="4639055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BAGAGERIE</a:t>
          </a:r>
        </a:p>
      </dsp:txBody>
      <dsp:txXfrm>
        <a:off x="20390" y="2630318"/>
        <a:ext cx="4598275" cy="376910"/>
      </dsp:txXfrm>
    </dsp:sp>
    <dsp:sp modelId="{AE89211B-C8AF-4D9B-BDE2-B2372F9766F9}">
      <dsp:nvSpPr>
        <dsp:cNvPr id="0" name=""/>
        <dsp:cNvSpPr/>
      </dsp:nvSpPr>
      <dsp:spPr>
        <a:xfrm>
          <a:off x="0" y="3027618"/>
          <a:ext cx="463905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pt-BR" sz="1300" kern="1200"/>
            <a:t>EASTPAK Sac à Dos Padded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Porte-cartes</a:t>
          </a:r>
          <a:endParaRPr lang="fr-FR" sz="1300" kern="1200" dirty="0"/>
        </a:p>
      </dsp:txBody>
      <dsp:txXfrm>
        <a:off x="0" y="3027618"/>
        <a:ext cx="4639055" cy="448672"/>
      </dsp:txXfrm>
    </dsp:sp>
    <dsp:sp modelId="{77B60D43-B199-4057-A3EC-E7874E96FFEC}">
      <dsp:nvSpPr>
        <dsp:cNvPr id="0" name=""/>
        <dsp:cNvSpPr/>
      </dsp:nvSpPr>
      <dsp:spPr>
        <a:xfrm>
          <a:off x="0" y="3476291"/>
          <a:ext cx="4639055" cy="41769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 dirty="0"/>
            <a:t>ELECTROMENAGER…</a:t>
          </a:r>
        </a:p>
      </dsp:txBody>
      <dsp:txXfrm>
        <a:off x="20390" y="3496681"/>
        <a:ext cx="4598275" cy="376910"/>
      </dsp:txXfrm>
    </dsp:sp>
    <dsp:sp modelId="{E2A1870C-3B97-476B-8F78-641540CA2DF5}">
      <dsp:nvSpPr>
        <dsp:cNvPr id="0" name=""/>
        <dsp:cNvSpPr/>
      </dsp:nvSpPr>
      <dsp:spPr>
        <a:xfrm>
          <a:off x="0" y="3893981"/>
          <a:ext cx="4639055" cy="4486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290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tasse SENSEO</a:t>
          </a:r>
          <a:endParaRPr lang="fr-FR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300" kern="1200"/>
            <a:t>Robot cuiseur multifonction</a:t>
          </a:r>
          <a:endParaRPr lang="fr-FR" sz="1300" kern="1200" dirty="0"/>
        </a:p>
      </dsp:txBody>
      <dsp:txXfrm>
        <a:off x="0" y="3893981"/>
        <a:ext cx="4639055" cy="4486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992FD-5327-4266-92F9-69B2EF6EBB87}">
      <dsp:nvSpPr>
        <dsp:cNvPr id="0" name=""/>
        <dsp:cNvSpPr/>
      </dsp:nvSpPr>
      <dsp:spPr>
        <a:xfrm>
          <a:off x="4010" y="12247"/>
          <a:ext cx="2411759" cy="964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Client</a:t>
          </a:r>
        </a:p>
      </dsp:txBody>
      <dsp:txXfrm>
        <a:off x="4010" y="12247"/>
        <a:ext cx="2411759" cy="964703"/>
      </dsp:txXfrm>
    </dsp:sp>
    <dsp:sp modelId="{A8ACFE08-3B07-4791-9465-867930A545B8}">
      <dsp:nvSpPr>
        <dsp:cNvPr id="0" name=""/>
        <dsp:cNvSpPr/>
      </dsp:nvSpPr>
      <dsp:spPr>
        <a:xfrm>
          <a:off x="4010" y="976950"/>
          <a:ext cx="2411759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Communication pré expédition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Clarification politique retour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Vérification adresses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Support Client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Enquête Satisfaction</a:t>
          </a:r>
        </a:p>
      </dsp:txBody>
      <dsp:txXfrm>
        <a:off x="4010" y="976950"/>
        <a:ext cx="2411759" cy="1800720"/>
      </dsp:txXfrm>
    </dsp:sp>
    <dsp:sp modelId="{FEA771BD-5636-475D-BED3-28E43451CE06}">
      <dsp:nvSpPr>
        <dsp:cNvPr id="0" name=""/>
        <dsp:cNvSpPr/>
      </dsp:nvSpPr>
      <dsp:spPr>
        <a:xfrm>
          <a:off x="2753417" y="12247"/>
          <a:ext cx="2411759" cy="964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Qualité</a:t>
          </a:r>
        </a:p>
      </dsp:txBody>
      <dsp:txXfrm>
        <a:off x="2753417" y="12247"/>
        <a:ext cx="2411759" cy="964703"/>
      </dsp:txXfrm>
    </dsp:sp>
    <dsp:sp modelId="{204B3B72-B596-4CC9-9EFA-290A6D771285}">
      <dsp:nvSpPr>
        <dsp:cNvPr id="0" name=""/>
        <dsp:cNvSpPr/>
      </dsp:nvSpPr>
      <dsp:spPr>
        <a:xfrm>
          <a:off x="2753417" y="976950"/>
          <a:ext cx="2411759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Contrôles renforcés 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Amélioration emballages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b="0" i="0" u="none" strike="noStrike" kern="1200" dirty="0">
              <a:solidFill>
                <a:srgbClr val="000000"/>
              </a:solidFill>
              <a:effectLst/>
              <a:latin typeface="Arial" panose="020B0604020202020204" pitchFamily="34" charset="0"/>
            </a:rPr>
            <a:t>Extension de garantie transparente </a:t>
          </a:r>
          <a:endParaRPr lang="fr-FR" sz="1400" b="0" kern="1200" dirty="0"/>
        </a:p>
      </dsp:txBody>
      <dsp:txXfrm>
        <a:off x="2753417" y="976950"/>
        <a:ext cx="2411759" cy="1800720"/>
      </dsp:txXfrm>
    </dsp:sp>
    <dsp:sp modelId="{7AE78621-03E8-4FC2-B935-211D835ECA3A}">
      <dsp:nvSpPr>
        <dsp:cNvPr id="0" name=""/>
        <dsp:cNvSpPr/>
      </dsp:nvSpPr>
      <dsp:spPr>
        <a:xfrm>
          <a:off x="5502823" y="12247"/>
          <a:ext cx="2411759" cy="964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Transport</a:t>
          </a:r>
        </a:p>
      </dsp:txBody>
      <dsp:txXfrm>
        <a:off x="5502823" y="12247"/>
        <a:ext cx="2411759" cy="964703"/>
      </dsp:txXfrm>
    </dsp:sp>
    <dsp:sp modelId="{2DE7C65B-4C5F-499D-996E-937CEC174CA6}">
      <dsp:nvSpPr>
        <dsp:cNvPr id="0" name=""/>
        <dsp:cNvSpPr/>
      </dsp:nvSpPr>
      <dsp:spPr>
        <a:xfrm>
          <a:off x="5502823" y="976950"/>
          <a:ext cx="2411759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Suivi de livraison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Points Relais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SLA avec les transporteurs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Vérification marchandise/ Lettre de voiture avant expédition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1400" kern="1200" dirty="0"/>
        </a:p>
      </dsp:txBody>
      <dsp:txXfrm>
        <a:off x="5502823" y="976950"/>
        <a:ext cx="2411759" cy="1800720"/>
      </dsp:txXfrm>
    </dsp:sp>
    <dsp:sp modelId="{0E616128-171F-445C-A335-93BC3E43F1C3}">
      <dsp:nvSpPr>
        <dsp:cNvPr id="0" name=""/>
        <dsp:cNvSpPr/>
      </dsp:nvSpPr>
      <dsp:spPr>
        <a:xfrm>
          <a:off x="8252229" y="12247"/>
          <a:ext cx="2411759" cy="96470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/>
            <a:t>Logistique</a:t>
          </a:r>
        </a:p>
      </dsp:txBody>
      <dsp:txXfrm>
        <a:off x="8252229" y="12247"/>
        <a:ext cx="2411759" cy="964703"/>
      </dsp:txXfrm>
    </dsp:sp>
    <dsp:sp modelId="{6669A41D-1DCE-465A-B3B3-5CEC1A777062}">
      <dsp:nvSpPr>
        <dsp:cNvPr id="0" name=""/>
        <dsp:cNvSpPr/>
      </dsp:nvSpPr>
      <dsp:spPr>
        <a:xfrm>
          <a:off x="8252229" y="976950"/>
          <a:ext cx="2411759" cy="18007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676" tIns="74676" rIns="99568" bIns="112014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Tests pré expédition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Contrôles renforcés lors de la préparation des commandes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400" kern="1200" dirty="0"/>
            <a:t>Automatiser les alertes de stocks</a:t>
          </a:r>
        </a:p>
      </dsp:txBody>
      <dsp:txXfrm>
        <a:off x="8252229" y="976950"/>
        <a:ext cx="2411759" cy="18007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0117D6-2225-4D9D-A8B9-E01A73F6516D}">
      <dsp:nvSpPr>
        <dsp:cNvPr id="0" name=""/>
        <dsp:cNvSpPr/>
      </dsp:nvSpPr>
      <dsp:spPr>
        <a:xfrm rot="5400000">
          <a:off x="3241387" y="-1303025"/>
          <a:ext cx="56636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Génère des revenus supplémentaires en évitant des pertes totales</a:t>
          </a:r>
        </a:p>
      </dsp:txBody>
      <dsp:txXfrm rot="-5400000">
        <a:off x="1865948" y="100061"/>
        <a:ext cx="3289593" cy="511067"/>
      </dsp:txXfrm>
    </dsp:sp>
    <dsp:sp modelId="{B316B437-EC85-4CDE-B184-4A0D57428681}">
      <dsp:nvSpPr>
        <dsp:cNvPr id="0" name=""/>
        <dsp:cNvSpPr/>
      </dsp:nvSpPr>
      <dsp:spPr>
        <a:xfrm>
          <a:off x="0" y="1619"/>
          <a:ext cx="1865947" cy="707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Réparation et Remise en Etat</a:t>
          </a:r>
        </a:p>
      </dsp:txBody>
      <dsp:txXfrm>
        <a:off x="34559" y="36178"/>
        <a:ext cx="1796829" cy="638833"/>
      </dsp:txXfrm>
    </dsp:sp>
    <dsp:sp modelId="{9F5A4F1F-2679-4D1F-A172-097A9EC24747}">
      <dsp:nvSpPr>
        <dsp:cNvPr id="0" name=""/>
        <dsp:cNvSpPr/>
      </dsp:nvSpPr>
      <dsp:spPr>
        <a:xfrm rot="5400000">
          <a:off x="3241387" y="-559675"/>
          <a:ext cx="56636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Catégorie second choix: (rayures, emballages..) prix réduits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Renforce l’image de la marque sur le plan écologique</a:t>
          </a:r>
        </a:p>
      </dsp:txBody>
      <dsp:txXfrm rot="-5400000">
        <a:off x="1865948" y="843411"/>
        <a:ext cx="3289593" cy="511067"/>
      </dsp:txXfrm>
    </dsp:sp>
    <dsp:sp modelId="{54AAA51F-5A40-4C11-A8AD-C354BD85DF2D}">
      <dsp:nvSpPr>
        <dsp:cNvPr id="0" name=""/>
        <dsp:cNvSpPr/>
      </dsp:nvSpPr>
      <dsp:spPr>
        <a:xfrm>
          <a:off x="0" y="744968"/>
          <a:ext cx="1865947" cy="707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Déstockage</a:t>
          </a:r>
        </a:p>
      </dsp:txBody>
      <dsp:txXfrm>
        <a:off x="34559" y="779527"/>
        <a:ext cx="1796829" cy="638833"/>
      </dsp:txXfrm>
    </dsp:sp>
    <dsp:sp modelId="{40423F40-CEA9-429E-AC9E-C59F8BD21340}">
      <dsp:nvSpPr>
        <dsp:cNvPr id="0" name=""/>
        <dsp:cNvSpPr/>
      </dsp:nvSpPr>
      <dsp:spPr>
        <a:xfrm rot="5400000">
          <a:off x="3241387" y="183673"/>
          <a:ext cx="56636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Limite le gaspillage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Renforce la RSE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Réduit les couts de destruction</a:t>
          </a:r>
        </a:p>
      </dsp:txBody>
      <dsp:txXfrm rot="-5400000">
        <a:off x="1865948" y="1586760"/>
        <a:ext cx="3289593" cy="511067"/>
      </dsp:txXfrm>
    </dsp:sp>
    <dsp:sp modelId="{4C8D1662-67FC-47D0-8F9F-6846C66E2FBF}">
      <dsp:nvSpPr>
        <dsp:cNvPr id="0" name=""/>
        <dsp:cNvSpPr/>
      </dsp:nvSpPr>
      <dsp:spPr>
        <a:xfrm>
          <a:off x="0" y="1488318"/>
          <a:ext cx="1865947" cy="707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Don</a:t>
          </a:r>
        </a:p>
      </dsp:txBody>
      <dsp:txXfrm>
        <a:off x="34559" y="1522877"/>
        <a:ext cx="1796829" cy="638833"/>
      </dsp:txXfrm>
    </dsp:sp>
    <dsp:sp modelId="{0C025C9E-33E9-49C9-B9D3-FE58EEE1B46D}">
      <dsp:nvSpPr>
        <dsp:cNvPr id="0" name=""/>
        <dsp:cNvSpPr/>
      </dsp:nvSpPr>
      <dsp:spPr>
        <a:xfrm rot="5400000">
          <a:off x="3241387" y="927023"/>
          <a:ext cx="56636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Transformer les produits retournés en nouveaux article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Recycler les composants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Réduit les déchets</a:t>
          </a:r>
        </a:p>
      </dsp:txBody>
      <dsp:txXfrm rot="-5400000">
        <a:off x="1865948" y="2330110"/>
        <a:ext cx="3289593" cy="511067"/>
      </dsp:txXfrm>
    </dsp:sp>
    <dsp:sp modelId="{B7817EA9-A9AF-4458-9BCB-46278B7018F6}">
      <dsp:nvSpPr>
        <dsp:cNvPr id="0" name=""/>
        <dsp:cNvSpPr/>
      </dsp:nvSpPr>
      <dsp:spPr>
        <a:xfrm>
          <a:off x="0" y="2231667"/>
          <a:ext cx="1865947" cy="707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 err="1"/>
            <a:t>Upcycling</a:t>
          </a:r>
          <a:r>
            <a:rPr lang="fr-FR" sz="2000" kern="1200" dirty="0"/>
            <a:t> / Recyclage</a:t>
          </a:r>
        </a:p>
      </dsp:txBody>
      <dsp:txXfrm>
        <a:off x="34559" y="2266226"/>
        <a:ext cx="1796829" cy="638833"/>
      </dsp:txXfrm>
    </dsp:sp>
    <dsp:sp modelId="{E5B1978C-40F6-49FC-8BC7-809AAB3BCFD4}">
      <dsp:nvSpPr>
        <dsp:cNvPr id="0" name=""/>
        <dsp:cNvSpPr/>
      </dsp:nvSpPr>
      <dsp:spPr>
        <a:xfrm rot="5400000">
          <a:off x="3241387" y="1670372"/>
          <a:ext cx="566361" cy="3317240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19050" rIns="38100" bIns="190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000" kern="1200" dirty="0"/>
            <a:t>Vendre les produits endommagés en lots à des plateformes dans le reconditionnement ou le recyclage</a:t>
          </a:r>
        </a:p>
      </dsp:txBody>
      <dsp:txXfrm rot="-5400000">
        <a:off x="1865948" y="3073459"/>
        <a:ext cx="3289593" cy="511067"/>
      </dsp:txXfrm>
    </dsp:sp>
    <dsp:sp modelId="{084370EF-4479-49AB-9DAE-E7327F91575A}">
      <dsp:nvSpPr>
        <dsp:cNvPr id="0" name=""/>
        <dsp:cNvSpPr/>
      </dsp:nvSpPr>
      <dsp:spPr>
        <a:xfrm>
          <a:off x="0" y="2975016"/>
          <a:ext cx="1865947" cy="7079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000" kern="1200" dirty="0"/>
            <a:t>Vente de gros</a:t>
          </a:r>
        </a:p>
      </dsp:txBody>
      <dsp:txXfrm>
        <a:off x="34559" y="3009575"/>
        <a:ext cx="1796829" cy="6388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955B86-7304-49F4-94B2-692A0C87DDAC}">
      <dsp:nvSpPr>
        <dsp:cNvPr id="0" name=""/>
        <dsp:cNvSpPr/>
      </dsp:nvSpPr>
      <dsp:spPr>
        <a:xfrm>
          <a:off x="5803262" y="10690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Collecter les données seulement nécessaires</a:t>
          </a:r>
        </a:p>
      </dsp:txBody>
      <dsp:txXfrm>
        <a:off x="5803262" y="10690"/>
        <a:ext cx="885713" cy="885713"/>
      </dsp:txXfrm>
    </dsp:sp>
    <dsp:sp modelId="{2D9E41FE-25BA-4E16-8693-842AD35D5E75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20572821"/>
            <a:gd name="adj4" fmla="val 18983370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15BC6E-058D-43FA-A436-C1F90FEEEA4A}">
      <dsp:nvSpPr>
        <dsp:cNvPr id="0" name=""/>
        <dsp:cNvSpPr/>
      </dsp:nvSpPr>
      <dsp:spPr>
        <a:xfrm>
          <a:off x="6791581" y="1722508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Transparence</a:t>
          </a:r>
        </a:p>
      </dsp:txBody>
      <dsp:txXfrm>
        <a:off x="6791581" y="1722508"/>
        <a:ext cx="885713" cy="885713"/>
      </dsp:txXfrm>
    </dsp:sp>
    <dsp:sp modelId="{98C2E047-1C59-49D0-A356-BD5994C7A8E8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2366256"/>
            <a:gd name="adj4" fmla="val 776805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17379-91B5-42CE-8765-02853E0FDFD1}">
      <dsp:nvSpPr>
        <dsp:cNvPr id="0" name=""/>
        <dsp:cNvSpPr/>
      </dsp:nvSpPr>
      <dsp:spPr>
        <a:xfrm>
          <a:off x="5803262" y="3434327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Respect des droits des personnes</a:t>
          </a:r>
        </a:p>
      </dsp:txBody>
      <dsp:txXfrm>
        <a:off x="5803262" y="3434327"/>
        <a:ext cx="885713" cy="885713"/>
      </dsp:txXfrm>
    </dsp:sp>
    <dsp:sp modelId="{DB4C67B4-79F7-4576-82D0-F0D57F069CFF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6110760"/>
            <a:gd name="adj4" fmla="val 4438865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647A11-FB2B-4AC2-8F85-1A9465E2678D}">
      <dsp:nvSpPr>
        <dsp:cNvPr id="0" name=""/>
        <dsp:cNvSpPr/>
      </dsp:nvSpPr>
      <dsp:spPr>
        <a:xfrm>
          <a:off x="3826624" y="3434327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Fixer une durée de conservation</a:t>
          </a:r>
        </a:p>
      </dsp:txBody>
      <dsp:txXfrm>
        <a:off x="3826624" y="3434327"/>
        <a:ext cx="885713" cy="885713"/>
      </dsp:txXfrm>
    </dsp:sp>
    <dsp:sp modelId="{C8D4AA95-D7CD-48FA-B626-00197B2D88B8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9772821"/>
            <a:gd name="adj4" fmla="val 8183370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9AA14-8758-4A3E-B68C-18C0BF5B4980}">
      <dsp:nvSpPr>
        <dsp:cNvPr id="0" name=""/>
        <dsp:cNvSpPr/>
      </dsp:nvSpPr>
      <dsp:spPr>
        <a:xfrm>
          <a:off x="2838305" y="1722508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Sécuriser les données et identifier les risques</a:t>
          </a:r>
        </a:p>
      </dsp:txBody>
      <dsp:txXfrm>
        <a:off x="2838305" y="1722508"/>
        <a:ext cx="885713" cy="885713"/>
      </dsp:txXfrm>
    </dsp:sp>
    <dsp:sp modelId="{1BDAF4FF-EE9A-4BBE-9290-46788A43FBC8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13166256"/>
            <a:gd name="adj4" fmla="val 11576805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DB764A-BBCC-48B9-8601-0AB57A54402D}">
      <dsp:nvSpPr>
        <dsp:cNvPr id="0" name=""/>
        <dsp:cNvSpPr/>
      </dsp:nvSpPr>
      <dsp:spPr>
        <a:xfrm>
          <a:off x="3826624" y="10690"/>
          <a:ext cx="885713" cy="8857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100" kern="1200" dirty="0"/>
            <a:t>Revoir régulièrement le process</a:t>
          </a:r>
        </a:p>
      </dsp:txBody>
      <dsp:txXfrm>
        <a:off x="3826624" y="10690"/>
        <a:ext cx="885713" cy="885713"/>
      </dsp:txXfrm>
    </dsp:sp>
    <dsp:sp modelId="{CAE47C90-A7F6-48CD-B100-03B3DC02259C}">
      <dsp:nvSpPr>
        <dsp:cNvPr id="0" name=""/>
        <dsp:cNvSpPr/>
      </dsp:nvSpPr>
      <dsp:spPr>
        <a:xfrm>
          <a:off x="3094055" y="1620"/>
          <a:ext cx="4327489" cy="4327489"/>
        </a:xfrm>
        <a:prstGeom prst="circularArrow">
          <a:avLst>
            <a:gd name="adj1" fmla="val 3991"/>
            <a:gd name="adj2" fmla="val 250374"/>
            <a:gd name="adj3" fmla="val 16910760"/>
            <a:gd name="adj4" fmla="val 15238865"/>
            <a:gd name="adj5" fmla="val 4656"/>
          </a:avLst>
        </a:prstGeom>
        <a:solidFill>
          <a:srgbClr val="00206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E769E-1F33-4FB2-B171-78C8501B1FEA}" type="datetimeFigureOut">
              <a:rPr lang="fr-FR" smtClean="0"/>
              <a:t>31/12/2024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25C824-3699-44F8-AC62-2D83212476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4332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Optimiser la communication pré-expédition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informer le client de l’état de la commande, des délais, et offrir la possibilité de modifier avant l’expédition.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Clarification des politiques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faciliter la compréhension des conditions de retour et de rétractation pour réduire les contestations.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Vérification des adresses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intégrer un outil de validation d’adresse lors de la saisie pour éviter les erreurs (réduction des NPAI).</a:t>
            </a:r>
            <a:r>
              <a:rPr lang="fr-FR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Support client renforcé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fournir un diagnostic rapide à distance pour éviter des retours inutiles.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Amélioration des emballages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utiliser des matériaux adaptés et tester leur résistance pour les produits fragiles.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Contrôles qualité renforcés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ajouter un contrôle final avant expédition pour vérifier la conformité des produits.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Formation des équipes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s’assurer que les équipes soient formées sur les standards de qualité.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Extension de garantie transparente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proposer des garanties adaptées au besoin du client pour limiter les contestations.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Suivi en temps réel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travailler avec des transporteurs qui offrent des notifications proactives (SMS/email) pour informer les clients du statut de leur livraison.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Points relais systématiques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proposer systématiquement des options de points relais pour éviter les échecs de livraison.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Partenariat avec les transporteurs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instaurer un SLA (Service </a:t>
            </a:r>
            <a:r>
              <a:rPr lang="fr-FR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Level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Agreement) clair pour réduire les erreurs et retards.</a:t>
            </a:r>
            <a:r>
              <a:rPr lang="fr-FR" dirty="0"/>
              <a:t> </a:t>
            </a:r>
          </a:p>
          <a:p>
            <a:endParaRPr lang="fr-F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Tests pré-expédition</a:t>
            </a:r>
            <a:r>
              <a:rPr lang="fr-FR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pour les appareils électroniques, effectuer des tests basiques avant envoi.</a:t>
            </a:r>
            <a:r>
              <a:rPr lang="fr-FR" dirty="0"/>
              <a:t> 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Mise en place de vérifications systématiques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lors de la préparation des commandes (contrôle qualité en sortie de stock).</a:t>
            </a:r>
          </a:p>
          <a:p>
            <a:r>
              <a:rPr lang="fr-F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Automatisation des alertes de stock</a:t>
            </a:r>
            <a:r>
              <a:rPr lang="fr-F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: s’assurer que les produits en rupture soient identifiés avant la confirmation de la commande.</a:t>
            </a:r>
            <a:r>
              <a:rPr lang="fr-FR" dirty="0"/>
              <a:t>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25C824-3699-44F8-AC62-2D83212476A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7383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0A313C-1DFD-CCDC-243F-8E91F3F0D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12C9DA4-E941-D429-CAEA-09C7B0B04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D863FA-A468-FB51-EF53-01149603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1C65-ED35-4939-922E-EA7E318F0D9F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5C5600-F56C-7852-2FBF-A305FEC0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721B43-4046-C036-0A84-7870603F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01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55CA6C-0887-5B42-515B-06A8928BA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7E8F5DD-831C-F60B-B1C4-B88232B865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E30C88-1C99-D8D5-4023-529EE5A8B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C3452-C08F-4C24-A79A-59EA7599D235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6C09AFB-95F9-7276-62F0-61AFFDE9E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C01C6F-8CB1-5BE8-753E-450C1E75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7448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56904AC-8332-36C2-6210-18FA8EA315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588E9D-E693-219C-D412-02EA865036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9D4C7B-C3C0-5D25-C824-A6512E8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F9C2-8B44-4607-A7FF-AAB4FD7230F8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9F7BF8-F1AD-345F-78D9-7FEBC396B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FADBFF6-6F3D-3C90-1E98-4A0A2800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908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D49A3-EA50-5EB0-4A5D-2A71FB57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553980-F6C3-44FC-93E4-4E3E0E3888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C519CB-A4B8-776B-2A48-B43DE76F4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1B70-245E-4D43-A02F-61547A3E4F3D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90FDDE0-0C88-6C23-E338-C7E6D58E7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8632EB-1510-1EB9-6620-ACB8E680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811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2C017C-6E29-369E-7D22-0639E49F5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65636B-8C77-752A-B4C7-106714168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13E34-E9E2-60B5-6DAC-F493311F6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804D7-26A0-4706-8FF6-7891CB1CB377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5675B4-62E4-9F4F-A920-E85EDB90B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6BF29C-5F5D-1CA7-6B51-9074915CE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0145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45709C-8C9A-B657-1BEA-26C222F5C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F84327D-114B-8D22-E54F-78F3DD8A48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8AB500-EDED-C24A-63DA-FDE61E5BD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557486-D45E-7A3D-5623-1CF1F466A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F7584-240C-46B5-BE6C-2471C46D4A15}" type="datetime1">
              <a:rPr lang="fr-FR" smtClean="0"/>
              <a:t>31/12/2024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7BCDD1-E025-4DB4-879F-1C187AAA6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7E0D89-A227-5E37-34D4-753E808A4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549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20882F-3EFB-BED5-550E-5B1BDB431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486DAB6-BCE8-995F-8031-815DB96CF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C67B00B-775B-760F-4872-60FB9BE349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F00383-C16A-D197-539E-A3D5DC5D1F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3AAD7A8-0314-0F4B-2C26-4A74C2F8D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31F7F43-6E29-AD7F-66A3-26761E49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7BB1B-933D-4CD4-AEC3-63DE072852DB}" type="datetime1">
              <a:rPr lang="fr-FR" smtClean="0"/>
              <a:t>31/12/2024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78AAB64-4E00-645A-14DD-92DBEF0E3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BCF528C-93C0-50DB-0E54-BE2F24963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524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CE5895-3695-E1D5-1684-E0DA310D7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29436C-B43B-7FAC-1C15-CDF9D1242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15022-59B4-48BB-AB4E-168E4701F540}" type="datetime1">
              <a:rPr lang="fr-FR" smtClean="0"/>
              <a:t>31/12/2024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FC6A0D-5560-307B-7D2D-22EB654BA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E1A46BA-3774-28F5-28E0-F6B0AC433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8956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5E97DA-3D76-F458-931C-1B9AA5DE7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C617A-9AD2-4F06-9CD3-FC0B41233515}" type="datetime1">
              <a:rPr lang="fr-FR" smtClean="0"/>
              <a:t>31/12/2024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B70AA9-EAAF-EC1C-B4C3-64949DA49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539BC7B-B160-F1DD-D3FF-FDBC5F607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8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B26B30-C4A2-9EB2-49A8-C12B44D51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29386F-4A1B-B91C-EAB5-38525360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BAFCF0D-9114-F9B1-8A48-DE6F4E50DB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62D70EA-41C7-DB3F-49BE-0BACDB2A0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3BE07-CFA9-47AE-B2E7-A868C2496189}" type="datetime1">
              <a:rPr lang="fr-FR" smtClean="0"/>
              <a:t>31/12/2024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1A4BFF1-FDEE-54D9-8B3E-3CAA39720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CE6C54D-6885-FD9D-DA66-CD998436C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7957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ADA496-1640-D9A3-A36F-969DDEC0B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27C44CB-C6D8-8F3F-AADC-6F6411019A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3919FD-1B30-917C-4A7D-75EB9C0DA3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01DC6E4-CF3A-7F04-DDC5-3756F403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A906B-9ECA-462F-953B-3F6706077EE5}" type="datetime1">
              <a:rPr lang="fr-FR" smtClean="0"/>
              <a:t>31/12/2024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2960969-1EC9-4AE6-4F22-04EB7C59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51B8AB3-D8F7-CD31-A147-DDBBD116B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6463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6051F97-9953-D1E4-E085-3C19E3C98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F5F8C7-CED4-D019-F4AD-176EFAED3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13E49E-2DBC-BEFB-AE26-73D3A2BC5A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A997C-2B31-48B6-950A-DC3BA6726788}" type="datetime1">
              <a:rPr lang="fr-FR" smtClean="0"/>
              <a:t>31/12/2024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224C97-B97A-6764-8AE3-E1606F0C1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fr-FR"/>
              <a:t>Regaload-Remboursement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7AA2FE0-7C4A-3A21-A5E6-1C1428F608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32936D-3D92-4A07-84A3-1587A3F6552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800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diagramLayout" Target="../diagrams/layout5.xml"/><Relationship Id="rId7" Type="http://schemas.openxmlformats.org/officeDocument/2006/relationships/image" Target="../media/image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1F9CE7-B413-0A4B-A4B4-DA411079A4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71587"/>
            <a:ext cx="9144000" cy="1977453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fr-FR" dirty="0" err="1">
                <a:solidFill>
                  <a:srgbClr val="002060"/>
                </a:solidFill>
              </a:rPr>
              <a:t>Regaload</a:t>
            </a:r>
            <a:r>
              <a:rPr lang="fr-FR" dirty="0">
                <a:solidFill>
                  <a:srgbClr val="002060"/>
                </a:solidFill>
              </a:rPr>
              <a:t> – Optimisation des Remboursements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C415299-2088-C743-7891-03DA23B4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err="1"/>
              <a:t>Regaload</a:t>
            </a:r>
            <a:r>
              <a:rPr lang="fr-FR" dirty="0"/>
              <a:t>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157A790-FC93-0E73-DBC5-4A272F32F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1</a:t>
            </a:fld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70A203A-931A-B602-B9B1-D6712DD7DB0B}"/>
              </a:ext>
            </a:extLst>
          </p:cNvPr>
          <p:cNvSpPr txBox="1"/>
          <p:nvPr/>
        </p:nvSpPr>
        <p:spPr>
          <a:xfrm>
            <a:off x="8238744" y="4572001"/>
            <a:ext cx="3474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002060"/>
                </a:solidFill>
              </a:rPr>
              <a:t>ROUDAUT Quitterie -122024</a:t>
            </a:r>
          </a:p>
        </p:txBody>
      </p:sp>
    </p:spTree>
    <p:extLst>
      <p:ext uri="{BB962C8B-B14F-4D97-AF65-F5344CB8AC3E}">
        <p14:creationId xmlns:p14="http://schemas.microsoft.com/office/powerpoint/2010/main" val="3804162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F05F2-0E07-5614-1572-6001F59D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AD51D-9760-B374-E5C9-3B61BB0DA240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Normes RGPD</a:t>
            </a:r>
          </a:p>
        </p:txBody>
      </p:sp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9366BFEB-569F-7ED1-7818-DFB7C6448A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69054"/>
              </p:ext>
            </p:extLst>
          </p:nvPr>
        </p:nvGraphicFramePr>
        <p:xfrm>
          <a:off x="838200" y="1825625"/>
          <a:ext cx="10515600" cy="43307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4FB3D0-CAE9-878B-809A-1F9449B77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E8D45F5-DAED-0B83-DF7E-218B8D4DB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10</a:t>
            </a:fld>
            <a:endParaRPr lang="fr-FR"/>
          </a:p>
        </p:txBody>
      </p:sp>
      <p:pic>
        <p:nvPicPr>
          <p:cNvPr id="9" name="Graphique 8" descr="Bouclier coche avec un remplissage uni">
            <a:extLst>
              <a:ext uri="{FF2B5EF4-FFF2-40B4-BE49-F238E27FC236}">
                <a16:creationId xmlns:a16="http://schemas.microsoft.com/office/drawing/2014/main" id="{9C43C971-C588-F68B-2102-A39FBAC3C1C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77793" y="3026120"/>
            <a:ext cx="1636414" cy="163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442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DE1366-E15F-4827-C941-F73848B0F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3396"/>
          </a:xfrm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Contexte &amp; Chiffres Clés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CB9E6257-CDFF-2266-C243-7E7C3DEB0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446592"/>
              </p:ext>
            </p:extLst>
          </p:nvPr>
        </p:nvGraphicFramePr>
        <p:xfrm>
          <a:off x="-1719072" y="1385759"/>
          <a:ext cx="10747248" cy="48145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837057-03F5-BBA5-B12C-0E414B80B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19B5A5B-95AB-110F-337D-2E8943F1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2</a:t>
            </a:fld>
            <a:endParaRPr lang="fr-FR"/>
          </a:p>
        </p:txBody>
      </p:sp>
      <p:graphicFrame>
        <p:nvGraphicFramePr>
          <p:cNvPr id="7" name="Diagramme 6">
            <a:extLst>
              <a:ext uri="{FF2B5EF4-FFF2-40B4-BE49-F238E27FC236}">
                <a16:creationId xmlns:a16="http://schemas.microsoft.com/office/drawing/2014/main" id="{07CE7037-FADF-EC11-D629-62B2593224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1273239"/>
              </p:ext>
            </p:extLst>
          </p:nvPr>
        </p:nvGraphicFramePr>
        <p:xfrm>
          <a:off x="7129272" y="1690688"/>
          <a:ext cx="4639056" cy="43534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0932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C6096D-B53D-8812-BBA1-26CFF9CC7852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Remboursement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6BA06CE-E828-B0DC-0781-34716342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F5ED5F3-4FA7-089D-14C1-CAB4B9C86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3</a:t>
            </a:fld>
            <a:endParaRPr lang="fr-FR"/>
          </a:p>
        </p:txBody>
      </p:sp>
      <p:sp>
        <p:nvSpPr>
          <p:cNvPr id="9" name="Organigramme : Connecteur 8">
            <a:extLst>
              <a:ext uri="{FF2B5EF4-FFF2-40B4-BE49-F238E27FC236}">
                <a16:creationId xmlns:a16="http://schemas.microsoft.com/office/drawing/2014/main" id="{49A3FA6E-F439-723E-A1C0-3EE693BA9FA5}"/>
              </a:ext>
            </a:extLst>
          </p:cNvPr>
          <p:cNvSpPr/>
          <p:nvPr/>
        </p:nvSpPr>
        <p:spPr>
          <a:xfrm>
            <a:off x="502920" y="2300039"/>
            <a:ext cx="1408176" cy="132556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15 416 Produits Retournes</a:t>
            </a:r>
          </a:p>
        </p:txBody>
      </p:sp>
      <p:sp>
        <p:nvSpPr>
          <p:cNvPr id="10" name="Organigramme : Connecteur 9">
            <a:extLst>
              <a:ext uri="{FF2B5EF4-FFF2-40B4-BE49-F238E27FC236}">
                <a16:creationId xmlns:a16="http://schemas.microsoft.com/office/drawing/2014/main" id="{A2E3E4E3-00DD-414A-DF89-5B9D020D9995}"/>
              </a:ext>
            </a:extLst>
          </p:cNvPr>
          <p:cNvSpPr/>
          <p:nvPr/>
        </p:nvSpPr>
        <p:spPr>
          <a:xfrm>
            <a:off x="2776728" y="2300038"/>
            <a:ext cx="1408176" cy="132556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381 597 Produits Envoyés</a:t>
            </a:r>
          </a:p>
        </p:txBody>
      </p:sp>
      <p:sp>
        <p:nvSpPr>
          <p:cNvPr id="13" name="Accolade ouvrante 12">
            <a:extLst>
              <a:ext uri="{FF2B5EF4-FFF2-40B4-BE49-F238E27FC236}">
                <a16:creationId xmlns:a16="http://schemas.microsoft.com/office/drawing/2014/main" id="{5761A7D1-50AA-999D-F706-9271B046F476}"/>
              </a:ext>
            </a:extLst>
          </p:cNvPr>
          <p:cNvSpPr/>
          <p:nvPr/>
        </p:nvSpPr>
        <p:spPr>
          <a:xfrm rot="16200000">
            <a:off x="2151128" y="2855216"/>
            <a:ext cx="411644" cy="2729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Organigramme : Connecteur 13">
            <a:extLst>
              <a:ext uri="{FF2B5EF4-FFF2-40B4-BE49-F238E27FC236}">
                <a16:creationId xmlns:a16="http://schemas.microsoft.com/office/drawing/2014/main" id="{B068B292-78B7-5DA0-6551-18A5EE346BFA}"/>
              </a:ext>
            </a:extLst>
          </p:cNvPr>
          <p:cNvSpPr/>
          <p:nvPr/>
        </p:nvSpPr>
        <p:spPr>
          <a:xfrm>
            <a:off x="1652862" y="4539959"/>
            <a:ext cx="1510962" cy="1492453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400" dirty="0"/>
              <a:t>4,04% Produits</a:t>
            </a:r>
          </a:p>
        </p:txBody>
      </p:sp>
      <p:sp>
        <p:nvSpPr>
          <p:cNvPr id="15" name="Organigramme : Connecteur 14">
            <a:extLst>
              <a:ext uri="{FF2B5EF4-FFF2-40B4-BE49-F238E27FC236}">
                <a16:creationId xmlns:a16="http://schemas.microsoft.com/office/drawing/2014/main" id="{BF19174B-E3DC-93D0-1A3F-9F72FF1E92FD}"/>
              </a:ext>
            </a:extLst>
          </p:cNvPr>
          <p:cNvSpPr/>
          <p:nvPr/>
        </p:nvSpPr>
        <p:spPr>
          <a:xfrm>
            <a:off x="6425184" y="2379287"/>
            <a:ext cx="1728216" cy="15381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2 281 226 </a:t>
            </a:r>
            <a:r>
              <a:rPr lang="fr-FR" sz="1400" b="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€ </a:t>
            </a:r>
          </a:p>
          <a:p>
            <a:pPr algn="ctr"/>
            <a:r>
              <a:rPr lang="fr-FR" sz="1400" dirty="0">
                <a:solidFill>
                  <a:schemeClr val="bg1"/>
                </a:solidFill>
                <a:cs typeface="Times New Roman" panose="02020603050405020304" pitchFamily="18" charset="0"/>
              </a:rPr>
              <a:t>Remboursement</a:t>
            </a:r>
            <a:endParaRPr lang="fr-FR" sz="1400" dirty="0"/>
          </a:p>
          <a:p>
            <a:pPr algn="ctr"/>
            <a:r>
              <a:rPr lang="fr-FR" sz="1400" dirty="0"/>
              <a:t> </a:t>
            </a:r>
          </a:p>
        </p:txBody>
      </p:sp>
      <p:sp>
        <p:nvSpPr>
          <p:cNvPr id="16" name="Organigramme : Connecteur 15">
            <a:extLst>
              <a:ext uri="{FF2B5EF4-FFF2-40B4-BE49-F238E27FC236}">
                <a16:creationId xmlns:a16="http://schemas.microsoft.com/office/drawing/2014/main" id="{9E0C653E-6C16-E992-584A-95F27390F2E0}"/>
              </a:ext>
            </a:extLst>
          </p:cNvPr>
          <p:cNvSpPr/>
          <p:nvPr/>
        </p:nvSpPr>
        <p:spPr>
          <a:xfrm>
            <a:off x="9101328" y="2379287"/>
            <a:ext cx="1728216" cy="1538117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34 747 732</a:t>
            </a:r>
            <a:r>
              <a:rPr lang="fr-FR" sz="1400" b="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 €</a:t>
            </a:r>
            <a:r>
              <a:rPr lang="fr-FR" sz="1400" dirty="0"/>
              <a:t> Chiffres D’Affaires</a:t>
            </a:r>
          </a:p>
        </p:txBody>
      </p:sp>
      <p:sp>
        <p:nvSpPr>
          <p:cNvPr id="17" name="Accolade ouvrante 16">
            <a:extLst>
              <a:ext uri="{FF2B5EF4-FFF2-40B4-BE49-F238E27FC236}">
                <a16:creationId xmlns:a16="http://schemas.microsoft.com/office/drawing/2014/main" id="{3E724201-A22A-9A82-B395-CCB5BF11A570}"/>
              </a:ext>
            </a:extLst>
          </p:cNvPr>
          <p:cNvSpPr/>
          <p:nvPr/>
        </p:nvSpPr>
        <p:spPr>
          <a:xfrm rot="16200000">
            <a:off x="8331626" y="2864020"/>
            <a:ext cx="411644" cy="272932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Organigramme : Connecteur 17">
            <a:extLst>
              <a:ext uri="{FF2B5EF4-FFF2-40B4-BE49-F238E27FC236}">
                <a16:creationId xmlns:a16="http://schemas.microsoft.com/office/drawing/2014/main" id="{522ABAA8-8B96-7281-3B64-51E5ED082E52}"/>
              </a:ext>
            </a:extLst>
          </p:cNvPr>
          <p:cNvSpPr/>
          <p:nvPr/>
        </p:nvSpPr>
        <p:spPr>
          <a:xfrm>
            <a:off x="7580376" y="4539959"/>
            <a:ext cx="1886712" cy="1492453"/>
          </a:xfrm>
          <a:prstGeom prst="flowChartConnector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1200" dirty="0"/>
              <a:t>6,57% Remboursement</a:t>
            </a:r>
          </a:p>
        </p:txBody>
      </p:sp>
    </p:spTree>
    <p:extLst>
      <p:ext uri="{BB962C8B-B14F-4D97-AF65-F5344CB8AC3E}">
        <p14:creationId xmlns:p14="http://schemas.microsoft.com/office/powerpoint/2010/main" val="82758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8835-19EE-20B2-6F05-B4CCD9562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392A2A-AF3A-1D7A-3C2B-03CA0CDAF2D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Remboursement- Top 10 Motifs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0D50D57-8B3E-80E9-C743-5D87D6C4D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422374-0F90-860F-FC2E-957EA0140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4</a:t>
            </a:fld>
            <a:endParaRPr lang="fr-FR"/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2D273E12-B2DE-B6CE-D41E-CB732B8F8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674418"/>
              </p:ext>
            </p:extLst>
          </p:nvPr>
        </p:nvGraphicFramePr>
        <p:xfrm>
          <a:off x="838200" y="1950244"/>
          <a:ext cx="8351520" cy="4146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6841">
                  <a:extLst>
                    <a:ext uri="{9D8B030D-6E8A-4147-A177-3AD203B41FA5}">
                      <a16:colId xmlns:a16="http://schemas.microsoft.com/office/drawing/2014/main" val="4005351378"/>
                    </a:ext>
                  </a:extLst>
                </a:gridCol>
                <a:gridCol w="2315871">
                  <a:extLst>
                    <a:ext uri="{9D8B030D-6E8A-4147-A177-3AD203B41FA5}">
                      <a16:colId xmlns:a16="http://schemas.microsoft.com/office/drawing/2014/main" val="2504870268"/>
                    </a:ext>
                  </a:extLst>
                </a:gridCol>
                <a:gridCol w="1197864">
                  <a:extLst>
                    <a:ext uri="{9D8B030D-6E8A-4147-A177-3AD203B41FA5}">
                      <a16:colId xmlns:a16="http://schemas.microsoft.com/office/drawing/2014/main" val="920744160"/>
                    </a:ext>
                  </a:extLst>
                </a:gridCol>
                <a:gridCol w="1298448">
                  <a:extLst>
                    <a:ext uri="{9D8B030D-6E8A-4147-A177-3AD203B41FA5}">
                      <a16:colId xmlns:a16="http://schemas.microsoft.com/office/drawing/2014/main" val="4057095262"/>
                    </a:ext>
                  </a:extLst>
                </a:gridCol>
                <a:gridCol w="1682496">
                  <a:extLst>
                    <a:ext uri="{9D8B030D-6E8A-4147-A177-3AD203B41FA5}">
                      <a16:colId xmlns:a16="http://schemas.microsoft.com/office/drawing/2014/main" val="14433411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Motif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Nombre Retours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Produits Retournes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Montant Remboursements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0489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Rétractation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Rétractation client après 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5658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5943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928 457,00 €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60033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 distribue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Evènement de non-livraison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1814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193 095,00 €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1351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non-réclame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 réclamé (Point relais)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1591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178 008,00 €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25344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Erreur de référence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Mauvais produit reçu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175 307,00 €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582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Commande livrée mais non reçue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Contestation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686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822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148 493,00 €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6874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 manquant a la 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Contestation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363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138 432,00 €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22072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 livre abime au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1016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1072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128 604,00 €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5436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refuse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refuse par le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412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102 919,00 €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103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Panne au déballage (15j max après livraison)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439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91 359,00 €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80803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non-livre client – retour détériore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314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469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58 929,00 €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41940535"/>
                  </a:ext>
                </a:extLst>
              </a:tr>
            </a:tbl>
          </a:graphicData>
        </a:graphic>
      </p:graphicFrame>
      <p:pic>
        <p:nvPicPr>
          <p:cNvPr id="7" name="Graphique 6" descr="Badge croix contour">
            <a:extLst>
              <a:ext uri="{FF2B5EF4-FFF2-40B4-BE49-F238E27FC236}">
                <a16:creationId xmlns:a16="http://schemas.microsoft.com/office/drawing/2014/main" id="{A7A17FB3-7EE2-1285-02C9-A40D80726A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91503" y="3292157"/>
            <a:ext cx="1572768" cy="1572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833BB-9FC9-C839-864C-5C519C3D1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675891-0117-85BC-C803-E03C94231134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Remboursement- Top 10 Catégorie </a:t>
            </a:r>
            <a:r>
              <a:rPr lang="fr-FR" dirty="0" err="1">
                <a:solidFill>
                  <a:srgbClr val="002060"/>
                </a:solidFill>
              </a:rPr>
              <a:t>Level</a:t>
            </a:r>
            <a:r>
              <a:rPr lang="fr-FR" dirty="0">
                <a:solidFill>
                  <a:srgbClr val="002060"/>
                </a:solidFill>
              </a:rPr>
              <a:t> 1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83DD94-F2B4-CC88-E057-62579D39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5C47E2A-A154-34F5-E257-1C0B046B8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5</a:t>
            </a:fld>
            <a:endParaRPr lang="fr-FR"/>
          </a:p>
        </p:txBody>
      </p:sp>
      <p:pic>
        <p:nvPicPr>
          <p:cNvPr id="7" name="Graphique 6" descr="Badge croix contour">
            <a:extLst>
              <a:ext uri="{FF2B5EF4-FFF2-40B4-BE49-F238E27FC236}">
                <a16:creationId xmlns:a16="http://schemas.microsoft.com/office/drawing/2014/main" id="{FF8CA129-7A2B-B808-F71D-0D5A123A0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032" y="2642616"/>
            <a:ext cx="1572768" cy="1572768"/>
          </a:xfrm>
          <a:prstGeom prst="rect">
            <a:avLst/>
          </a:prstGeom>
        </p:spPr>
      </p:pic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7EE3861-F49B-BD3F-E96F-C03EAAA0C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730805"/>
              </p:ext>
            </p:extLst>
          </p:nvPr>
        </p:nvGraphicFramePr>
        <p:xfrm>
          <a:off x="3813048" y="1874806"/>
          <a:ext cx="3493008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3008">
                  <a:extLst>
                    <a:ext uri="{9D8B030D-6E8A-4147-A177-3AD203B41FA5}">
                      <a16:colId xmlns:a16="http://schemas.microsoft.com/office/drawing/2014/main" val="1171446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Categorie_Produit_lvl_1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7130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JEUX VIDEO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79775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INFORMATIQUE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60426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TELEPHONIE - GPS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12715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JEUX - JOUETS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10391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PUERICULTURE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860781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JARDIN - PISCINE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26954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ELECTROMENAGER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2906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ANIMALERIE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18028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BRICOLAGE - OUTILLAGE - QUINCAILLERIE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7528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TV - VIDEO - SON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4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547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A993B-E46C-22C1-5B59-1CCAA727B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F009E0-6451-FF36-9729-1202B6D4D12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Remboursement- Transporteurs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2452605-270C-883F-8275-A88C2AB26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99E945-55FB-CFC7-1D73-122D6238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6</a:t>
            </a:fld>
            <a:endParaRPr lang="fr-FR"/>
          </a:p>
        </p:txBody>
      </p:sp>
      <p:pic>
        <p:nvPicPr>
          <p:cNvPr id="7" name="Graphique 6" descr="Badge croix contour">
            <a:extLst>
              <a:ext uri="{FF2B5EF4-FFF2-40B4-BE49-F238E27FC236}">
                <a16:creationId xmlns:a16="http://schemas.microsoft.com/office/drawing/2014/main" id="{097F6B52-7863-1A38-C9AB-B2D8A2DE8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81032" y="2642616"/>
            <a:ext cx="1572768" cy="1572768"/>
          </a:xfrm>
          <a:prstGeom prst="rect">
            <a:avLst/>
          </a:prstGeom>
        </p:spPr>
      </p:pic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5E44D1D0-53F9-F32D-7094-1872C89A1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4443"/>
              </p:ext>
            </p:extLst>
          </p:nvPr>
        </p:nvGraphicFramePr>
        <p:xfrm>
          <a:off x="971295" y="2420450"/>
          <a:ext cx="8227134" cy="2902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3567">
                  <a:extLst>
                    <a:ext uri="{9D8B030D-6E8A-4147-A177-3AD203B41FA5}">
                      <a16:colId xmlns:a16="http://schemas.microsoft.com/office/drawing/2014/main" val="2320770997"/>
                    </a:ext>
                  </a:extLst>
                </a:gridCol>
                <a:gridCol w="4113567">
                  <a:extLst>
                    <a:ext uri="{9D8B030D-6E8A-4147-A177-3AD203B41FA5}">
                      <a16:colId xmlns:a16="http://schemas.microsoft.com/office/drawing/2014/main" val="834321828"/>
                    </a:ext>
                  </a:extLst>
                </a:gridCol>
              </a:tblGrid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Transporteur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Montant Remboursements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585723296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CHRONOPOST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1 095 703.0 €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718175578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RELAIS COLIS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347 530.0 €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15241610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MONDIAL RELAY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269 882.0 €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8868618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288 777.0 €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28005434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COLISSIMO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213 028.0 €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703483572"/>
                  </a:ext>
                </a:extLst>
              </a:tr>
              <a:tr h="414666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DPD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66 306.0 €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69276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890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A2DF1-B7D7-AA48-3329-ED84DBE72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6730B1-931C-1D07-5AC5-C03614BE6789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Remboursement- Transporteurs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348B21A-0E8B-2047-EE06-588DAF23B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560CFFD-8B43-4025-0B30-7E4B2955E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7</a:t>
            </a:fld>
            <a:endParaRPr lang="fr-FR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B6D5DEF8-2894-4A47-DF21-D9D2BDDB26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365761"/>
              </p:ext>
            </p:extLst>
          </p:nvPr>
        </p:nvGraphicFramePr>
        <p:xfrm>
          <a:off x="902208" y="1912398"/>
          <a:ext cx="6687312" cy="422224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3712">
                  <a:extLst>
                    <a:ext uri="{9D8B030D-6E8A-4147-A177-3AD203B41FA5}">
                      <a16:colId xmlns:a16="http://schemas.microsoft.com/office/drawing/2014/main" val="4005351378"/>
                    </a:ext>
                  </a:extLst>
                </a:gridCol>
                <a:gridCol w="2386800">
                  <a:extLst>
                    <a:ext uri="{9D8B030D-6E8A-4147-A177-3AD203B41FA5}">
                      <a16:colId xmlns:a16="http://schemas.microsoft.com/office/drawing/2014/main" val="2504870268"/>
                    </a:ext>
                  </a:extLst>
                </a:gridCol>
                <a:gridCol w="2386800">
                  <a:extLst>
                    <a:ext uri="{9D8B030D-6E8A-4147-A177-3AD203B41FA5}">
                      <a16:colId xmlns:a16="http://schemas.microsoft.com/office/drawing/2014/main" val="819956208"/>
                    </a:ext>
                  </a:extLst>
                </a:gridCol>
              </a:tblGrid>
              <a:tr h="302758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Motif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Info Motif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b="1" i="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</a:rPr>
                        <a:t>Département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89206"/>
                  </a:ext>
                </a:extLst>
              </a:tr>
              <a:tr h="344812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Rétractation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Rétractation client après 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0033426"/>
                  </a:ext>
                </a:extLst>
              </a:tr>
              <a:tr h="3037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 distribue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Evènement de non-livraison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3515948"/>
                  </a:ext>
                </a:extLst>
              </a:tr>
              <a:tr h="3037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non-réclame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 réclamé (Point relais)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344891"/>
                  </a:ext>
                </a:extLst>
              </a:tr>
              <a:tr h="3037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Erreur de référence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Mauvais produit reçu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Logistique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826136"/>
                  </a:ext>
                </a:extLst>
              </a:tr>
              <a:tr h="43161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Commande livrée mais non reçue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Contestation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Transport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8748239"/>
                  </a:ext>
                </a:extLst>
              </a:tr>
              <a:tr h="45309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 manquant a la livraison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Contestation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Logistique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72605"/>
                  </a:ext>
                </a:extLst>
              </a:tr>
              <a:tr h="391841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Produit livre abime au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Qualité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5436914"/>
                  </a:ext>
                </a:extLst>
              </a:tr>
              <a:tr h="303795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refuse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refuse par le client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Client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1032055"/>
                  </a:ext>
                </a:extLst>
              </a:tr>
              <a:tr h="602404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Panne au déballage (15j max après livraison)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Qualité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0803270"/>
                  </a:ext>
                </a:extLst>
              </a:tr>
              <a:tr h="480529"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Colis non livre client – retour détériore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Avarie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12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Qualité</a:t>
                      </a:r>
                    </a:p>
                  </a:txBody>
                  <a:tcPr marL="6350" marR="6350" marT="6350" marB="0" anchor="ctr"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1940535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1724AAA0-DD0A-9CCB-4C99-AD2C07B6BFB1}"/>
              </a:ext>
            </a:extLst>
          </p:cNvPr>
          <p:cNvSpPr txBox="1"/>
          <p:nvPr/>
        </p:nvSpPr>
        <p:spPr>
          <a:xfrm>
            <a:off x="9416796" y="3346544"/>
            <a:ext cx="2205228" cy="120032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Client </a:t>
            </a:r>
          </a:p>
          <a:p>
            <a:pPr algn="ctr"/>
            <a:r>
              <a:rPr lang="fr-FR" dirty="0"/>
              <a:t>Qualité </a:t>
            </a:r>
          </a:p>
          <a:p>
            <a:pPr algn="ctr"/>
            <a:r>
              <a:rPr lang="fr-FR" dirty="0"/>
              <a:t>Transport </a:t>
            </a:r>
          </a:p>
          <a:p>
            <a:pPr algn="ctr"/>
            <a:r>
              <a:rPr lang="fr-FR" dirty="0"/>
              <a:t>Logistique </a:t>
            </a:r>
          </a:p>
        </p:txBody>
      </p:sp>
      <p:pic>
        <p:nvPicPr>
          <p:cNvPr id="10" name="Graphique 9" descr="Cause à effet avec un remplissage uni">
            <a:extLst>
              <a:ext uri="{FF2B5EF4-FFF2-40B4-BE49-F238E27FC236}">
                <a16:creationId xmlns:a16="http://schemas.microsoft.com/office/drawing/2014/main" id="{12D60187-7D9F-6849-8D72-BB985263E4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4874" y="3008296"/>
            <a:ext cx="1711452" cy="1711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89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976B7E-7C70-3DEA-E16F-CA7316732157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Réduction Flux Retours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280A6F97-2C82-F95D-60FD-1EB44A1EB3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0658614"/>
              </p:ext>
            </p:extLst>
          </p:nvPr>
        </p:nvGraphicFramePr>
        <p:xfrm>
          <a:off x="838200" y="1825625"/>
          <a:ext cx="10668000" cy="27899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47B7557-DB6E-EEC3-8DE9-534D1776D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B4E9B88-C9B9-FFC8-C5BA-2A590AE4C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8</a:t>
            </a:fld>
            <a:endParaRPr lang="fr-FR"/>
          </a:p>
        </p:txBody>
      </p:sp>
      <p:pic>
        <p:nvPicPr>
          <p:cNvPr id="10" name="Graphique 9" descr="Ampoule et engrenage contour">
            <a:extLst>
              <a:ext uri="{FF2B5EF4-FFF2-40B4-BE49-F238E27FC236}">
                <a16:creationId xmlns:a16="http://schemas.microsoft.com/office/drawing/2014/main" id="{AE215529-944F-DD28-3F66-7186C79FBA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210800" y="570706"/>
            <a:ext cx="914400" cy="914400"/>
          </a:xfrm>
          <a:prstGeom prst="rect">
            <a:avLst/>
          </a:prstGeom>
        </p:spPr>
      </p:pic>
      <p:sp>
        <p:nvSpPr>
          <p:cNvPr id="11" name="Flèche : angle droit 10">
            <a:extLst>
              <a:ext uri="{FF2B5EF4-FFF2-40B4-BE49-F238E27FC236}">
                <a16:creationId xmlns:a16="http://schemas.microsoft.com/office/drawing/2014/main" id="{7C9F10EB-A5FD-3979-414E-FEEA0210B01D}"/>
              </a:ext>
            </a:extLst>
          </p:cNvPr>
          <p:cNvSpPr/>
          <p:nvPr/>
        </p:nvSpPr>
        <p:spPr>
          <a:xfrm rot="5400000">
            <a:off x="1215911" y="4828598"/>
            <a:ext cx="1018949" cy="1143000"/>
          </a:xfrm>
          <a:prstGeom prst="bentUpArrow">
            <a:avLst>
              <a:gd name="adj1" fmla="val 10385"/>
              <a:gd name="adj2" fmla="val 20000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637E113C-99E1-82E6-F26C-58CDB19F64E4}"/>
              </a:ext>
            </a:extLst>
          </p:cNvPr>
          <p:cNvSpPr txBox="1"/>
          <p:nvPr/>
        </p:nvSpPr>
        <p:spPr>
          <a:xfrm>
            <a:off x="2797629" y="5443702"/>
            <a:ext cx="5932714" cy="461665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rgbClr val="002060"/>
                </a:solidFill>
              </a:rPr>
              <a:t>REDUCTION DES FLUX RETOURS</a:t>
            </a:r>
          </a:p>
        </p:txBody>
      </p:sp>
    </p:spTree>
    <p:extLst>
      <p:ext uri="{BB962C8B-B14F-4D97-AF65-F5344CB8AC3E}">
        <p14:creationId xmlns:p14="http://schemas.microsoft.com/office/powerpoint/2010/main" val="4044835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7A1E06-19A8-A445-9855-2E03E4C63BA1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rgbClr val="002060"/>
            </a:solidFill>
          </a:ln>
        </p:spPr>
        <p:txBody>
          <a:bodyPr/>
          <a:lstStyle/>
          <a:p>
            <a:r>
              <a:rPr lang="fr-FR" dirty="0">
                <a:solidFill>
                  <a:srgbClr val="002060"/>
                </a:solidFill>
              </a:rPr>
              <a:t>Valorisation Produits Abîmés</a:t>
            </a:r>
          </a:p>
        </p:txBody>
      </p:sp>
      <p:graphicFrame>
        <p:nvGraphicFramePr>
          <p:cNvPr id="6" name="Espace réservé du contenu 5">
            <a:extLst>
              <a:ext uri="{FF2B5EF4-FFF2-40B4-BE49-F238E27FC236}">
                <a16:creationId xmlns:a16="http://schemas.microsoft.com/office/drawing/2014/main" id="{7F3BE421-E0AE-A0D9-9D34-A494BBEF5981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31070853"/>
              </p:ext>
            </p:extLst>
          </p:nvPr>
        </p:nvGraphicFramePr>
        <p:xfrm>
          <a:off x="912812" y="3011723"/>
          <a:ext cx="3495902" cy="20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95902">
                  <a:extLst>
                    <a:ext uri="{9D8B030D-6E8A-4147-A177-3AD203B41FA5}">
                      <a16:colId xmlns:a16="http://schemas.microsoft.com/office/drawing/2014/main" val="3473857903"/>
                    </a:ext>
                  </a:extLst>
                </a:gridCol>
              </a:tblGrid>
              <a:tr h="54056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8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Etat Retour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950642614"/>
                  </a:ext>
                </a:extLst>
              </a:tr>
              <a:tr h="4943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Soldeur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06255890"/>
                  </a:ext>
                </a:extLst>
              </a:tr>
              <a:tr h="4943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Casse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07534297"/>
                  </a:ext>
                </a:extLst>
              </a:tr>
              <a:tr h="494344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fr-FR" sz="2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Fraude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42753534"/>
                  </a:ext>
                </a:extLst>
              </a:tr>
            </a:tbl>
          </a:graphicData>
        </a:graphic>
      </p:graphicFrame>
      <p:graphicFrame>
        <p:nvGraphicFramePr>
          <p:cNvPr id="10" name="Espace réservé du contenu 9">
            <a:extLst>
              <a:ext uri="{FF2B5EF4-FFF2-40B4-BE49-F238E27FC236}">
                <a16:creationId xmlns:a16="http://schemas.microsoft.com/office/drawing/2014/main" id="{D2604A09-7351-DBCC-217C-7AED74B48B7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603309949"/>
              </p:ext>
            </p:extLst>
          </p:nvPr>
        </p:nvGraphicFramePr>
        <p:xfrm>
          <a:off x="6019006" y="2011245"/>
          <a:ext cx="5183188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7555D99-D1F8-ABAC-074F-8D9A7AB7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Regaload-Remboursement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61A0C7F-34FC-3E67-9C9C-805F027F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32936D-3D92-4A07-84A3-1587A3F65525}" type="slidenum">
              <a:rPr lang="fr-FR" smtClean="0"/>
              <a:t>9</a:t>
            </a:fld>
            <a:endParaRPr lang="fr-FR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0A7451EA-92D6-71B6-72EC-B0C667BB798B}"/>
              </a:ext>
            </a:extLst>
          </p:cNvPr>
          <p:cNvCxnSpPr/>
          <p:nvPr/>
        </p:nvCxnSpPr>
        <p:spPr>
          <a:xfrm flipV="1">
            <a:off x="4691743" y="2709901"/>
            <a:ext cx="1110343" cy="1099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9798EC8C-D3C7-3C68-B19A-923D65437338}"/>
              </a:ext>
            </a:extLst>
          </p:cNvPr>
          <p:cNvCxnSpPr>
            <a:cxnSpLocks/>
          </p:cNvCxnSpPr>
          <p:nvPr/>
        </p:nvCxnSpPr>
        <p:spPr>
          <a:xfrm>
            <a:off x="4691742" y="3978728"/>
            <a:ext cx="11103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5ED0926C-79FC-392C-2805-828D7116A3DC}"/>
              </a:ext>
            </a:extLst>
          </p:cNvPr>
          <p:cNvCxnSpPr>
            <a:cxnSpLocks/>
          </p:cNvCxnSpPr>
          <p:nvPr/>
        </p:nvCxnSpPr>
        <p:spPr>
          <a:xfrm>
            <a:off x="4691742" y="4093579"/>
            <a:ext cx="1176452" cy="10681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60639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461</TotalTime>
  <Words>887</Words>
  <Application>Microsoft Office PowerPoint</Application>
  <PresentationFormat>Grand écran</PresentationFormat>
  <Paragraphs>240</Paragraphs>
  <Slides>10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Thème Office</vt:lpstr>
      <vt:lpstr>Regaload – Optimisation des Remboursements</vt:lpstr>
      <vt:lpstr>Contexte &amp; Chiffres Clés</vt:lpstr>
      <vt:lpstr>Remboursement</vt:lpstr>
      <vt:lpstr>Remboursement- Top 10 Motifs</vt:lpstr>
      <vt:lpstr>Remboursement- Top 10 Catégorie Level 1 </vt:lpstr>
      <vt:lpstr>Remboursement- Transporteurs</vt:lpstr>
      <vt:lpstr>Remboursement- Transporteurs</vt:lpstr>
      <vt:lpstr>Réduction Flux Retours</vt:lpstr>
      <vt:lpstr>Valorisation Produits Abîmés</vt:lpstr>
      <vt:lpstr>Normes RGPD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Quitterie ROUDAUT</dc:creator>
  <cp:lastModifiedBy>Quitterie ROUDAUT</cp:lastModifiedBy>
  <cp:revision>1</cp:revision>
  <dcterms:created xsi:type="dcterms:W3CDTF">2024-12-19T13:50:59Z</dcterms:created>
  <dcterms:modified xsi:type="dcterms:W3CDTF">2024-12-31T09:49:35Z</dcterms:modified>
</cp:coreProperties>
</file>