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4" r:id="rId9"/>
    <p:sldId id="263" r:id="rId10"/>
    <p:sldId id="265" r:id="rId11"/>
  </p:sldIdLst>
  <p:sldSz cx="9144000" cy="5143500" type="screen16x9"/>
  <p:notesSz cx="6858000" cy="9144000"/>
  <p:embeddedFontLst>
    <p:embeddedFont>
      <p:font typeface="Montserrat"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7">
          <p15:clr>
            <a:srgbClr val="A4A3A4"/>
          </p15:clr>
        </p15:guide>
        <p15:guide id="2" pos="2721">
          <p15:clr>
            <a:srgbClr val="A4A3A4"/>
          </p15:clr>
        </p15:guide>
        <p15:guide id="3" pos="2438">
          <p15:clr>
            <a:srgbClr val="9AA0A6"/>
          </p15:clr>
        </p15:guide>
        <p15:guide id="4" pos="416">
          <p15:clr>
            <a:srgbClr val="9AA0A6"/>
          </p15:clr>
        </p15:guide>
        <p15:guide id="5" pos="1191">
          <p15:clr>
            <a:srgbClr val="9AA0A6"/>
          </p15:clr>
        </p15:guide>
        <p15:guide id="6" pos="638">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grzrqtyc6NFMljW0vJjHtN/3s2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863E82-9B93-457E-9E3D-098B5947F637}" v="1588" dt="2025-03-03T10:57:06.136"/>
  </p1510:revLst>
</p1510:revInfo>
</file>

<file path=ppt/tableStyles.xml><?xml version="1.0" encoding="utf-8"?>
<a:tblStyleLst xmlns:a="http://schemas.openxmlformats.org/drawingml/2006/main" def="{D8B276D6-7DA8-486D-9897-4FA2B4CCD1D1}">
  <a:tblStyle styleId="{D8B276D6-7DA8-486D-9897-4FA2B4CCD1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77" autoAdjust="0"/>
  </p:normalViewPr>
  <p:slideViewPr>
    <p:cSldViewPr snapToGrid="0">
      <p:cViewPr varScale="1">
        <p:scale>
          <a:sx n="112" d="100"/>
          <a:sy n="112" d="100"/>
        </p:scale>
        <p:origin x="1584" y="324"/>
      </p:cViewPr>
      <p:guideLst>
        <p:guide orient="horz" pos="1077"/>
        <p:guide pos="2721"/>
        <p:guide pos="2438"/>
        <p:guide pos="416"/>
        <p:guide pos="1191"/>
        <p:guide pos="6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26" Type="http://schemas.microsoft.com/office/2016/11/relationships/changesInfo" Target="changesInfos/changesInfo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itterie ROUDAUT" userId="8543a2adf6973109" providerId="LiveId" clId="{EB21746A-78EA-4008-B56A-301D2BB062A9}"/>
    <pc:docChg chg="undo custSel addSld modSld">
      <pc:chgData name="Quitterie ROUDAUT" userId="8543a2adf6973109" providerId="LiveId" clId="{EB21746A-78EA-4008-B56A-301D2BB062A9}" dt="2024-10-21T08:44:15.819" v="7671" actId="20577"/>
      <pc:docMkLst>
        <pc:docMk/>
      </pc:docMkLst>
      <pc:sldChg chg="modSp mod modNotesTx">
        <pc:chgData name="Quitterie ROUDAUT" userId="8543a2adf6973109" providerId="LiveId" clId="{EB21746A-78EA-4008-B56A-301D2BB062A9}" dt="2024-10-21T08:44:06.891" v="7670" actId="33524"/>
        <pc:sldMkLst>
          <pc:docMk/>
          <pc:sldMk cId="0" sldId="256"/>
        </pc:sldMkLst>
      </pc:sldChg>
      <pc:sldChg chg="addSp delSp modSp mod modNotesTx">
        <pc:chgData name="Quitterie ROUDAUT" userId="8543a2adf6973109" providerId="LiveId" clId="{EB21746A-78EA-4008-B56A-301D2BB062A9}" dt="2024-10-21T08:44:15.819" v="7671" actId="20577"/>
        <pc:sldMkLst>
          <pc:docMk/>
          <pc:sldMk cId="0" sldId="257"/>
        </pc:sldMkLst>
      </pc:sldChg>
      <pc:sldChg chg="addSp delSp modSp mod modNotesTx">
        <pc:chgData name="Quitterie ROUDAUT" userId="8543a2adf6973109" providerId="LiveId" clId="{EB21746A-78EA-4008-B56A-301D2BB062A9}" dt="2024-10-20T19:56:25.705" v="7600" actId="20577"/>
        <pc:sldMkLst>
          <pc:docMk/>
          <pc:sldMk cId="0" sldId="258"/>
        </pc:sldMkLst>
      </pc:sldChg>
      <pc:sldChg chg="addSp delSp modSp mod modNotesTx">
        <pc:chgData name="Quitterie ROUDAUT" userId="8543a2adf6973109" providerId="LiveId" clId="{EB21746A-78EA-4008-B56A-301D2BB062A9}" dt="2024-10-18T09:04:27.142" v="3129" actId="20577"/>
        <pc:sldMkLst>
          <pc:docMk/>
          <pc:sldMk cId="0" sldId="259"/>
        </pc:sldMkLst>
      </pc:sldChg>
      <pc:sldChg chg="addSp delSp modSp mod modNotesTx">
        <pc:chgData name="Quitterie ROUDAUT" userId="8543a2adf6973109" providerId="LiveId" clId="{EB21746A-78EA-4008-B56A-301D2BB062A9}" dt="2024-10-18T13:45:05.500" v="7152" actId="313"/>
        <pc:sldMkLst>
          <pc:docMk/>
          <pc:sldMk cId="0" sldId="260"/>
        </pc:sldMkLst>
      </pc:sldChg>
      <pc:sldChg chg="addSp delSp modSp mod modNotesTx">
        <pc:chgData name="Quitterie ROUDAUT" userId="8543a2adf6973109" providerId="LiveId" clId="{EB21746A-78EA-4008-B56A-301D2BB062A9}" dt="2024-10-18T13:47:36.785" v="7224" actId="20577"/>
        <pc:sldMkLst>
          <pc:docMk/>
          <pc:sldMk cId="0" sldId="261"/>
        </pc:sldMkLst>
      </pc:sldChg>
      <pc:sldChg chg="addSp delSp modSp mod modNotesTx">
        <pc:chgData name="Quitterie ROUDAUT" userId="8543a2adf6973109" providerId="LiveId" clId="{EB21746A-78EA-4008-B56A-301D2BB062A9}" dt="2024-10-18T13:48:42.024" v="7264" actId="20577"/>
        <pc:sldMkLst>
          <pc:docMk/>
          <pc:sldMk cId="0" sldId="262"/>
        </pc:sldMkLst>
      </pc:sldChg>
      <pc:sldChg chg="addSp delSp modSp mod modNotesTx">
        <pc:chgData name="Quitterie ROUDAUT" userId="8543a2adf6973109" providerId="LiveId" clId="{EB21746A-78EA-4008-B56A-301D2BB062A9}" dt="2024-10-18T13:29:41.376" v="7113" actId="1076"/>
        <pc:sldMkLst>
          <pc:docMk/>
          <pc:sldMk cId="0" sldId="263"/>
        </pc:sldMkLst>
      </pc:sldChg>
      <pc:sldChg chg="addSp delSp modSp add mod modNotesTx">
        <pc:chgData name="Quitterie ROUDAUT" userId="8543a2adf6973109" providerId="LiveId" clId="{EB21746A-78EA-4008-B56A-301D2BB062A9}" dt="2024-10-21T08:33:52.338" v="7669" actId="20577"/>
        <pc:sldMkLst>
          <pc:docMk/>
          <pc:sldMk cId="1652607993" sldId="264"/>
        </pc:sldMkLst>
      </pc:sldChg>
    </pc:docChg>
  </pc:docChgLst>
  <pc:docChgLst>
    <pc:chgData name="Quitterie ROUDAUT" userId="8543a2adf6973109" providerId="LiveId" clId="{AC863E82-9B93-457E-9E3D-098B5947F637}"/>
    <pc:docChg chg="undo custSel addSld delSld modSld sldOrd">
      <pc:chgData name="Quitterie ROUDAUT" userId="8543a2adf6973109" providerId="LiveId" clId="{AC863E82-9B93-457E-9E3D-098B5947F637}" dt="2025-03-03T10:59:22.562" v="4133" actId="20577"/>
      <pc:docMkLst>
        <pc:docMk/>
      </pc:docMkLst>
      <pc:sldChg chg="addSp delSp modSp mod modNotesTx">
        <pc:chgData name="Quitterie ROUDAUT" userId="8543a2adf6973109" providerId="LiveId" clId="{AC863E82-9B93-457E-9E3D-098B5947F637}" dt="2025-03-01T16:20:31.852" v="3822" actId="20577"/>
        <pc:sldMkLst>
          <pc:docMk/>
          <pc:sldMk cId="0" sldId="256"/>
        </pc:sldMkLst>
        <pc:spChg chg="add del mod">
          <ac:chgData name="Quitterie ROUDAUT" userId="8543a2adf6973109" providerId="LiveId" clId="{AC863E82-9B93-457E-9E3D-098B5947F637}" dt="2025-02-17T16:31:01.461" v="47" actId="207"/>
          <ac:spMkLst>
            <pc:docMk/>
            <pc:sldMk cId="0" sldId="256"/>
            <ac:spMk id="54" creationId="{00000000-0000-0000-0000-000000000000}"/>
          </ac:spMkLst>
        </pc:spChg>
        <pc:spChg chg="mod">
          <ac:chgData name="Quitterie ROUDAUT" userId="8543a2adf6973109" providerId="LiveId" clId="{AC863E82-9B93-457E-9E3D-098B5947F637}" dt="2025-02-17T16:31:05.377" v="48" actId="207"/>
          <ac:spMkLst>
            <pc:docMk/>
            <pc:sldMk cId="0" sldId="256"/>
            <ac:spMk id="55" creationId="{00000000-0000-0000-0000-000000000000}"/>
          </ac:spMkLst>
        </pc:spChg>
        <pc:spChg chg="mod">
          <ac:chgData name="Quitterie ROUDAUT" userId="8543a2adf6973109" providerId="LiveId" clId="{AC863E82-9B93-457E-9E3D-098B5947F637}" dt="2025-02-17T16:31:12.999" v="51" actId="207"/>
          <ac:spMkLst>
            <pc:docMk/>
            <pc:sldMk cId="0" sldId="256"/>
            <ac:spMk id="56" creationId="{00000000-0000-0000-0000-000000000000}"/>
          </ac:spMkLst>
        </pc:spChg>
        <pc:picChg chg="add mod">
          <ac:chgData name="Quitterie ROUDAUT" userId="8543a2adf6973109" providerId="LiveId" clId="{AC863E82-9B93-457E-9E3D-098B5947F637}" dt="2025-02-17T16:30:35.360" v="41" actId="1076"/>
          <ac:picMkLst>
            <pc:docMk/>
            <pc:sldMk cId="0" sldId="256"/>
            <ac:picMk id="4" creationId="{EEA2F102-0EB1-CC56-505F-AD1CCF606DA0}"/>
          </ac:picMkLst>
        </pc:picChg>
      </pc:sldChg>
      <pc:sldChg chg="addSp delSp modSp mod modNotesTx">
        <pc:chgData name="Quitterie ROUDAUT" userId="8543a2adf6973109" providerId="LiveId" clId="{AC863E82-9B93-457E-9E3D-098B5947F637}" dt="2025-03-03T10:57:45.516" v="3939" actId="20577"/>
        <pc:sldMkLst>
          <pc:docMk/>
          <pc:sldMk cId="0" sldId="257"/>
        </pc:sldMkLst>
        <pc:spChg chg="mod">
          <ac:chgData name="Quitterie ROUDAUT" userId="8543a2adf6973109" providerId="LiveId" clId="{AC863E82-9B93-457E-9E3D-098B5947F637}" dt="2025-02-17T16:29:43.254" v="32" actId="207"/>
          <ac:spMkLst>
            <pc:docMk/>
            <pc:sldMk cId="0" sldId="257"/>
            <ac:spMk id="61" creationId="{00000000-0000-0000-0000-000000000000}"/>
          </ac:spMkLst>
        </pc:spChg>
        <pc:spChg chg="mod">
          <ac:chgData name="Quitterie ROUDAUT" userId="8543a2adf6973109" providerId="LiveId" clId="{AC863E82-9B93-457E-9E3D-098B5947F637}" dt="2025-02-18T13:31:39.370" v="355" actId="313"/>
          <ac:spMkLst>
            <pc:docMk/>
            <pc:sldMk cId="0" sldId="257"/>
            <ac:spMk id="62" creationId="{00000000-0000-0000-0000-000000000000}"/>
          </ac:spMkLst>
        </pc:spChg>
        <pc:graphicFrameChg chg="add mod modGraphic">
          <ac:chgData name="Quitterie ROUDAUT" userId="8543a2adf6973109" providerId="LiveId" clId="{AC863E82-9B93-457E-9E3D-098B5947F637}" dt="2025-02-19T10:36:28.352" v="3717" actId="13782"/>
          <ac:graphicFrameMkLst>
            <pc:docMk/>
            <pc:sldMk cId="0" sldId="257"/>
            <ac:graphicFrameMk id="2" creationId="{7DD393EE-4B01-4EF5-F1B7-0AEBD7F90F8E}"/>
          </ac:graphicFrameMkLst>
        </pc:graphicFrameChg>
        <pc:picChg chg="add mod">
          <ac:chgData name="Quitterie ROUDAUT" userId="8543a2adf6973109" providerId="LiveId" clId="{AC863E82-9B93-457E-9E3D-098B5947F637}" dt="2025-02-17T16:31:25.620" v="55"/>
          <ac:picMkLst>
            <pc:docMk/>
            <pc:sldMk cId="0" sldId="257"/>
            <ac:picMk id="3" creationId="{1A7A6C5C-B5BA-7F83-0C54-F46AE0011E09}"/>
          </ac:picMkLst>
        </pc:picChg>
      </pc:sldChg>
      <pc:sldChg chg="del">
        <pc:chgData name="Quitterie ROUDAUT" userId="8543a2adf6973109" providerId="LiveId" clId="{AC863E82-9B93-457E-9E3D-098B5947F637}" dt="2025-02-17T16:29:13.395" v="31" actId="47"/>
        <pc:sldMkLst>
          <pc:docMk/>
          <pc:sldMk cId="0" sldId="258"/>
        </pc:sldMkLst>
      </pc:sldChg>
      <pc:sldChg chg="addSp delSp modSp add mod modNotesTx">
        <pc:chgData name="Quitterie ROUDAUT" userId="8543a2adf6973109" providerId="LiveId" clId="{AC863E82-9B93-457E-9E3D-098B5947F637}" dt="2025-03-03T10:59:22.562" v="4133" actId="20577"/>
        <pc:sldMkLst>
          <pc:docMk/>
          <pc:sldMk cId="449960687" sldId="258"/>
        </pc:sldMkLst>
        <pc:spChg chg="mod">
          <ac:chgData name="Quitterie ROUDAUT" userId="8543a2adf6973109" providerId="LiveId" clId="{AC863E82-9B93-457E-9E3D-098B5947F637}" dt="2025-02-18T13:46:51.993" v="848" actId="20577"/>
          <ac:spMkLst>
            <pc:docMk/>
            <pc:sldMk cId="449960687" sldId="258"/>
            <ac:spMk id="62" creationId="{255B07A7-7826-FC33-AD79-39AE84932C91}"/>
          </ac:spMkLst>
        </pc:spChg>
        <pc:graphicFrameChg chg="add mod modGraphic">
          <ac:chgData name="Quitterie ROUDAUT" userId="8543a2adf6973109" providerId="LiveId" clId="{AC863E82-9B93-457E-9E3D-098B5947F637}" dt="2025-02-19T10:34:20.995" v="3716" actId="13782"/>
          <ac:graphicFrameMkLst>
            <pc:docMk/>
            <pc:sldMk cId="449960687" sldId="258"/>
            <ac:graphicFrameMk id="4" creationId="{7E7307B5-5CEE-04C3-C08F-7279C88A54FF}"/>
          </ac:graphicFrameMkLst>
        </pc:graphicFrameChg>
      </pc:sldChg>
      <pc:sldChg chg="del">
        <pc:chgData name="Quitterie ROUDAUT" userId="8543a2adf6973109" providerId="LiveId" clId="{AC863E82-9B93-457E-9E3D-098B5947F637}" dt="2025-02-17T16:29:12.407" v="30" actId="47"/>
        <pc:sldMkLst>
          <pc:docMk/>
          <pc:sldMk cId="0" sldId="259"/>
        </pc:sldMkLst>
      </pc:sldChg>
      <pc:sldChg chg="addSp delSp modSp add mod modNotesTx">
        <pc:chgData name="Quitterie ROUDAUT" userId="8543a2adf6973109" providerId="LiveId" clId="{AC863E82-9B93-457E-9E3D-098B5947F637}" dt="2025-02-18T14:14:20.568" v="1392" actId="1076"/>
        <pc:sldMkLst>
          <pc:docMk/>
          <pc:sldMk cId="3680732884" sldId="259"/>
        </pc:sldMkLst>
        <pc:picChg chg="add mod">
          <ac:chgData name="Quitterie ROUDAUT" userId="8543a2adf6973109" providerId="LiveId" clId="{AC863E82-9B93-457E-9E3D-098B5947F637}" dt="2025-02-18T14:14:20.568" v="1392" actId="1076"/>
          <ac:picMkLst>
            <pc:docMk/>
            <pc:sldMk cId="3680732884" sldId="259"/>
            <ac:picMk id="5" creationId="{36A1B100-036E-6CB9-F0CA-C6BDEB01B9DF}"/>
          </ac:picMkLst>
        </pc:picChg>
      </pc:sldChg>
      <pc:sldChg chg="del">
        <pc:chgData name="Quitterie ROUDAUT" userId="8543a2adf6973109" providerId="LiveId" clId="{AC863E82-9B93-457E-9E3D-098B5947F637}" dt="2025-02-17T16:29:07.534" v="25" actId="47"/>
        <pc:sldMkLst>
          <pc:docMk/>
          <pc:sldMk cId="0" sldId="260"/>
        </pc:sldMkLst>
      </pc:sldChg>
      <pc:sldChg chg="addSp delSp modSp add mod modClrScheme chgLayout">
        <pc:chgData name="Quitterie ROUDAUT" userId="8543a2adf6973109" providerId="LiveId" clId="{AC863E82-9B93-457E-9E3D-098B5947F637}" dt="2025-02-18T14:30:12.621" v="1715" actId="207"/>
        <pc:sldMkLst>
          <pc:docMk/>
          <pc:sldMk cId="867320145" sldId="260"/>
        </pc:sldMkLst>
        <pc:spChg chg="add mod ord">
          <ac:chgData name="Quitterie ROUDAUT" userId="8543a2adf6973109" providerId="LiveId" clId="{AC863E82-9B93-457E-9E3D-098B5947F637}" dt="2025-02-18T14:28:04.430" v="1669" actId="208"/>
          <ac:spMkLst>
            <pc:docMk/>
            <pc:sldMk cId="867320145" sldId="260"/>
            <ac:spMk id="2" creationId="{000CFF41-6D20-6A39-50B5-CDBBC7C36621}"/>
          </ac:spMkLst>
        </pc:spChg>
        <pc:spChg chg="add mod ord">
          <ac:chgData name="Quitterie ROUDAUT" userId="8543a2adf6973109" providerId="LiveId" clId="{AC863E82-9B93-457E-9E3D-098B5947F637}" dt="2025-02-18T14:30:12.621" v="1715" actId="207"/>
          <ac:spMkLst>
            <pc:docMk/>
            <pc:sldMk cId="867320145" sldId="260"/>
            <ac:spMk id="4" creationId="{8B14F1B9-ADEC-4559-B4C5-32BF281E8FF7}"/>
          </ac:spMkLst>
        </pc:spChg>
        <pc:spChg chg="mod ord">
          <ac:chgData name="Quitterie ROUDAUT" userId="8543a2adf6973109" providerId="LiveId" clId="{AC863E82-9B93-457E-9E3D-098B5947F637}" dt="2025-02-18T14:15:19.602" v="1397" actId="700"/>
          <ac:spMkLst>
            <pc:docMk/>
            <pc:sldMk cId="867320145" sldId="260"/>
            <ac:spMk id="8" creationId="{02A4D164-3720-A148-BFD5-C01CD9E31798}"/>
          </ac:spMkLst>
        </pc:spChg>
        <pc:picChg chg="add mod">
          <ac:chgData name="Quitterie ROUDAUT" userId="8543a2adf6973109" providerId="LiveId" clId="{AC863E82-9B93-457E-9E3D-098B5947F637}" dt="2025-02-18T14:16:19.330" v="1413" actId="1076"/>
          <ac:picMkLst>
            <pc:docMk/>
            <pc:sldMk cId="867320145" sldId="260"/>
            <ac:picMk id="7" creationId="{3B590704-C5E6-35F4-D642-73CA65B7C446}"/>
          </ac:picMkLst>
        </pc:picChg>
      </pc:sldChg>
      <pc:sldChg chg="new del">
        <pc:chgData name="Quitterie ROUDAUT" userId="8543a2adf6973109" providerId="LiveId" clId="{AC863E82-9B93-457E-9E3D-098B5947F637}" dt="2025-02-18T14:14:48.251" v="1394" actId="47"/>
        <pc:sldMkLst>
          <pc:docMk/>
          <pc:sldMk cId="2347961803" sldId="260"/>
        </pc:sldMkLst>
      </pc:sldChg>
      <pc:sldChg chg="del">
        <pc:chgData name="Quitterie ROUDAUT" userId="8543a2adf6973109" providerId="LiveId" clId="{AC863E82-9B93-457E-9E3D-098B5947F637}" dt="2025-02-17T16:29:08.711" v="26" actId="47"/>
        <pc:sldMkLst>
          <pc:docMk/>
          <pc:sldMk cId="0" sldId="261"/>
        </pc:sldMkLst>
      </pc:sldChg>
      <pc:sldChg chg="addSp delSp modSp add mod ord modClrScheme chgLayout modNotesTx">
        <pc:chgData name="Quitterie ROUDAUT" userId="8543a2adf6973109" providerId="LiveId" clId="{AC863E82-9B93-457E-9E3D-098B5947F637}" dt="2025-03-02T21:07:10.332" v="3853" actId="20577"/>
        <pc:sldMkLst>
          <pc:docMk/>
          <pc:sldMk cId="104824880" sldId="261"/>
        </pc:sldMkLst>
        <pc:spChg chg="add mod ord">
          <ac:chgData name="Quitterie ROUDAUT" userId="8543a2adf6973109" providerId="LiveId" clId="{AC863E82-9B93-457E-9E3D-098B5947F637}" dt="2025-02-18T14:44:53.839" v="1968" actId="208"/>
          <ac:spMkLst>
            <pc:docMk/>
            <pc:sldMk cId="104824880" sldId="261"/>
            <ac:spMk id="2" creationId="{56747510-999A-20F6-8A35-F9623400D808}"/>
          </ac:spMkLst>
        </pc:spChg>
        <pc:spChg chg="add mod ord">
          <ac:chgData name="Quitterie ROUDAUT" userId="8543a2adf6973109" providerId="LiveId" clId="{AC863E82-9B93-457E-9E3D-098B5947F637}" dt="2025-02-18T14:45:34.299" v="1980" actId="207"/>
          <ac:spMkLst>
            <pc:docMk/>
            <pc:sldMk cId="104824880" sldId="261"/>
            <ac:spMk id="4" creationId="{2E4AA461-344F-CEA9-E8BF-C41784B73575}"/>
          </ac:spMkLst>
        </pc:spChg>
        <pc:spChg chg="mod ord">
          <ac:chgData name="Quitterie ROUDAUT" userId="8543a2adf6973109" providerId="LiveId" clId="{AC863E82-9B93-457E-9E3D-098B5947F637}" dt="2025-02-18T14:40:48.401" v="1719" actId="700"/>
          <ac:spMkLst>
            <pc:docMk/>
            <pc:sldMk cId="104824880" sldId="261"/>
            <ac:spMk id="8" creationId="{0FC6607A-D91C-D8B3-3AD9-7FEEA98A835E}"/>
          </ac:spMkLst>
        </pc:spChg>
        <pc:spChg chg="mod">
          <ac:chgData name="Quitterie ROUDAUT" userId="8543a2adf6973109" providerId="LiveId" clId="{AC863E82-9B93-457E-9E3D-098B5947F637}" dt="2025-02-18T14:30:18.152" v="1717" actId="20577"/>
          <ac:spMkLst>
            <pc:docMk/>
            <pc:sldMk cId="104824880" sldId="261"/>
            <ac:spMk id="62" creationId="{8D830BF7-91FF-4C1A-A64B-51D5D7860805}"/>
          </ac:spMkLst>
        </pc:spChg>
        <pc:picChg chg="mod">
          <ac:chgData name="Quitterie ROUDAUT" userId="8543a2adf6973109" providerId="LiveId" clId="{AC863E82-9B93-457E-9E3D-098B5947F637}" dt="2025-02-18T14:45:11.973" v="1975" actId="1076"/>
          <ac:picMkLst>
            <pc:docMk/>
            <pc:sldMk cId="104824880" sldId="261"/>
            <ac:picMk id="3" creationId="{4E72705C-4C3D-86C6-50EA-3B4A8B2CB846}"/>
          </ac:picMkLst>
        </pc:picChg>
        <pc:picChg chg="add mod">
          <ac:chgData name="Quitterie ROUDAUT" userId="8543a2adf6973109" providerId="LiveId" clId="{AC863E82-9B93-457E-9E3D-098B5947F637}" dt="2025-02-18T14:44:56.934" v="1969" actId="1076"/>
          <ac:picMkLst>
            <pc:docMk/>
            <pc:sldMk cId="104824880" sldId="261"/>
            <ac:picMk id="7" creationId="{29C569EA-489C-0378-46FB-FD26EA034184}"/>
          </ac:picMkLst>
        </pc:picChg>
      </pc:sldChg>
      <pc:sldChg chg="del">
        <pc:chgData name="Quitterie ROUDAUT" userId="8543a2adf6973109" providerId="LiveId" clId="{AC863E82-9B93-457E-9E3D-098B5947F637}" dt="2025-02-17T16:29:09.762" v="27" actId="47"/>
        <pc:sldMkLst>
          <pc:docMk/>
          <pc:sldMk cId="0" sldId="262"/>
        </pc:sldMkLst>
      </pc:sldChg>
      <pc:sldChg chg="addSp delSp modSp add mod ord">
        <pc:chgData name="Quitterie ROUDAUT" userId="8543a2adf6973109" providerId="LiveId" clId="{AC863E82-9B93-457E-9E3D-098B5947F637}" dt="2025-02-18T14:56:12.499" v="2397" actId="14100"/>
        <pc:sldMkLst>
          <pc:docMk/>
          <pc:sldMk cId="4020669856" sldId="262"/>
        </pc:sldMkLst>
        <pc:spChg chg="add mod">
          <ac:chgData name="Quitterie ROUDAUT" userId="8543a2adf6973109" providerId="LiveId" clId="{AC863E82-9B93-457E-9E3D-098B5947F637}" dt="2025-02-18T14:55:36.148" v="2387" actId="1076"/>
          <ac:spMkLst>
            <pc:docMk/>
            <pc:sldMk cId="4020669856" sldId="262"/>
            <ac:spMk id="6" creationId="{4A9CC19C-EB93-D012-C1EB-77A2D886E7B2}"/>
          </ac:spMkLst>
        </pc:spChg>
        <pc:spChg chg="add mod">
          <ac:chgData name="Quitterie ROUDAUT" userId="8543a2adf6973109" providerId="LiveId" clId="{AC863E82-9B93-457E-9E3D-098B5947F637}" dt="2025-02-18T14:56:12.499" v="2397" actId="14100"/>
          <ac:spMkLst>
            <pc:docMk/>
            <pc:sldMk cId="4020669856" sldId="262"/>
            <ac:spMk id="7" creationId="{612088C3-85A5-7E68-56A9-F6839A62DEDE}"/>
          </ac:spMkLst>
        </pc:spChg>
        <pc:spChg chg="mod">
          <ac:chgData name="Quitterie ROUDAUT" userId="8543a2adf6973109" providerId="LiveId" clId="{AC863E82-9B93-457E-9E3D-098B5947F637}" dt="2025-02-18T14:53:24.776" v="2375" actId="20577"/>
          <ac:spMkLst>
            <pc:docMk/>
            <pc:sldMk cId="4020669856" sldId="262"/>
            <ac:spMk id="62" creationId="{FDC853F6-469C-C35C-3FBD-71104FAAA373}"/>
          </ac:spMkLst>
        </pc:spChg>
        <pc:picChg chg="add mod">
          <ac:chgData name="Quitterie ROUDAUT" userId="8543a2adf6973109" providerId="LiveId" clId="{AC863E82-9B93-457E-9E3D-098B5947F637}" dt="2025-02-18T14:55:59.033" v="2394" actId="1076"/>
          <ac:picMkLst>
            <pc:docMk/>
            <pc:sldMk cId="4020669856" sldId="262"/>
            <ac:picMk id="4" creationId="{BABD75F6-50F7-F937-D868-607108DDFE36}"/>
          </ac:picMkLst>
        </pc:picChg>
      </pc:sldChg>
      <pc:sldChg chg="del">
        <pc:chgData name="Quitterie ROUDAUT" userId="8543a2adf6973109" providerId="LiveId" clId="{AC863E82-9B93-457E-9E3D-098B5947F637}" dt="2025-02-17T16:29:10.325" v="28" actId="47"/>
        <pc:sldMkLst>
          <pc:docMk/>
          <pc:sldMk cId="0" sldId="263"/>
        </pc:sldMkLst>
      </pc:sldChg>
      <pc:sldChg chg="addSp delSp modSp add mod modNotesTx">
        <pc:chgData name="Quitterie ROUDAUT" userId="8543a2adf6973109" providerId="LiveId" clId="{AC863E82-9B93-457E-9E3D-098B5947F637}" dt="2025-02-19T10:30:43.670" v="3715" actId="20577"/>
        <pc:sldMkLst>
          <pc:docMk/>
          <pc:sldMk cId="947238356" sldId="263"/>
        </pc:sldMkLst>
        <pc:spChg chg="add mod">
          <ac:chgData name="Quitterie ROUDAUT" userId="8543a2adf6973109" providerId="LiveId" clId="{AC863E82-9B93-457E-9E3D-098B5947F637}" dt="2025-02-18T16:17:34.457" v="2990" actId="1076"/>
          <ac:spMkLst>
            <pc:docMk/>
            <pc:sldMk cId="947238356" sldId="263"/>
            <ac:spMk id="11" creationId="{08C220A1-F06B-9DCC-A16E-58624D37C599}"/>
          </ac:spMkLst>
        </pc:spChg>
        <pc:spChg chg="mod">
          <ac:chgData name="Quitterie ROUDAUT" userId="8543a2adf6973109" providerId="LiveId" clId="{AC863E82-9B93-457E-9E3D-098B5947F637}" dt="2025-02-18T14:57:07.744" v="2440" actId="20577"/>
          <ac:spMkLst>
            <pc:docMk/>
            <pc:sldMk cId="947238356" sldId="263"/>
            <ac:spMk id="62" creationId="{91474CB4-D4AE-115F-74F2-5E4C64FF7C92}"/>
          </ac:spMkLst>
        </pc:spChg>
        <pc:graphicFrameChg chg="add mod modGraphic">
          <ac:chgData name="Quitterie ROUDAUT" userId="8543a2adf6973109" providerId="LiveId" clId="{AC863E82-9B93-457E-9E3D-098B5947F637}" dt="2025-02-18T16:17:32.124" v="2989" actId="1076"/>
          <ac:graphicFrameMkLst>
            <pc:docMk/>
            <pc:sldMk cId="947238356" sldId="263"/>
            <ac:graphicFrameMk id="10" creationId="{0434E183-1115-979C-F4C3-374F967FE845}"/>
          </ac:graphicFrameMkLst>
        </pc:graphicFrameChg>
        <pc:picChg chg="add mod">
          <ac:chgData name="Quitterie ROUDAUT" userId="8543a2adf6973109" providerId="LiveId" clId="{AC863E82-9B93-457E-9E3D-098B5947F637}" dt="2025-02-18T16:18:36.370" v="2992" actId="1076"/>
          <ac:picMkLst>
            <pc:docMk/>
            <pc:sldMk cId="947238356" sldId="263"/>
            <ac:picMk id="13" creationId="{602268D2-AD3A-376A-E473-1C61F2771476}"/>
          </ac:picMkLst>
        </pc:picChg>
      </pc:sldChg>
      <pc:sldChg chg="del">
        <pc:chgData name="Quitterie ROUDAUT" userId="8543a2adf6973109" providerId="LiveId" clId="{AC863E82-9B93-457E-9E3D-098B5947F637}" dt="2025-02-17T16:29:11.188" v="29" actId="47"/>
        <pc:sldMkLst>
          <pc:docMk/>
          <pc:sldMk cId="1652607993" sldId="264"/>
        </pc:sldMkLst>
      </pc:sldChg>
      <pc:sldChg chg="addSp delSp modSp add mod">
        <pc:chgData name="Quitterie ROUDAUT" userId="8543a2adf6973109" providerId="LiveId" clId="{AC863E82-9B93-457E-9E3D-098B5947F637}" dt="2025-03-03T10:02:03.824" v="3856" actId="20577"/>
        <pc:sldMkLst>
          <pc:docMk/>
          <pc:sldMk cId="2692512604" sldId="264"/>
        </pc:sldMkLst>
        <pc:spChg chg="mod">
          <ac:chgData name="Quitterie ROUDAUT" userId="8543a2adf6973109" providerId="LiveId" clId="{AC863E82-9B93-457E-9E3D-098B5947F637}" dt="2025-02-18T15:38:39.578" v="2612" actId="20577"/>
          <ac:spMkLst>
            <pc:docMk/>
            <pc:sldMk cId="2692512604" sldId="264"/>
            <ac:spMk id="62" creationId="{6FE4A1AC-6E7C-C22B-93BD-6F1EA4D8AF60}"/>
          </ac:spMkLst>
        </pc:spChg>
        <pc:graphicFrameChg chg="add mod modGraphic">
          <ac:chgData name="Quitterie ROUDAUT" userId="8543a2adf6973109" providerId="LiveId" clId="{AC863E82-9B93-457E-9E3D-098B5947F637}" dt="2025-03-03T10:02:03.824" v="3856" actId="20577"/>
          <ac:graphicFrameMkLst>
            <pc:docMk/>
            <pc:sldMk cId="2692512604" sldId="264"/>
            <ac:graphicFrameMk id="2" creationId="{7EFBF883-7EC1-D6EB-1A9D-2BE10E22E106}"/>
          </ac:graphicFrameMkLst>
        </pc:graphicFrameChg>
      </pc:sldChg>
      <pc:sldChg chg="addSp delSp modSp add mod modNotesTx">
        <pc:chgData name="Quitterie ROUDAUT" userId="8543a2adf6973109" providerId="LiveId" clId="{AC863E82-9B93-457E-9E3D-098B5947F637}" dt="2025-03-01T17:27:40.242" v="3842" actId="20577"/>
        <pc:sldMkLst>
          <pc:docMk/>
          <pc:sldMk cId="3612245251" sldId="265"/>
        </pc:sldMkLst>
        <pc:spChg chg="mod">
          <ac:chgData name="Quitterie ROUDAUT" userId="8543a2adf6973109" providerId="LiveId" clId="{AC863E82-9B93-457E-9E3D-098B5947F637}" dt="2025-02-18T15:39:01.608" v="2629" actId="20577"/>
          <ac:spMkLst>
            <pc:docMk/>
            <pc:sldMk cId="3612245251" sldId="265"/>
            <ac:spMk id="62" creationId="{079DB40F-D524-1CC3-0BAF-AC33458EC364}"/>
          </ac:spMkLst>
        </pc:spChg>
        <pc:graphicFrameChg chg="add mod modGraphic">
          <ac:chgData name="Quitterie ROUDAUT" userId="8543a2adf6973109" providerId="LiveId" clId="{AC863E82-9B93-457E-9E3D-098B5947F637}" dt="2025-02-28T10:50:22.875" v="3721" actId="208"/>
          <ac:graphicFrameMkLst>
            <pc:docMk/>
            <pc:sldMk cId="3612245251" sldId="265"/>
            <ac:graphicFrameMk id="4" creationId="{EE078DD0-6534-DEB4-CDB2-9E6389D76978}"/>
          </ac:graphicFrameMkLst>
        </pc:graphicFrameChg>
      </pc:sldChg>
      <pc:sldMasterChg chg="delSldLayout">
        <pc:chgData name="Quitterie ROUDAUT" userId="8543a2adf6973109" providerId="LiveId" clId="{AC863E82-9B93-457E-9E3D-098B5947F637}" dt="2025-02-18T14:14:48.251" v="1394" actId="47"/>
        <pc:sldMasterMkLst>
          <pc:docMk/>
          <pc:sldMasterMk cId="0" sldId="2147483648"/>
        </pc:sldMasterMkLst>
        <pc:sldLayoutChg chg="del">
          <pc:chgData name="Quitterie ROUDAUT" userId="8543a2adf6973109" providerId="LiveId" clId="{AC863E82-9B93-457E-9E3D-098B5947F637}" dt="2025-02-18T14:14:48.251" v="1394" actId="47"/>
          <pc:sldLayoutMkLst>
            <pc:docMk/>
            <pc:sldMasterMk cId="0" sldId="2147483648"/>
            <pc:sldLayoutMk cId="0" sldId="214748365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E967AB-41AB-4FF8-B179-E2E79632FB40}" type="doc">
      <dgm:prSet loTypeId="urn:microsoft.com/office/officeart/2005/8/layout/hProcess9" loCatId="process" qsTypeId="urn:microsoft.com/office/officeart/2005/8/quickstyle/simple1" qsCatId="simple" csTypeId="urn:microsoft.com/office/officeart/2005/8/colors/accent0_2" csCatId="mainScheme" phldr="1"/>
      <dgm:spPr/>
      <dgm:t>
        <a:bodyPr/>
        <a:lstStyle/>
        <a:p>
          <a:endParaRPr lang="fr-FR"/>
        </a:p>
      </dgm:t>
    </dgm:pt>
    <dgm:pt modelId="{B32A5A11-3959-4111-B84B-E83B0C881567}">
      <dgm:prSet phldrT="[Texte]"/>
      <dgm:spPr>
        <a:ln>
          <a:solidFill>
            <a:srgbClr val="002060"/>
          </a:solidFill>
        </a:ln>
      </dgm:spPr>
      <dgm:t>
        <a:bodyPr/>
        <a:lstStyle/>
        <a:p>
          <a:r>
            <a:rPr lang="fr-FR">
              <a:solidFill>
                <a:srgbClr val="002060"/>
              </a:solidFill>
            </a:rPr>
            <a:t>King Brico</a:t>
          </a:r>
          <a:endParaRPr lang="fr-FR" dirty="0">
            <a:solidFill>
              <a:srgbClr val="002060"/>
            </a:solidFill>
          </a:endParaRPr>
        </a:p>
      </dgm:t>
    </dgm:pt>
    <dgm:pt modelId="{16967AED-1E91-492C-AAD5-A20DBE416A42}" type="parTrans" cxnId="{8C603149-C224-411D-AE5F-802C996073DA}">
      <dgm:prSet/>
      <dgm:spPr/>
      <dgm:t>
        <a:bodyPr/>
        <a:lstStyle/>
        <a:p>
          <a:endParaRPr lang="fr-FR"/>
        </a:p>
      </dgm:t>
    </dgm:pt>
    <dgm:pt modelId="{CB4E3E3F-F0BA-4FBE-A326-937720AA688D}" type="sibTrans" cxnId="{8C603149-C224-411D-AE5F-802C996073DA}">
      <dgm:prSet/>
      <dgm:spPr>
        <a:solidFill>
          <a:srgbClr val="002060"/>
        </a:solidFill>
      </dgm:spPr>
      <dgm:t>
        <a:bodyPr/>
        <a:lstStyle/>
        <a:p>
          <a:endParaRPr lang="fr-FR"/>
        </a:p>
      </dgm:t>
    </dgm:pt>
    <dgm:pt modelId="{246207D3-BD25-46E3-A842-51E472DE5B4D}">
      <dgm:prSet phldrT="[Texte]"/>
      <dgm:spPr>
        <a:ln>
          <a:solidFill>
            <a:srgbClr val="002060"/>
          </a:solidFill>
        </a:ln>
      </dgm:spPr>
      <dgm:t>
        <a:bodyPr/>
        <a:lstStyle/>
        <a:p>
          <a:r>
            <a:rPr lang="fr-FR" dirty="0">
              <a:solidFill>
                <a:srgbClr val="002060"/>
              </a:solidFill>
            </a:rPr>
            <a:t>Chaîne de boutiques</a:t>
          </a:r>
        </a:p>
      </dgm:t>
    </dgm:pt>
    <dgm:pt modelId="{CE68277A-B6A5-4083-ADE6-5C5D315C750A}" type="parTrans" cxnId="{E52B6D71-E097-4196-8D30-731422D46E8D}">
      <dgm:prSet/>
      <dgm:spPr/>
      <dgm:t>
        <a:bodyPr/>
        <a:lstStyle/>
        <a:p>
          <a:endParaRPr lang="fr-FR"/>
        </a:p>
      </dgm:t>
    </dgm:pt>
    <dgm:pt modelId="{19BCC45B-4AA2-4113-8ADD-8005E9031382}" type="sibTrans" cxnId="{E52B6D71-E097-4196-8D30-731422D46E8D}">
      <dgm:prSet/>
      <dgm:spPr/>
      <dgm:t>
        <a:bodyPr/>
        <a:lstStyle/>
        <a:p>
          <a:endParaRPr lang="fr-FR"/>
        </a:p>
      </dgm:t>
    </dgm:pt>
    <dgm:pt modelId="{FDE1F921-DD2A-4829-858A-4BBC06022D26}">
      <dgm:prSet phldrT="[Texte]"/>
      <dgm:spPr>
        <a:ln>
          <a:solidFill>
            <a:srgbClr val="C00000"/>
          </a:solidFill>
        </a:ln>
      </dgm:spPr>
      <dgm:t>
        <a:bodyPr/>
        <a:lstStyle/>
        <a:p>
          <a:r>
            <a:rPr lang="fr-FR" dirty="0">
              <a:solidFill>
                <a:srgbClr val="C00000"/>
              </a:solidFill>
            </a:rPr>
            <a:t>Ruptures de stock</a:t>
          </a:r>
        </a:p>
      </dgm:t>
    </dgm:pt>
    <dgm:pt modelId="{2603436C-7381-41DF-A36A-65D652E39C27}" type="parTrans" cxnId="{AD760A12-D25B-44E6-A20E-1C781EC02390}">
      <dgm:prSet/>
      <dgm:spPr/>
      <dgm:t>
        <a:bodyPr/>
        <a:lstStyle/>
        <a:p>
          <a:endParaRPr lang="fr-FR"/>
        </a:p>
      </dgm:t>
    </dgm:pt>
    <dgm:pt modelId="{4D83E4D5-F18E-4FB3-8DC1-CB5B800565D8}" type="sibTrans" cxnId="{AD760A12-D25B-44E6-A20E-1C781EC02390}">
      <dgm:prSet/>
      <dgm:spPr/>
      <dgm:t>
        <a:bodyPr/>
        <a:lstStyle/>
        <a:p>
          <a:endParaRPr lang="fr-FR"/>
        </a:p>
      </dgm:t>
    </dgm:pt>
    <dgm:pt modelId="{DF3AD7AB-4879-4439-9221-C63685CD0EDB}">
      <dgm:prSet phldrT="[Texte]"/>
      <dgm:spPr>
        <a:ln>
          <a:solidFill>
            <a:srgbClr val="002060"/>
          </a:solidFill>
        </a:ln>
      </dgm:spPr>
      <dgm:t>
        <a:bodyPr/>
        <a:lstStyle/>
        <a:p>
          <a:r>
            <a:rPr lang="fr-FR">
              <a:solidFill>
                <a:srgbClr val="002060"/>
              </a:solidFill>
            </a:rPr>
            <a:t>7/7 jrs</a:t>
          </a:r>
          <a:endParaRPr lang="fr-FR" dirty="0">
            <a:solidFill>
              <a:srgbClr val="002060"/>
            </a:solidFill>
          </a:endParaRPr>
        </a:p>
      </dgm:t>
    </dgm:pt>
    <dgm:pt modelId="{656E46CF-1A8E-427F-8E19-7FA26BF11F9F}" type="parTrans" cxnId="{ABAFDDDC-A1CE-4361-9F10-056546221E6C}">
      <dgm:prSet/>
      <dgm:spPr/>
      <dgm:t>
        <a:bodyPr/>
        <a:lstStyle/>
        <a:p>
          <a:endParaRPr lang="fr-FR"/>
        </a:p>
      </dgm:t>
    </dgm:pt>
    <dgm:pt modelId="{DC3C237A-C3DB-4D1F-AA91-1F65984AC25B}" type="sibTrans" cxnId="{ABAFDDDC-A1CE-4361-9F10-056546221E6C}">
      <dgm:prSet/>
      <dgm:spPr/>
      <dgm:t>
        <a:bodyPr/>
        <a:lstStyle/>
        <a:p>
          <a:endParaRPr lang="fr-FR"/>
        </a:p>
      </dgm:t>
    </dgm:pt>
    <dgm:pt modelId="{0DC66C88-07B9-4B56-80DD-B5D5BFA88206}">
      <dgm:prSet phldrT="[Texte]"/>
      <dgm:spPr>
        <a:ln>
          <a:solidFill>
            <a:srgbClr val="002060"/>
          </a:solidFill>
        </a:ln>
      </dgm:spPr>
      <dgm:t>
        <a:bodyPr/>
        <a:lstStyle/>
        <a:p>
          <a:r>
            <a:rPr lang="fr-FR" dirty="0">
              <a:solidFill>
                <a:srgbClr val="002060"/>
              </a:solidFill>
            </a:rPr>
            <a:t>Matériel de bricolage</a:t>
          </a:r>
        </a:p>
      </dgm:t>
    </dgm:pt>
    <dgm:pt modelId="{B8CED4E0-E31F-4058-BB04-2784B87C4517}" type="parTrans" cxnId="{4941285D-F7B2-4A9E-8A3A-04E6AFD39DCE}">
      <dgm:prSet/>
      <dgm:spPr/>
      <dgm:t>
        <a:bodyPr/>
        <a:lstStyle/>
        <a:p>
          <a:endParaRPr lang="fr-FR"/>
        </a:p>
      </dgm:t>
    </dgm:pt>
    <dgm:pt modelId="{0F1E358D-C29E-4747-8CE9-934C0D1A6ECF}" type="sibTrans" cxnId="{4941285D-F7B2-4A9E-8A3A-04E6AFD39DCE}">
      <dgm:prSet/>
      <dgm:spPr/>
      <dgm:t>
        <a:bodyPr/>
        <a:lstStyle/>
        <a:p>
          <a:endParaRPr lang="fr-FR"/>
        </a:p>
      </dgm:t>
    </dgm:pt>
    <dgm:pt modelId="{AC043839-78C3-413C-8027-31A3499A770B}">
      <dgm:prSet phldrT="[Texte]"/>
      <dgm:spPr>
        <a:ln>
          <a:solidFill>
            <a:srgbClr val="C00000"/>
          </a:solidFill>
        </a:ln>
      </dgm:spPr>
      <dgm:t>
        <a:bodyPr/>
        <a:lstStyle/>
        <a:p>
          <a:endParaRPr lang="fr-FR" dirty="0"/>
        </a:p>
      </dgm:t>
    </dgm:pt>
    <dgm:pt modelId="{057549C1-6F43-4AB0-875A-AECCB4286F67}" type="parTrans" cxnId="{E82A0E1F-5168-4492-9B1B-6CF6A5904855}">
      <dgm:prSet/>
      <dgm:spPr/>
      <dgm:t>
        <a:bodyPr/>
        <a:lstStyle/>
        <a:p>
          <a:endParaRPr lang="fr-FR"/>
        </a:p>
      </dgm:t>
    </dgm:pt>
    <dgm:pt modelId="{88E281A5-8625-4A04-96A0-A1B8A48EF513}" type="sibTrans" cxnId="{E82A0E1F-5168-4492-9B1B-6CF6A5904855}">
      <dgm:prSet/>
      <dgm:spPr/>
      <dgm:t>
        <a:bodyPr/>
        <a:lstStyle/>
        <a:p>
          <a:endParaRPr lang="fr-FR"/>
        </a:p>
      </dgm:t>
    </dgm:pt>
    <dgm:pt modelId="{85E84E79-6F00-4E0B-9EFA-045A0891763E}">
      <dgm:prSet phldrT="[Texte]"/>
      <dgm:spPr>
        <a:ln>
          <a:solidFill>
            <a:srgbClr val="002060"/>
          </a:solidFill>
        </a:ln>
      </dgm:spPr>
      <dgm:t>
        <a:bodyPr/>
        <a:lstStyle/>
        <a:p>
          <a:r>
            <a:rPr lang="fr-FR" dirty="0">
              <a:solidFill>
                <a:srgbClr val="002060"/>
              </a:solidFill>
            </a:rPr>
            <a:t>+20 Boutiques</a:t>
          </a:r>
        </a:p>
      </dgm:t>
    </dgm:pt>
    <dgm:pt modelId="{0FB34A43-AA08-4363-AAAD-36C5321C0C0B}" type="parTrans" cxnId="{AC49829C-D554-4140-8F3C-04BA2D8AEAE3}">
      <dgm:prSet/>
      <dgm:spPr/>
      <dgm:t>
        <a:bodyPr/>
        <a:lstStyle/>
        <a:p>
          <a:endParaRPr lang="fr-FR"/>
        </a:p>
      </dgm:t>
    </dgm:pt>
    <dgm:pt modelId="{5E2DA127-7DCD-4AE5-8209-9B1B9689E2FE}" type="sibTrans" cxnId="{AC49829C-D554-4140-8F3C-04BA2D8AEAE3}">
      <dgm:prSet/>
      <dgm:spPr/>
      <dgm:t>
        <a:bodyPr/>
        <a:lstStyle/>
        <a:p>
          <a:endParaRPr lang="fr-FR"/>
        </a:p>
      </dgm:t>
    </dgm:pt>
    <dgm:pt modelId="{260A4235-96E4-463A-872F-54076F9456F0}">
      <dgm:prSet phldrT="[Texte]"/>
      <dgm:spPr>
        <a:ln>
          <a:solidFill>
            <a:srgbClr val="002060"/>
          </a:solidFill>
        </a:ln>
      </dgm:spPr>
      <dgm:t>
        <a:bodyPr/>
        <a:lstStyle/>
        <a:p>
          <a:endParaRPr lang="fr-FR" dirty="0">
            <a:solidFill>
              <a:srgbClr val="002060"/>
            </a:solidFill>
          </a:endParaRPr>
        </a:p>
      </dgm:t>
    </dgm:pt>
    <dgm:pt modelId="{21620411-BCDC-4139-9D96-EA38A4A2FD1D}" type="sibTrans" cxnId="{DBB993E6-CA1B-4380-A1E4-4C6C60132346}">
      <dgm:prSet/>
      <dgm:spPr>
        <a:solidFill>
          <a:srgbClr val="002060"/>
        </a:solidFill>
      </dgm:spPr>
      <dgm:t>
        <a:bodyPr/>
        <a:lstStyle/>
        <a:p>
          <a:endParaRPr lang="fr-FR" dirty="0"/>
        </a:p>
      </dgm:t>
    </dgm:pt>
    <dgm:pt modelId="{B2CEED46-FC6A-492D-8F3B-41E9655638C0}" type="parTrans" cxnId="{DBB993E6-CA1B-4380-A1E4-4C6C60132346}">
      <dgm:prSet/>
      <dgm:spPr/>
      <dgm:t>
        <a:bodyPr/>
        <a:lstStyle/>
        <a:p>
          <a:endParaRPr lang="fr-FR"/>
        </a:p>
      </dgm:t>
    </dgm:pt>
    <dgm:pt modelId="{35C6ECC7-2BD9-41A8-BDA3-27D877606703}">
      <dgm:prSet phldrT="[Texte]"/>
      <dgm:spPr>
        <a:ln>
          <a:solidFill>
            <a:srgbClr val="002060"/>
          </a:solidFill>
        </a:ln>
      </dgm:spPr>
      <dgm:t>
        <a:bodyPr/>
        <a:lstStyle/>
        <a:p>
          <a:r>
            <a:rPr lang="fr-FR" dirty="0">
              <a:solidFill>
                <a:srgbClr val="002060"/>
              </a:solidFill>
            </a:rPr>
            <a:t>Croissance</a:t>
          </a:r>
        </a:p>
      </dgm:t>
    </dgm:pt>
    <dgm:pt modelId="{8779BBBB-D028-4035-8FF3-C945278DAC16}" type="parTrans" cxnId="{19A8D6AB-61A8-4BD6-A5E9-10FA2F73F9D9}">
      <dgm:prSet/>
      <dgm:spPr/>
      <dgm:t>
        <a:bodyPr/>
        <a:lstStyle/>
        <a:p>
          <a:endParaRPr lang="fr-FR"/>
        </a:p>
      </dgm:t>
    </dgm:pt>
    <dgm:pt modelId="{150AE73A-D8A1-4C66-9EAF-9EE9ADC86D32}" type="sibTrans" cxnId="{19A8D6AB-61A8-4BD6-A5E9-10FA2F73F9D9}">
      <dgm:prSet/>
      <dgm:spPr/>
      <dgm:t>
        <a:bodyPr/>
        <a:lstStyle/>
        <a:p>
          <a:endParaRPr lang="fr-FR"/>
        </a:p>
      </dgm:t>
    </dgm:pt>
    <dgm:pt modelId="{1AF314D8-672E-457E-9D86-5173F7167C54}">
      <dgm:prSet phldrT="[Texte]"/>
      <dgm:spPr>
        <a:ln>
          <a:solidFill>
            <a:srgbClr val="002060"/>
          </a:solidFill>
        </a:ln>
      </dgm:spPr>
      <dgm:t>
        <a:bodyPr/>
        <a:lstStyle/>
        <a:p>
          <a:r>
            <a:rPr lang="fr-FR" dirty="0">
              <a:solidFill>
                <a:srgbClr val="002060"/>
              </a:solidFill>
            </a:rPr>
            <a:t>Soutenir évolution</a:t>
          </a:r>
        </a:p>
      </dgm:t>
    </dgm:pt>
    <dgm:pt modelId="{CC82AE83-5DD3-4DF6-941F-D6CAAAA63CDA}" type="parTrans" cxnId="{C85FB270-2E81-48D5-B179-7F37FA331C58}">
      <dgm:prSet/>
      <dgm:spPr/>
      <dgm:t>
        <a:bodyPr/>
        <a:lstStyle/>
        <a:p>
          <a:endParaRPr lang="fr-FR"/>
        </a:p>
      </dgm:t>
    </dgm:pt>
    <dgm:pt modelId="{131D0420-D766-4FAA-957D-D838EEDFF0DB}" type="sibTrans" cxnId="{C85FB270-2E81-48D5-B179-7F37FA331C58}">
      <dgm:prSet/>
      <dgm:spPr/>
      <dgm:t>
        <a:bodyPr/>
        <a:lstStyle/>
        <a:p>
          <a:endParaRPr lang="fr-FR"/>
        </a:p>
      </dgm:t>
    </dgm:pt>
    <dgm:pt modelId="{DBC6B73B-C378-4410-A35A-2F8BFFB57A2C}">
      <dgm:prSet phldrT="[Texte]"/>
      <dgm:spPr>
        <a:ln>
          <a:solidFill>
            <a:srgbClr val="C00000"/>
          </a:solidFill>
        </a:ln>
      </dgm:spPr>
      <dgm:t>
        <a:bodyPr/>
        <a:lstStyle/>
        <a:p>
          <a:r>
            <a:rPr lang="fr-FR" dirty="0">
              <a:solidFill>
                <a:srgbClr val="C00000"/>
              </a:solidFill>
            </a:rPr>
            <a:t>+ de volumes</a:t>
          </a:r>
        </a:p>
      </dgm:t>
    </dgm:pt>
    <dgm:pt modelId="{F6EAD146-7BFC-41B4-A203-A465ADFFF649}" type="parTrans" cxnId="{3DFDF1F4-4878-4F33-9785-DF2E7EEBB939}">
      <dgm:prSet/>
      <dgm:spPr/>
      <dgm:t>
        <a:bodyPr/>
        <a:lstStyle/>
        <a:p>
          <a:endParaRPr lang="fr-FR"/>
        </a:p>
      </dgm:t>
    </dgm:pt>
    <dgm:pt modelId="{9F67CB90-9CAA-4CBA-81FC-6F53D4035C69}" type="sibTrans" cxnId="{3DFDF1F4-4878-4F33-9785-DF2E7EEBB939}">
      <dgm:prSet/>
      <dgm:spPr/>
      <dgm:t>
        <a:bodyPr/>
        <a:lstStyle/>
        <a:p>
          <a:endParaRPr lang="fr-FR"/>
        </a:p>
      </dgm:t>
    </dgm:pt>
    <dgm:pt modelId="{1F10923F-391A-4948-A4AF-0832405FA109}">
      <dgm:prSet phldrT="[Texte]"/>
      <dgm:spPr>
        <a:ln>
          <a:solidFill>
            <a:srgbClr val="C00000"/>
          </a:solidFill>
        </a:ln>
      </dgm:spPr>
      <dgm:t>
        <a:bodyPr/>
        <a:lstStyle/>
        <a:p>
          <a:r>
            <a:rPr lang="fr-FR" dirty="0">
              <a:solidFill>
                <a:srgbClr val="C00000"/>
              </a:solidFill>
            </a:rPr>
            <a:t>+ de boutiques</a:t>
          </a:r>
        </a:p>
      </dgm:t>
    </dgm:pt>
    <dgm:pt modelId="{C2EFBBE4-7BBB-478E-82EC-D520044EC0AC}" type="parTrans" cxnId="{1DA681E0-3164-47D5-BC10-B6D815C8B76A}">
      <dgm:prSet/>
      <dgm:spPr/>
      <dgm:t>
        <a:bodyPr/>
        <a:lstStyle/>
        <a:p>
          <a:endParaRPr lang="fr-FR"/>
        </a:p>
      </dgm:t>
    </dgm:pt>
    <dgm:pt modelId="{21595DE5-8344-4D55-929B-E6FAC54AFBCF}" type="sibTrans" cxnId="{1DA681E0-3164-47D5-BC10-B6D815C8B76A}">
      <dgm:prSet/>
      <dgm:spPr/>
      <dgm:t>
        <a:bodyPr/>
        <a:lstStyle/>
        <a:p>
          <a:endParaRPr lang="fr-FR"/>
        </a:p>
      </dgm:t>
    </dgm:pt>
    <dgm:pt modelId="{53B39986-BFC2-465B-8205-169C27C24259}" type="pres">
      <dgm:prSet presAssocID="{2EE967AB-41AB-4FF8-B179-E2E79632FB40}" presName="CompostProcess" presStyleCnt="0">
        <dgm:presLayoutVars>
          <dgm:dir/>
          <dgm:resizeHandles val="exact"/>
        </dgm:presLayoutVars>
      </dgm:prSet>
      <dgm:spPr/>
    </dgm:pt>
    <dgm:pt modelId="{12F1464F-B234-434E-B1DE-0FC79608A6E6}" type="pres">
      <dgm:prSet presAssocID="{2EE967AB-41AB-4FF8-B179-E2E79632FB40}" presName="arrow" presStyleLbl="bgShp" presStyleIdx="0" presStyleCnt="1"/>
      <dgm:spPr/>
    </dgm:pt>
    <dgm:pt modelId="{52E40CEE-D000-4567-AFC7-AAA83D0BCCF8}" type="pres">
      <dgm:prSet presAssocID="{2EE967AB-41AB-4FF8-B179-E2E79632FB40}" presName="linearProcess" presStyleCnt="0"/>
      <dgm:spPr/>
    </dgm:pt>
    <dgm:pt modelId="{FE211F2B-8968-4496-9F5D-FED8872290D5}" type="pres">
      <dgm:prSet presAssocID="{B32A5A11-3959-4111-B84B-E83B0C881567}" presName="textNode" presStyleLbl="node1" presStyleIdx="0" presStyleCnt="3">
        <dgm:presLayoutVars>
          <dgm:bulletEnabled val="1"/>
        </dgm:presLayoutVars>
      </dgm:prSet>
      <dgm:spPr/>
    </dgm:pt>
    <dgm:pt modelId="{30AD493B-C25A-4232-8057-73CAA9F418C3}" type="pres">
      <dgm:prSet presAssocID="{CB4E3E3F-F0BA-4FBE-A326-937720AA688D}" presName="sibTrans" presStyleCnt="0"/>
      <dgm:spPr/>
    </dgm:pt>
    <dgm:pt modelId="{615A4E24-C46C-450A-A963-8553E9AD9063}" type="pres">
      <dgm:prSet presAssocID="{260A4235-96E4-463A-872F-54076F9456F0}" presName="textNode" presStyleLbl="node1" presStyleIdx="1" presStyleCnt="3">
        <dgm:presLayoutVars>
          <dgm:bulletEnabled val="1"/>
        </dgm:presLayoutVars>
      </dgm:prSet>
      <dgm:spPr/>
    </dgm:pt>
    <dgm:pt modelId="{8D058333-89E0-42FD-959A-1CB0BCE6823F}" type="pres">
      <dgm:prSet presAssocID="{21620411-BCDC-4139-9D96-EA38A4A2FD1D}" presName="sibTrans" presStyleCnt="0"/>
      <dgm:spPr/>
    </dgm:pt>
    <dgm:pt modelId="{759B90F7-D521-4F2F-8FD9-B01D6AC45B6E}" type="pres">
      <dgm:prSet presAssocID="{AC043839-78C3-413C-8027-31A3499A770B}" presName="textNode" presStyleLbl="node1" presStyleIdx="2" presStyleCnt="3">
        <dgm:presLayoutVars>
          <dgm:bulletEnabled val="1"/>
        </dgm:presLayoutVars>
      </dgm:prSet>
      <dgm:spPr/>
    </dgm:pt>
  </dgm:ptLst>
  <dgm:cxnLst>
    <dgm:cxn modelId="{AD760A12-D25B-44E6-A20E-1C781EC02390}" srcId="{AC043839-78C3-413C-8027-31A3499A770B}" destId="{FDE1F921-DD2A-4829-858A-4BBC06022D26}" srcOrd="0" destOrd="0" parTransId="{2603436C-7381-41DF-A36A-65D652E39C27}" sibTransId="{4D83E4D5-F18E-4FB3-8DC1-CB5B800565D8}"/>
    <dgm:cxn modelId="{87DB4C14-2C5F-4903-98E6-55F000180C97}" type="presOf" srcId="{2EE967AB-41AB-4FF8-B179-E2E79632FB40}" destId="{53B39986-BFC2-465B-8205-169C27C24259}" srcOrd="0" destOrd="0" presId="urn:microsoft.com/office/officeart/2005/8/layout/hProcess9"/>
    <dgm:cxn modelId="{06C3551E-F596-4BFD-94DE-C6144423603D}" type="presOf" srcId="{0DC66C88-07B9-4B56-80DD-B5D5BFA88206}" destId="{FE211F2B-8968-4496-9F5D-FED8872290D5}" srcOrd="0" destOrd="3" presId="urn:microsoft.com/office/officeart/2005/8/layout/hProcess9"/>
    <dgm:cxn modelId="{E82A0E1F-5168-4492-9B1B-6CF6A5904855}" srcId="{2EE967AB-41AB-4FF8-B179-E2E79632FB40}" destId="{AC043839-78C3-413C-8027-31A3499A770B}" srcOrd="2" destOrd="0" parTransId="{057549C1-6F43-4AB0-875A-AECCB4286F67}" sibTransId="{88E281A5-8625-4A04-96A0-A1B8A48EF513}"/>
    <dgm:cxn modelId="{A7384F2A-60C2-4029-82CD-4F5347FF082D}" type="presOf" srcId="{DF3AD7AB-4879-4439-9221-C63685CD0EDB}" destId="{FE211F2B-8968-4496-9F5D-FED8872290D5}" srcOrd="0" destOrd="2" presId="urn:microsoft.com/office/officeart/2005/8/layout/hProcess9"/>
    <dgm:cxn modelId="{E5EDF637-A7C0-4B83-96AB-0F27441B36C4}" type="presOf" srcId="{FDE1F921-DD2A-4829-858A-4BBC06022D26}" destId="{759B90F7-D521-4F2F-8FD9-B01D6AC45B6E}" srcOrd="0" destOrd="1" presId="urn:microsoft.com/office/officeart/2005/8/layout/hProcess9"/>
    <dgm:cxn modelId="{4941285D-F7B2-4A9E-8A3A-04E6AFD39DCE}" srcId="{B32A5A11-3959-4111-B84B-E83B0C881567}" destId="{0DC66C88-07B9-4B56-80DD-B5D5BFA88206}" srcOrd="2" destOrd="0" parTransId="{B8CED4E0-E31F-4058-BB04-2784B87C4517}" sibTransId="{0F1E358D-C29E-4747-8CE9-934C0D1A6ECF}"/>
    <dgm:cxn modelId="{33A88446-4180-44D7-806F-126957453D83}" type="presOf" srcId="{DBC6B73B-C378-4410-A35A-2F8BFFB57A2C}" destId="{759B90F7-D521-4F2F-8FD9-B01D6AC45B6E}" srcOrd="0" destOrd="2" presId="urn:microsoft.com/office/officeart/2005/8/layout/hProcess9"/>
    <dgm:cxn modelId="{8C603149-C224-411D-AE5F-802C996073DA}" srcId="{2EE967AB-41AB-4FF8-B179-E2E79632FB40}" destId="{B32A5A11-3959-4111-B84B-E83B0C881567}" srcOrd="0" destOrd="0" parTransId="{16967AED-1E91-492C-AAD5-A20DBE416A42}" sibTransId="{CB4E3E3F-F0BA-4FBE-A326-937720AA688D}"/>
    <dgm:cxn modelId="{1B08034C-19EB-4768-8AFD-D75447C8BD33}" type="presOf" srcId="{246207D3-BD25-46E3-A842-51E472DE5B4D}" destId="{FE211F2B-8968-4496-9F5D-FED8872290D5}" srcOrd="0" destOrd="1" presId="urn:microsoft.com/office/officeart/2005/8/layout/hProcess9"/>
    <dgm:cxn modelId="{82CE7E70-720A-4FBE-B85E-34818E70003A}" type="presOf" srcId="{35C6ECC7-2BD9-41A8-BDA3-27D877606703}" destId="{615A4E24-C46C-450A-A963-8553E9AD9063}" srcOrd="0" destOrd="2" presId="urn:microsoft.com/office/officeart/2005/8/layout/hProcess9"/>
    <dgm:cxn modelId="{C85FB270-2E81-48D5-B179-7F37FA331C58}" srcId="{260A4235-96E4-463A-872F-54076F9456F0}" destId="{1AF314D8-672E-457E-9D86-5173F7167C54}" srcOrd="2" destOrd="0" parTransId="{CC82AE83-5DD3-4DF6-941F-D6CAAAA63CDA}" sibTransId="{131D0420-D766-4FAA-957D-D838EEDFF0DB}"/>
    <dgm:cxn modelId="{E52B6D71-E097-4196-8D30-731422D46E8D}" srcId="{B32A5A11-3959-4111-B84B-E83B0C881567}" destId="{246207D3-BD25-46E3-A842-51E472DE5B4D}" srcOrd="0" destOrd="0" parTransId="{CE68277A-B6A5-4083-ADE6-5C5D315C750A}" sibTransId="{19BCC45B-4AA2-4113-8ADD-8005E9031382}"/>
    <dgm:cxn modelId="{4648EC59-44E2-4627-A524-AF7BE6D926E2}" type="presOf" srcId="{1F10923F-391A-4948-A4AF-0832405FA109}" destId="{759B90F7-D521-4F2F-8FD9-B01D6AC45B6E}" srcOrd="0" destOrd="3" presId="urn:microsoft.com/office/officeart/2005/8/layout/hProcess9"/>
    <dgm:cxn modelId="{AC49829C-D554-4140-8F3C-04BA2D8AEAE3}" srcId="{260A4235-96E4-463A-872F-54076F9456F0}" destId="{85E84E79-6F00-4E0B-9EFA-045A0891763E}" srcOrd="0" destOrd="0" parTransId="{0FB34A43-AA08-4363-AAAD-36C5321C0C0B}" sibTransId="{5E2DA127-7DCD-4AE5-8209-9B1B9689E2FE}"/>
    <dgm:cxn modelId="{BB00C5A2-9655-42B7-BBA4-7DFD624D2982}" type="presOf" srcId="{AC043839-78C3-413C-8027-31A3499A770B}" destId="{759B90F7-D521-4F2F-8FD9-B01D6AC45B6E}" srcOrd="0" destOrd="0" presId="urn:microsoft.com/office/officeart/2005/8/layout/hProcess9"/>
    <dgm:cxn modelId="{19A8D6AB-61A8-4BD6-A5E9-10FA2F73F9D9}" srcId="{260A4235-96E4-463A-872F-54076F9456F0}" destId="{35C6ECC7-2BD9-41A8-BDA3-27D877606703}" srcOrd="1" destOrd="0" parTransId="{8779BBBB-D028-4035-8FF3-C945278DAC16}" sibTransId="{150AE73A-D8A1-4C66-9EAF-9EE9ADC86D32}"/>
    <dgm:cxn modelId="{7E56CAC0-F902-4352-8F1F-E5EA93A496AB}" type="presOf" srcId="{1AF314D8-672E-457E-9D86-5173F7167C54}" destId="{615A4E24-C46C-450A-A963-8553E9AD9063}" srcOrd="0" destOrd="3" presId="urn:microsoft.com/office/officeart/2005/8/layout/hProcess9"/>
    <dgm:cxn modelId="{8296F3D9-5175-4601-BE67-F0854BE8D19B}" type="presOf" srcId="{B32A5A11-3959-4111-B84B-E83B0C881567}" destId="{FE211F2B-8968-4496-9F5D-FED8872290D5}" srcOrd="0" destOrd="0" presId="urn:microsoft.com/office/officeart/2005/8/layout/hProcess9"/>
    <dgm:cxn modelId="{ABAFDDDC-A1CE-4361-9F10-056546221E6C}" srcId="{B32A5A11-3959-4111-B84B-E83B0C881567}" destId="{DF3AD7AB-4879-4439-9221-C63685CD0EDB}" srcOrd="1" destOrd="0" parTransId="{656E46CF-1A8E-427F-8E19-7FA26BF11F9F}" sibTransId="{DC3C237A-C3DB-4D1F-AA91-1F65984AC25B}"/>
    <dgm:cxn modelId="{1DA681E0-3164-47D5-BC10-B6D815C8B76A}" srcId="{AC043839-78C3-413C-8027-31A3499A770B}" destId="{1F10923F-391A-4948-A4AF-0832405FA109}" srcOrd="2" destOrd="0" parTransId="{C2EFBBE4-7BBB-478E-82EC-D520044EC0AC}" sibTransId="{21595DE5-8344-4D55-929B-E6FAC54AFBCF}"/>
    <dgm:cxn modelId="{437048E6-11CF-49A0-BD68-9C11560F9DEC}" type="presOf" srcId="{260A4235-96E4-463A-872F-54076F9456F0}" destId="{615A4E24-C46C-450A-A963-8553E9AD9063}" srcOrd="0" destOrd="0" presId="urn:microsoft.com/office/officeart/2005/8/layout/hProcess9"/>
    <dgm:cxn modelId="{DBB993E6-CA1B-4380-A1E4-4C6C60132346}" srcId="{2EE967AB-41AB-4FF8-B179-E2E79632FB40}" destId="{260A4235-96E4-463A-872F-54076F9456F0}" srcOrd="1" destOrd="0" parTransId="{B2CEED46-FC6A-492D-8F3B-41E9655638C0}" sibTransId="{21620411-BCDC-4139-9D96-EA38A4A2FD1D}"/>
    <dgm:cxn modelId="{3DFDF1F4-4878-4F33-9785-DF2E7EEBB939}" srcId="{AC043839-78C3-413C-8027-31A3499A770B}" destId="{DBC6B73B-C378-4410-A35A-2F8BFFB57A2C}" srcOrd="1" destOrd="0" parTransId="{F6EAD146-7BFC-41B4-A203-A465ADFFF649}" sibTransId="{9F67CB90-9CAA-4CBA-81FC-6F53D4035C69}"/>
    <dgm:cxn modelId="{3FE132F9-A32D-4B90-BBEA-697A065FBEE5}" type="presOf" srcId="{85E84E79-6F00-4E0B-9EFA-045A0891763E}" destId="{615A4E24-C46C-450A-A963-8553E9AD9063}" srcOrd="0" destOrd="1" presId="urn:microsoft.com/office/officeart/2005/8/layout/hProcess9"/>
    <dgm:cxn modelId="{93E891D8-76A1-405B-B8D3-244854257DF3}" type="presParOf" srcId="{53B39986-BFC2-465B-8205-169C27C24259}" destId="{12F1464F-B234-434E-B1DE-0FC79608A6E6}" srcOrd="0" destOrd="0" presId="urn:microsoft.com/office/officeart/2005/8/layout/hProcess9"/>
    <dgm:cxn modelId="{024F3379-253D-4461-B637-7AD84264F011}" type="presParOf" srcId="{53B39986-BFC2-465B-8205-169C27C24259}" destId="{52E40CEE-D000-4567-AFC7-AAA83D0BCCF8}" srcOrd="1" destOrd="0" presId="urn:microsoft.com/office/officeart/2005/8/layout/hProcess9"/>
    <dgm:cxn modelId="{BA7A49FA-9555-4A46-9C85-7B32A1420DA8}" type="presParOf" srcId="{52E40CEE-D000-4567-AFC7-AAA83D0BCCF8}" destId="{FE211F2B-8968-4496-9F5D-FED8872290D5}" srcOrd="0" destOrd="0" presId="urn:microsoft.com/office/officeart/2005/8/layout/hProcess9"/>
    <dgm:cxn modelId="{C4692BA4-CB86-4E74-8C0A-16D72AC3CD0E}" type="presParOf" srcId="{52E40CEE-D000-4567-AFC7-AAA83D0BCCF8}" destId="{30AD493B-C25A-4232-8057-73CAA9F418C3}" srcOrd="1" destOrd="0" presId="urn:microsoft.com/office/officeart/2005/8/layout/hProcess9"/>
    <dgm:cxn modelId="{7F37940B-D113-4E8E-ADB1-2AEB5A8C7C6C}" type="presParOf" srcId="{52E40CEE-D000-4567-AFC7-AAA83D0BCCF8}" destId="{615A4E24-C46C-450A-A963-8553E9AD9063}" srcOrd="2" destOrd="0" presId="urn:microsoft.com/office/officeart/2005/8/layout/hProcess9"/>
    <dgm:cxn modelId="{2698C30B-61C5-4506-B317-8D374A44AFC0}" type="presParOf" srcId="{52E40CEE-D000-4567-AFC7-AAA83D0BCCF8}" destId="{8D058333-89E0-42FD-959A-1CB0BCE6823F}" srcOrd="3" destOrd="0" presId="urn:microsoft.com/office/officeart/2005/8/layout/hProcess9"/>
    <dgm:cxn modelId="{9CE57FA1-CA27-4F0D-BAB3-751254FEA022}" type="presParOf" srcId="{52E40CEE-D000-4567-AFC7-AAA83D0BCCF8}" destId="{759B90F7-D521-4F2F-8FD9-B01D6AC45B6E}"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90EC46-9D6F-4D91-A743-0C3DEC903DBD}"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fr-FR"/>
        </a:p>
      </dgm:t>
    </dgm:pt>
    <dgm:pt modelId="{0C6E6D22-6D4A-4707-B00A-F2A66597B677}">
      <dgm:prSet phldrT="[Texte]"/>
      <dgm:spPr>
        <a:solidFill>
          <a:srgbClr val="002060"/>
        </a:solidFill>
      </dgm:spPr>
      <dgm:t>
        <a:bodyPr/>
        <a:lstStyle/>
        <a:p>
          <a:r>
            <a:rPr lang="fr-FR" b="1" dirty="0"/>
            <a:t>DRP</a:t>
          </a:r>
        </a:p>
      </dgm:t>
    </dgm:pt>
    <dgm:pt modelId="{553ABE3A-75C1-42C6-9989-55F11D8A4D91}" type="parTrans" cxnId="{6EAA89B3-4B1E-4E9C-9B4A-1F130AB0B265}">
      <dgm:prSet/>
      <dgm:spPr/>
      <dgm:t>
        <a:bodyPr/>
        <a:lstStyle/>
        <a:p>
          <a:endParaRPr lang="fr-FR"/>
        </a:p>
      </dgm:t>
    </dgm:pt>
    <dgm:pt modelId="{1CE573A0-8C22-4E84-AE6E-7DA3D5EAA6C5}" type="sibTrans" cxnId="{6EAA89B3-4B1E-4E9C-9B4A-1F130AB0B265}">
      <dgm:prSet/>
      <dgm:spPr/>
      <dgm:t>
        <a:bodyPr/>
        <a:lstStyle/>
        <a:p>
          <a:endParaRPr lang="fr-FR"/>
        </a:p>
      </dgm:t>
    </dgm:pt>
    <dgm:pt modelId="{4963E8E0-7159-43C9-9D49-74B8D9F5EDDC}">
      <dgm:prSet phldrT="[Texte]">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fr-FR" dirty="0">
              <a:solidFill>
                <a:schemeClr val="bg1"/>
              </a:solidFill>
            </a:rPr>
            <a:t>Planification</a:t>
          </a:r>
        </a:p>
      </dgm:t>
    </dgm:pt>
    <dgm:pt modelId="{173086F8-18E9-4FBB-ABA3-3F787C87CF58}" type="parTrans" cxnId="{2BA9A636-EBDB-4838-9AE1-44123B41A66F}">
      <dgm:prSet/>
      <dgm:spPr/>
      <dgm:t>
        <a:bodyPr/>
        <a:lstStyle/>
        <a:p>
          <a:endParaRPr lang="fr-FR"/>
        </a:p>
      </dgm:t>
    </dgm:pt>
    <dgm:pt modelId="{850E6587-29DB-47D0-8044-57432BCF152B}" type="sibTrans" cxnId="{2BA9A636-EBDB-4838-9AE1-44123B41A66F}">
      <dgm:prSet/>
      <dgm:spPr/>
      <dgm:t>
        <a:bodyPr/>
        <a:lstStyle/>
        <a:p>
          <a:endParaRPr lang="fr-FR"/>
        </a:p>
      </dgm:t>
    </dgm:pt>
    <dgm:pt modelId="{091933B6-2CA9-4366-8937-22466C94995F}">
      <dgm:prSet phldrT="[Texte]">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fr-FR" dirty="0">
              <a:solidFill>
                <a:schemeClr val="bg1"/>
              </a:solidFill>
            </a:rPr>
            <a:t>Communication</a:t>
          </a:r>
        </a:p>
      </dgm:t>
    </dgm:pt>
    <dgm:pt modelId="{96C1B77C-AF1A-4C41-815A-1D489BC56CC0}" type="parTrans" cxnId="{416BC7FD-CDA6-4D9C-BBB1-CEAC4277DE0D}">
      <dgm:prSet/>
      <dgm:spPr/>
      <dgm:t>
        <a:bodyPr/>
        <a:lstStyle/>
        <a:p>
          <a:endParaRPr lang="fr-FR"/>
        </a:p>
      </dgm:t>
    </dgm:pt>
    <dgm:pt modelId="{198E850E-DA9E-469E-AB91-28A0D9461B69}" type="sibTrans" cxnId="{416BC7FD-CDA6-4D9C-BBB1-CEAC4277DE0D}">
      <dgm:prSet/>
      <dgm:spPr/>
      <dgm:t>
        <a:bodyPr/>
        <a:lstStyle/>
        <a:p>
          <a:endParaRPr lang="fr-FR"/>
        </a:p>
      </dgm:t>
    </dgm:pt>
    <dgm:pt modelId="{3757C0AA-2476-4BA9-845C-64ED1CEB68AE}">
      <dgm:prSet phldrT="[Texte]"/>
      <dgm:spPr>
        <a:solidFill>
          <a:srgbClr val="002060"/>
        </a:solidFill>
      </dgm:spPr>
      <dgm:t>
        <a:bodyPr/>
        <a:lstStyle/>
        <a:p>
          <a:r>
            <a:rPr lang="fr-FR" b="1" dirty="0"/>
            <a:t>Objectifs</a:t>
          </a:r>
        </a:p>
      </dgm:t>
    </dgm:pt>
    <dgm:pt modelId="{CACDD2BE-6865-41A9-8836-05BB4C176B16}" type="parTrans" cxnId="{0EFEC018-0B72-4FB7-8A37-122E20E56CA3}">
      <dgm:prSet/>
      <dgm:spPr/>
      <dgm:t>
        <a:bodyPr/>
        <a:lstStyle/>
        <a:p>
          <a:endParaRPr lang="fr-FR"/>
        </a:p>
      </dgm:t>
    </dgm:pt>
    <dgm:pt modelId="{C8EED6A2-141A-41B5-B6C0-B753BE1A7DA3}" type="sibTrans" cxnId="{0EFEC018-0B72-4FB7-8A37-122E20E56CA3}">
      <dgm:prSet/>
      <dgm:spPr/>
      <dgm:t>
        <a:bodyPr/>
        <a:lstStyle/>
        <a:p>
          <a:endParaRPr lang="fr-FR"/>
        </a:p>
      </dgm:t>
    </dgm:pt>
    <dgm:pt modelId="{F06133F3-7CE5-4DA7-A61B-0477BA61565F}">
      <dgm:prSet phldrT="[Texte]">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fr-FR" dirty="0">
              <a:solidFill>
                <a:schemeClr val="bg1"/>
              </a:solidFill>
            </a:rPr>
            <a:t>Assurer le bon niveau de stock</a:t>
          </a:r>
        </a:p>
      </dgm:t>
    </dgm:pt>
    <dgm:pt modelId="{66EC8F9E-8244-4E9D-A65D-EF080D7615EC}" type="parTrans" cxnId="{E8A47D74-2A2E-4138-A62D-A4A8E6359A7D}">
      <dgm:prSet/>
      <dgm:spPr/>
      <dgm:t>
        <a:bodyPr/>
        <a:lstStyle/>
        <a:p>
          <a:endParaRPr lang="fr-FR"/>
        </a:p>
      </dgm:t>
    </dgm:pt>
    <dgm:pt modelId="{C99A945F-998F-4060-A0DE-6D0B8CEAD248}" type="sibTrans" cxnId="{E8A47D74-2A2E-4138-A62D-A4A8E6359A7D}">
      <dgm:prSet/>
      <dgm:spPr/>
      <dgm:t>
        <a:bodyPr/>
        <a:lstStyle/>
        <a:p>
          <a:endParaRPr lang="fr-FR"/>
        </a:p>
      </dgm:t>
    </dgm:pt>
    <dgm:pt modelId="{22CE0264-167A-41FF-B73B-9F4032ED71B6}">
      <dgm:prSet phldrT="[Texte]">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fr-FR" dirty="0">
              <a:solidFill>
                <a:schemeClr val="bg1"/>
              </a:solidFill>
            </a:rPr>
            <a:t>Eviter le surstock et la rupture</a:t>
          </a:r>
        </a:p>
      </dgm:t>
    </dgm:pt>
    <dgm:pt modelId="{16E96D99-71CC-4056-9F09-28F03D87EE31}" type="parTrans" cxnId="{A6A0475B-648B-4CAA-BDD8-9EE663E1448B}">
      <dgm:prSet/>
      <dgm:spPr/>
      <dgm:t>
        <a:bodyPr/>
        <a:lstStyle/>
        <a:p>
          <a:endParaRPr lang="fr-FR"/>
        </a:p>
      </dgm:t>
    </dgm:pt>
    <dgm:pt modelId="{1533E28F-7F90-4646-8BDC-2BB9EC02BA03}" type="sibTrans" cxnId="{A6A0475B-648B-4CAA-BDD8-9EE663E1448B}">
      <dgm:prSet/>
      <dgm:spPr/>
      <dgm:t>
        <a:bodyPr/>
        <a:lstStyle/>
        <a:p>
          <a:endParaRPr lang="fr-FR"/>
        </a:p>
      </dgm:t>
    </dgm:pt>
    <dgm:pt modelId="{49A39D4C-575F-4286-8917-505EC9129C4E}">
      <dgm:prSet phldrT="[Texte]">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fr-FR" dirty="0">
              <a:solidFill>
                <a:schemeClr val="bg1"/>
              </a:solidFill>
            </a:rPr>
            <a:t>Optimisation des flux</a:t>
          </a:r>
        </a:p>
      </dgm:t>
    </dgm:pt>
    <dgm:pt modelId="{F17FF3C8-2816-48ED-BE2A-E158AC05520E}" type="parTrans" cxnId="{6E22729B-ECF1-4B61-8EA7-6FE54D87F6FA}">
      <dgm:prSet/>
      <dgm:spPr/>
      <dgm:t>
        <a:bodyPr/>
        <a:lstStyle/>
        <a:p>
          <a:endParaRPr lang="fr-FR"/>
        </a:p>
      </dgm:t>
    </dgm:pt>
    <dgm:pt modelId="{83F03A4C-3BA1-422E-A55E-155D27F94467}" type="sibTrans" cxnId="{6E22729B-ECF1-4B61-8EA7-6FE54D87F6FA}">
      <dgm:prSet/>
      <dgm:spPr/>
      <dgm:t>
        <a:bodyPr/>
        <a:lstStyle/>
        <a:p>
          <a:endParaRPr lang="fr-FR"/>
        </a:p>
      </dgm:t>
    </dgm:pt>
    <dgm:pt modelId="{6B6B80B7-1740-4C6C-BE6C-5C01BF5D3163}">
      <dgm:prSet phldrT="[Texte]">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fr-FR" dirty="0">
              <a:solidFill>
                <a:schemeClr val="bg1"/>
              </a:solidFill>
            </a:rPr>
            <a:t>Suggérer quand passer les commandes</a:t>
          </a:r>
        </a:p>
      </dgm:t>
    </dgm:pt>
    <dgm:pt modelId="{75C016CC-A969-44DB-B2AD-486654234D89}" type="parTrans" cxnId="{8EDC686D-F158-4FE2-ABA6-1D20F7AC8515}">
      <dgm:prSet/>
      <dgm:spPr/>
      <dgm:t>
        <a:bodyPr/>
        <a:lstStyle/>
        <a:p>
          <a:endParaRPr lang="fr-FR"/>
        </a:p>
      </dgm:t>
    </dgm:pt>
    <dgm:pt modelId="{0EEA899A-2126-41F6-A306-B8A87EEC12BA}" type="sibTrans" cxnId="{8EDC686D-F158-4FE2-ABA6-1D20F7AC8515}">
      <dgm:prSet/>
      <dgm:spPr/>
      <dgm:t>
        <a:bodyPr/>
        <a:lstStyle/>
        <a:p>
          <a:endParaRPr lang="fr-FR"/>
        </a:p>
      </dgm:t>
    </dgm:pt>
    <dgm:pt modelId="{F8B33CA7-9F36-4D22-A01B-98219F8EA323}">
      <dgm:prSet phldrT="[Texte]"/>
      <dgm:spPr>
        <a:solidFill>
          <a:srgbClr val="002060"/>
        </a:solidFill>
      </dgm:spPr>
      <dgm:t>
        <a:bodyPr/>
        <a:lstStyle/>
        <a:p>
          <a:r>
            <a:rPr lang="fr-FR" b="1" dirty="0"/>
            <a:t>Paramètres</a:t>
          </a:r>
        </a:p>
      </dgm:t>
    </dgm:pt>
    <dgm:pt modelId="{4A85F6A5-BD06-4863-B4FA-6FDEB7ED1B71}" type="parTrans" cxnId="{AB658484-BEA2-4ACC-84A2-FAB8131D1720}">
      <dgm:prSet/>
      <dgm:spPr/>
      <dgm:t>
        <a:bodyPr/>
        <a:lstStyle/>
        <a:p>
          <a:endParaRPr lang="fr-FR"/>
        </a:p>
      </dgm:t>
    </dgm:pt>
    <dgm:pt modelId="{F97ADC8F-90FC-4E66-B6AD-81D48DEEC715}" type="sibTrans" cxnId="{AB658484-BEA2-4ACC-84A2-FAB8131D1720}">
      <dgm:prSet/>
      <dgm:spPr/>
      <dgm:t>
        <a:bodyPr/>
        <a:lstStyle/>
        <a:p>
          <a:endParaRPr lang="fr-FR"/>
        </a:p>
      </dgm:t>
    </dgm:pt>
    <dgm:pt modelId="{4D6287FE-7DD2-4D1B-A36D-8751E7768F17}">
      <dgm:prSet phldrT="[Texte]">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fr-FR" dirty="0">
              <a:solidFill>
                <a:schemeClr val="bg1"/>
              </a:solidFill>
            </a:rPr>
            <a:t>Prévision de la demande</a:t>
          </a:r>
        </a:p>
      </dgm:t>
    </dgm:pt>
    <dgm:pt modelId="{77F81F43-3CF6-4420-8DF7-D7C5D42A5A5C}" type="parTrans" cxnId="{AF0B4037-6EFB-4C2A-B1D9-45F43A4A8B84}">
      <dgm:prSet/>
      <dgm:spPr/>
      <dgm:t>
        <a:bodyPr/>
        <a:lstStyle/>
        <a:p>
          <a:endParaRPr lang="fr-FR"/>
        </a:p>
      </dgm:t>
    </dgm:pt>
    <dgm:pt modelId="{335E4419-2E7B-4FD8-B184-CC5228205275}" type="sibTrans" cxnId="{AF0B4037-6EFB-4C2A-B1D9-45F43A4A8B84}">
      <dgm:prSet/>
      <dgm:spPr/>
      <dgm:t>
        <a:bodyPr/>
        <a:lstStyle/>
        <a:p>
          <a:endParaRPr lang="fr-FR"/>
        </a:p>
      </dgm:t>
    </dgm:pt>
    <dgm:pt modelId="{849D3547-AC7D-4851-9B45-F5700AE1E77E}">
      <dgm:prSet phldrT="[Texte]">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fr-FR" dirty="0">
              <a:solidFill>
                <a:schemeClr val="bg1"/>
              </a:solidFill>
            </a:rPr>
            <a:t>Niveau de stock/ Contrainte de stockage</a:t>
          </a:r>
        </a:p>
      </dgm:t>
    </dgm:pt>
    <dgm:pt modelId="{19F3696F-53E3-4811-B2FE-B017E9BFDC27}" type="parTrans" cxnId="{EA8A7D52-BFCE-4E0C-88F4-2CB01CE0E816}">
      <dgm:prSet/>
      <dgm:spPr/>
      <dgm:t>
        <a:bodyPr/>
        <a:lstStyle/>
        <a:p>
          <a:endParaRPr lang="fr-FR"/>
        </a:p>
      </dgm:t>
    </dgm:pt>
    <dgm:pt modelId="{C4CA31CF-1E30-41E7-8B48-C096E2C007C4}" type="sibTrans" cxnId="{EA8A7D52-BFCE-4E0C-88F4-2CB01CE0E816}">
      <dgm:prSet/>
      <dgm:spPr/>
      <dgm:t>
        <a:bodyPr/>
        <a:lstStyle/>
        <a:p>
          <a:endParaRPr lang="fr-FR"/>
        </a:p>
      </dgm:t>
    </dgm:pt>
    <dgm:pt modelId="{0C0A0C5B-FC44-4657-B6A6-93233C7B6C7A}">
      <dgm:prSet phldrT="[Texte]">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r>
            <a:rPr lang="fr-FR" dirty="0">
              <a:solidFill>
                <a:schemeClr val="bg1"/>
              </a:solidFill>
            </a:rPr>
            <a:t>Contraintes transports/production (MOQ)</a:t>
          </a:r>
        </a:p>
      </dgm:t>
    </dgm:pt>
    <dgm:pt modelId="{0A309DC8-14F6-425B-9D41-76B965A66979}" type="parTrans" cxnId="{27A01A1D-F27C-4F6A-9812-331889D0612B}">
      <dgm:prSet/>
      <dgm:spPr/>
      <dgm:t>
        <a:bodyPr/>
        <a:lstStyle/>
        <a:p>
          <a:endParaRPr lang="fr-FR"/>
        </a:p>
      </dgm:t>
    </dgm:pt>
    <dgm:pt modelId="{02F3C60C-AB42-4A17-919A-B7D342197EAD}" type="sibTrans" cxnId="{27A01A1D-F27C-4F6A-9812-331889D0612B}">
      <dgm:prSet/>
      <dgm:spPr/>
      <dgm:t>
        <a:bodyPr/>
        <a:lstStyle/>
        <a:p>
          <a:endParaRPr lang="fr-FR"/>
        </a:p>
      </dgm:t>
    </dgm:pt>
    <dgm:pt modelId="{3BCB6BD0-7AF6-484C-AD94-5257AB5B12EE}" type="pres">
      <dgm:prSet presAssocID="{7A90EC46-9D6F-4D91-A743-0C3DEC903DBD}" presName="diagram" presStyleCnt="0">
        <dgm:presLayoutVars>
          <dgm:chPref val="1"/>
          <dgm:dir/>
          <dgm:animOne val="branch"/>
          <dgm:animLvl val="lvl"/>
          <dgm:resizeHandles/>
        </dgm:presLayoutVars>
      </dgm:prSet>
      <dgm:spPr/>
    </dgm:pt>
    <dgm:pt modelId="{4536F338-AA8C-40E9-ADD6-11AEDD95731C}" type="pres">
      <dgm:prSet presAssocID="{0C6E6D22-6D4A-4707-B00A-F2A66597B677}" presName="root" presStyleCnt="0"/>
      <dgm:spPr/>
    </dgm:pt>
    <dgm:pt modelId="{BF005878-909B-4FAF-9C20-8C54AF7DE6C1}" type="pres">
      <dgm:prSet presAssocID="{0C6E6D22-6D4A-4707-B00A-F2A66597B677}" presName="rootComposite" presStyleCnt="0"/>
      <dgm:spPr/>
    </dgm:pt>
    <dgm:pt modelId="{EB985DAA-25C8-4319-9849-A316728D3265}" type="pres">
      <dgm:prSet presAssocID="{0C6E6D22-6D4A-4707-B00A-F2A66597B677}" presName="rootText" presStyleLbl="node1" presStyleIdx="0" presStyleCnt="3"/>
      <dgm:spPr/>
    </dgm:pt>
    <dgm:pt modelId="{061A568C-577F-456F-80D3-40948D48FF6E}" type="pres">
      <dgm:prSet presAssocID="{0C6E6D22-6D4A-4707-B00A-F2A66597B677}" presName="rootConnector" presStyleLbl="node1" presStyleIdx="0" presStyleCnt="3"/>
      <dgm:spPr/>
    </dgm:pt>
    <dgm:pt modelId="{FB5B1C08-A8F3-44FA-A3A8-D2F57A05CC6D}" type="pres">
      <dgm:prSet presAssocID="{0C6E6D22-6D4A-4707-B00A-F2A66597B677}" presName="childShape" presStyleCnt="0"/>
      <dgm:spPr/>
    </dgm:pt>
    <dgm:pt modelId="{A29DE6DD-731E-494D-8C0F-1CFC33B10FAC}" type="pres">
      <dgm:prSet presAssocID="{173086F8-18E9-4FBB-ABA3-3F787C87CF58}" presName="Name13" presStyleLbl="parChTrans1D2" presStyleIdx="0" presStyleCnt="9"/>
      <dgm:spPr/>
    </dgm:pt>
    <dgm:pt modelId="{093896EA-A50D-46F6-833F-CF7249BAD473}" type="pres">
      <dgm:prSet presAssocID="{4963E8E0-7159-43C9-9D49-74B8D9F5EDDC}" presName="childText" presStyleLbl="bgAcc1" presStyleIdx="0" presStyleCnt="9">
        <dgm:presLayoutVars>
          <dgm:bulletEnabled val="1"/>
        </dgm:presLayoutVars>
      </dgm:prSet>
      <dgm:spPr/>
    </dgm:pt>
    <dgm:pt modelId="{5E1BB762-D68A-4828-A89F-B6884647F492}" type="pres">
      <dgm:prSet presAssocID="{96C1B77C-AF1A-4C41-815A-1D489BC56CC0}" presName="Name13" presStyleLbl="parChTrans1D2" presStyleIdx="1" presStyleCnt="9"/>
      <dgm:spPr/>
    </dgm:pt>
    <dgm:pt modelId="{DDF0FC10-73D8-43A8-AD08-579EE9E6C9F7}" type="pres">
      <dgm:prSet presAssocID="{091933B6-2CA9-4366-8937-22466C94995F}" presName="childText" presStyleLbl="bgAcc1" presStyleIdx="1" presStyleCnt="9">
        <dgm:presLayoutVars>
          <dgm:bulletEnabled val="1"/>
        </dgm:presLayoutVars>
      </dgm:prSet>
      <dgm:spPr/>
    </dgm:pt>
    <dgm:pt modelId="{87CD9668-90E1-4C71-92EE-A300E469B214}" type="pres">
      <dgm:prSet presAssocID="{F17FF3C8-2816-48ED-BE2A-E158AC05520E}" presName="Name13" presStyleLbl="parChTrans1D2" presStyleIdx="2" presStyleCnt="9"/>
      <dgm:spPr/>
    </dgm:pt>
    <dgm:pt modelId="{D0927085-7AA2-47AF-9B9C-59B90B98204D}" type="pres">
      <dgm:prSet presAssocID="{49A39D4C-575F-4286-8917-505EC9129C4E}" presName="childText" presStyleLbl="bgAcc1" presStyleIdx="2" presStyleCnt="9">
        <dgm:presLayoutVars>
          <dgm:bulletEnabled val="1"/>
        </dgm:presLayoutVars>
      </dgm:prSet>
      <dgm:spPr/>
    </dgm:pt>
    <dgm:pt modelId="{B6A6AA30-40C7-4A80-B6D9-2B0842B08881}" type="pres">
      <dgm:prSet presAssocID="{3757C0AA-2476-4BA9-845C-64ED1CEB68AE}" presName="root" presStyleCnt="0"/>
      <dgm:spPr/>
    </dgm:pt>
    <dgm:pt modelId="{65D846C8-567A-436F-9812-599639B3E3A4}" type="pres">
      <dgm:prSet presAssocID="{3757C0AA-2476-4BA9-845C-64ED1CEB68AE}" presName="rootComposite" presStyleCnt="0"/>
      <dgm:spPr/>
    </dgm:pt>
    <dgm:pt modelId="{8BB76DDE-ADDD-4C1F-963F-4F239EAD2925}" type="pres">
      <dgm:prSet presAssocID="{3757C0AA-2476-4BA9-845C-64ED1CEB68AE}" presName="rootText" presStyleLbl="node1" presStyleIdx="1" presStyleCnt="3"/>
      <dgm:spPr/>
    </dgm:pt>
    <dgm:pt modelId="{8AA38A56-33DF-45D3-ADBF-1F09E9CD8B13}" type="pres">
      <dgm:prSet presAssocID="{3757C0AA-2476-4BA9-845C-64ED1CEB68AE}" presName="rootConnector" presStyleLbl="node1" presStyleIdx="1" presStyleCnt="3"/>
      <dgm:spPr/>
    </dgm:pt>
    <dgm:pt modelId="{0B5CF32C-27EC-4F87-8FA7-DA267BEBD7B3}" type="pres">
      <dgm:prSet presAssocID="{3757C0AA-2476-4BA9-845C-64ED1CEB68AE}" presName="childShape" presStyleCnt="0"/>
      <dgm:spPr/>
    </dgm:pt>
    <dgm:pt modelId="{90FAF0FC-C43B-4F87-8B51-D14FC22E2AEB}" type="pres">
      <dgm:prSet presAssocID="{66EC8F9E-8244-4E9D-A65D-EF080D7615EC}" presName="Name13" presStyleLbl="parChTrans1D2" presStyleIdx="3" presStyleCnt="9"/>
      <dgm:spPr/>
    </dgm:pt>
    <dgm:pt modelId="{B1867606-9CBC-40C6-9133-E85E4FD2ED60}" type="pres">
      <dgm:prSet presAssocID="{F06133F3-7CE5-4DA7-A61B-0477BA61565F}" presName="childText" presStyleLbl="bgAcc1" presStyleIdx="3" presStyleCnt="9">
        <dgm:presLayoutVars>
          <dgm:bulletEnabled val="1"/>
        </dgm:presLayoutVars>
      </dgm:prSet>
      <dgm:spPr/>
    </dgm:pt>
    <dgm:pt modelId="{4FCA3AC2-62B4-482F-9A3A-9E31715FD230}" type="pres">
      <dgm:prSet presAssocID="{16E96D99-71CC-4056-9F09-28F03D87EE31}" presName="Name13" presStyleLbl="parChTrans1D2" presStyleIdx="4" presStyleCnt="9"/>
      <dgm:spPr/>
    </dgm:pt>
    <dgm:pt modelId="{BB8384BA-F5F6-49BA-AE77-1DCFEBB3A2E4}" type="pres">
      <dgm:prSet presAssocID="{22CE0264-167A-41FF-B73B-9F4032ED71B6}" presName="childText" presStyleLbl="bgAcc1" presStyleIdx="4" presStyleCnt="9">
        <dgm:presLayoutVars>
          <dgm:bulletEnabled val="1"/>
        </dgm:presLayoutVars>
      </dgm:prSet>
      <dgm:spPr/>
    </dgm:pt>
    <dgm:pt modelId="{76474B54-B1E2-41A9-AC55-C3EE2889C200}" type="pres">
      <dgm:prSet presAssocID="{75C016CC-A969-44DB-B2AD-486654234D89}" presName="Name13" presStyleLbl="parChTrans1D2" presStyleIdx="5" presStyleCnt="9"/>
      <dgm:spPr/>
    </dgm:pt>
    <dgm:pt modelId="{72E9FF68-4075-4386-9B47-B444E95ADD75}" type="pres">
      <dgm:prSet presAssocID="{6B6B80B7-1740-4C6C-BE6C-5C01BF5D3163}" presName="childText" presStyleLbl="bgAcc1" presStyleIdx="5" presStyleCnt="9">
        <dgm:presLayoutVars>
          <dgm:bulletEnabled val="1"/>
        </dgm:presLayoutVars>
      </dgm:prSet>
      <dgm:spPr/>
    </dgm:pt>
    <dgm:pt modelId="{30AC8FF2-F050-479E-9EFB-BA6FD1E4CE20}" type="pres">
      <dgm:prSet presAssocID="{F8B33CA7-9F36-4D22-A01B-98219F8EA323}" presName="root" presStyleCnt="0"/>
      <dgm:spPr/>
    </dgm:pt>
    <dgm:pt modelId="{79C4ED92-0357-4689-AB0F-D71E0AB018C6}" type="pres">
      <dgm:prSet presAssocID="{F8B33CA7-9F36-4D22-A01B-98219F8EA323}" presName="rootComposite" presStyleCnt="0"/>
      <dgm:spPr/>
    </dgm:pt>
    <dgm:pt modelId="{B1B9DD07-05A1-4A38-A8FB-EE891DB8BA8A}" type="pres">
      <dgm:prSet presAssocID="{F8B33CA7-9F36-4D22-A01B-98219F8EA323}" presName="rootText" presStyleLbl="node1" presStyleIdx="2" presStyleCnt="3"/>
      <dgm:spPr/>
    </dgm:pt>
    <dgm:pt modelId="{8E2F7C82-696F-4453-AC45-2C67B4CD23F8}" type="pres">
      <dgm:prSet presAssocID="{F8B33CA7-9F36-4D22-A01B-98219F8EA323}" presName="rootConnector" presStyleLbl="node1" presStyleIdx="2" presStyleCnt="3"/>
      <dgm:spPr/>
    </dgm:pt>
    <dgm:pt modelId="{2859DA8C-7CC9-42C6-808F-5D5EBA0008C1}" type="pres">
      <dgm:prSet presAssocID="{F8B33CA7-9F36-4D22-A01B-98219F8EA323}" presName="childShape" presStyleCnt="0"/>
      <dgm:spPr/>
    </dgm:pt>
    <dgm:pt modelId="{B79FBA7D-553C-4539-967C-EFC4D2B66895}" type="pres">
      <dgm:prSet presAssocID="{77F81F43-3CF6-4420-8DF7-D7C5D42A5A5C}" presName="Name13" presStyleLbl="parChTrans1D2" presStyleIdx="6" presStyleCnt="9"/>
      <dgm:spPr/>
    </dgm:pt>
    <dgm:pt modelId="{BB734A0E-3925-47B5-846F-DCDAE50CC6E3}" type="pres">
      <dgm:prSet presAssocID="{4D6287FE-7DD2-4D1B-A36D-8751E7768F17}" presName="childText" presStyleLbl="bgAcc1" presStyleIdx="6" presStyleCnt="9">
        <dgm:presLayoutVars>
          <dgm:bulletEnabled val="1"/>
        </dgm:presLayoutVars>
      </dgm:prSet>
      <dgm:spPr/>
    </dgm:pt>
    <dgm:pt modelId="{6AD06388-42DF-4B9F-B244-BDF67EAA09DB}" type="pres">
      <dgm:prSet presAssocID="{19F3696F-53E3-4811-B2FE-B017E9BFDC27}" presName="Name13" presStyleLbl="parChTrans1D2" presStyleIdx="7" presStyleCnt="9"/>
      <dgm:spPr/>
    </dgm:pt>
    <dgm:pt modelId="{00CC9680-D704-4321-B98D-E768BF203F4F}" type="pres">
      <dgm:prSet presAssocID="{849D3547-AC7D-4851-9B45-F5700AE1E77E}" presName="childText" presStyleLbl="bgAcc1" presStyleIdx="7" presStyleCnt="9">
        <dgm:presLayoutVars>
          <dgm:bulletEnabled val="1"/>
        </dgm:presLayoutVars>
      </dgm:prSet>
      <dgm:spPr/>
    </dgm:pt>
    <dgm:pt modelId="{11C99586-2E7E-4F86-887F-7BC39C2DD286}" type="pres">
      <dgm:prSet presAssocID="{0A309DC8-14F6-425B-9D41-76B965A66979}" presName="Name13" presStyleLbl="parChTrans1D2" presStyleIdx="8" presStyleCnt="9"/>
      <dgm:spPr/>
    </dgm:pt>
    <dgm:pt modelId="{A0E9F2C8-F952-4682-98A2-95561F9FC46F}" type="pres">
      <dgm:prSet presAssocID="{0C0A0C5B-FC44-4657-B6A6-93233C7B6C7A}" presName="childText" presStyleLbl="bgAcc1" presStyleIdx="8" presStyleCnt="9">
        <dgm:presLayoutVars>
          <dgm:bulletEnabled val="1"/>
        </dgm:presLayoutVars>
      </dgm:prSet>
      <dgm:spPr/>
    </dgm:pt>
  </dgm:ptLst>
  <dgm:cxnLst>
    <dgm:cxn modelId="{4AD14A00-05F5-4F8B-8DBD-DF8B16743169}" type="presOf" srcId="{96C1B77C-AF1A-4C41-815A-1D489BC56CC0}" destId="{5E1BB762-D68A-4828-A89F-B6884647F492}" srcOrd="0" destOrd="0" presId="urn:microsoft.com/office/officeart/2005/8/layout/hierarchy3"/>
    <dgm:cxn modelId="{48950802-5C42-4169-B937-54B71C2A607A}" type="presOf" srcId="{4963E8E0-7159-43C9-9D49-74B8D9F5EDDC}" destId="{093896EA-A50D-46F6-833F-CF7249BAD473}" srcOrd="0" destOrd="0" presId="urn:microsoft.com/office/officeart/2005/8/layout/hierarchy3"/>
    <dgm:cxn modelId="{8922B108-BB31-47EB-8702-84F7ADB8218B}" type="presOf" srcId="{4D6287FE-7DD2-4D1B-A36D-8751E7768F17}" destId="{BB734A0E-3925-47B5-846F-DCDAE50CC6E3}" srcOrd="0" destOrd="0" presId="urn:microsoft.com/office/officeart/2005/8/layout/hierarchy3"/>
    <dgm:cxn modelId="{460ACA09-7F8D-43B7-9A48-06E1B016F541}" type="presOf" srcId="{16E96D99-71CC-4056-9F09-28F03D87EE31}" destId="{4FCA3AC2-62B4-482F-9A3A-9E31715FD230}" srcOrd="0" destOrd="0" presId="urn:microsoft.com/office/officeart/2005/8/layout/hierarchy3"/>
    <dgm:cxn modelId="{D1C5860D-19A5-4F5F-8A98-3590C56FEACE}" type="presOf" srcId="{3757C0AA-2476-4BA9-845C-64ED1CEB68AE}" destId="{8AA38A56-33DF-45D3-ADBF-1F09E9CD8B13}" srcOrd="1" destOrd="0" presId="urn:microsoft.com/office/officeart/2005/8/layout/hierarchy3"/>
    <dgm:cxn modelId="{2E49380F-FB95-41A2-8B6C-78BDCBE5F0BE}" type="presOf" srcId="{19F3696F-53E3-4811-B2FE-B017E9BFDC27}" destId="{6AD06388-42DF-4B9F-B244-BDF67EAA09DB}" srcOrd="0" destOrd="0" presId="urn:microsoft.com/office/officeart/2005/8/layout/hierarchy3"/>
    <dgm:cxn modelId="{D8D27A0F-E008-41D9-8D6A-F702BE5FF4C5}" type="presOf" srcId="{0C6E6D22-6D4A-4707-B00A-F2A66597B677}" destId="{061A568C-577F-456F-80D3-40948D48FF6E}" srcOrd="1" destOrd="0" presId="urn:microsoft.com/office/officeart/2005/8/layout/hierarchy3"/>
    <dgm:cxn modelId="{0C3DD616-2887-47F9-B1F9-A62C681BF012}" type="presOf" srcId="{F8B33CA7-9F36-4D22-A01B-98219F8EA323}" destId="{8E2F7C82-696F-4453-AC45-2C67B4CD23F8}" srcOrd="1" destOrd="0" presId="urn:microsoft.com/office/officeart/2005/8/layout/hierarchy3"/>
    <dgm:cxn modelId="{0EFEC018-0B72-4FB7-8A37-122E20E56CA3}" srcId="{7A90EC46-9D6F-4D91-A743-0C3DEC903DBD}" destId="{3757C0AA-2476-4BA9-845C-64ED1CEB68AE}" srcOrd="1" destOrd="0" parTransId="{CACDD2BE-6865-41A9-8836-05BB4C176B16}" sibTransId="{C8EED6A2-141A-41B5-B6C0-B753BE1A7DA3}"/>
    <dgm:cxn modelId="{27A01A1D-F27C-4F6A-9812-331889D0612B}" srcId="{F8B33CA7-9F36-4D22-A01B-98219F8EA323}" destId="{0C0A0C5B-FC44-4657-B6A6-93233C7B6C7A}" srcOrd="2" destOrd="0" parTransId="{0A309DC8-14F6-425B-9D41-76B965A66979}" sibTransId="{02F3C60C-AB42-4A17-919A-B7D342197EAD}"/>
    <dgm:cxn modelId="{6192422E-B3A0-45F7-8C08-30E0B0B9A806}" type="presOf" srcId="{0C6E6D22-6D4A-4707-B00A-F2A66597B677}" destId="{EB985DAA-25C8-4319-9849-A316728D3265}" srcOrd="0" destOrd="0" presId="urn:microsoft.com/office/officeart/2005/8/layout/hierarchy3"/>
    <dgm:cxn modelId="{221A5E30-34C0-4551-9A65-4261DEDCEA67}" type="presOf" srcId="{F8B33CA7-9F36-4D22-A01B-98219F8EA323}" destId="{B1B9DD07-05A1-4A38-A8FB-EE891DB8BA8A}" srcOrd="0" destOrd="0" presId="urn:microsoft.com/office/officeart/2005/8/layout/hierarchy3"/>
    <dgm:cxn modelId="{30F09435-3C97-4D6B-A1BB-CB29E7443BF0}" type="presOf" srcId="{173086F8-18E9-4FBB-ABA3-3F787C87CF58}" destId="{A29DE6DD-731E-494D-8C0F-1CFC33B10FAC}" srcOrd="0" destOrd="0" presId="urn:microsoft.com/office/officeart/2005/8/layout/hierarchy3"/>
    <dgm:cxn modelId="{2BA9A636-EBDB-4838-9AE1-44123B41A66F}" srcId="{0C6E6D22-6D4A-4707-B00A-F2A66597B677}" destId="{4963E8E0-7159-43C9-9D49-74B8D9F5EDDC}" srcOrd="0" destOrd="0" parTransId="{173086F8-18E9-4FBB-ABA3-3F787C87CF58}" sibTransId="{850E6587-29DB-47D0-8044-57432BCF152B}"/>
    <dgm:cxn modelId="{AF0B4037-6EFB-4C2A-B1D9-45F43A4A8B84}" srcId="{F8B33CA7-9F36-4D22-A01B-98219F8EA323}" destId="{4D6287FE-7DD2-4D1B-A36D-8751E7768F17}" srcOrd="0" destOrd="0" parTransId="{77F81F43-3CF6-4420-8DF7-D7C5D42A5A5C}" sibTransId="{335E4419-2E7B-4FD8-B184-CC5228205275}"/>
    <dgm:cxn modelId="{A6A0475B-648B-4CAA-BDD8-9EE663E1448B}" srcId="{3757C0AA-2476-4BA9-845C-64ED1CEB68AE}" destId="{22CE0264-167A-41FF-B73B-9F4032ED71B6}" srcOrd="1" destOrd="0" parTransId="{16E96D99-71CC-4056-9F09-28F03D87EE31}" sibTransId="{1533E28F-7F90-4646-8BDC-2BB9EC02BA03}"/>
    <dgm:cxn modelId="{B7604041-F6F5-461A-B9F8-8F1137A9E299}" type="presOf" srcId="{091933B6-2CA9-4366-8937-22466C94995F}" destId="{DDF0FC10-73D8-43A8-AD08-579EE9E6C9F7}" srcOrd="0" destOrd="0" presId="urn:microsoft.com/office/officeart/2005/8/layout/hierarchy3"/>
    <dgm:cxn modelId="{DB0FD744-2D8B-4CCE-A066-83FB1DEF4A92}" type="presOf" srcId="{7A90EC46-9D6F-4D91-A743-0C3DEC903DBD}" destId="{3BCB6BD0-7AF6-484C-AD94-5257AB5B12EE}" srcOrd="0" destOrd="0" presId="urn:microsoft.com/office/officeart/2005/8/layout/hierarchy3"/>
    <dgm:cxn modelId="{AC811468-BC06-4775-B356-0D768068F586}" type="presOf" srcId="{6B6B80B7-1740-4C6C-BE6C-5C01BF5D3163}" destId="{72E9FF68-4075-4386-9B47-B444E95ADD75}" srcOrd="0" destOrd="0" presId="urn:microsoft.com/office/officeart/2005/8/layout/hierarchy3"/>
    <dgm:cxn modelId="{8EDC686D-F158-4FE2-ABA6-1D20F7AC8515}" srcId="{3757C0AA-2476-4BA9-845C-64ED1CEB68AE}" destId="{6B6B80B7-1740-4C6C-BE6C-5C01BF5D3163}" srcOrd="2" destOrd="0" parTransId="{75C016CC-A969-44DB-B2AD-486654234D89}" sibTransId="{0EEA899A-2126-41F6-A306-B8A87EEC12BA}"/>
    <dgm:cxn modelId="{A786F971-EBF8-4336-B6D3-F360F3FE7803}" type="presOf" srcId="{75C016CC-A969-44DB-B2AD-486654234D89}" destId="{76474B54-B1E2-41A9-AC55-C3EE2889C200}" srcOrd="0" destOrd="0" presId="urn:microsoft.com/office/officeart/2005/8/layout/hierarchy3"/>
    <dgm:cxn modelId="{EA8A7D52-BFCE-4E0C-88F4-2CB01CE0E816}" srcId="{F8B33CA7-9F36-4D22-A01B-98219F8EA323}" destId="{849D3547-AC7D-4851-9B45-F5700AE1E77E}" srcOrd="1" destOrd="0" parTransId="{19F3696F-53E3-4811-B2FE-B017E9BFDC27}" sibTransId="{C4CA31CF-1E30-41E7-8B48-C096E2C007C4}"/>
    <dgm:cxn modelId="{46396673-6B52-4921-BB6F-FB3835602497}" type="presOf" srcId="{22CE0264-167A-41FF-B73B-9F4032ED71B6}" destId="{BB8384BA-F5F6-49BA-AE77-1DCFEBB3A2E4}" srcOrd="0" destOrd="0" presId="urn:microsoft.com/office/officeart/2005/8/layout/hierarchy3"/>
    <dgm:cxn modelId="{E8A47D74-2A2E-4138-A62D-A4A8E6359A7D}" srcId="{3757C0AA-2476-4BA9-845C-64ED1CEB68AE}" destId="{F06133F3-7CE5-4DA7-A61B-0477BA61565F}" srcOrd="0" destOrd="0" parTransId="{66EC8F9E-8244-4E9D-A65D-EF080D7615EC}" sibTransId="{C99A945F-998F-4060-A0DE-6D0B8CEAD248}"/>
    <dgm:cxn modelId="{4A091E56-F74E-44CD-91EB-EB1340E88AEF}" type="presOf" srcId="{49A39D4C-575F-4286-8917-505EC9129C4E}" destId="{D0927085-7AA2-47AF-9B9C-59B90B98204D}" srcOrd="0" destOrd="0" presId="urn:microsoft.com/office/officeart/2005/8/layout/hierarchy3"/>
    <dgm:cxn modelId="{84F52F78-5928-4139-A3E7-C1AC48EDEA66}" type="presOf" srcId="{0A309DC8-14F6-425B-9D41-76B965A66979}" destId="{11C99586-2E7E-4F86-887F-7BC39C2DD286}" srcOrd="0" destOrd="0" presId="urn:microsoft.com/office/officeart/2005/8/layout/hierarchy3"/>
    <dgm:cxn modelId="{AB658484-BEA2-4ACC-84A2-FAB8131D1720}" srcId="{7A90EC46-9D6F-4D91-A743-0C3DEC903DBD}" destId="{F8B33CA7-9F36-4D22-A01B-98219F8EA323}" srcOrd="2" destOrd="0" parTransId="{4A85F6A5-BD06-4863-B4FA-6FDEB7ED1B71}" sibTransId="{F97ADC8F-90FC-4E66-B6AD-81D48DEEC715}"/>
    <dgm:cxn modelId="{EA56519B-1EED-43B3-9884-6BAE5131215B}" type="presOf" srcId="{F06133F3-7CE5-4DA7-A61B-0477BA61565F}" destId="{B1867606-9CBC-40C6-9133-E85E4FD2ED60}" srcOrd="0" destOrd="0" presId="urn:microsoft.com/office/officeart/2005/8/layout/hierarchy3"/>
    <dgm:cxn modelId="{6E22729B-ECF1-4B61-8EA7-6FE54D87F6FA}" srcId="{0C6E6D22-6D4A-4707-B00A-F2A66597B677}" destId="{49A39D4C-575F-4286-8917-505EC9129C4E}" srcOrd="2" destOrd="0" parTransId="{F17FF3C8-2816-48ED-BE2A-E158AC05520E}" sibTransId="{83F03A4C-3BA1-422E-A55E-155D27F94467}"/>
    <dgm:cxn modelId="{22F2EDA5-B21E-430B-A46F-E41A123F6119}" type="presOf" srcId="{F17FF3C8-2816-48ED-BE2A-E158AC05520E}" destId="{87CD9668-90E1-4C71-92EE-A300E469B214}" srcOrd="0" destOrd="0" presId="urn:microsoft.com/office/officeart/2005/8/layout/hierarchy3"/>
    <dgm:cxn modelId="{6EAA89B3-4B1E-4E9C-9B4A-1F130AB0B265}" srcId="{7A90EC46-9D6F-4D91-A743-0C3DEC903DBD}" destId="{0C6E6D22-6D4A-4707-B00A-F2A66597B677}" srcOrd="0" destOrd="0" parTransId="{553ABE3A-75C1-42C6-9989-55F11D8A4D91}" sibTransId="{1CE573A0-8C22-4E84-AE6E-7DA3D5EAA6C5}"/>
    <dgm:cxn modelId="{D7049ABF-C7F1-4D09-8302-D423586AA679}" type="presOf" srcId="{77F81F43-3CF6-4420-8DF7-D7C5D42A5A5C}" destId="{B79FBA7D-553C-4539-967C-EFC4D2B66895}" srcOrd="0" destOrd="0" presId="urn:microsoft.com/office/officeart/2005/8/layout/hierarchy3"/>
    <dgm:cxn modelId="{142DB1C1-DA64-4F5D-B9CC-F01BDE750C5A}" type="presOf" srcId="{0C0A0C5B-FC44-4657-B6A6-93233C7B6C7A}" destId="{A0E9F2C8-F952-4682-98A2-95561F9FC46F}" srcOrd="0" destOrd="0" presId="urn:microsoft.com/office/officeart/2005/8/layout/hierarchy3"/>
    <dgm:cxn modelId="{474198D6-9276-4F13-80CB-894A3B1AB1C2}" type="presOf" srcId="{66EC8F9E-8244-4E9D-A65D-EF080D7615EC}" destId="{90FAF0FC-C43B-4F87-8B51-D14FC22E2AEB}" srcOrd="0" destOrd="0" presId="urn:microsoft.com/office/officeart/2005/8/layout/hierarchy3"/>
    <dgm:cxn modelId="{47DFBEE2-7A56-4EAD-B3E0-4E9214D7ADBC}" type="presOf" srcId="{3757C0AA-2476-4BA9-845C-64ED1CEB68AE}" destId="{8BB76DDE-ADDD-4C1F-963F-4F239EAD2925}" srcOrd="0" destOrd="0" presId="urn:microsoft.com/office/officeart/2005/8/layout/hierarchy3"/>
    <dgm:cxn modelId="{98C2F3F7-2485-424F-B715-F81E0280953F}" type="presOf" srcId="{849D3547-AC7D-4851-9B45-F5700AE1E77E}" destId="{00CC9680-D704-4321-B98D-E768BF203F4F}" srcOrd="0" destOrd="0" presId="urn:microsoft.com/office/officeart/2005/8/layout/hierarchy3"/>
    <dgm:cxn modelId="{416BC7FD-CDA6-4D9C-BBB1-CEAC4277DE0D}" srcId="{0C6E6D22-6D4A-4707-B00A-F2A66597B677}" destId="{091933B6-2CA9-4366-8937-22466C94995F}" srcOrd="1" destOrd="0" parTransId="{96C1B77C-AF1A-4C41-815A-1D489BC56CC0}" sibTransId="{198E850E-DA9E-469E-AB91-28A0D9461B69}"/>
    <dgm:cxn modelId="{3D2BF0D8-57AC-4935-810F-484E6CD7F495}" type="presParOf" srcId="{3BCB6BD0-7AF6-484C-AD94-5257AB5B12EE}" destId="{4536F338-AA8C-40E9-ADD6-11AEDD95731C}" srcOrd="0" destOrd="0" presId="urn:microsoft.com/office/officeart/2005/8/layout/hierarchy3"/>
    <dgm:cxn modelId="{7D1E1B6D-E89F-47A9-95B3-D0BBB0DE6235}" type="presParOf" srcId="{4536F338-AA8C-40E9-ADD6-11AEDD95731C}" destId="{BF005878-909B-4FAF-9C20-8C54AF7DE6C1}" srcOrd="0" destOrd="0" presId="urn:microsoft.com/office/officeart/2005/8/layout/hierarchy3"/>
    <dgm:cxn modelId="{FD4A87B3-FB52-4776-AFBA-614BF8E35CA5}" type="presParOf" srcId="{BF005878-909B-4FAF-9C20-8C54AF7DE6C1}" destId="{EB985DAA-25C8-4319-9849-A316728D3265}" srcOrd="0" destOrd="0" presId="urn:microsoft.com/office/officeart/2005/8/layout/hierarchy3"/>
    <dgm:cxn modelId="{D94B5916-ED81-4C28-940D-7DBDD8B1DC32}" type="presParOf" srcId="{BF005878-909B-4FAF-9C20-8C54AF7DE6C1}" destId="{061A568C-577F-456F-80D3-40948D48FF6E}" srcOrd="1" destOrd="0" presId="urn:microsoft.com/office/officeart/2005/8/layout/hierarchy3"/>
    <dgm:cxn modelId="{FBECD623-65CF-4C58-8A2E-246820ADFFEA}" type="presParOf" srcId="{4536F338-AA8C-40E9-ADD6-11AEDD95731C}" destId="{FB5B1C08-A8F3-44FA-A3A8-D2F57A05CC6D}" srcOrd="1" destOrd="0" presId="urn:microsoft.com/office/officeart/2005/8/layout/hierarchy3"/>
    <dgm:cxn modelId="{627FE6FC-CF83-45CA-9323-DBABB41909D0}" type="presParOf" srcId="{FB5B1C08-A8F3-44FA-A3A8-D2F57A05CC6D}" destId="{A29DE6DD-731E-494D-8C0F-1CFC33B10FAC}" srcOrd="0" destOrd="0" presId="urn:microsoft.com/office/officeart/2005/8/layout/hierarchy3"/>
    <dgm:cxn modelId="{CF7E2594-9490-4833-85FC-EFF4DDA409DC}" type="presParOf" srcId="{FB5B1C08-A8F3-44FA-A3A8-D2F57A05CC6D}" destId="{093896EA-A50D-46F6-833F-CF7249BAD473}" srcOrd="1" destOrd="0" presId="urn:microsoft.com/office/officeart/2005/8/layout/hierarchy3"/>
    <dgm:cxn modelId="{233DADE8-667E-4558-8307-E8E1A510FFA6}" type="presParOf" srcId="{FB5B1C08-A8F3-44FA-A3A8-D2F57A05CC6D}" destId="{5E1BB762-D68A-4828-A89F-B6884647F492}" srcOrd="2" destOrd="0" presId="urn:microsoft.com/office/officeart/2005/8/layout/hierarchy3"/>
    <dgm:cxn modelId="{87C88EFE-70A4-4102-969A-8BFFAB6B8AD6}" type="presParOf" srcId="{FB5B1C08-A8F3-44FA-A3A8-D2F57A05CC6D}" destId="{DDF0FC10-73D8-43A8-AD08-579EE9E6C9F7}" srcOrd="3" destOrd="0" presId="urn:microsoft.com/office/officeart/2005/8/layout/hierarchy3"/>
    <dgm:cxn modelId="{DF186508-2802-48BD-B4D8-8927CA7FB6E1}" type="presParOf" srcId="{FB5B1C08-A8F3-44FA-A3A8-D2F57A05CC6D}" destId="{87CD9668-90E1-4C71-92EE-A300E469B214}" srcOrd="4" destOrd="0" presId="urn:microsoft.com/office/officeart/2005/8/layout/hierarchy3"/>
    <dgm:cxn modelId="{BA5FF181-23DA-45C7-AE84-8822E880F2DF}" type="presParOf" srcId="{FB5B1C08-A8F3-44FA-A3A8-D2F57A05CC6D}" destId="{D0927085-7AA2-47AF-9B9C-59B90B98204D}" srcOrd="5" destOrd="0" presId="urn:microsoft.com/office/officeart/2005/8/layout/hierarchy3"/>
    <dgm:cxn modelId="{91CD7755-43A2-4CCD-AD20-5CCD040942C7}" type="presParOf" srcId="{3BCB6BD0-7AF6-484C-AD94-5257AB5B12EE}" destId="{B6A6AA30-40C7-4A80-B6D9-2B0842B08881}" srcOrd="1" destOrd="0" presId="urn:microsoft.com/office/officeart/2005/8/layout/hierarchy3"/>
    <dgm:cxn modelId="{EE59E7B2-F55E-482E-B318-008ED8A667BF}" type="presParOf" srcId="{B6A6AA30-40C7-4A80-B6D9-2B0842B08881}" destId="{65D846C8-567A-436F-9812-599639B3E3A4}" srcOrd="0" destOrd="0" presId="urn:microsoft.com/office/officeart/2005/8/layout/hierarchy3"/>
    <dgm:cxn modelId="{345239DE-5E82-4372-BF96-E7EB9D226EE3}" type="presParOf" srcId="{65D846C8-567A-436F-9812-599639B3E3A4}" destId="{8BB76DDE-ADDD-4C1F-963F-4F239EAD2925}" srcOrd="0" destOrd="0" presId="urn:microsoft.com/office/officeart/2005/8/layout/hierarchy3"/>
    <dgm:cxn modelId="{E4288DE2-AC1A-4DBE-BC07-B45C5AF5EEAA}" type="presParOf" srcId="{65D846C8-567A-436F-9812-599639B3E3A4}" destId="{8AA38A56-33DF-45D3-ADBF-1F09E9CD8B13}" srcOrd="1" destOrd="0" presId="urn:microsoft.com/office/officeart/2005/8/layout/hierarchy3"/>
    <dgm:cxn modelId="{14BC6D35-4CDE-4D9A-A54D-3527868BBB76}" type="presParOf" srcId="{B6A6AA30-40C7-4A80-B6D9-2B0842B08881}" destId="{0B5CF32C-27EC-4F87-8FA7-DA267BEBD7B3}" srcOrd="1" destOrd="0" presId="urn:microsoft.com/office/officeart/2005/8/layout/hierarchy3"/>
    <dgm:cxn modelId="{04110563-71DD-4905-BD1A-DB7F3CCB0BD4}" type="presParOf" srcId="{0B5CF32C-27EC-4F87-8FA7-DA267BEBD7B3}" destId="{90FAF0FC-C43B-4F87-8B51-D14FC22E2AEB}" srcOrd="0" destOrd="0" presId="urn:microsoft.com/office/officeart/2005/8/layout/hierarchy3"/>
    <dgm:cxn modelId="{7A60AFC0-7A7E-4BE7-8D76-293B9FF7F21A}" type="presParOf" srcId="{0B5CF32C-27EC-4F87-8FA7-DA267BEBD7B3}" destId="{B1867606-9CBC-40C6-9133-E85E4FD2ED60}" srcOrd="1" destOrd="0" presId="urn:microsoft.com/office/officeart/2005/8/layout/hierarchy3"/>
    <dgm:cxn modelId="{4DC893A0-F0DC-4F54-B11A-73E9BA729089}" type="presParOf" srcId="{0B5CF32C-27EC-4F87-8FA7-DA267BEBD7B3}" destId="{4FCA3AC2-62B4-482F-9A3A-9E31715FD230}" srcOrd="2" destOrd="0" presId="urn:microsoft.com/office/officeart/2005/8/layout/hierarchy3"/>
    <dgm:cxn modelId="{E658F1F1-8661-45F7-B432-FFC367F42F92}" type="presParOf" srcId="{0B5CF32C-27EC-4F87-8FA7-DA267BEBD7B3}" destId="{BB8384BA-F5F6-49BA-AE77-1DCFEBB3A2E4}" srcOrd="3" destOrd="0" presId="urn:microsoft.com/office/officeart/2005/8/layout/hierarchy3"/>
    <dgm:cxn modelId="{2E4BB45A-9599-4C7D-9236-DBCB845BB521}" type="presParOf" srcId="{0B5CF32C-27EC-4F87-8FA7-DA267BEBD7B3}" destId="{76474B54-B1E2-41A9-AC55-C3EE2889C200}" srcOrd="4" destOrd="0" presId="urn:microsoft.com/office/officeart/2005/8/layout/hierarchy3"/>
    <dgm:cxn modelId="{D0263670-28CF-4689-AFEC-C643D0F3ABE8}" type="presParOf" srcId="{0B5CF32C-27EC-4F87-8FA7-DA267BEBD7B3}" destId="{72E9FF68-4075-4386-9B47-B444E95ADD75}" srcOrd="5" destOrd="0" presId="urn:microsoft.com/office/officeart/2005/8/layout/hierarchy3"/>
    <dgm:cxn modelId="{5C0C14D1-B3B2-4BB8-A42F-BB034A7C2BF7}" type="presParOf" srcId="{3BCB6BD0-7AF6-484C-AD94-5257AB5B12EE}" destId="{30AC8FF2-F050-479E-9EFB-BA6FD1E4CE20}" srcOrd="2" destOrd="0" presId="urn:microsoft.com/office/officeart/2005/8/layout/hierarchy3"/>
    <dgm:cxn modelId="{C6400022-8ADA-4F6B-B545-39D7910EC69B}" type="presParOf" srcId="{30AC8FF2-F050-479E-9EFB-BA6FD1E4CE20}" destId="{79C4ED92-0357-4689-AB0F-D71E0AB018C6}" srcOrd="0" destOrd="0" presId="urn:microsoft.com/office/officeart/2005/8/layout/hierarchy3"/>
    <dgm:cxn modelId="{444508BA-8621-41E2-977D-EED93CD6E4F1}" type="presParOf" srcId="{79C4ED92-0357-4689-AB0F-D71E0AB018C6}" destId="{B1B9DD07-05A1-4A38-A8FB-EE891DB8BA8A}" srcOrd="0" destOrd="0" presId="urn:microsoft.com/office/officeart/2005/8/layout/hierarchy3"/>
    <dgm:cxn modelId="{EB7D2706-C0C1-4665-B0FF-86CC0BBAE746}" type="presParOf" srcId="{79C4ED92-0357-4689-AB0F-D71E0AB018C6}" destId="{8E2F7C82-696F-4453-AC45-2C67B4CD23F8}" srcOrd="1" destOrd="0" presId="urn:microsoft.com/office/officeart/2005/8/layout/hierarchy3"/>
    <dgm:cxn modelId="{1CDD565B-105D-450E-A0BA-A782C712AA51}" type="presParOf" srcId="{30AC8FF2-F050-479E-9EFB-BA6FD1E4CE20}" destId="{2859DA8C-7CC9-42C6-808F-5D5EBA0008C1}" srcOrd="1" destOrd="0" presId="urn:microsoft.com/office/officeart/2005/8/layout/hierarchy3"/>
    <dgm:cxn modelId="{1D1E46F4-F853-4171-BEB9-575A235702D4}" type="presParOf" srcId="{2859DA8C-7CC9-42C6-808F-5D5EBA0008C1}" destId="{B79FBA7D-553C-4539-967C-EFC4D2B66895}" srcOrd="0" destOrd="0" presId="urn:microsoft.com/office/officeart/2005/8/layout/hierarchy3"/>
    <dgm:cxn modelId="{3C950DAA-462F-4E10-9EB8-3F0745DE096D}" type="presParOf" srcId="{2859DA8C-7CC9-42C6-808F-5D5EBA0008C1}" destId="{BB734A0E-3925-47B5-846F-DCDAE50CC6E3}" srcOrd="1" destOrd="0" presId="urn:microsoft.com/office/officeart/2005/8/layout/hierarchy3"/>
    <dgm:cxn modelId="{B4693B25-4474-4128-999D-31B1227DF86F}" type="presParOf" srcId="{2859DA8C-7CC9-42C6-808F-5D5EBA0008C1}" destId="{6AD06388-42DF-4B9F-B244-BDF67EAA09DB}" srcOrd="2" destOrd="0" presId="urn:microsoft.com/office/officeart/2005/8/layout/hierarchy3"/>
    <dgm:cxn modelId="{B6BCD12A-4593-4DDC-B1CF-EB36C5AF2437}" type="presParOf" srcId="{2859DA8C-7CC9-42C6-808F-5D5EBA0008C1}" destId="{00CC9680-D704-4321-B98D-E768BF203F4F}" srcOrd="3" destOrd="0" presId="urn:microsoft.com/office/officeart/2005/8/layout/hierarchy3"/>
    <dgm:cxn modelId="{50DF1A48-6B66-46B4-B367-A3FDEE2EAC50}" type="presParOf" srcId="{2859DA8C-7CC9-42C6-808F-5D5EBA0008C1}" destId="{11C99586-2E7E-4F86-887F-7BC39C2DD286}" srcOrd="4" destOrd="0" presId="urn:microsoft.com/office/officeart/2005/8/layout/hierarchy3"/>
    <dgm:cxn modelId="{4D22D933-C862-4320-8E92-B07224D86BF3}" type="presParOf" srcId="{2859DA8C-7CC9-42C6-808F-5D5EBA0008C1}" destId="{A0E9F2C8-F952-4682-98A2-95561F9FC46F}"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F7B709-E490-4FCD-8FB7-4BE40753C08F}"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fr-FR"/>
        </a:p>
      </dgm:t>
    </dgm:pt>
    <dgm:pt modelId="{937E449C-2B6A-41B0-9286-EAB73720189D}">
      <dgm:prSet phldrT="[Texte]" custT="1">
        <dgm:style>
          <a:lnRef idx="3">
            <a:schemeClr val="lt1"/>
          </a:lnRef>
          <a:fillRef idx="1">
            <a:schemeClr val="accent4"/>
          </a:fillRef>
          <a:effectRef idx="1">
            <a:schemeClr val="accent4"/>
          </a:effectRef>
          <a:fontRef idx="minor">
            <a:schemeClr val="lt1"/>
          </a:fontRef>
        </dgm:style>
      </dgm:prSet>
      <dgm:spPr/>
      <dgm:t>
        <a:bodyPr/>
        <a:lstStyle/>
        <a:p>
          <a:r>
            <a:rPr lang="fr-FR" sz="3200" dirty="0"/>
            <a:t>Erreurs courantes</a:t>
          </a:r>
        </a:p>
      </dgm:t>
    </dgm:pt>
    <dgm:pt modelId="{68B53423-1A29-4488-943C-5AF93514A780}" type="parTrans" cxnId="{AE295D60-0325-49CC-A577-98DE11105427}">
      <dgm:prSet/>
      <dgm:spPr/>
      <dgm:t>
        <a:bodyPr/>
        <a:lstStyle/>
        <a:p>
          <a:endParaRPr lang="fr-FR"/>
        </a:p>
      </dgm:t>
    </dgm:pt>
    <dgm:pt modelId="{9FC2E8CB-414A-4118-8BE8-66311941DFBF}" type="sibTrans" cxnId="{AE295D60-0325-49CC-A577-98DE11105427}">
      <dgm:prSet/>
      <dgm:spPr/>
      <dgm:t>
        <a:bodyPr/>
        <a:lstStyle/>
        <a:p>
          <a:endParaRPr lang="fr-FR"/>
        </a:p>
      </dgm:t>
    </dgm:pt>
    <dgm:pt modelId="{C0681CCE-42E3-419B-8C5C-A483F5AAB24F}">
      <dgm:prSet phldrT="[Texte]" custT="1">
        <dgm:style>
          <a:lnRef idx="2">
            <a:schemeClr val="accent4"/>
          </a:lnRef>
          <a:fillRef idx="1">
            <a:schemeClr val="lt1"/>
          </a:fillRef>
          <a:effectRef idx="0">
            <a:schemeClr val="accent4"/>
          </a:effectRef>
          <a:fontRef idx="minor">
            <a:schemeClr val="dk1"/>
          </a:fontRef>
        </dgm:style>
      </dgm:prSet>
      <dgm:spPr/>
      <dgm:t>
        <a:bodyPr anchor="ctr"/>
        <a:lstStyle/>
        <a:p>
          <a:r>
            <a:rPr lang="fr-FR" sz="1400" dirty="0"/>
            <a:t>Dates de commandes dépassées: SKU 23393 B1201 / SKU 53934 B1205</a:t>
          </a:r>
        </a:p>
      </dgm:t>
    </dgm:pt>
    <dgm:pt modelId="{324F87A6-487F-48A1-9D83-A9526EF10249}" type="parTrans" cxnId="{AE9F6F2D-9142-46C7-B9B3-BA63BE17B796}">
      <dgm:prSet/>
      <dgm:spPr/>
      <dgm:t>
        <a:bodyPr/>
        <a:lstStyle/>
        <a:p>
          <a:endParaRPr lang="fr-FR"/>
        </a:p>
      </dgm:t>
    </dgm:pt>
    <dgm:pt modelId="{96D95C8D-51D0-4857-A629-17A28AC402D5}" type="sibTrans" cxnId="{AE9F6F2D-9142-46C7-B9B3-BA63BE17B796}">
      <dgm:prSet/>
      <dgm:spPr/>
      <dgm:t>
        <a:bodyPr/>
        <a:lstStyle/>
        <a:p>
          <a:endParaRPr lang="fr-FR"/>
        </a:p>
      </dgm:t>
    </dgm:pt>
    <dgm:pt modelId="{21462DEB-9CE1-43EE-B228-05F0D0218945}">
      <dgm:prSet phldrT="[Texte]" custT="1">
        <dgm:style>
          <a:lnRef idx="2">
            <a:schemeClr val="accent4"/>
          </a:lnRef>
          <a:fillRef idx="1">
            <a:schemeClr val="lt1"/>
          </a:fillRef>
          <a:effectRef idx="0">
            <a:schemeClr val="accent4"/>
          </a:effectRef>
          <a:fontRef idx="minor">
            <a:schemeClr val="dk1"/>
          </a:fontRef>
        </dgm:style>
      </dgm:prSet>
      <dgm:spPr/>
      <dgm:t>
        <a:bodyPr anchor="ctr"/>
        <a:lstStyle/>
        <a:p>
          <a:r>
            <a:rPr lang="fr-FR" sz="1400" dirty="0"/>
            <a:t>OF insuffisant SKU 23393 B1211</a:t>
          </a:r>
        </a:p>
      </dgm:t>
    </dgm:pt>
    <dgm:pt modelId="{E1B85ABD-76CA-4C23-A82B-98C5ADA6DDE8}" type="parTrans" cxnId="{D898D906-5AA9-41FF-8683-6FB2D1B9B0BA}">
      <dgm:prSet/>
      <dgm:spPr/>
      <dgm:t>
        <a:bodyPr/>
        <a:lstStyle/>
        <a:p>
          <a:endParaRPr lang="fr-FR"/>
        </a:p>
      </dgm:t>
    </dgm:pt>
    <dgm:pt modelId="{861CB3A3-84EE-49FC-910C-76AA65D0D5E7}" type="sibTrans" cxnId="{D898D906-5AA9-41FF-8683-6FB2D1B9B0BA}">
      <dgm:prSet/>
      <dgm:spPr/>
      <dgm:t>
        <a:bodyPr/>
        <a:lstStyle/>
        <a:p>
          <a:endParaRPr lang="fr-FR"/>
        </a:p>
      </dgm:t>
    </dgm:pt>
    <dgm:pt modelId="{EE05A703-5C68-4774-B630-144057F56C83}">
      <dgm:prSet phldrT="[Texte]" custT="1">
        <dgm:style>
          <a:lnRef idx="3">
            <a:schemeClr val="lt1"/>
          </a:lnRef>
          <a:fillRef idx="1">
            <a:schemeClr val="accent5"/>
          </a:fillRef>
          <a:effectRef idx="1">
            <a:schemeClr val="accent5"/>
          </a:effectRef>
          <a:fontRef idx="minor">
            <a:schemeClr val="lt1"/>
          </a:fontRef>
        </dgm:style>
      </dgm:prSet>
      <dgm:spPr/>
      <dgm:t>
        <a:bodyPr/>
        <a:lstStyle/>
        <a:p>
          <a:r>
            <a:rPr lang="fr-FR" sz="3200" dirty="0"/>
            <a:t>Bonnes pratiques</a:t>
          </a:r>
        </a:p>
      </dgm:t>
    </dgm:pt>
    <dgm:pt modelId="{E0455C80-2990-4ADF-B6C2-07E9EB852D70}" type="parTrans" cxnId="{6D2D13F2-2E72-49CF-BD1C-2EED6558D816}">
      <dgm:prSet/>
      <dgm:spPr/>
      <dgm:t>
        <a:bodyPr/>
        <a:lstStyle/>
        <a:p>
          <a:endParaRPr lang="fr-FR"/>
        </a:p>
      </dgm:t>
    </dgm:pt>
    <dgm:pt modelId="{5C7EB91D-A5C7-46A9-BA6E-35FC5B16EC29}" type="sibTrans" cxnId="{6D2D13F2-2E72-49CF-BD1C-2EED6558D816}">
      <dgm:prSet/>
      <dgm:spPr/>
      <dgm:t>
        <a:bodyPr/>
        <a:lstStyle/>
        <a:p>
          <a:endParaRPr lang="fr-FR"/>
        </a:p>
      </dgm:t>
    </dgm:pt>
    <dgm:pt modelId="{1D9AC0E3-22EE-4762-8008-603C969BC2F3}">
      <dgm:prSet phldrT="[Texte]" custT="1">
        <dgm:style>
          <a:lnRef idx="2">
            <a:schemeClr val="accent5"/>
          </a:lnRef>
          <a:fillRef idx="1">
            <a:schemeClr val="lt1"/>
          </a:fillRef>
          <a:effectRef idx="0">
            <a:schemeClr val="accent5"/>
          </a:effectRef>
          <a:fontRef idx="minor">
            <a:schemeClr val="dk1"/>
          </a:fontRef>
        </dgm:style>
      </dgm:prSet>
      <dgm:spPr/>
      <dgm:t>
        <a:bodyPr anchor="ctr"/>
        <a:lstStyle/>
        <a:p>
          <a:r>
            <a:rPr lang="fr-FR" sz="1400" dirty="0"/>
            <a:t>OF passé à temps</a:t>
          </a:r>
        </a:p>
      </dgm:t>
    </dgm:pt>
    <dgm:pt modelId="{0FD1C598-D57A-441D-87D9-6569DEF5C7FD}" type="parTrans" cxnId="{BEA6923A-60EA-47DA-9A03-6D0EE16C86E3}">
      <dgm:prSet/>
      <dgm:spPr/>
      <dgm:t>
        <a:bodyPr/>
        <a:lstStyle/>
        <a:p>
          <a:endParaRPr lang="fr-FR"/>
        </a:p>
      </dgm:t>
    </dgm:pt>
    <dgm:pt modelId="{A169117C-FB2B-420B-9BB5-BB0ADB2FB156}" type="sibTrans" cxnId="{BEA6923A-60EA-47DA-9A03-6D0EE16C86E3}">
      <dgm:prSet/>
      <dgm:spPr/>
      <dgm:t>
        <a:bodyPr/>
        <a:lstStyle/>
        <a:p>
          <a:endParaRPr lang="fr-FR"/>
        </a:p>
      </dgm:t>
    </dgm:pt>
    <dgm:pt modelId="{319D1D9E-D343-49BB-A4BF-98C3C791F414}">
      <dgm:prSet phldrT="[Texte]" custT="1">
        <dgm:style>
          <a:lnRef idx="2">
            <a:schemeClr val="accent4"/>
          </a:lnRef>
          <a:fillRef idx="1">
            <a:schemeClr val="lt1"/>
          </a:fillRef>
          <a:effectRef idx="0">
            <a:schemeClr val="accent4"/>
          </a:effectRef>
          <a:fontRef idx="minor">
            <a:schemeClr val="dk1"/>
          </a:fontRef>
        </dgm:style>
      </dgm:prSet>
      <dgm:spPr/>
      <dgm:t>
        <a:bodyPr anchor="ctr"/>
        <a:lstStyle/>
        <a:p>
          <a:r>
            <a:rPr lang="fr-FR" sz="1400" dirty="0"/>
            <a:t>OF sans besoin (Surstock): SKU 23393 B1208 / SKU 141846 B1211</a:t>
          </a:r>
        </a:p>
      </dgm:t>
    </dgm:pt>
    <dgm:pt modelId="{49E5F292-3399-4F16-A868-0EC11CBF58D0}" type="parTrans" cxnId="{C1011049-03B8-4C80-B0EB-B0E1BF7FF59C}">
      <dgm:prSet/>
      <dgm:spPr/>
      <dgm:t>
        <a:bodyPr/>
        <a:lstStyle/>
        <a:p>
          <a:endParaRPr lang="fr-FR"/>
        </a:p>
      </dgm:t>
    </dgm:pt>
    <dgm:pt modelId="{146D9492-AF45-47EE-9297-3BC143FCC0B5}" type="sibTrans" cxnId="{C1011049-03B8-4C80-B0EB-B0E1BF7FF59C}">
      <dgm:prSet/>
      <dgm:spPr/>
      <dgm:t>
        <a:bodyPr/>
        <a:lstStyle/>
        <a:p>
          <a:endParaRPr lang="fr-FR"/>
        </a:p>
      </dgm:t>
    </dgm:pt>
    <dgm:pt modelId="{93955E71-7D83-4D5A-A92A-A4CBB38B587C}">
      <dgm:prSet phldrT="[Texte]" custT="1">
        <dgm:style>
          <a:lnRef idx="2">
            <a:schemeClr val="accent5"/>
          </a:lnRef>
          <a:fillRef idx="1">
            <a:schemeClr val="lt1"/>
          </a:fillRef>
          <a:effectRef idx="0">
            <a:schemeClr val="accent5"/>
          </a:effectRef>
          <a:fontRef idx="minor">
            <a:schemeClr val="dk1"/>
          </a:fontRef>
        </dgm:style>
      </dgm:prSet>
      <dgm:spPr/>
      <dgm:t>
        <a:bodyPr anchor="ctr"/>
        <a:lstStyle/>
        <a:p>
          <a:r>
            <a:rPr lang="fr-FR" sz="1400" dirty="0"/>
            <a:t>OF suffisant</a:t>
          </a:r>
        </a:p>
      </dgm:t>
    </dgm:pt>
    <dgm:pt modelId="{E6975FB0-5155-4740-A908-2D591D56F53F}" type="parTrans" cxnId="{5F0B85E7-AB3C-4792-9F2F-BACB5517FAD3}">
      <dgm:prSet/>
      <dgm:spPr/>
      <dgm:t>
        <a:bodyPr/>
        <a:lstStyle/>
        <a:p>
          <a:endParaRPr lang="fr-FR"/>
        </a:p>
      </dgm:t>
    </dgm:pt>
    <dgm:pt modelId="{124ABFD2-8C0D-4A3B-AE34-A2716637C5A1}" type="sibTrans" cxnId="{5F0B85E7-AB3C-4792-9F2F-BACB5517FAD3}">
      <dgm:prSet/>
      <dgm:spPr/>
      <dgm:t>
        <a:bodyPr/>
        <a:lstStyle/>
        <a:p>
          <a:endParaRPr lang="fr-FR"/>
        </a:p>
      </dgm:t>
    </dgm:pt>
    <dgm:pt modelId="{86362783-67E7-4F1B-AF70-E7B9F5C5C5D3}">
      <dgm:prSet phldrT="[Texte]" custT="1">
        <dgm:style>
          <a:lnRef idx="2">
            <a:schemeClr val="accent5"/>
          </a:lnRef>
          <a:fillRef idx="1">
            <a:schemeClr val="lt1"/>
          </a:fillRef>
          <a:effectRef idx="0">
            <a:schemeClr val="accent5"/>
          </a:effectRef>
          <a:fontRef idx="minor">
            <a:schemeClr val="dk1"/>
          </a:fontRef>
        </dgm:style>
      </dgm:prSet>
      <dgm:spPr/>
      <dgm:t>
        <a:bodyPr anchor="ctr"/>
        <a:lstStyle/>
        <a:p>
          <a:r>
            <a:rPr lang="fr-FR" sz="1400" dirty="0"/>
            <a:t>SKU 141846 B1205 / SKU 23393 B1210  </a:t>
          </a:r>
        </a:p>
      </dgm:t>
    </dgm:pt>
    <dgm:pt modelId="{F34A1E69-E186-463A-8FB9-8BFCCBE54DB6}" type="parTrans" cxnId="{E3735901-5C21-44C2-8204-9B107C720793}">
      <dgm:prSet/>
      <dgm:spPr/>
      <dgm:t>
        <a:bodyPr/>
        <a:lstStyle/>
        <a:p>
          <a:endParaRPr lang="fr-FR"/>
        </a:p>
      </dgm:t>
    </dgm:pt>
    <dgm:pt modelId="{D68811C7-9916-4AE4-BBF7-2679DC9D79E1}" type="sibTrans" cxnId="{E3735901-5C21-44C2-8204-9B107C720793}">
      <dgm:prSet/>
      <dgm:spPr/>
      <dgm:t>
        <a:bodyPr/>
        <a:lstStyle/>
        <a:p>
          <a:endParaRPr lang="fr-FR"/>
        </a:p>
      </dgm:t>
    </dgm:pt>
    <dgm:pt modelId="{6D7FEA0B-A465-489F-AE66-0C7A161C9C4B}" type="pres">
      <dgm:prSet presAssocID="{03F7B709-E490-4FCD-8FB7-4BE40753C08F}" presName="Name0" presStyleCnt="0">
        <dgm:presLayoutVars>
          <dgm:dir/>
          <dgm:animLvl val="lvl"/>
          <dgm:resizeHandles/>
        </dgm:presLayoutVars>
      </dgm:prSet>
      <dgm:spPr/>
    </dgm:pt>
    <dgm:pt modelId="{56051A21-88E0-454A-A30E-08A4A23EB7C2}" type="pres">
      <dgm:prSet presAssocID="{937E449C-2B6A-41B0-9286-EAB73720189D}" presName="linNode" presStyleCnt="0"/>
      <dgm:spPr/>
    </dgm:pt>
    <dgm:pt modelId="{DC361A7D-75D3-4B8B-B6A6-5C26F8D99045}" type="pres">
      <dgm:prSet presAssocID="{937E449C-2B6A-41B0-9286-EAB73720189D}" presName="parentShp" presStyleLbl="node1" presStyleIdx="0" presStyleCnt="2" custScaleX="82441" custScaleY="93742">
        <dgm:presLayoutVars>
          <dgm:bulletEnabled val="1"/>
        </dgm:presLayoutVars>
      </dgm:prSet>
      <dgm:spPr/>
    </dgm:pt>
    <dgm:pt modelId="{E0DA65E4-265C-4160-AFBB-275C80B3C712}" type="pres">
      <dgm:prSet presAssocID="{937E449C-2B6A-41B0-9286-EAB73720189D}" presName="childShp" presStyleLbl="bgAccFollowNode1" presStyleIdx="0" presStyleCnt="2" custScaleX="109641">
        <dgm:presLayoutVars>
          <dgm:bulletEnabled val="1"/>
        </dgm:presLayoutVars>
      </dgm:prSet>
      <dgm:spPr/>
    </dgm:pt>
    <dgm:pt modelId="{1AD3C494-0913-4DEE-AC89-FDD42A851BD6}" type="pres">
      <dgm:prSet presAssocID="{9FC2E8CB-414A-4118-8BE8-66311941DFBF}" presName="spacing" presStyleCnt="0"/>
      <dgm:spPr/>
    </dgm:pt>
    <dgm:pt modelId="{F839D9C8-17B9-4F2D-BC73-B52A0567B4A8}" type="pres">
      <dgm:prSet presAssocID="{EE05A703-5C68-4774-B630-144057F56C83}" presName="linNode" presStyleCnt="0"/>
      <dgm:spPr/>
    </dgm:pt>
    <dgm:pt modelId="{EFA613A5-172A-4599-AEAF-1A5E0A81AEFD}" type="pres">
      <dgm:prSet presAssocID="{EE05A703-5C68-4774-B630-144057F56C83}" presName="parentShp" presStyleLbl="node1" presStyleIdx="1" presStyleCnt="2" custScaleX="83113">
        <dgm:presLayoutVars>
          <dgm:bulletEnabled val="1"/>
        </dgm:presLayoutVars>
      </dgm:prSet>
      <dgm:spPr/>
    </dgm:pt>
    <dgm:pt modelId="{D2DE0713-CF94-4736-8E51-218E8620D127}" type="pres">
      <dgm:prSet presAssocID="{EE05A703-5C68-4774-B630-144057F56C83}" presName="childShp" presStyleLbl="bgAccFollowNode1" presStyleIdx="1" presStyleCnt="2" custScaleX="108581">
        <dgm:presLayoutVars>
          <dgm:bulletEnabled val="1"/>
        </dgm:presLayoutVars>
      </dgm:prSet>
      <dgm:spPr/>
    </dgm:pt>
  </dgm:ptLst>
  <dgm:cxnLst>
    <dgm:cxn modelId="{E3735901-5C21-44C2-8204-9B107C720793}" srcId="{EE05A703-5C68-4774-B630-144057F56C83}" destId="{86362783-67E7-4F1B-AF70-E7B9F5C5C5D3}" srcOrd="2" destOrd="0" parTransId="{F34A1E69-E186-463A-8FB9-8BFCCBE54DB6}" sibTransId="{D68811C7-9916-4AE4-BBF7-2679DC9D79E1}"/>
    <dgm:cxn modelId="{D898D906-5AA9-41FF-8683-6FB2D1B9B0BA}" srcId="{937E449C-2B6A-41B0-9286-EAB73720189D}" destId="{21462DEB-9CE1-43EE-B228-05F0D0218945}" srcOrd="1" destOrd="0" parTransId="{E1B85ABD-76CA-4C23-A82B-98C5ADA6DDE8}" sibTransId="{861CB3A3-84EE-49FC-910C-76AA65D0D5E7}"/>
    <dgm:cxn modelId="{03E9A216-FEC2-4A1D-90EC-6D89F35485A4}" type="presOf" srcId="{319D1D9E-D343-49BB-A4BF-98C3C791F414}" destId="{E0DA65E4-265C-4160-AFBB-275C80B3C712}" srcOrd="0" destOrd="2" presId="urn:microsoft.com/office/officeart/2005/8/layout/vList6"/>
    <dgm:cxn modelId="{4D599219-A5A6-4297-A909-1CD617E70550}" type="presOf" srcId="{EE05A703-5C68-4774-B630-144057F56C83}" destId="{EFA613A5-172A-4599-AEAF-1A5E0A81AEFD}" srcOrd="0" destOrd="0" presId="urn:microsoft.com/office/officeart/2005/8/layout/vList6"/>
    <dgm:cxn modelId="{95963C2A-F80F-4DEF-BEE0-60EE17B92813}" type="presOf" srcId="{937E449C-2B6A-41B0-9286-EAB73720189D}" destId="{DC361A7D-75D3-4B8B-B6A6-5C26F8D99045}" srcOrd="0" destOrd="0" presId="urn:microsoft.com/office/officeart/2005/8/layout/vList6"/>
    <dgm:cxn modelId="{77DD322C-F471-4850-838C-46808DF5A129}" type="presOf" srcId="{21462DEB-9CE1-43EE-B228-05F0D0218945}" destId="{E0DA65E4-265C-4160-AFBB-275C80B3C712}" srcOrd="0" destOrd="1" presId="urn:microsoft.com/office/officeart/2005/8/layout/vList6"/>
    <dgm:cxn modelId="{AE9F6F2D-9142-46C7-B9B3-BA63BE17B796}" srcId="{937E449C-2B6A-41B0-9286-EAB73720189D}" destId="{C0681CCE-42E3-419B-8C5C-A483F5AAB24F}" srcOrd="0" destOrd="0" parTransId="{324F87A6-487F-48A1-9D83-A9526EF10249}" sibTransId="{96D95C8D-51D0-4857-A629-17A28AC402D5}"/>
    <dgm:cxn modelId="{BEA6923A-60EA-47DA-9A03-6D0EE16C86E3}" srcId="{EE05A703-5C68-4774-B630-144057F56C83}" destId="{1D9AC0E3-22EE-4762-8008-603C969BC2F3}" srcOrd="0" destOrd="0" parTransId="{0FD1C598-D57A-441D-87D9-6569DEF5C7FD}" sibTransId="{A169117C-FB2B-420B-9BB5-BB0ADB2FB156}"/>
    <dgm:cxn modelId="{7C657C5B-2E31-40C5-A97F-AB0AB5CF1A0C}" type="presOf" srcId="{C0681CCE-42E3-419B-8C5C-A483F5AAB24F}" destId="{E0DA65E4-265C-4160-AFBB-275C80B3C712}" srcOrd="0" destOrd="0" presId="urn:microsoft.com/office/officeart/2005/8/layout/vList6"/>
    <dgm:cxn modelId="{AE295D60-0325-49CC-A577-98DE11105427}" srcId="{03F7B709-E490-4FCD-8FB7-4BE40753C08F}" destId="{937E449C-2B6A-41B0-9286-EAB73720189D}" srcOrd="0" destOrd="0" parTransId="{68B53423-1A29-4488-943C-5AF93514A780}" sibTransId="{9FC2E8CB-414A-4118-8BE8-66311941DFBF}"/>
    <dgm:cxn modelId="{93669E43-C69C-4D93-8B4C-1AFED19F94E2}" type="presOf" srcId="{03F7B709-E490-4FCD-8FB7-4BE40753C08F}" destId="{6D7FEA0B-A465-489F-AE66-0C7A161C9C4B}" srcOrd="0" destOrd="0" presId="urn:microsoft.com/office/officeart/2005/8/layout/vList6"/>
    <dgm:cxn modelId="{C1011049-03B8-4C80-B0EB-B0E1BF7FF59C}" srcId="{937E449C-2B6A-41B0-9286-EAB73720189D}" destId="{319D1D9E-D343-49BB-A4BF-98C3C791F414}" srcOrd="2" destOrd="0" parTransId="{49E5F292-3399-4F16-A868-0EC11CBF58D0}" sibTransId="{146D9492-AF45-47EE-9297-3BC143FCC0B5}"/>
    <dgm:cxn modelId="{5674424C-B897-4965-AE61-C8C49DDFD194}" type="presOf" srcId="{1D9AC0E3-22EE-4762-8008-603C969BC2F3}" destId="{D2DE0713-CF94-4736-8E51-218E8620D127}" srcOrd="0" destOrd="0" presId="urn:microsoft.com/office/officeart/2005/8/layout/vList6"/>
    <dgm:cxn modelId="{884A28BB-7F1F-42B4-B849-A0575FB1CF44}" type="presOf" srcId="{93955E71-7D83-4D5A-A92A-A4CBB38B587C}" destId="{D2DE0713-CF94-4736-8E51-218E8620D127}" srcOrd="0" destOrd="1" presId="urn:microsoft.com/office/officeart/2005/8/layout/vList6"/>
    <dgm:cxn modelId="{4EA8ABC4-5D45-4322-A320-4CA22D681ECA}" type="presOf" srcId="{86362783-67E7-4F1B-AF70-E7B9F5C5C5D3}" destId="{D2DE0713-CF94-4736-8E51-218E8620D127}" srcOrd="0" destOrd="2" presId="urn:microsoft.com/office/officeart/2005/8/layout/vList6"/>
    <dgm:cxn modelId="{5F0B85E7-AB3C-4792-9F2F-BACB5517FAD3}" srcId="{EE05A703-5C68-4774-B630-144057F56C83}" destId="{93955E71-7D83-4D5A-A92A-A4CBB38B587C}" srcOrd="1" destOrd="0" parTransId="{E6975FB0-5155-4740-A908-2D591D56F53F}" sibTransId="{124ABFD2-8C0D-4A3B-AE34-A2716637C5A1}"/>
    <dgm:cxn modelId="{6D2D13F2-2E72-49CF-BD1C-2EED6558D816}" srcId="{03F7B709-E490-4FCD-8FB7-4BE40753C08F}" destId="{EE05A703-5C68-4774-B630-144057F56C83}" srcOrd="1" destOrd="0" parTransId="{E0455C80-2990-4ADF-B6C2-07E9EB852D70}" sibTransId="{5C7EB91D-A5C7-46A9-BA6E-35FC5B16EC29}"/>
    <dgm:cxn modelId="{ABAA3466-79C8-44C5-9E33-EB4D5B5F68F4}" type="presParOf" srcId="{6D7FEA0B-A465-489F-AE66-0C7A161C9C4B}" destId="{56051A21-88E0-454A-A30E-08A4A23EB7C2}" srcOrd="0" destOrd="0" presId="urn:microsoft.com/office/officeart/2005/8/layout/vList6"/>
    <dgm:cxn modelId="{AD58A7DC-67EE-4351-AC29-A76F1DC95132}" type="presParOf" srcId="{56051A21-88E0-454A-A30E-08A4A23EB7C2}" destId="{DC361A7D-75D3-4B8B-B6A6-5C26F8D99045}" srcOrd="0" destOrd="0" presId="urn:microsoft.com/office/officeart/2005/8/layout/vList6"/>
    <dgm:cxn modelId="{7B429BB3-1770-47D3-9D4B-E74C112947E7}" type="presParOf" srcId="{56051A21-88E0-454A-A30E-08A4A23EB7C2}" destId="{E0DA65E4-265C-4160-AFBB-275C80B3C712}" srcOrd="1" destOrd="0" presId="urn:microsoft.com/office/officeart/2005/8/layout/vList6"/>
    <dgm:cxn modelId="{4FADBC81-D14E-4234-8E9B-7C8FB326FCB5}" type="presParOf" srcId="{6D7FEA0B-A465-489F-AE66-0C7A161C9C4B}" destId="{1AD3C494-0913-4DEE-AC89-FDD42A851BD6}" srcOrd="1" destOrd="0" presId="urn:microsoft.com/office/officeart/2005/8/layout/vList6"/>
    <dgm:cxn modelId="{D1037387-D222-4D65-BE75-D9B7C3C7B5F8}" type="presParOf" srcId="{6D7FEA0B-A465-489F-AE66-0C7A161C9C4B}" destId="{F839D9C8-17B9-4F2D-BC73-B52A0567B4A8}" srcOrd="2" destOrd="0" presId="urn:microsoft.com/office/officeart/2005/8/layout/vList6"/>
    <dgm:cxn modelId="{952F4E1D-62F4-446C-ABC6-95DDCC8FE12B}" type="presParOf" srcId="{F839D9C8-17B9-4F2D-BC73-B52A0567B4A8}" destId="{EFA613A5-172A-4599-AEAF-1A5E0A81AEFD}" srcOrd="0" destOrd="0" presId="urn:microsoft.com/office/officeart/2005/8/layout/vList6"/>
    <dgm:cxn modelId="{D3846438-30CE-4CFD-BA4D-8E820171A90C}" type="presParOf" srcId="{F839D9C8-17B9-4F2D-BC73-B52A0567B4A8}" destId="{D2DE0713-CF94-4736-8E51-218E8620D127}"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424B1A-E2C1-4680-81EF-8CAFC1913C4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fr-FR"/>
        </a:p>
      </dgm:t>
    </dgm:pt>
    <dgm:pt modelId="{FA2357C5-43EE-4F4D-8287-284913D86943}">
      <dgm:prSet phldrT="[Texte]"/>
      <dgm:spPr/>
      <dgm:t>
        <a:bodyPr/>
        <a:lstStyle/>
        <a:p>
          <a:r>
            <a:rPr lang="fr-FR" dirty="0"/>
            <a:t>Optimisation transport</a:t>
          </a:r>
        </a:p>
      </dgm:t>
    </dgm:pt>
    <dgm:pt modelId="{3E66FEC9-F965-4B15-9908-1FB840F6FA76}" type="parTrans" cxnId="{5DB7580D-3F10-4551-8569-D656DE0BE69C}">
      <dgm:prSet/>
      <dgm:spPr/>
      <dgm:t>
        <a:bodyPr/>
        <a:lstStyle/>
        <a:p>
          <a:endParaRPr lang="fr-FR"/>
        </a:p>
      </dgm:t>
    </dgm:pt>
    <dgm:pt modelId="{AC47E3B7-1E5A-41A9-B7CC-FC80A97A8E60}" type="sibTrans" cxnId="{5DB7580D-3F10-4551-8569-D656DE0BE69C}">
      <dgm:prSet/>
      <dgm:spPr/>
      <dgm:t>
        <a:bodyPr/>
        <a:lstStyle/>
        <a:p>
          <a:endParaRPr lang="fr-FR"/>
        </a:p>
      </dgm:t>
    </dgm:pt>
    <dgm:pt modelId="{F5A20AEB-D0CC-4F82-8CC2-714B35163C3D}">
      <dgm:prSet phldrT="[Texte]" custT="1"/>
      <dgm:spPr/>
      <dgm:t>
        <a:bodyPr/>
        <a:lstStyle/>
        <a:p>
          <a:r>
            <a:rPr lang="fr-FR" sz="1800" dirty="0"/>
            <a:t>Entrepôt</a:t>
          </a:r>
        </a:p>
      </dgm:t>
    </dgm:pt>
    <dgm:pt modelId="{803B5A0E-CCE1-40BE-B225-CA5ABFD16C31}" type="parTrans" cxnId="{6907CAE4-3E75-472C-B06C-B7C387F2D10E}">
      <dgm:prSet/>
      <dgm:spPr/>
      <dgm:t>
        <a:bodyPr/>
        <a:lstStyle/>
        <a:p>
          <a:endParaRPr lang="fr-FR"/>
        </a:p>
      </dgm:t>
    </dgm:pt>
    <dgm:pt modelId="{B7D5F402-F7D8-4CAE-9E4C-B59029D6A3CD}" type="sibTrans" cxnId="{6907CAE4-3E75-472C-B06C-B7C387F2D10E}">
      <dgm:prSet/>
      <dgm:spPr/>
      <dgm:t>
        <a:bodyPr/>
        <a:lstStyle/>
        <a:p>
          <a:endParaRPr lang="fr-FR"/>
        </a:p>
      </dgm:t>
    </dgm:pt>
    <dgm:pt modelId="{D7DE7736-9EF0-44BC-A96A-8132F8E17FD7}">
      <dgm:prSet phldrT="[Texte]" custT="1"/>
      <dgm:spPr/>
      <dgm:t>
        <a:bodyPr/>
        <a:lstStyle/>
        <a:p>
          <a:r>
            <a:rPr lang="fr-FR" sz="1800" dirty="0"/>
            <a:t>5 fournisseurs</a:t>
          </a:r>
        </a:p>
      </dgm:t>
    </dgm:pt>
    <dgm:pt modelId="{45332D09-0958-49EB-8B27-365AEA9F0F0F}" type="parTrans" cxnId="{5445A28D-47C9-4D87-A7B7-1AB5CF880A12}">
      <dgm:prSet/>
      <dgm:spPr/>
      <dgm:t>
        <a:bodyPr/>
        <a:lstStyle/>
        <a:p>
          <a:endParaRPr lang="fr-FR"/>
        </a:p>
      </dgm:t>
    </dgm:pt>
    <dgm:pt modelId="{887229D7-ACE6-4B26-838B-B992BE9ED7D4}" type="sibTrans" cxnId="{5445A28D-47C9-4D87-A7B7-1AB5CF880A12}">
      <dgm:prSet/>
      <dgm:spPr/>
      <dgm:t>
        <a:bodyPr/>
        <a:lstStyle/>
        <a:p>
          <a:endParaRPr lang="fr-FR"/>
        </a:p>
      </dgm:t>
    </dgm:pt>
    <dgm:pt modelId="{A3454EAD-2217-48D8-B0A1-1CDC0D9F5C1F}">
      <dgm:prSet phldrT="[Texte]" custT="1"/>
      <dgm:spPr/>
      <dgm:t>
        <a:bodyPr/>
        <a:lstStyle/>
        <a:p>
          <a:r>
            <a:rPr lang="fr-FR" sz="1800" dirty="0"/>
            <a:t>But: meilleur prestataire à moindre coûts</a:t>
          </a:r>
        </a:p>
      </dgm:t>
    </dgm:pt>
    <dgm:pt modelId="{E90F1872-1220-4E0E-9B27-51CFE231E0B8}" type="parTrans" cxnId="{E41F1FCD-16CA-4E7C-9872-B4902CF56719}">
      <dgm:prSet/>
      <dgm:spPr/>
      <dgm:t>
        <a:bodyPr/>
        <a:lstStyle/>
        <a:p>
          <a:endParaRPr lang="fr-FR"/>
        </a:p>
      </dgm:t>
    </dgm:pt>
    <dgm:pt modelId="{0EDAB48A-380F-4158-BF06-4AC7A62E08A2}" type="sibTrans" cxnId="{E41F1FCD-16CA-4E7C-9872-B4902CF56719}">
      <dgm:prSet/>
      <dgm:spPr/>
      <dgm:t>
        <a:bodyPr/>
        <a:lstStyle/>
        <a:p>
          <a:endParaRPr lang="fr-FR"/>
        </a:p>
      </dgm:t>
    </dgm:pt>
    <dgm:pt modelId="{AAE7C682-CD87-41D9-9CE3-EA47F2BED070}" type="pres">
      <dgm:prSet presAssocID="{BC424B1A-E2C1-4680-81EF-8CAFC1913C40}" presName="Name0" presStyleCnt="0">
        <dgm:presLayoutVars>
          <dgm:dir/>
          <dgm:animLvl val="lvl"/>
          <dgm:resizeHandles val="exact"/>
        </dgm:presLayoutVars>
      </dgm:prSet>
      <dgm:spPr/>
    </dgm:pt>
    <dgm:pt modelId="{62CBF295-2468-4770-B927-FA9DC327F9DB}" type="pres">
      <dgm:prSet presAssocID="{FA2357C5-43EE-4F4D-8287-284913D86943}" presName="composite" presStyleCnt="0"/>
      <dgm:spPr/>
    </dgm:pt>
    <dgm:pt modelId="{09EEF475-D5D4-49B9-A82B-0E266822C31B}" type="pres">
      <dgm:prSet presAssocID="{FA2357C5-43EE-4F4D-8287-284913D86943}" presName="parTx" presStyleLbl="alignNode1" presStyleIdx="0" presStyleCnt="1">
        <dgm:presLayoutVars>
          <dgm:chMax val="0"/>
          <dgm:chPref val="0"/>
          <dgm:bulletEnabled val="1"/>
        </dgm:presLayoutVars>
      </dgm:prSet>
      <dgm:spPr/>
    </dgm:pt>
    <dgm:pt modelId="{93BF1086-8E72-44FF-84FB-51BB467BE6B7}" type="pres">
      <dgm:prSet presAssocID="{FA2357C5-43EE-4F4D-8287-284913D86943}" presName="desTx" presStyleLbl="alignAccFollowNode1" presStyleIdx="0" presStyleCnt="1">
        <dgm:presLayoutVars>
          <dgm:bulletEnabled val="1"/>
        </dgm:presLayoutVars>
      </dgm:prSet>
      <dgm:spPr/>
    </dgm:pt>
  </dgm:ptLst>
  <dgm:cxnLst>
    <dgm:cxn modelId="{5DB7580D-3F10-4551-8569-D656DE0BE69C}" srcId="{BC424B1A-E2C1-4680-81EF-8CAFC1913C40}" destId="{FA2357C5-43EE-4F4D-8287-284913D86943}" srcOrd="0" destOrd="0" parTransId="{3E66FEC9-F965-4B15-9908-1FB840F6FA76}" sibTransId="{AC47E3B7-1E5A-41A9-B7CC-FC80A97A8E60}"/>
    <dgm:cxn modelId="{13E64C35-1F43-4920-9188-D1D19F95F616}" type="presOf" srcId="{F5A20AEB-D0CC-4F82-8CC2-714B35163C3D}" destId="{93BF1086-8E72-44FF-84FB-51BB467BE6B7}" srcOrd="0" destOrd="0" presId="urn:microsoft.com/office/officeart/2005/8/layout/hList1"/>
    <dgm:cxn modelId="{3518FE79-C2B0-4EA0-A233-8C90C4068B93}" type="presOf" srcId="{D7DE7736-9EF0-44BC-A96A-8132F8E17FD7}" destId="{93BF1086-8E72-44FF-84FB-51BB467BE6B7}" srcOrd="0" destOrd="1" presId="urn:microsoft.com/office/officeart/2005/8/layout/hList1"/>
    <dgm:cxn modelId="{5445A28D-47C9-4D87-A7B7-1AB5CF880A12}" srcId="{FA2357C5-43EE-4F4D-8287-284913D86943}" destId="{D7DE7736-9EF0-44BC-A96A-8132F8E17FD7}" srcOrd="1" destOrd="0" parTransId="{45332D09-0958-49EB-8B27-365AEA9F0F0F}" sibTransId="{887229D7-ACE6-4B26-838B-B992BE9ED7D4}"/>
    <dgm:cxn modelId="{A78520AA-2E93-4B62-A108-DAF783985B15}" type="presOf" srcId="{A3454EAD-2217-48D8-B0A1-1CDC0D9F5C1F}" destId="{93BF1086-8E72-44FF-84FB-51BB467BE6B7}" srcOrd="0" destOrd="2" presId="urn:microsoft.com/office/officeart/2005/8/layout/hList1"/>
    <dgm:cxn modelId="{E41F1FCD-16CA-4E7C-9872-B4902CF56719}" srcId="{FA2357C5-43EE-4F4D-8287-284913D86943}" destId="{A3454EAD-2217-48D8-B0A1-1CDC0D9F5C1F}" srcOrd="2" destOrd="0" parTransId="{E90F1872-1220-4E0E-9B27-51CFE231E0B8}" sibTransId="{0EDAB48A-380F-4158-BF06-4AC7A62E08A2}"/>
    <dgm:cxn modelId="{C75B2ECF-C48D-4351-ADFE-B1B1F2E5816D}" type="presOf" srcId="{FA2357C5-43EE-4F4D-8287-284913D86943}" destId="{09EEF475-D5D4-49B9-A82B-0E266822C31B}" srcOrd="0" destOrd="0" presId="urn:microsoft.com/office/officeart/2005/8/layout/hList1"/>
    <dgm:cxn modelId="{6907CAE4-3E75-472C-B06C-B7C387F2D10E}" srcId="{FA2357C5-43EE-4F4D-8287-284913D86943}" destId="{F5A20AEB-D0CC-4F82-8CC2-714B35163C3D}" srcOrd="0" destOrd="0" parTransId="{803B5A0E-CCE1-40BE-B225-CA5ABFD16C31}" sibTransId="{B7D5F402-F7D8-4CAE-9E4C-B59029D6A3CD}"/>
    <dgm:cxn modelId="{B62E78FC-1249-4D6D-8A34-854A9CFE9818}" type="presOf" srcId="{BC424B1A-E2C1-4680-81EF-8CAFC1913C40}" destId="{AAE7C682-CD87-41D9-9CE3-EA47F2BED070}" srcOrd="0" destOrd="0" presId="urn:microsoft.com/office/officeart/2005/8/layout/hList1"/>
    <dgm:cxn modelId="{60C1F539-DD8C-4CA5-92EE-D0B644682C24}" type="presParOf" srcId="{AAE7C682-CD87-41D9-9CE3-EA47F2BED070}" destId="{62CBF295-2468-4770-B927-FA9DC327F9DB}" srcOrd="0" destOrd="0" presId="urn:microsoft.com/office/officeart/2005/8/layout/hList1"/>
    <dgm:cxn modelId="{343503D4-7AFB-44AF-AE2F-5B9FFAC1C17D}" type="presParOf" srcId="{62CBF295-2468-4770-B927-FA9DC327F9DB}" destId="{09EEF475-D5D4-49B9-A82B-0E266822C31B}" srcOrd="0" destOrd="0" presId="urn:microsoft.com/office/officeart/2005/8/layout/hList1"/>
    <dgm:cxn modelId="{46B57A29-028C-4058-9303-34823F048EEA}" type="presParOf" srcId="{62CBF295-2468-4770-B927-FA9DC327F9DB}" destId="{93BF1086-8E72-44FF-84FB-51BB467BE6B7}"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170367-8335-41FE-80BC-697A8DAFF0F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fr-FR"/>
        </a:p>
      </dgm:t>
    </dgm:pt>
    <dgm:pt modelId="{B67F44D4-517D-4026-A6EF-398EBA33E3EF}">
      <dgm:prSet phldrT="[Texte]"/>
      <dgm:spPr>
        <a:solidFill>
          <a:srgbClr val="002060"/>
        </a:solidFill>
        <a:ln>
          <a:solidFill>
            <a:srgbClr val="002060"/>
          </a:solidFill>
        </a:ln>
      </dgm:spPr>
      <dgm:t>
        <a:bodyPr/>
        <a:lstStyle/>
        <a:p>
          <a:r>
            <a:rPr lang="fr-FR" dirty="0"/>
            <a:t>DRP</a:t>
          </a:r>
        </a:p>
      </dgm:t>
    </dgm:pt>
    <dgm:pt modelId="{4B27A846-BE7B-4EFE-BA48-3FB45F92B8F8}" type="parTrans" cxnId="{1AB69C92-624F-4906-92AA-549A54008774}">
      <dgm:prSet/>
      <dgm:spPr/>
      <dgm:t>
        <a:bodyPr/>
        <a:lstStyle/>
        <a:p>
          <a:endParaRPr lang="fr-FR"/>
        </a:p>
      </dgm:t>
    </dgm:pt>
    <dgm:pt modelId="{861D3029-0679-4488-8125-3542C929E90A}" type="sibTrans" cxnId="{1AB69C92-624F-4906-92AA-549A54008774}">
      <dgm:prSet/>
      <dgm:spPr/>
      <dgm:t>
        <a:bodyPr/>
        <a:lstStyle/>
        <a:p>
          <a:endParaRPr lang="fr-FR"/>
        </a:p>
      </dgm:t>
    </dgm:pt>
    <dgm:pt modelId="{6904388A-E444-4CD0-9540-C43D39283117}">
      <dgm:prSet phldrT="[Texte]"/>
      <dgm:spPr>
        <a:ln>
          <a:solidFill>
            <a:srgbClr val="002060"/>
          </a:solidFill>
        </a:ln>
      </dgm:spPr>
      <dgm:t>
        <a:bodyPr/>
        <a:lstStyle/>
        <a:p>
          <a:r>
            <a:rPr lang="fr-FR" dirty="0"/>
            <a:t>Améliorer la planification des stocks</a:t>
          </a:r>
        </a:p>
      </dgm:t>
    </dgm:pt>
    <dgm:pt modelId="{8C8B2067-C722-4CD5-B177-1DD93CA32E81}" type="parTrans" cxnId="{D4A57556-EB14-4877-A583-8BF0CE4570D5}">
      <dgm:prSet/>
      <dgm:spPr/>
      <dgm:t>
        <a:bodyPr/>
        <a:lstStyle/>
        <a:p>
          <a:endParaRPr lang="fr-FR"/>
        </a:p>
      </dgm:t>
    </dgm:pt>
    <dgm:pt modelId="{7F63E30C-B694-41ED-95E1-361A0DC24AE2}" type="sibTrans" cxnId="{D4A57556-EB14-4877-A583-8BF0CE4570D5}">
      <dgm:prSet/>
      <dgm:spPr/>
      <dgm:t>
        <a:bodyPr/>
        <a:lstStyle/>
        <a:p>
          <a:endParaRPr lang="fr-FR"/>
        </a:p>
      </dgm:t>
    </dgm:pt>
    <dgm:pt modelId="{3BC5D910-74E6-4CCD-9E4F-55A8FB37CAEB}">
      <dgm:prSet phldrT="[Texte]"/>
      <dgm:spPr>
        <a:ln>
          <a:solidFill>
            <a:srgbClr val="002060"/>
          </a:solidFill>
        </a:ln>
      </dgm:spPr>
      <dgm:t>
        <a:bodyPr/>
        <a:lstStyle/>
        <a:p>
          <a:r>
            <a:rPr lang="fr-FR" dirty="0"/>
            <a:t>Réduction des coûts</a:t>
          </a:r>
        </a:p>
      </dgm:t>
    </dgm:pt>
    <dgm:pt modelId="{3EF0FE18-9084-4360-92BF-DE8EF0E51CEE}" type="parTrans" cxnId="{70AC1CB2-F3C9-43F6-9685-505EEE2C26F8}">
      <dgm:prSet/>
      <dgm:spPr/>
      <dgm:t>
        <a:bodyPr/>
        <a:lstStyle/>
        <a:p>
          <a:endParaRPr lang="fr-FR"/>
        </a:p>
      </dgm:t>
    </dgm:pt>
    <dgm:pt modelId="{A9FC3C00-0D83-4C72-AEEF-7602699CA7BD}" type="sibTrans" cxnId="{70AC1CB2-F3C9-43F6-9685-505EEE2C26F8}">
      <dgm:prSet/>
      <dgm:spPr/>
      <dgm:t>
        <a:bodyPr/>
        <a:lstStyle/>
        <a:p>
          <a:endParaRPr lang="fr-FR"/>
        </a:p>
      </dgm:t>
    </dgm:pt>
    <dgm:pt modelId="{B75BFCB8-F8D9-4A3E-AB9F-85FC0E29F8A7}">
      <dgm:prSet phldrT="[Texte]"/>
      <dgm:spPr>
        <a:ln>
          <a:solidFill>
            <a:srgbClr val="002060"/>
          </a:solidFill>
        </a:ln>
      </dgm:spPr>
      <dgm:t>
        <a:bodyPr/>
        <a:lstStyle/>
        <a:p>
          <a:r>
            <a:rPr lang="fr-FR" dirty="0"/>
            <a:t>Augmentation de la réactivité</a:t>
          </a:r>
        </a:p>
      </dgm:t>
    </dgm:pt>
    <dgm:pt modelId="{7D5FD411-F566-4D6E-8DDC-31D9E1AF7D0C}" type="parTrans" cxnId="{13D12F47-A139-49DC-9E71-32139D4AAF22}">
      <dgm:prSet/>
      <dgm:spPr/>
      <dgm:t>
        <a:bodyPr/>
        <a:lstStyle/>
        <a:p>
          <a:endParaRPr lang="fr-FR"/>
        </a:p>
      </dgm:t>
    </dgm:pt>
    <dgm:pt modelId="{F8817256-431D-4433-AD37-0DFAE0720E1F}" type="sibTrans" cxnId="{13D12F47-A139-49DC-9E71-32139D4AAF22}">
      <dgm:prSet/>
      <dgm:spPr/>
      <dgm:t>
        <a:bodyPr/>
        <a:lstStyle/>
        <a:p>
          <a:endParaRPr lang="fr-FR"/>
        </a:p>
      </dgm:t>
    </dgm:pt>
    <dgm:pt modelId="{26307A02-B406-439C-A306-6973A35D478C}">
      <dgm:prSet phldrT="[Texte]"/>
      <dgm:spPr>
        <a:ln>
          <a:solidFill>
            <a:srgbClr val="002060"/>
          </a:solidFill>
        </a:ln>
      </dgm:spPr>
      <dgm:t>
        <a:bodyPr/>
        <a:lstStyle/>
        <a:p>
          <a:r>
            <a:rPr lang="fr-FR" dirty="0"/>
            <a:t>Collaboration entre départements</a:t>
          </a:r>
        </a:p>
      </dgm:t>
    </dgm:pt>
    <dgm:pt modelId="{2E5CB2FD-CB0A-4054-8ED1-99540E4D6F48}" type="parTrans" cxnId="{AB2DC7BA-8761-4F00-80C3-E371492190CD}">
      <dgm:prSet/>
      <dgm:spPr/>
      <dgm:t>
        <a:bodyPr/>
        <a:lstStyle/>
        <a:p>
          <a:endParaRPr lang="fr-FR"/>
        </a:p>
      </dgm:t>
    </dgm:pt>
    <dgm:pt modelId="{76B9E613-D86F-4C4A-A0F1-6FABF8E0ADE8}" type="sibTrans" cxnId="{AB2DC7BA-8761-4F00-80C3-E371492190CD}">
      <dgm:prSet/>
      <dgm:spPr/>
      <dgm:t>
        <a:bodyPr/>
        <a:lstStyle/>
        <a:p>
          <a:endParaRPr lang="fr-FR"/>
        </a:p>
      </dgm:t>
    </dgm:pt>
    <dgm:pt modelId="{6A4EE082-5806-4BC6-915A-820F9A94D641}">
      <dgm:prSet phldrT="[Texte]"/>
      <dgm:spPr>
        <a:ln>
          <a:solidFill>
            <a:srgbClr val="002060"/>
          </a:solidFill>
        </a:ln>
      </dgm:spPr>
      <dgm:t>
        <a:bodyPr/>
        <a:lstStyle/>
        <a:p>
          <a:r>
            <a:rPr lang="fr-FR" dirty="0"/>
            <a:t>Planification des commandes</a:t>
          </a:r>
        </a:p>
      </dgm:t>
    </dgm:pt>
    <dgm:pt modelId="{18B842B0-50E3-445A-BB7C-F12B8F26E400}" type="parTrans" cxnId="{7CE9E8BB-F281-4554-BFA4-3F37D9D1033C}">
      <dgm:prSet/>
      <dgm:spPr/>
      <dgm:t>
        <a:bodyPr/>
        <a:lstStyle/>
        <a:p>
          <a:endParaRPr lang="fr-FR"/>
        </a:p>
      </dgm:t>
    </dgm:pt>
    <dgm:pt modelId="{63DDCCB0-E47C-4D85-A766-6BCFF6BD930C}" type="sibTrans" cxnId="{7CE9E8BB-F281-4554-BFA4-3F37D9D1033C}">
      <dgm:prSet/>
      <dgm:spPr/>
      <dgm:t>
        <a:bodyPr/>
        <a:lstStyle/>
        <a:p>
          <a:endParaRPr lang="fr-FR"/>
        </a:p>
      </dgm:t>
    </dgm:pt>
    <dgm:pt modelId="{B7077BAD-6606-4D20-94A0-F1B25CC0C767}">
      <dgm:prSet phldrT="[Texte]"/>
      <dgm:spPr>
        <a:ln>
          <a:solidFill>
            <a:srgbClr val="002060"/>
          </a:solidFill>
        </a:ln>
      </dgm:spPr>
      <dgm:t>
        <a:bodyPr/>
        <a:lstStyle/>
        <a:p>
          <a:r>
            <a:rPr lang="fr-FR" dirty="0"/>
            <a:t>Optimisation du transport</a:t>
          </a:r>
        </a:p>
      </dgm:t>
    </dgm:pt>
    <dgm:pt modelId="{1B4D322D-C123-45FF-B355-9A2CA7B7A0D8}" type="parTrans" cxnId="{AD883A42-C55F-44F6-9497-65B51BB4C0DD}">
      <dgm:prSet/>
      <dgm:spPr/>
      <dgm:t>
        <a:bodyPr/>
        <a:lstStyle/>
        <a:p>
          <a:endParaRPr lang="fr-FR"/>
        </a:p>
      </dgm:t>
    </dgm:pt>
    <dgm:pt modelId="{0E7251CC-97C1-4F18-B94A-3A113C6E2EF5}" type="sibTrans" cxnId="{AD883A42-C55F-44F6-9497-65B51BB4C0DD}">
      <dgm:prSet/>
      <dgm:spPr/>
      <dgm:t>
        <a:bodyPr/>
        <a:lstStyle/>
        <a:p>
          <a:endParaRPr lang="fr-FR"/>
        </a:p>
      </dgm:t>
    </dgm:pt>
    <dgm:pt modelId="{6C56EF89-80FA-4458-97B4-1D916A1A3966}">
      <dgm:prSet phldrT="[Texte]"/>
      <dgm:spPr>
        <a:ln>
          <a:solidFill>
            <a:srgbClr val="002060"/>
          </a:solidFill>
        </a:ln>
      </dgm:spPr>
      <dgm:t>
        <a:bodyPr/>
        <a:lstStyle/>
        <a:p>
          <a:r>
            <a:rPr lang="fr-FR" dirty="0"/>
            <a:t>Amélioration du service client</a:t>
          </a:r>
        </a:p>
      </dgm:t>
    </dgm:pt>
    <dgm:pt modelId="{F938CA89-84C8-4FAB-8B1A-1DE78F311CB9}" type="parTrans" cxnId="{9059222A-A85F-49B6-9F8B-F3814067033A}">
      <dgm:prSet/>
      <dgm:spPr/>
      <dgm:t>
        <a:bodyPr/>
        <a:lstStyle/>
        <a:p>
          <a:endParaRPr lang="fr-FR"/>
        </a:p>
      </dgm:t>
    </dgm:pt>
    <dgm:pt modelId="{B915A398-6060-4684-9C69-2DBABC6EAFD6}" type="sibTrans" cxnId="{9059222A-A85F-49B6-9F8B-F3814067033A}">
      <dgm:prSet/>
      <dgm:spPr/>
      <dgm:t>
        <a:bodyPr/>
        <a:lstStyle/>
        <a:p>
          <a:endParaRPr lang="fr-FR"/>
        </a:p>
      </dgm:t>
    </dgm:pt>
    <dgm:pt modelId="{E495256C-FDDE-4AB3-98E5-A79E1B464A5E}">
      <dgm:prSet phldrT="[Texte]"/>
      <dgm:spPr>
        <a:ln>
          <a:solidFill>
            <a:srgbClr val="002060"/>
          </a:solidFill>
        </a:ln>
      </dgm:spPr>
      <dgm:t>
        <a:bodyPr/>
        <a:lstStyle/>
        <a:p>
          <a:r>
            <a:rPr lang="fr-FR" dirty="0"/>
            <a:t>Données centralisées</a:t>
          </a:r>
        </a:p>
      </dgm:t>
    </dgm:pt>
    <dgm:pt modelId="{D3D0B42B-58EF-44DE-8854-E2AA271D2C63}" type="parTrans" cxnId="{BE44ED9E-C506-4FD7-B8D7-57B654AA671F}">
      <dgm:prSet/>
      <dgm:spPr/>
      <dgm:t>
        <a:bodyPr/>
        <a:lstStyle/>
        <a:p>
          <a:endParaRPr lang="fr-FR"/>
        </a:p>
      </dgm:t>
    </dgm:pt>
    <dgm:pt modelId="{B313AE7C-DD50-4BC0-8D96-EE34678E1A57}" type="sibTrans" cxnId="{BE44ED9E-C506-4FD7-B8D7-57B654AA671F}">
      <dgm:prSet/>
      <dgm:spPr/>
      <dgm:t>
        <a:bodyPr/>
        <a:lstStyle/>
        <a:p>
          <a:endParaRPr lang="fr-FR"/>
        </a:p>
      </dgm:t>
    </dgm:pt>
    <dgm:pt modelId="{127F3CF9-72CD-4144-AFFA-1FE15AE01A3C}" type="pres">
      <dgm:prSet presAssocID="{A8170367-8335-41FE-80BC-697A8DAFF0FD}" presName="linearFlow" presStyleCnt="0">
        <dgm:presLayoutVars>
          <dgm:dir/>
          <dgm:animLvl val="lvl"/>
          <dgm:resizeHandles val="exact"/>
        </dgm:presLayoutVars>
      </dgm:prSet>
      <dgm:spPr/>
    </dgm:pt>
    <dgm:pt modelId="{109DA321-A610-4326-9C79-397194D5B8C8}" type="pres">
      <dgm:prSet presAssocID="{B67F44D4-517D-4026-A6EF-398EBA33E3EF}" presName="composite" presStyleCnt="0"/>
      <dgm:spPr/>
    </dgm:pt>
    <dgm:pt modelId="{13589B44-65A5-4A1C-B467-C2B78C1E46D9}" type="pres">
      <dgm:prSet presAssocID="{B67F44D4-517D-4026-A6EF-398EBA33E3EF}" presName="parentText" presStyleLbl="alignNode1" presStyleIdx="0" presStyleCnt="1">
        <dgm:presLayoutVars>
          <dgm:chMax val="1"/>
          <dgm:bulletEnabled val="1"/>
        </dgm:presLayoutVars>
      </dgm:prSet>
      <dgm:spPr/>
    </dgm:pt>
    <dgm:pt modelId="{EBF43F9C-D3E2-4D9D-BA9A-8290415CCF2F}" type="pres">
      <dgm:prSet presAssocID="{B67F44D4-517D-4026-A6EF-398EBA33E3EF}" presName="descendantText" presStyleLbl="alignAcc1" presStyleIdx="0" presStyleCnt="1">
        <dgm:presLayoutVars>
          <dgm:bulletEnabled val="1"/>
        </dgm:presLayoutVars>
      </dgm:prSet>
      <dgm:spPr/>
    </dgm:pt>
  </dgm:ptLst>
  <dgm:cxnLst>
    <dgm:cxn modelId="{F8EB8E18-F236-4D2E-AE9C-9881ED10AAF2}" type="presOf" srcId="{6A4EE082-5806-4BC6-915A-820F9A94D641}" destId="{EBF43F9C-D3E2-4D9D-BA9A-8290415CCF2F}" srcOrd="0" destOrd="4" presId="urn:microsoft.com/office/officeart/2005/8/layout/chevron2"/>
    <dgm:cxn modelId="{9059222A-A85F-49B6-9F8B-F3814067033A}" srcId="{B67F44D4-517D-4026-A6EF-398EBA33E3EF}" destId="{6C56EF89-80FA-4458-97B4-1D916A1A3966}" srcOrd="6" destOrd="0" parTransId="{F938CA89-84C8-4FAB-8B1A-1DE78F311CB9}" sibTransId="{B915A398-6060-4684-9C69-2DBABC6EAFD6}"/>
    <dgm:cxn modelId="{46C82935-6E80-4673-8781-E6FC91F43395}" type="presOf" srcId="{B7077BAD-6606-4D20-94A0-F1B25CC0C767}" destId="{EBF43F9C-D3E2-4D9D-BA9A-8290415CCF2F}" srcOrd="0" destOrd="5" presId="urn:microsoft.com/office/officeart/2005/8/layout/chevron2"/>
    <dgm:cxn modelId="{C2CD5239-4716-4980-88C2-E6DD095B7196}" type="presOf" srcId="{B75BFCB8-F8D9-4A3E-AB9F-85FC0E29F8A7}" destId="{EBF43F9C-D3E2-4D9D-BA9A-8290415CCF2F}" srcOrd="0" destOrd="2" presId="urn:microsoft.com/office/officeart/2005/8/layout/chevron2"/>
    <dgm:cxn modelId="{C0D2913A-4536-4D0C-A37E-C8409C2ED276}" type="presOf" srcId="{B67F44D4-517D-4026-A6EF-398EBA33E3EF}" destId="{13589B44-65A5-4A1C-B467-C2B78C1E46D9}" srcOrd="0" destOrd="0" presId="urn:microsoft.com/office/officeart/2005/8/layout/chevron2"/>
    <dgm:cxn modelId="{AD883A42-C55F-44F6-9497-65B51BB4C0DD}" srcId="{B67F44D4-517D-4026-A6EF-398EBA33E3EF}" destId="{B7077BAD-6606-4D20-94A0-F1B25CC0C767}" srcOrd="5" destOrd="0" parTransId="{1B4D322D-C123-45FF-B355-9A2CA7B7A0D8}" sibTransId="{0E7251CC-97C1-4F18-B94A-3A113C6E2EF5}"/>
    <dgm:cxn modelId="{13D12F47-A139-49DC-9E71-32139D4AAF22}" srcId="{B67F44D4-517D-4026-A6EF-398EBA33E3EF}" destId="{B75BFCB8-F8D9-4A3E-AB9F-85FC0E29F8A7}" srcOrd="2" destOrd="0" parTransId="{7D5FD411-F566-4D6E-8DDC-31D9E1AF7D0C}" sibTransId="{F8817256-431D-4433-AD37-0DFAE0720E1F}"/>
    <dgm:cxn modelId="{4A21B84A-2C08-478B-8DBB-A9C47D48FA78}" type="presOf" srcId="{6904388A-E444-4CD0-9540-C43D39283117}" destId="{EBF43F9C-D3E2-4D9D-BA9A-8290415CCF2F}" srcOrd="0" destOrd="0" presId="urn:microsoft.com/office/officeart/2005/8/layout/chevron2"/>
    <dgm:cxn modelId="{D4A57556-EB14-4877-A583-8BF0CE4570D5}" srcId="{B67F44D4-517D-4026-A6EF-398EBA33E3EF}" destId="{6904388A-E444-4CD0-9540-C43D39283117}" srcOrd="0" destOrd="0" parTransId="{8C8B2067-C722-4CD5-B177-1DD93CA32E81}" sibTransId="{7F63E30C-B694-41ED-95E1-361A0DC24AE2}"/>
    <dgm:cxn modelId="{50DFC558-D0CF-428D-843F-313127EE54AB}" type="presOf" srcId="{6C56EF89-80FA-4458-97B4-1D916A1A3966}" destId="{EBF43F9C-D3E2-4D9D-BA9A-8290415CCF2F}" srcOrd="0" destOrd="6" presId="urn:microsoft.com/office/officeart/2005/8/layout/chevron2"/>
    <dgm:cxn modelId="{33C88C87-ABD8-41F1-AE75-D999084F5AC5}" type="presOf" srcId="{E495256C-FDDE-4AB3-98E5-A79E1B464A5E}" destId="{EBF43F9C-D3E2-4D9D-BA9A-8290415CCF2F}" srcOrd="0" destOrd="7" presId="urn:microsoft.com/office/officeart/2005/8/layout/chevron2"/>
    <dgm:cxn modelId="{1AB69C92-624F-4906-92AA-549A54008774}" srcId="{A8170367-8335-41FE-80BC-697A8DAFF0FD}" destId="{B67F44D4-517D-4026-A6EF-398EBA33E3EF}" srcOrd="0" destOrd="0" parTransId="{4B27A846-BE7B-4EFE-BA48-3FB45F92B8F8}" sibTransId="{861D3029-0679-4488-8125-3542C929E90A}"/>
    <dgm:cxn modelId="{BE44ED9E-C506-4FD7-B8D7-57B654AA671F}" srcId="{B67F44D4-517D-4026-A6EF-398EBA33E3EF}" destId="{E495256C-FDDE-4AB3-98E5-A79E1B464A5E}" srcOrd="7" destOrd="0" parTransId="{D3D0B42B-58EF-44DE-8854-E2AA271D2C63}" sibTransId="{B313AE7C-DD50-4BC0-8D96-EE34678E1A57}"/>
    <dgm:cxn modelId="{70AC1CB2-F3C9-43F6-9685-505EEE2C26F8}" srcId="{B67F44D4-517D-4026-A6EF-398EBA33E3EF}" destId="{3BC5D910-74E6-4CCD-9E4F-55A8FB37CAEB}" srcOrd="1" destOrd="0" parTransId="{3EF0FE18-9084-4360-92BF-DE8EF0E51CEE}" sibTransId="{A9FC3C00-0D83-4C72-AEEF-7602699CA7BD}"/>
    <dgm:cxn modelId="{15AB71B4-B78F-428A-8524-46DB8C2B97B7}" type="presOf" srcId="{3BC5D910-74E6-4CCD-9E4F-55A8FB37CAEB}" destId="{EBF43F9C-D3E2-4D9D-BA9A-8290415CCF2F}" srcOrd="0" destOrd="1" presId="urn:microsoft.com/office/officeart/2005/8/layout/chevron2"/>
    <dgm:cxn modelId="{AB2DC7BA-8761-4F00-80C3-E371492190CD}" srcId="{B67F44D4-517D-4026-A6EF-398EBA33E3EF}" destId="{26307A02-B406-439C-A306-6973A35D478C}" srcOrd="3" destOrd="0" parTransId="{2E5CB2FD-CB0A-4054-8ED1-99540E4D6F48}" sibTransId="{76B9E613-D86F-4C4A-A0F1-6FABF8E0ADE8}"/>
    <dgm:cxn modelId="{7CE9E8BB-F281-4554-BFA4-3F37D9D1033C}" srcId="{B67F44D4-517D-4026-A6EF-398EBA33E3EF}" destId="{6A4EE082-5806-4BC6-915A-820F9A94D641}" srcOrd="4" destOrd="0" parTransId="{18B842B0-50E3-445A-BB7C-F12B8F26E400}" sibTransId="{63DDCCB0-E47C-4D85-A766-6BCFF6BD930C}"/>
    <dgm:cxn modelId="{0852CCE9-1E47-4664-AA62-3C93379FB45A}" type="presOf" srcId="{26307A02-B406-439C-A306-6973A35D478C}" destId="{EBF43F9C-D3E2-4D9D-BA9A-8290415CCF2F}" srcOrd="0" destOrd="3" presId="urn:microsoft.com/office/officeart/2005/8/layout/chevron2"/>
    <dgm:cxn modelId="{DEAE71F4-298D-4164-B052-D718FE229FFC}" type="presOf" srcId="{A8170367-8335-41FE-80BC-697A8DAFF0FD}" destId="{127F3CF9-72CD-4144-AFFA-1FE15AE01A3C}" srcOrd="0" destOrd="0" presId="urn:microsoft.com/office/officeart/2005/8/layout/chevron2"/>
    <dgm:cxn modelId="{2FA04FEC-10BF-4528-803C-B5A500F70FC7}" type="presParOf" srcId="{127F3CF9-72CD-4144-AFFA-1FE15AE01A3C}" destId="{109DA321-A610-4326-9C79-397194D5B8C8}" srcOrd="0" destOrd="0" presId="urn:microsoft.com/office/officeart/2005/8/layout/chevron2"/>
    <dgm:cxn modelId="{CC8C133C-9D70-4E40-83E1-84CB6D01616F}" type="presParOf" srcId="{109DA321-A610-4326-9C79-397194D5B8C8}" destId="{13589B44-65A5-4A1C-B467-C2B78C1E46D9}" srcOrd="0" destOrd="0" presId="urn:microsoft.com/office/officeart/2005/8/layout/chevron2"/>
    <dgm:cxn modelId="{DCBB8607-FF48-451B-B04E-B1453BD3C057}" type="presParOf" srcId="{109DA321-A610-4326-9C79-397194D5B8C8}" destId="{EBF43F9C-D3E2-4D9D-BA9A-8290415CCF2F}"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F1464F-B234-434E-B1DE-0FC79608A6E6}">
      <dsp:nvSpPr>
        <dsp:cNvPr id="0" name=""/>
        <dsp:cNvSpPr/>
      </dsp:nvSpPr>
      <dsp:spPr>
        <a:xfrm>
          <a:off x="603985" y="0"/>
          <a:ext cx="6845166" cy="3091295"/>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211F2B-8968-4496-9F5D-FED8872290D5}">
      <dsp:nvSpPr>
        <dsp:cNvPr id="0" name=""/>
        <dsp:cNvSpPr/>
      </dsp:nvSpPr>
      <dsp:spPr>
        <a:xfrm>
          <a:off x="254019" y="927388"/>
          <a:ext cx="2415941" cy="1236518"/>
        </a:xfrm>
        <a:prstGeom prst="roundRect">
          <a:avLst/>
        </a:prstGeom>
        <a:solidFill>
          <a:schemeClr val="lt1">
            <a:hueOff val="0"/>
            <a:satOff val="0"/>
            <a:lumOff val="0"/>
            <a:alphaOff val="0"/>
          </a:schemeClr>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fr-FR" sz="1800" kern="1200">
              <a:solidFill>
                <a:srgbClr val="002060"/>
              </a:solidFill>
            </a:rPr>
            <a:t>King Brico</a:t>
          </a:r>
          <a:endParaRPr lang="fr-FR" sz="1800" kern="1200" dirty="0">
            <a:solidFill>
              <a:srgbClr val="002060"/>
            </a:solidFill>
          </a:endParaRPr>
        </a:p>
        <a:p>
          <a:pPr marL="114300" lvl="1" indent="-114300" algn="l" defTabSz="622300">
            <a:lnSpc>
              <a:spcPct val="90000"/>
            </a:lnSpc>
            <a:spcBef>
              <a:spcPct val="0"/>
            </a:spcBef>
            <a:spcAft>
              <a:spcPct val="15000"/>
            </a:spcAft>
            <a:buChar char="•"/>
          </a:pPr>
          <a:r>
            <a:rPr lang="fr-FR" sz="1400" kern="1200" dirty="0">
              <a:solidFill>
                <a:srgbClr val="002060"/>
              </a:solidFill>
            </a:rPr>
            <a:t>Chaîne de boutiques</a:t>
          </a:r>
        </a:p>
        <a:p>
          <a:pPr marL="114300" lvl="1" indent="-114300" algn="l" defTabSz="622300">
            <a:lnSpc>
              <a:spcPct val="90000"/>
            </a:lnSpc>
            <a:spcBef>
              <a:spcPct val="0"/>
            </a:spcBef>
            <a:spcAft>
              <a:spcPct val="15000"/>
            </a:spcAft>
            <a:buChar char="•"/>
          </a:pPr>
          <a:r>
            <a:rPr lang="fr-FR" sz="1400" kern="1200">
              <a:solidFill>
                <a:srgbClr val="002060"/>
              </a:solidFill>
            </a:rPr>
            <a:t>7/7 jrs</a:t>
          </a:r>
          <a:endParaRPr lang="fr-FR" sz="1400" kern="1200" dirty="0">
            <a:solidFill>
              <a:srgbClr val="002060"/>
            </a:solidFill>
          </a:endParaRPr>
        </a:p>
        <a:p>
          <a:pPr marL="114300" lvl="1" indent="-114300" algn="l" defTabSz="622300">
            <a:lnSpc>
              <a:spcPct val="90000"/>
            </a:lnSpc>
            <a:spcBef>
              <a:spcPct val="0"/>
            </a:spcBef>
            <a:spcAft>
              <a:spcPct val="15000"/>
            </a:spcAft>
            <a:buChar char="•"/>
          </a:pPr>
          <a:r>
            <a:rPr lang="fr-FR" sz="1400" kern="1200" dirty="0">
              <a:solidFill>
                <a:srgbClr val="002060"/>
              </a:solidFill>
            </a:rPr>
            <a:t>Matériel de bricolage</a:t>
          </a:r>
        </a:p>
      </dsp:txBody>
      <dsp:txXfrm>
        <a:off x="314381" y="987750"/>
        <a:ext cx="2295217" cy="1115794"/>
      </dsp:txXfrm>
    </dsp:sp>
    <dsp:sp modelId="{615A4E24-C46C-450A-A963-8553E9AD9063}">
      <dsp:nvSpPr>
        <dsp:cNvPr id="0" name=""/>
        <dsp:cNvSpPr/>
      </dsp:nvSpPr>
      <dsp:spPr>
        <a:xfrm>
          <a:off x="2818597" y="927388"/>
          <a:ext cx="2415941" cy="1236518"/>
        </a:xfrm>
        <a:prstGeom prst="roundRect">
          <a:avLst/>
        </a:prstGeom>
        <a:solidFill>
          <a:schemeClr val="lt1">
            <a:hueOff val="0"/>
            <a:satOff val="0"/>
            <a:lumOff val="0"/>
            <a:alphaOff val="0"/>
          </a:schemeClr>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fr-FR" sz="1800" kern="1200" dirty="0">
            <a:solidFill>
              <a:srgbClr val="002060"/>
            </a:solidFill>
          </a:endParaRPr>
        </a:p>
        <a:p>
          <a:pPr marL="114300" lvl="1" indent="-114300" algn="l" defTabSz="622300">
            <a:lnSpc>
              <a:spcPct val="90000"/>
            </a:lnSpc>
            <a:spcBef>
              <a:spcPct val="0"/>
            </a:spcBef>
            <a:spcAft>
              <a:spcPct val="15000"/>
            </a:spcAft>
            <a:buChar char="•"/>
          </a:pPr>
          <a:r>
            <a:rPr lang="fr-FR" sz="1400" kern="1200" dirty="0">
              <a:solidFill>
                <a:srgbClr val="002060"/>
              </a:solidFill>
            </a:rPr>
            <a:t>+20 Boutiques</a:t>
          </a:r>
        </a:p>
        <a:p>
          <a:pPr marL="114300" lvl="1" indent="-114300" algn="l" defTabSz="622300">
            <a:lnSpc>
              <a:spcPct val="90000"/>
            </a:lnSpc>
            <a:spcBef>
              <a:spcPct val="0"/>
            </a:spcBef>
            <a:spcAft>
              <a:spcPct val="15000"/>
            </a:spcAft>
            <a:buChar char="•"/>
          </a:pPr>
          <a:r>
            <a:rPr lang="fr-FR" sz="1400" kern="1200" dirty="0">
              <a:solidFill>
                <a:srgbClr val="002060"/>
              </a:solidFill>
            </a:rPr>
            <a:t>Croissance</a:t>
          </a:r>
        </a:p>
        <a:p>
          <a:pPr marL="114300" lvl="1" indent="-114300" algn="l" defTabSz="622300">
            <a:lnSpc>
              <a:spcPct val="90000"/>
            </a:lnSpc>
            <a:spcBef>
              <a:spcPct val="0"/>
            </a:spcBef>
            <a:spcAft>
              <a:spcPct val="15000"/>
            </a:spcAft>
            <a:buChar char="•"/>
          </a:pPr>
          <a:r>
            <a:rPr lang="fr-FR" sz="1400" kern="1200" dirty="0">
              <a:solidFill>
                <a:srgbClr val="002060"/>
              </a:solidFill>
            </a:rPr>
            <a:t>Soutenir évolution</a:t>
          </a:r>
        </a:p>
      </dsp:txBody>
      <dsp:txXfrm>
        <a:off x="2878959" y="987750"/>
        <a:ext cx="2295217" cy="1115794"/>
      </dsp:txXfrm>
    </dsp:sp>
    <dsp:sp modelId="{759B90F7-D521-4F2F-8FD9-B01D6AC45B6E}">
      <dsp:nvSpPr>
        <dsp:cNvPr id="0" name=""/>
        <dsp:cNvSpPr/>
      </dsp:nvSpPr>
      <dsp:spPr>
        <a:xfrm>
          <a:off x="5383176" y="927388"/>
          <a:ext cx="2415941" cy="1236518"/>
        </a:xfrm>
        <a:prstGeom prst="roundRect">
          <a:avLst/>
        </a:prstGeom>
        <a:solidFill>
          <a:schemeClr val="lt1">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fr-FR" sz="1800" kern="1200" dirty="0"/>
        </a:p>
        <a:p>
          <a:pPr marL="114300" lvl="1" indent="-114300" algn="l" defTabSz="622300">
            <a:lnSpc>
              <a:spcPct val="90000"/>
            </a:lnSpc>
            <a:spcBef>
              <a:spcPct val="0"/>
            </a:spcBef>
            <a:spcAft>
              <a:spcPct val="15000"/>
            </a:spcAft>
            <a:buChar char="•"/>
          </a:pPr>
          <a:r>
            <a:rPr lang="fr-FR" sz="1400" kern="1200" dirty="0">
              <a:solidFill>
                <a:srgbClr val="C00000"/>
              </a:solidFill>
            </a:rPr>
            <a:t>Ruptures de stock</a:t>
          </a:r>
        </a:p>
        <a:p>
          <a:pPr marL="114300" lvl="1" indent="-114300" algn="l" defTabSz="622300">
            <a:lnSpc>
              <a:spcPct val="90000"/>
            </a:lnSpc>
            <a:spcBef>
              <a:spcPct val="0"/>
            </a:spcBef>
            <a:spcAft>
              <a:spcPct val="15000"/>
            </a:spcAft>
            <a:buChar char="•"/>
          </a:pPr>
          <a:r>
            <a:rPr lang="fr-FR" sz="1400" kern="1200" dirty="0">
              <a:solidFill>
                <a:srgbClr val="C00000"/>
              </a:solidFill>
            </a:rPr>
            <a:t>+ de volumes</a:t>
          </a:r>
        </a:p>
        <a:p>
          <a:pPr marL="114300" lvl="1" indent="-114300" algn="l" defTabSz="622300">
            <a:lnSpc>
              <a:spcPct val="90000"/>
            </a:lnSpc>
            <a:spcBef>
              <a:spcPct val="0"/>
            </a:spcBef>
            <a:spcAft>
              <a:spcPct val="15000"/>
            </a:spcAft>
            <a:buChar char="•"/>
          </a:pPr>
          <a:r>
            <a:rPr lang="fr-FR" sz="1400" kern="1200" dirty="0">
              <a:solidFill>
                <a:srgbClr val="C00000"/>
              </a:solidFill>
            </a:rPr>
            <a:t>+ de boutiques</a:t>
          </a:r>
        </a:p>
      </dsp:txBody>
      <dsp:txXfrm>
        <a:off x="5443538" y="987750"/>
        <a:ext cx="2295217" cy="11157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85DAA-25C8-4319-9849-A316728D3265}">
      <dsp:nvSpPr>
        <dsp:cNvPr id="0" name=""/>
        <dsp:cNvSpPr/>
      </dsp:nvSpPr>
      <dsp:spPr>
        <a:xfrm>
          <a:off x="1505539" y="785"/>
          <a:ext cx="1479547" cy="739773"/>
        </a:xfrm>
        <a:prstGeom prst="roundRect">
          <a:avLst>
            <a:gd name="adj" fmla="val 10000"/>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fr-FR" sz="1900" b="1" kern="1200" dirty="0"/>
            <a:t>DRP</a:t>
          </a:r>
        </a:p>
      </dsp:txBody>
      <dsp:txXfrm>
        <a:off x="1527206" y="22452"/>
        <a:ext cx="1436213" cy="696439"/>
      </dsp:txXfrm>
    </dsp:sp>
    <dsp:sp modelId="{A29DE6DD-731E-494D-8C0F-1CFC33B10FAC}">
      <dsp:nvSpPr>
        <dsp:cNvPr id="0" name=""/>
        <dsp:cNvSpPr/>
      </dsp:nvSpPr>
      <dsp:spPr>
        <a:xfrm>
          <a:off x="1653494" y="740558"/>
          <a:ext cx="147954" cy="554830"/>
        </a:xfrm>
        <a:custGeom>
          <a:avLst/>
          <a:gdLst/>
          <a:ahLst/>
          <a:cxnLst/>
          <a:rect l="0" t="0" r="0" b="0"/>
          <a:pathLst>
            <a:path>
              <a:moveTo>
                <a:pt x="0" y="0"/>
              </a:moveTo>
              <a:lnTo>
                <a:pt x="0" y="554830"/>
              </a:lnTo>
              <a:lnTo>
                <a:pt x="147954" y="5548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3896EA-A50D-46F6-833F-CF7249BAD473}">
      <dsp:nvSpPr>
        <dsp:cNvPr id="0" name=""/>
        <dsp:cNvSpPr/>
      </dsp:nvSpPr>
      <dsp:spPr>
        <a:xfrm>
          <a:off x="1801448" y="925502"/>
          <a:ext cx="1183637" cy="739773"/>
        </a:xfrm>
        <a:prstGeom prst="roundRect">
          <a:avLst>
            <a:gd name="adj" fmla="val 10000"/>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fr-FR" sz="900" kern="1200" dirty="0">
              <a:solidFill>
                <a:schemeClr val="bg1"/>
              </a:solidFill>
            </a:rPr>
            <a:t>Planification</a:t>
          </a:r>
        </a:p>
      </dsp:txBody>
      <dsp:txXfrm>
        <a:off x="1823115" y="947169"/>
        <a:ext cx="1140303" cy="696439"/>
      </dsp:txXfrm>
    </dsp:sp>
    <dsp:sp modelId="{5E1BB762-D68A-4828-A89F-B6884647F492}">
      <dsp:nvSpPr>
        <dsp:cNvPr id="0" name=""/>
        <dsp:cNvSpPr/>
      </dsp:nvSpPr>
      <dsp:spPr>
        <a:xfrm>
          <a:off x="1653494" y="740558"/>
          <a:ext cx="147954" cy="1479547"/>
        </a:xfrm>
        <a:custGeom>
          <a:avLst/>
          <a:gdLst/>
          <a:ahLst/>
          <a:cxnLst/>
          <a:rect l="0" t="0" r="0" b="0"/>
          <a:pathLst>
            <a:path>
              <a:moveTo>
                <a:pt x="0" y="0"/>
              </a:moveTo>
              <a:lnTo>
                <a:pt x="0" y="1479547"/>
              </a:lnTo>
              <a:lnTo>
                <a:pt x="147954" y="14795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F0FC10-73D8-43A8-AD08-579EE9E6C9F7}">
      <dsp:nvSpPr>
        <dsp:cNvPr id="0" name=""/>
        <dsp:cNvSpPr/>
      </dsp:nvSpPr>
      <dsp:spPr>
        <a:xfrm>
          <a:off x="1801448" y="1850219"/>
          <a:ext cx="1183637" cy="739773"/>
        </a:xfrm>
        <a:prstGeom prst="roundRect">
          <a:avLst>
            <a:gd name="adj" fmla="val 10000"/>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fr-FR" sz="900" kern="1200" dirty="0">
              <a:solidFill>
                <a:schemeClr val="bg1"/>
              </a:solidFill>
            </a:rPr>
            <a:t>Communication</a:t>
          </a:r>
        </a:p>
      </dsp:txBody>
      <dsp:txXfrm>
        <a:off x="1823115" y="1871886"/>
        <a:ext cx="1140303" cy="696439"/>
      </dsp:txXfrm>
    </dsp:sp>
    <dsp:sp modelId="{87CD9668-90E1-4C71-92EE-A300E469B214}">
      <dsp:nvSpPr>
        <dsp:cNvPr id="0" name=""/>
        <dsp:cNvSpPr/>
      </dsp:nvSpPr>
      <dsp:spPr>
        <a:xfrm>
          <a:off x="1653494" y="740558"/>
          <a:ext cx="147954" cy="2404264"/>
        </a:xfrm>
        <a:custGeom>
          <a:avLst/>
          <a:gdLst/>
          <a:ahLst/>
          <a:cxnLst/>
          <a:rect l="0" t="0" r="0" b="0"/>
          <a:pathLst>
            <a:path>
              <a:moveTo>
                <a:pt x="0" y="0"/>
              </a:moveTo>
              <a:lnTo>
                <a:pt x="0" y="2404264"/>
              </a:lnTo>
              <a:lnTo>
                <a:pt x="147954" y="24042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927085-7AA2-47AF-9B9C-59B90B98204D}">
      <dsp:nvSpPr>
        <dsp:cNvPr id="0" name=""/>
        <dsp:cNvSpPr/>
      </dsp:nvSpPr>
      <dsp:spPr>
        <a:xfrm>
          <a:off x="1801448" y="2774936"/>
          <a:ext cx="1183637" cy="739773"/>
        </a:xfrm>
        <a:prstGeom prst="roundRect">
          <a:avLst>
            <a:gd name="adj" fmla="val 10000"/>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fr-FR" sz="900" kern="1200" dirty="0">
              <a:solidFill>
                <a:schemeClr val="bg1"/>
              </a:solidFill>
            </a:rPr>
            <a:t>Optimisation des flux</a:t>
          </a:r>
        </a:p>
      </dsp:txBody>
      <dsp:txXfrm>
        <a:off x="1823115" y="2796603"/>
        <a:ext cx="1140303" cy="696439"/>
      </dsp:txXfrm>
    </dsp:sp>
    <dsp:sp modelId="{8BB76DDE-ADDD-4C1F-963F-4F239EAD2925}">
      <dsp:nvSpPr>
        <dsp:cNvPr id="0" name=""/>
        <dsp:cNvSpPr/>
      </dsp:nvSpPr>
      <dsp:spPr>
        <a:xfrm>
          <a:off x="3354973" y="785"/>
          <a:ext cx="1479547" cy="739773"/>
        </a:xfrm>
        <a:prstGeom prst="roundRect">
          <a:avLst>
            <a:gd name="adj" fmla="val 10000"/>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fr-FR" sz="1900" b="1" kern="1200" dirty="0"/>
            <a:t>Objectifs</a:t>
          </a:r>
        </a:p>
      </dsp:txBody>
      <dsp:txXfrm>
        <a:off x="3376640" y="22452"/>
        <a:ext cx="1436213" cy="696439"/>
      </dsp:txXfrm>
    </dsp:sp>
    <dsp:sp modelId="{90FAF0FC-C43B-4F87-8B51-D14FC22E2AEB}">
      <dsp:nvSpPr>
        <dsp:cNvPr id="0" name=""/>
        <dsp:cNvSpPr/>
      </dsp:nvSpPr>
      <dsp:spPr>
        <a:xfrm>
          <a:off x="3502928" y="740558"/>
          <a:ext cx="147954" cy="554830"/>
        </a:xfrm>
        <a:custGeom>
          <a:avLst/>
          <a:gdLst/>
          <a:ahLst/>
          <a:cxnLst/>
          <a:rect l="0" t="0" r="0" b="0"/>
          <a:pathLst>
            <a:path>
              <a:moveTo>
                <a:pt x="0" y="0"/>
              </a:moveTo>
              <a:lnTo>
                <a:pt x="0" y="554830"/>
              </a:lnTo>
              <a:lnTo>
                <a:pt x="147954" y="5548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867606-9CBC-40C6-9133-E85E4FD2ED60}">
      <dsp:nvSpPr>
        <dsp:cNvPr id="0" name=""/>
        <dsp:cNvSpPr/>
      </dsp:nvSpPr>
      <dsp:spPr>
        <a:xfrm>
          <a:off x="3650882" y="925502"/>
          <a:ext cx="1183637" cy="739773"/>
        </a:xfrm>
        <a:prstGeom prst="roundRect">
          <a:avLst>
            <a:gd name="adj" fmla="val 10000"/>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fr-FR" sz="900" kern="1200" dirty="0">
              <a:solidFill>
                <a:schemeClr val="bg1"/>
              </a:solidFill>
            </a:rPr>
            <a:t>Assurer le bon niveau de stock</a:t>
          </a:r>
        </a:p>
      </dsp:txBody>
      <dsp:txXfrm>
        <a:off x="3672549" y="947169"/>
        <a:ext cx="1140303" cy="696439"/>
      </dsp:txXfrm>
    </dsp:sp>
    <dsp:sp modelId="{4FCA3AC2-62B4-482F-9A3A-9E31715FD230}">
      <dsp:nvSpPr>
        <dsp:cNvPr id="0" name=""/>
        <dsp:cNvSpPr/>
      </dsp:nvSpPr>
      <dsp:spPr>
        <a:xfrm>
          <a:off x="3502928" y="740558"/>
          <a:ext cx="147954" cy="1479547"/>
        </a:xfrm>
        <a:custGeom>
          <a:avLst/>
          <a:gdLst/>
          <a:ahLst/>
          <a:cxnLst/>
          <a:rect l="0" t="0" r="0" b="0"/>
          <a:pathLst>
            <a:path>
              <a:moveTo>
                <a:pt x="0" y="0"/>
              </a:moveTo>
              <a:lnTo>
                <a:pt x="0" y="1479547"/>
              </a:lnTo>
              <a:lnTo>
                <a:pt x="147954" y="14795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8384BA-F5F6-49BA-AE77-1DCFEBB3A2E4}">
      <dsp:nvSpPr>
        <dsp:cNvPr id="0" name=""/>
        <dsp:cNvSpPr/>
      </dsp:nvSpPr>
      <dsp:spPr>
        <a:xfrm>
          <a:off x="3650882" y="1850219"/>
          <a:ext cx="1183637" cy="739773"/>
        </a:xfrm>
        <a:prstGeom prst="roundRect">
          <a:avLst>
            <a:gd name="adj" fmla="val 10000"/>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fr-FR" sz="900" kern="1200" dirty="0">
              <a:solidFill>
                <a:schemeClr val="bg1"/>
              </a:solidFill>
            </a:rPr>
            <a:t>Eviter le surstock et la rupture</a:t>
          </a:r>
        </a:p>
      </dsp:txBody>
      <dsp:txXfrm>
        <a:off x="3672549" y="1871886"/>
        <a:ext cx="1140303" cy="696439"/>
      </dsp:txXfrm>
    </dsp:sp>
    <dsp:sp modelId="{76474B54-B1E2-41A9-AC55-C3EE2889C200}">
      <dsp:nvSpPr>
        <dsp:cNvPr id="0" name=""/>
        <dsp:cNvSpPr/>
      </dsp:nvSpPr>
      <dsp:spPr>
        <a:xfrm>
          <a:off x="3502928" y="740558"/>
          <a:ext cx="147954" cy="2404264"/>
        </a:xfrm>
        <a:custGeom>
          <a:avLst/>
          <a:gdLst/>
          <a:ahLst/>
          <a:cxnLst/>
          <a:rect l="0" t="0" r="0" b="0"/>
          <a:pathLst>
            <a:path>
              <a:moveTo>
                <a:pt x="0" y="0"/>
              </a:moveTo>
              <a:lnTo>
                <a:pt x="0" y="2404264"/>
              </a:lnTo>
              <a:lnTo>
                <a:pt x="147954" y="24042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E9FF68-4075-4386-9B47-B444E95ADD75}">
      <dsp:nvSpPr>
        <dsp:cNvPr id="0" name=""/>
        <dsp:cNvSpPr/>
      </dsp:nvSpPr>
      <dsp:spPr>
        <a:xfrm>
          <a:off x="3650882" y="2774936"/>
          <a:ext cx="1183637" cy="739773"/>
        </a:xfrm>
        <a:prstGeom prst="roundRect">
          <a:avLst>
            <a:gd name="adj" fmla="val 10000"/>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fr-FR" sz="900" kern="1200" dirty="0">
              <a:solidFill>
                <a:schemeClr val="bg1"/>
              </a:solidFill>
            </a:rPr>
            <a:t>Suggérer quand passer les commandes</a:t>
          </a:r>
        </a:p>
      </dsp:txBody>
      <dsp:txXfrm>
        <a:off x="3672549" y="2796603"/>
        <a:ext cx="1140303" cy="696439"/>
      </dsp:txXfrm>
    </dsp:sp>
    <dsp:sp modelId="{B1B9DD07-05A1-4A38-A8FB-EE891DB8BA8A}">
      <dsp:nvSpPr>
        <dsp:cNvPr id="0" name=""/>
        <dsp:cNvSpPr/>
      </dsp:nvSpPr>
      <dsp:spPr>
        <a:xfrm>
          <a:off x="5204407" y="785"/>
          <a:ext cx="1479547" cy="739773"/>
        </a:xfrm>
        <a:prstGeom prst="roundRect">
          <a:avLst>
            <a:gd name="adj" fmla="val 10000"/>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fr-FR" sz="1900" b="1" kern="1200" dirty="0"/>
            <a:t>Paramètres</a:t>
          </a:r>
        </a:p>
      </dsp:txBody>
      <dsp:txXfrm>
        <a:off x="5226074" y="22452"/>
        <a:ext cx="1436213" cy="696439"/>
      </dsp:txXfrm>
    </dsp:sp>
    <dsp:sp modelId="{B79FBA7D-553C-4539-967C-EFC4D2B66895}">
      <dsp:nvSpPr>
        <dsp:cNvPr id="0" name=""/>
        <dsp:cNvSpPr/>
      </dsp:nvSpPr>
      <dsp:spPr>
        <a:xfrm>
          <a:off x="5352362" y="740558"/>
          <a:ext cx="147954" cy="554830"/>
        </a:xfrm>
        <a:custGeom>
          <a:avLst/>
          <a:gdLst/>
          <a:ahLst/>
          <a:cxnLst/>
          <a:rect l="0" t="0" r="0" b="0"/>
          <a:pathLst>
            <a:path>
              <a:moveTo>
                <a:pt x="0" y="0"/>
              </a:moveTo>
              <a:lnTo>
                <a:pt x="0" y="554830"/>
              </a:lnTo>
              <a:lnTo>
                <a:pt x="147954" y="5548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734A0E-3925-47B5-846F-DCDAE50CC6E3}">
      <dsp:nvSpPr>
        <dsp:cNvPr id="0" name=""/>
        <dsp:cNvSpPr/>
      </dsp:nvSpPr>
      <dsp:spPr>
        <a:xfrm>
          <a:off x="5500316" y="925502"/>
          <a:ext cx="1183637" cy="739773"/>
        </a:xfrm>
        <a:prstGeom prst="roundRect">
          <a:avLst>
            <a:gd name="adj" fmla="val 10000"/>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fr-FR" sz="900" kern="1200" dirty="0">
              <a:solidFill>
                <a:schemeClr val="bg1"/>
              </a:solidFill>
            </a:rPr>
            <a:t>Prévision de la demande</a:t>
          </a:r>
        </a:p>
      </dsp:txBody>
      <dsp:txXfrm>
        <a:off x="5521983" y="947169"/>
        <a:ext cx="1140303" cy="696439"/>
      </dsp:txXfrm>
    </dsp:sp>
    <dsp:sp modelId="{6AD06388-42DF-4B9F-B244-BDF67EAA09DB}">
      <dsp:nvSpPr>
        <dsp:cNvPr id="0" name=""/>
        <dsp:cNvSpPr/>
      </dsp:nvSpPr>
      <dsp:spPr>
        <a:xfrm>
          <a:off x="5352362" y="740558"/>
          <a:ext cx="147954" cy="1479547"/>
        </a:xfrm>
        <a:custGeom>
          <a:avLst/>
          <a:gdLst/>
          <a:ahLst/>
          <a:cxnLst/>
          <a:rect l="0" t="0" r="0" b="0"/>
          <a:pathLst>
            <a:path>
              <a:moveTo>
                <a:pt x="0" y="0"/>
              </a:moveTo>
              <a:lnTo>
                <a:pt x="0" y="1479547"/>
              </a:lnTo>
              <a:lnTo>
                <a:pt x="147954" y="147954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CC9680-D704-4321-B98D-E768BF203F4F}">
      <dsp:nvSpPr>
        <dsp:cNvPr id="0" name=""/>
        <dsp:cNvSpPr/>
      </dsp:nvSpPr>
      <dsp:spPr>
        <a:xfrm>
          <a:off x="5500316" y="1850219"/>
          <a:ext cx="1183637" cy="739773"/>
        </a:xfrm>
        <a:prstGeom prst="roundRect">
          <a:avLst>
            <a:gd name="adj" fmla="val 10000"/>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fr-FR" sz="900" kern="1200" dirty="0">
              <a:solidFill>
                <a:schemeClr val="bg1"/>
              </a:solidFill>
            </a:rPr>
            <a:t>Niveau de stock/ Contrainte de stockage</a:t>
          </a:r>
        </a:p>
      </dsp:txBody>
      <dsp:txXfrm>
        <a:off x="5521983" y="1871886"/>
        <a:ext cx="1140303" cy="696439"/>
      </dsp:txXfrm>
    </dsp:sp>
    <dsp:sp modelId="{11C99586-2E7E-4F86-887F-7BC39C2DD286}">
      <dsp:nvSpPr>
        <dsp:cNvPr id="0" name=""/>
        <dsp:cNvSpPr/>
      </dsp:nvSpPr>
      <dsp:spPr>
        <a:xfrm>
          <a:off x="5352362" y="740558"/>
          <a:ext cx="147954" cy="2404264"/>
        </a:xfrm>
        <a:custGeom>
          <a:avLst/>
          <a:gdLst/>
          <a:ahLst/>
          <a:cxnLst/>
          <a:rect l="0" t="0" r="0" b="0"/>
          <a:pathLst>
            <a:path>
              <a:moveTo>
                <a:pt x="0" y="0"/>
              </a:moveTo>
              <a:lnTo>
                <a:pt x="0" y="2404264"/>
              </a:lnTo>
              <a:lnTo>
                <a:pt x="147954" y="24042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E9F2C8-F952-4682-98A2-95561F9FC46F}">
      <dsp:nvSpPr>
        <dsp:cNvPr id="0" name=""/>
        <dsp:cNvSpPr/>
      </dsp:nvSpPr>
      <dsp:spPr>
        <a:xfrm>
          <a:off x="5500316" y="2774936"/>
          <a:ext cx="1183637" cy="739773"/>
        </a:xfrm>
        <a:prstGeom prst="roundRect">
          <a:avLst>
            <a:gd name="adj" fmla="val 10000"/>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fr-FR" sz="900" kern="1200" dirty="0">
              <a:solidFill>
                <a:schemeClr val="bg1"/>
              </a:solidFill>
            </a:rPr>
            <a:t>Contraintes transports/production (MOQ)</a:t>
          </a:r>
        </a:p>
      </dsp:txBody>
      <dsp:txXfrm>
        <a:off x="5521983" y="2796603"/>
        <a:ext cx="1140303" cy="6964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DA65E4-265C-4160-AFBB-275C80B3C712}">
      <dsp:nvSpPr>
        <dsp:cNvPr id="0" name=""/>
        <dsp:cNvSpPr/>
      </dsp:nvSpPr>
      <dsp:spPr>
        <a:xfrm>
          <a:off x="2484164" y="366"/>
          <a:ext cx="4864277" cy="1427720"/>
        </a:xfrm>
        <a:prstGeom prst="rightArrow">
          <a:avLst>
            <a:gd name="adj1" fmla="val 75000"/>
            <a:gd name="adj2" fmla="val 50000"/>
          </a:avLst>
        </a:prstGeom>
        <a:solidFill>
          <a:schemeClr val="lt1"/>
        </a:solidFill>
        <a:ln w="25400" cap="flat" cmpd="sng" algn="ctr">
          <a:solidFill>
            <a:schemeClr val="accent4"/>
          </a:solid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fr-FR" sz="1400" kern="1200" dirty="0"/>
            <a:t>Dates de commandes dépassées: SKU 23393 B1201 / SKU 53934 B1205</a:t>
          </a:r>
        </a:p>
        <a:p>
          <a:pPr marL="114300" lvl="1" indent="-114300" algn="l" defTabSz="622300">
            <a:lnSpc>
              <a:spcPct val="90000"/>
            </a:lnSpc>
            <a:spcBef>
              <a:spcPct val="0"/>
            </a:spcBef>
            <a:spcAft>
              <a:spcPct val="15000"/>
            </a:spcAft>
            <a:buChar char="•"/>
          </a:pPr>
          <a:r>
            <a:rPr lang="fr-FR" sz="1400" kern="1200" dirty="0"/>
            <a:t>OF insuffisant SKU 23393 B1211</a:t>
          </a:r>
        </a:p>
        <a:p>
          <a:pPr marL="114300" lvl="1" indent="-114300" algn="l" defTabSz="622300">
            <a:lnSpc>
              <a:spcPct val="90000"/>
            </a:lnSpc>
            <a:spcBef>
              <a:spcPct val="0"/>
            </a:spcBef>
            <a:spcAft>
              <a:spcPct val="15000"/>
            </a:spcAft>
            <a:buChar char="•"/>
          </a:pPr>
          <a:r>
            <a:rPr lang="fr-FR" sz="1400" kern="1200" dirty="0"/>
            <a:t>OF sans besoin (Surstock): SKU 23393 B1208 / SKU 141846 B1211</a:t>
          </a:r>
        </a:p>
      </dsp:txBody>
      <dsp:txXfrm>
        <a:off x="2484164" y="178831"/>
        <a:ext cx="4328882" cy="1070790"/>
      </dsp:txXfrm>
    </dsp:sp>
    <dsp:sp modelId="{DC361A7D-75D3-4B8B-B6A6-5C26F8D99045}">
      <dsp:nvSpPr>
        <dsp:cNvPr id="0" name=""/>
        <dsp:cNvSpPr/>
      </dsp:nvSpPr>
      <dsp:spPr>
        <a:xfrm>
          <a:off x="45807" y="45039"/>
          <a:ext cx="2438357" cy="1338373"/>
        </a:xfrm>
        <a:prstGeom prst="roundRect">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fr-FR" sz="3200" kern="1200" dirty="0"/>
            <a:t>Erreurs courantes</a:t>
          </a:r>
        </a:p>
      </dsp:txBody>
      <dsp:txXfrm>
        <a:off x="111141" y="110373"/>
        <a:ext cx="2307689" cy="1207705"/>
      </dsp:txXfrm>
    </dsp:sp>
    <dsp:sp modelId="{D2DE0713-CF94-4736-8E51-218E8620D127}">
      <dsp:nvSpPr>
        <dsp:cNvPr id="0" name=""/>
        <dsp:cNvSpPr/>
      </dsp:nvSpPr>
      <dsp:spPr>
        <a:xfrm>
          <a:off x="2517616" y="1570858"/>
          <a:ext cx="4817250" cy="1427720"/>
        </a:xfrm>
        <a:prstGeom prst="rightArrow">
          <a:avLst>
            <a:gd name="adj1" fmla="val 75000"/>
            <a:gd name="adj2" fmla="val 50000"/>
          </a:avLst>
        </a:prstGeom>
        <a:solidFill>
          <a:schemeClr val="lt1"/>
        </a:solidFill>
        <a:ln w="25400" cap="flat" cmpd="sng" algn="ctr">
          <a:solidFill>
            <a:schemeClr val="accent5"/>
          </a:solidFill>
          <a:prstDash val="solid"/>
        </a:ln>
        <a:effectLst/>
      </dsp:spPr>
      <dsp:style>
        <a:lnRef idx="2">
          <a:schemeClr val="accent5"/>
        </a:lnRef>
        <a:fillRef idx="1">
          <a:schemeClr val="lt1"/>
        </a:fillRef>
        <a:effectRef idx="0">
          <a:schemeClr val="accent5"/>
        </a:effectRef>
        <a:fontRef idx="minor">
          <a:schemeClr val="dk1"/>
        </a:fontRef>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fr-FR" sz="1400" kern="1200" dirty="0"/>
            <a:t>OF passé à temps</a:t>
          </a:r>
        </a:p>
        <a:p>
          <a:pPr marL="114300" lvl="1" indent="-114300" algn="l" defTabSz="622300">
            <a:lnSpc>
              <a:spcPct val="90000"/>
            </a:lnSpc>
            <a:spcBef>
              <a:spcPct val="0"/>
            </a:spcBef>
            <a:spcAft>
              <a:spcPct val="15000"/>
            </a:spcAft>
            <a:buChar char="•"/>
          </a:pPr>
          <a:r>
            <a:rPr lang="fr-FR" sz="1400" kern="1200" dirty="0"/>
            <a:t>OF suffisant</a:t>
          </a:r>
        </a:p>
        <a:p>
          <a:pPr marL="114300" lvl="1" indent="-114300" algn="l" defTabSz="622300">
            <a:lnSpc>
              <a:spcPct val="90000"/>
            </a:lnSpc>
            <a:spcBef>
              <a:spcPct val="0"/>
            </a:spcBef>
            <a:spcAft>
              <a:spcPct val="15000"/>
            </a:spcAft>
            <a:buChar char="•"/>
          </a:pPr>
          <a:r>
            <a:rPr lang="fr-FR" sz="1400" kern="1200" dirty="0"/>
            <a:t>SKU 141846 B1205 / SKU 23393 B1210  </a:t>
          </a:r>
        </a:p>
      </dsp:txBody>
      <dsp:txXfrm>
        <a:off x="2517616" y="1749323"/>
        <a:ext cx="4281855" cy="1070790"/>
      </dsp:txXfrm>
    </dsp:sp>
    <dsp:sp modelId="{EFA613A5-172A-4599-AEAF-1A5E0A81AEFD}">
      <dsp:nvSpPr>
        <dsp:cNvPr id="0" name=""/>
        <dsp:cNvSpPr/>
      </dsp:nvSpPr>
      <dsp:spPr>
        <a:xfrm>
          <a:off x="59383" y="1570858"/>
          <a:ext cx="2458233" cy="1427720"/>
        </a:xfrm>
        <a:prstGeom prst="roundRect">
          <a:avLst/>
        </a:prstGeom>
        <a:solidFill>
          <a:schemeClr val="accent5"/>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fr-FR" sz="3200" kern="1200" dirty="0"/>
            <a:t>Bonnes pratiques</a:t>
          </a:r>
        </a:p>
      </dsp:txBody>
      <dsp:txXfrm>
        <a:off x="129079" y="1640554"/>
        <a:ext cx="2318841" cy="12883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EF475-D5D4-49B9-A82B-0E266822C31B}">
      <dsp:nvSpPr>
        <dsp:cNvPr id="0" name=""/>
        <dsp:cNvSpPr/>
      </dsp:nvSpPr>
      <dsp:spPr>
        <a:xfrm>
          <a:off x="0" y="338401"/>
          <a:ext cx="2037347" cy="79587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fr-FR" sz="2300" kern="1200" dirty="0"/>
            <a:t>Optimisation transport</a:t>
          </a:r>
        </a:p>
      </dsp:txBody>
      <dsp:txXfrm>
        <a:off x="0" y="338401"/>
        <a:ext cx="2037347" cy="795871"/>
      </dsp:txXfrm>
    </dsp:sp>
    <dsp:sp modelId="{93BF1086-8E72-44FF-84FB-51BB467BE6B7}">
      <dsp:nvSpPr>
        <dsp:cNvPr id="0" name=""/>
        <dsp:cNvSpPr/>
      </dsp:nvSpPr>
      <dsp:spPr>
        <a:xfrm>
          <a:off x="0" y="1134273"/>
          <a:ext cx="2037347" cy="15152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fr-FR" sz="1800" kern="1200" dirty="0"/>
            <a:t>Entrepôt</a:t>
          </a:r>
        </a:p>
        <a:p>
          <a:pPr marL="171450" lvl="1" indent="-171450" algn="l" defTabSz="800100">
            <a:lnSpc>
              <a:spcPct val="90000"/>
            </a:lnSpc>
            <a:spcBef>
              <a:spcPct val="0"/>
            </a:spcBef>
            <a:spcAft>
              <a:spcPct val="15000"/>
            </a:spcAft>
            <a:buChar char="•"/>
          </a:pPr>
          <a:r>
            <a:rPr lang="fr-FR" sz="1800" kern="1200" dirty="0"/>
            <a:t>5 fournisseurs</a:t>
          </a:r>
        </a:p>
        <a:p>
          <a:pPr marL="171450" lvl="1" indent="-171450" algn="l" defTabSz="800100">
            <a:lnSpc>
              <a:spcPct val="90000"/>
            </a:lnSpc>
            <a:spcBef>
              <a:spcPct val="0"/>
            </a:spcBef>
            <a:spcAft>
              <a:spcPct val="15000"/>
            </a:spcAft>
            <a:buChar char="•"/>
          </a:pPr>
          <a:r>
            <a:rPr lang="fr-FR" sz="1800" kern="1200" dirty="0"/>
            <a:t>But: meilleur prestataire à moindre coûts</a:t>
          </a:r>
        </a:p>
      </dsp:txBody>
      <dsp:txXfrm>
        <a:off x="0" y="1134273"/>
        <a:ext cx="2037347" cy="15152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89B44-65A5-4A1C-B467-C2B78C1E46D9}">
      <dsp:nvSpPr>
        <dsp:cNvPr id="0" name=""/>
        <dsp:cNvSpPr/>
      </dsp:nvSpPr>
      <dsp:spPr>
        <a:xfrm rot="5400000">
          <a:off x="-469038" y="469038"/>
          <a:ext cx="3126926" cy="2188848"/>
        </a:xfrm>
        <a:prstGeom prst="chevron">
          <a:avLst/>
        </a:prstGeom>
        <a:solidFill>
          <a:srgbClr val="002060"/>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fr-FR" sz="6500" kern="1200" dirty="0"/>
            <a:t>DRP</a:t>
          </a:r>
        </a:p>
      </dsp:txBody>
      <dsp:txXfrm rot="-5400000">
        <a:off x="1" y="1094423"/>
        <a:ext cx="2188848" cy="938078"/>
      </dsp:txXfrm>
    </dsp:sp>
    <dsp:sp modelId="{EBF43F9C-D3E2-4D9D-BA9A-8290415CCF2F}">
      <dsp:nvSpPr>
        <dsp:cNvPr id="0" name=""/>
        <dsp:cNvSpPr/>
      </dsp:nvSpPr>
      <dsp:spPr>
        <a:xfrm rot="5400000">
          <a:off x="3377432" y="-1188584"/>
          <a:ext cx="2032501" cy="4409670"/>
        </a:xfrm>
        <a:prstGeom prst="round2SameRect">
          <a:avLst/>
        </a:prstGeom>
        <a:solidFill>
          <a:schemeClr val="lt1">
            <a:alpha val="90000"/>
            <a:hueOff val="0"/>
            <a:satOff val="0"/>
            <a:lumOff val="0"/>
            <a:alphaOff val="0"/>
          </a:schemeClr>
        </a:solidFill>
        <a:ln w="25400" cap="flat" cmpd="sng" algn="ctr">
          <a:solidFill>
            <a:srgbClr val="002060"/>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fr-FR" sz="1500" kern="1200" dirty="0"/>
            <a:t>Améliorer la planification des stocks</a:t>
          </a:r>
        </a:p>
        <a:p>
          <a:pPr marL="114300" lvl="1" indent="-114300" algn="l" defTabSz="666750">
            <a:lnSpc>
              <a:spcPct val="90000"/>
            </a:lnSpc>
            <a:spcBef>
              <a:spcPct val="0"/>
            </a:spcBef>
            <a:spcAft>
              <a:spcPct val="15000"/>
            </a:spcAft>
            <a:buChar char="•"/>
          </a:pPr>
          <a:r>
            <a:rPr lang="fr-FR" sz="1500" kern="1200" dirty="0"/>
            <a:t>Réduction des coûts</a:t>
          </a:r>
        </a:p>
        <a:p>
          <a:pPr marL="114300" lvl="1" indent="-114300" algn="l" defTabSz="666750">
            <a:lnSpc>
              <a:spcPct val="90000"/>
            </a:lnSpc>
            <a:spcBef>
              <a:spcPct val="0"/>
            </a:spcBef>
            <a:spcAft>
              <a:spcPct val="15000"/>
            </a:spcAft>
            <a:buChar char="•"/>
          </a:pPr>
          <a:r>
            <a:rPr lang="fr-FR" sz="1500" kern="1200" dirty="0"/>
            <a:t>Augmentation de la réactivité</a:t>
          </a:r>
        </a:p>
        <a:p>
          <a:pPr marL="114300" lvl="1" indent="-114300" algn="l" defTabSz="666750">
            <a:lnSpc>
              <a:spcPct val="90000"/>
            </a:lnSpc>
            <a:spcBef>
              <a:spcPct val="0"/>
            </a:spcBef>
            <a:spcAft>
              <a:spcPct val="15000"/>
            </a:spcAft>
            <a:buChar char="•"/>
          </a:pPr>
          <a:r>
            <a:rPr lang="fr-FR" sz="1500" kern="1200" dirty="0"/>
            <a:t>Collaboration entre départements</a:t>
          </a:r>
        </a:p>
        <a:p>
          <a:pPr marL="114300" lvl="1" indent="-114300" algn="l" defTabSz="666750">
            <a:lnSpc>
              <a:spcPct val="90000"/>
            </a:lnSpc>
            <a:spcBef>
              <a:spcPct val="0"/>
            </a:spcBef>
            <a:spcAft>
              <a:spcPct val="15000"/>
            </a:spcAft>
            <a:buChar char="•"/>
          </a:pPr>
          <a:r>
            <a:rPr lang="fr-FR" sz="1500" kern="1200" dirty="0"/>
            <a:t>Planification des commandes</a:t>
          </a:r>
        </a:p>
        <a:p>
          <a:pPr marL="114300" lvl="1" indent="-114300" algn="l" defTabSz="666750">
            <a:lnSpc>
              <a:spcPct val="90000"/>
            </a:lnSpc>
            <a:spcBef>
              <a:spcPct val="0"/>
            </a:spcBef>
            <a:spcAft>
              <a:spcPct val="15000"/>
            </a:spcAft>
            <a:buChar char="•"/>
          </a:pPr>
          <a:r>
            <a:rPr lang="fr-FR" sz="1500" kern="1200" dirty="0"/>
            <a:t>Optimisation du transport</a:t>
          </a:r>
        </a:p>
        <a:p>
          <a:pPr marL="114300" lvl="1" indent="-114300" algn="l" defTabSz="666750">
            <a:lnSpc>
              <a:spcPct val="90000"/>
            </a:lnSpc>
            <a:spcBef>
              <a:spcPct val="0"/>
            </a:spcBef>
            <a:spcAft>
              <a:spcPct val="15000"/>
            </a:spcAft>
            <a:buChar char="•"/>
          </a:pPr>
          <a:r>
            <a:rPr lang="fr-FR" sz="1500" kern="1200" dirty="0"/>
            <a:t>Amélioration du service client</a:t>
          </a:r>
        </a:p>
        <a:p>
          <a:pPr marL="114300" lvl="1" indent="-114300" algn="l" defTabSz="666750">
            <a:lnSpc>
              <a:spcPct val="90000"/>
            </a:lnSpc>
            <a:spcBef>
              <a:spcPct val="0"/>
            </a:spcBef>
            <a:spcAft>
              <a:spcPct val="15000"/>
            </a:spcAft>
            <a:buChar char="•"/>
          </a:pPr>
          <a:r>
            <a:rPr lang="fr-FR" sz="1500" kern="1200" dirty="0"/>
            <a:t>Données centralisées</a:t>
          </a:r>
        </a:p>
      </dsp:txBody>
      <dsp:txXfrm rot="-5400000">
        <a:off x="2188848" y="99219"/>
        <a:ext cx="4310451" cy="183406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55B1AE4-2123-4520-6142-2691F0EFB8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F0642D64-EDA4-4B2B-B0B2-86390F7EB4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6765F4-744D-4B49-B980-8A308BC34C0E}" type="datetimeFigureOut">
              <a:rPr lang="fr-FR" smtClean="0"/>
              <a:t>03/03/2025</a:t>
            </a:fld>
            <a:endParaRPr lang="fr-FR"/>
          </a:p>
        </p:txBody>
      </p:sp>
      <p:sp>
        <p:nvSpPr>
          <p:cNvPr id="4" name="Espace réservé du pied de page 3">
            <a:extLst>
              <a:ext uri="{FF2B5EF4-FFF2-40B4-BE49-F238E27FC236}">
                <a16:creationId xmlns:a16="http://schemas.microsoft.com/office/drawing/2014/main" id="{EA01937D-1901-18D2-A737-A0F8E3C397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974EBC02-9B97-7D04-1DED-21E1B4B938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4E6F5A-7CE3-4804-B400-0237A965B851}" type="slidenum">
              <a:rPr lang="fr-FR" smtClean="0"/>
              <a:t>‹N°›</a:t>
            </a:fld>
            <a:endParaRPr lang="fr-FR"/>
          </a:p>
        </p:txBody>
      </p:sp>
    </p:spTree>
    <p:extLst>
      <p:ext uri="{BB962C8B-B14F-4D97-AF65-F5344CB8AC3E}">
        <p14:creationId xmlns:p14="http://schemas.microsoft.com/office/powerpoint/2010/main" val="41568581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Présenter un outil de simulation pour King Brico afin de prévoir les commandes.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94A1573C-E712-9F89-FD79-4D9B5FA839B0}"/>
            </a:ext>
          </a:extLst>
        </p:cNvPr>
        <p:cNvGrpSpPr/>
        <p:nvPr/>
      </p:nvGrpSpPr>
      <p:grpSpPr>
        <a:xfrm>
          <a:off x="0" y="0"/>
          <a:ext cx="0" cy="0"/>
          <a:chOff x="0" y="0"/>
          <a:chExt cx="0" cy="0"/>
        </a:xfrm>
      </p:grpSpPr>
      <p:sp>
        <p:nvSpPr>
          <p:cNvPr id="58" name="Google Shape;58;p4:notes">
            <a:extLst>
              <a:ext uri="{FF2B5EF4-FFF2-40B4-BE49-F238E27FC236}">
                <a16:creationId xmlns:a16="http://schemas.microsoft.com/office/drawing/2014/main" id="{578BDDFE-7939-AE4F-00D9-AE57D7B49C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4:notes">
            <a:extLst>
              <a:ext uri="{FF2B5EF4-FFF2-40B4-BE49-F238E27FC236}">
                <a16:creationId xmlns:a16="http://schemas.microsoft.com/office/drawing/2014/main" id="{2D9889B3-DEAD-BC0D-6B11-07DBA21B9AE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solidFill>
                  <a:srgbClr val="271A38"/>
                </a:solidFill>
                <a:effectLst/>
                <a:latin typeface="Inter"/>
              </a:rPr>
              <a:t>Un DRP facilite la prévision de la demande et aide à déterminer les niveaux de stock nécessaires pour répondre aux besoins tout en évitant les surstocks et les ruptures.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solidFill>
                  <a:srgbClr val="271A38"/>
                </a:solidFill>
                <a:effectLst/>
                <a:latin typeface="Inter"/>
              </a:rPr>
              <a:t>En optimisant le niveau des stocks, un DRP permet de diminuer les coûts liés au stockage, à l'obsolescence des produits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solidFill>
                  <a:srgbClr val="271A38"/>
                </a:solidFill>
                <a:effectLst/>
                <a:latin typeface="Inter"/>
              </a:rPr>
              <a:t>DRP aide les entreprises à s’adapter rapidement aux fluctuations de la demande, ce qui améliore leur réactivité face aux attentes des clients.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solidFill>
                  <a:srgbClr val="271A38"/>
                </a:solidFill>
                <a:effectLst/>
                <a:latin typeface="Inter"/>
              </a:rPr>
              <a:t>Un DRP favorise la communication et la collaboration entre les différents services (approvisionnement, ventes, production), ce qui permet de mieux synchroniser les opérations.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solidFill>
                  <a:srgbClr val="271A38"/>
                </a:solidFill>
                <a:effectLst/>
                <a:latin typeface="Inter"/>
              </a:rPr>
              <a:t>Il aide à planifier les commandes de manière efficace, en tenant compte des délais de livraison, des quantités commandées et des niveaux de stock en temps réel.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solidFill>
                  <a:srgbClr val="271A38"/>
                </a:solidFill>
                <a:effectLst/>
                <a:latin typeface="Inter"/>
              </a:rPr>
              <a:t>Un DRP permet d’améliorer la gestion du transport des marchandises en minimisant les coûts d'expédition et en augmentant l'efficacité des livraisons.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solidFill>
                  <a:srgbClr val="271A38"/>
                </a:solidFill>
                <a:effectLst/>
                <a:latin typeface="Inter"/>
              </a:rPr>
              <a:t>En garantissant la disponibilité des produits au bon moment et en évitant les retards de livraison, un DRP contribue à améliorer la satisfaction client.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solidFill>
                  <a:srgbClr val="271A38"/>
                </a:solidFill>
                <a:effectLst/>
                <a:latin typeface="Inter"/>
              </a:rPr>
              <a:t>Avec des données centralisées, les entreprises peuvent prendre des décisions stratégiques mieux informées concernant la gestion des stocks et la planification des approvisionnements.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solidFill>
                <a:srgbClr val="271A38"/>
              </a:solidFill>
              <a:effectLst/>
              <a:latin typeface="Inter"/>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solidFill>
                <a:srgbClr val="271A38"/>
              </a:solidFill>
              <a:effectLst/>
              <a:latin typeface="Inter"/>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solidFill>
                <a:srgbClr val="271A38"/>
              </a:solidFill>
              <a:effectLst/>
              <a:latin typeface="Inter"/>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solidFill>
                <a:srgbClr val="271A38"/>
              </a:solidFill>
              <a:effectLst/>
              <a:latin typeface="Inter"/>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solidFill>
                <a:srgbClr val="271A38"/>
              </a:solidFill>
              <a:effectLst/>
              <a:latin typeface="Inter"/>
            </a:endParaRP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endParaRPr lang="fr-FR" dirty="0"/>
          </a:p>
        </p:txBody>
      </p:sp>
    </p:spTree>
    <p:extLst>
      <p:ext uri="{BB962C8B-B14F-4D97-AF65-F5344CB8AC3E}">
        <p14:creationId xmlns:p14="http://schemas.microsoft.com/office/powerpoint/2010/main" val="1436582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King Brico: chaîne de boutiques, ouverte 7/7jrs spécialisées dans le matériel de bricolage pour la maison.</a:t>
            </a:r>
          </a:p>
          <a:p>
            <a:pPr marL="0" lvl="0" indent="0" algn="l" rtl="0">
              <a:lnSpc>
                <a:spcPct val="100000"/>
              </a:lnSpc>
              <a:spcBef>
                <a:spcPts val="0"/>
              </a:spcBef>
              <a:spcAft>
                <a:spcPts val="0"/>
              </a:spcAft>
              <a:buSzPts val="1100"/>
              <a:buNone/>
            </a:pPr>
            <a:r>
              <a:rPr lang="fr-FR" dirty="0"/>
              <a:t>20taine de boutiques et en pleine croissance, automatiser son système d’approvisionnement afin de soutenir son évolution</a:t>
            </a:r>
          </a:p>
          <a:p>
            <a:pPr marL="0" lvl="0" indent="0" algn="l" rtl="0">
              <a:lnSpc>
                <a:spcPct val="100000"/>
              </a:lnSpc>
              <a:spcBef>
                <a:spcPts val="0"/>
              </a:spcBef>
              <a:spcAft>
                <a:spcPts val="0"/>
              </a:spcAft>
              <a:buSzPts val="1100"/>
              <a:buNone/>
            </a:pPr>
            <a:r>
              <a:rPr lang="fr-FR" dirty="0"/>
              <a:t>Pb: Nous sommes en juin + vacances = propices au bricolage. </a:t>
            </a:r>
          </a:p>
          <a:p>
            <a:pPr marL="0" lvl="0" indent="0" algn="l" rtl="0">
              <a:lnSpc>
                <a:spcPct val="100000"/>
              </a:lnSpc>
              <a:spcBef>
                <a:spcPts val="0"/>
              </a:spcBef>
              <a:spcAft>
                <a:spcPts val="0"/>
              </a:spcAft>
              <a:buSzPts val="1100"/>
              <a:buNone/>
            </a:pPr>
            <a:r>
              <a:rPr lang="fr-FR" b="0" i="0" dirty="0">
                <a:solidFill>
                  <a:srgbClr val="271A38"/>
                </a:solidFill>
                <a:effectLst/>
                <a:latin typeface="Inter"/>
              </a:rPr>
              <a:t>+ de volumes </a:t>
            </a:r>
          </a:p>
          <a:p>
            <a:pPr marL="0" lvl="0" indent="0" algn="l" rtl="0">
              <a:lnSpc>
                <a:spcPct val="100000"/>
              </a:lnSpc>
              <a:spcBef>
                <a:spcPts val="0"/>
              </a:spcBef>
              <a:spcAft>
                <a:spcPts val="0"/>
              </a:spcAft>
              <a:buSzPts val="1100"/>
              <a:buNone/>
            </a:pPr>
            <a:r>
              <a:rPr lang="fr-FR" b="0" i="0" dirty="0">
                <a:solidFill>
                  <a:srgbClr val="271A38"/>
                </a:solidFill>
                <a:effectLst/>
                <a:latin typeface="Inter"/>
              </a:rPr>
              <a:t>+ de boutiques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b="0" i="0" dirty="0">
                <a:solidFill>
                  <a:srgbClr val="271A38"/>
                </a:solidFill>
                <a:effectLst/>
                <a:latin typeface="Inter"/>
              </a:rPr>
              <a:t>Les approvisionneurs qui pilotent les commandes en se basant sur des prévisions nous remontent des ruptures importantes.</a:t>
            </a:r>
          </a:p>
          <a:p>
            <a:pPr marL="0" lvl="0" indent="0" algn="l" rtl="0">
              <a:lnSpc>
                <a:spcPct val="100000"/>
              </a:lnSpc>
              <a:spcBef>
                <a:spcPts val="0"/>
              </a:spcBef>
              <a:spcAft>
                <a:spcPts val="0"/>
              </a:spcAft>
              <a:buSzPts val="1100"/>
              <a:buNone/>
            </a:pPr>
            <a:r>
              <a:rPr lang="fr-FR" b="0" i="0" dirty="0">
                <a:solidFill>
                  <a:srgbClr val="271A38"/>
                </a:solidFill>
                <a:effectLst/>
                <a:latin typeface="Inter"/>
              </a:rPr>
              <a:t>Simon voudrait un outil automatisé permettant de se baser sur des éléments plus rationnels. </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714204F1-3CA5-B18B-76E8-9985AC8369AE}"/>
            </a:ext>
          </a:extLst>
        </p:cNvPr>
        <p:cNvGrpSpPr/>
        <p:nvPr/>
      </p:nvGrpSpPr>
      <p:grpSpPr>
        <a:xfrm>
          <a:off x="0" y="0"/>
          <a:ext cx="0" cy="0"/>
          <a:chOff x="0" y="0"/>
          <a:chExt cx="0" cy="0"/>
        </a:xfrm>
      </p:grpSpPr>
      <p:sp>
        <p:nvSpPr>
          <p:cNvPr id="58" name="Google Shape;58;p4:notes">
            <a:extLst>
              <a:ext uri="{FF2B5EF4-FFF2-40B4-BE49-F238E27FC236}">
                <a16:creationId xmlns:a16="http://schemas.microsoft.com/office/drawing/2014/main" id="{0FDEE898-95E8-E6B5-9254-BE4C935FBA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4:notes">
            <a:extLst>
              <a:ext uri="{FF2B5EF4-FFF2-40B4-BE49-F238E27FC236}">
                <a16:creationId xmlns:a16="http://schemas.microsoft.com/office/drawing/2014/main" id="{E9A154F1-03BB-E435-8805-BFC24CC0D0B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sz="1800" dirty="0">
                <a:effectLst/>
                <a:latin typeface="Calibri" panose="020F0502020204030204" pitchFamily="34" charset="0"/>
              </a:rPr>
              <a:t>Distribution Resource Planning: outils de planification et de communication qui permet de planifier et optimiser  les flux de marchandises le long de la chaine logistique.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dirty="0">
                <a:effectLst/>
                <a:latin typeface="Calibri" panose="020F0502020204030204" pitchFamily="34" charset="0"/>
              </a:rPr>
              <a:t>Concrètement, il va suggérer des commandes à planifier entre ces différents sites, pour leur assurer le bon niveau de stock et répondre efficacement à la demande.</a:t>
            </a:r>
          </a:p>
          <a:p>
            <a:pPr marL="0" lvl="0" indent="0" algn="l" rtl="0">
              <a:lnSpc>
                <a:spcPct val="100000"/>
              </a:lnSpc>
              <a:spcBef>
                <a:spcPts val="0"/>
              </a:spcBef>
              <a:spcAft>
                <a:spcPts val="0"/>
              </a:spcAft>
              <a:buSzPts val="1100"/>
              <a:buNone/>
            </a:pPr>
            <a:r>
              <a:rPr lang="fr-FR" sz="1800" dirty="0">
                <a:effectLst/>
                <a:latin typeface="Calibri" panose="020F0502020204030204" pitchFamily="34" charset="0"/>
              </a:rPr>
              <a:t>Paramètres, demande, contraintes de distribution</a:t>
            </a:r>
            <a:r>
              <a:rPr lang="fr-FR" sz="1800">
                <a:effectLst/>
                <a:latin typeface="Calibri" panose="020F0502020204030204" pitchFamily="34" charset="0"/>
              </a:rPr>
              <a:t>, industriels liés aux transports/ productions</a:t>
            </a:r>
            <a:endParaRPr lang="fr-FR" sz="1800" dirty="0">
              <a:effectLst/>
              <a:latin typeface="Calibri" panose="020F0502020204030204" pitchFamily="34" charset="0"/>
            </a:endParaRP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endParaRPr lang="fr-FR" dirty="0"/>
          </a:p>
        </p:txBody>
      </p:sp>
    </p:spTree>
    <p:extLst>
      <p:ext uri="{BB962C8B-B14F-4D97-AF65-F5344CB8AC3E}">
        <p14:creationId xmlns:p14="http://schemas.microsoft.com/office/powerpoint/2010/main" val="2767022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9ED40E14-1E36-1FDA-9729-0FD0A1A6D891}"/>
            </a:ext>
          </a:extLst>
        </p:cNvPr>
        <p:cNvGrpSpPr/>
        <p:nvPr/>
      </p:nvGrpSpPr>
      <p:grpSpPr>
        <a:xfrm>
          <a:off x="0" y="0"/>
          <a:ext cx="0" cy="0"/>
          <a:chOff x="0" y="0"/>
          <a:chExt cx="0" cy="0"/>
        </a:xfrm>
      </p:grpSpPr>
      <p:sp>
        <p:nvSpPr>
          <p:cNvPr id="58" name="Google Shape;58;p4:notes">
            <a:extLst>
              <a:ext uri="{FF2B5EF4-FFF2-40B4-BE49-F238E27FC236}">
                <a16:creationId xmlns:a16="http://schemas.microsoft.com/office/drawing/2014/main" id="{05C94C82-38B7-0DC4-EF58-25E857148E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4:notes">
            <a:extLst>
              <a:ext uri="{FF2B5EF4-FFF2-40B4-BE49-F238E27FC236}">
                <a16:creationId xmlns:a16="http://schemas.microsoft.com/office/drawing/2014/main" id="{C15246D0-3AEC-B821-4D10-0B1DAEC5F28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fr-FR" sz="1800" dirty="0">
              <a:effectLst/>
              <a:latin typeface="Calibri" panose="020F0502020204030204" pitchFamily="34" charset="0"/>
            </a:endParaRP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endParaRPr lang="fr-FR" dirty="0"/>
          </a:p>
        </p:txBody>
      </p:sp>
    </p:spTree>
    <p:extLst>
      <p:ext uri="{BB962C8B-B14F-4D97-AF65-F5344CB8AC3E}">
        <p14:creationId xmlns:p14="http://schemas.microsoft.com/office/powerpoint/2010/main" val="2441877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FD7B75C0-696D-D263-A41E-CD9B8E6EE18F}"/>
            </a:ext>
          </a:extLst>
        </p:cNvPr>
        <p:cNvGrpSpPr/>
        <p:nvPr/>
      </p:nvGrpSpPr>
      <p:grpSpPr>
        <a:xfrm>
          <a:off x="0" y="0"/>
          <a:ext cx="0" cy="0"/>
          <a:chOff x="0" y="0"/>
          <a:chExt cx="0" cy="0"/>
        </a:xfrm>
      </p:grpSpPr>
      <p:sp>
        <p:nvSpPr>
          <p:cNvPr id="58" name="Google Shape;58;p4:notes">
            <a:extLst>
              <a:ext uri="{FF2B5EF4-FFF2-40B4-BE49-F238E27FC236}">
                <a16:creationId xmlns:a16="http://schemas.microsoft.com/office/drawing/2014/main" id="{76090132-770A-B2DA-D3BF-8830AAA030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4:notes">
            <a:extLst>
              <a:ext uri="{FF2B5EF4-FFF2-40B4-BE49-F238E27FC236}">
                <a16:creationId xmlns:a16="http://schemas.microsoft.com/office/drawing/2014/main" id="{609D6DA0-00B9-73A1-C1B6-A5F069BCA2E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fr-FR" sz="1800" dirty="0">
              <a:effectLst/>
              <a:latin typeface="Calibri" panose="020F0502020204030204" pitchFamily="34" charset="0"/>
            </a:endParaRP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endParaRPr lang="fr-FR" dirty="0"/>
          </a:p>
        </p:txBody>
      </p:sp>
    </p:spTree>
    <p:extLst>
      <p:ext uri="{BB962C8B-B14F-4D97-AF65-F5344CB8AC3E}">
        <p14:creationId xmlns:p14="http://schemas.microsoft.com/office/powerpoint/2010/main" val="193270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1E681256-ECF5-BB38-01AF-3A6A269675F8}"/>
            </a:ext>
          </a:extLst>
        </p:cNvPr>
        <p:cNvGrpSpPr/>
        <p:nvPr/>
      </p:nvGrpSpPr>
      <p:grpSpPr>
        <a:xfrm>
          <a:off x="0" y="0"/>
          <a:ext cx="0" cy="0"/>
          <a:chOff x="0" y="0"/>
          <a:chExt cx="0" cy="0"/>
        </a:xfrm>
      </p:grpSpPr>
      <p:sp>
        <p:nvSpPr>
          <p:cNvPr id="58" name="Google Shape;58;p4:notes">
            <a:extLst>
              <a:ext uri="{FF2B5EF4-FFF2-40B4-BE49-F238E27FC236}">
                <a16:creationId xmlns:a16="http://schemas.microsoft.com/office/drawing/2014/main" id="{B8F6A669-96E5-E865-28D5-076E3063D5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4:notes">
            <a:extLst>
              <a:ext uri="{FF2B5EF4-FFF2-40B4-BE49-F238E27FC236}">
                <a16:creationId xmlns:a16="http://schemas.microsoft.com/office/drawing/2014/main" id="{3A848BB7-95C1-EF65-2441-1030C10BA75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sz="1800" dirty="0">
                <a:effectLst/>
                <a:latin typeface="Calibri" panose="020F0502020204030204" pitchFamily="34" charset="0"/>
              </a:rPr>
              <a:t>Stock de sécurité: quantité de produit supplémentaire à utiliser en cas d'urgence. (qualité de production, retard de </a:t>
            </a:r>
            <a:r>
              <a:rPr lang="fr-FR" sz="1800">
                <a:effectLst/>
                <a:latin typeface="Calibri" panose="020F0502020204030204" pitchFamily="34" charset="0"/>
              </a:rPr>
              <a:t>livraison).</a:t>
            </a:r>
          </a:p>
          <a:p>
            <a:pPr marL="0" lvl="0" indent="0" algn="l" rtl="0">
              <a:lnSpc>
                <a:spcPct val="100000"/>
              </a:lnSpc>
              <a:spcBef>
                <a:spcPts val="0"/>
              </a:spcBef>
              <a:spcAft>
                <a:spcPts val="0"/>
              </a:spcAft>
              <a:buSzPts val="1100"/>
              <a:buNone/>
            </a:pPr>
            <a:r>
              <a:rPr lang="fr-FR" sz="1800">
                <a:effectLst/>
                <a:latin typeface="Calibri" panose="020F0502020204030204" pitchFamily="34" charset="0"/>
              </a:rPr>
              <a:t>Dans </a:t>
            </a:r>
            <a:r>
              <a:rPr lang="fr-FR" sz="1800" dirty="0">
                <a:effectLst/>
                <a:latin typeface="Calibri" panose="020F0502020204030204" pitchFamily="34" charset="0"/>
              </a:rPr>
              <a:t>notre cas, il est dynamique: </a:t>
            </a:r>
            <a:r>
              <a:rPr lang="fr-FR" sz="3200" dirty="0"/>
              <a:t>il se calcule en fonction de la semaine sur laquelle on est. Par exemple, si le SS est de 2 jours, alors il devra correspondre à 2/7 de la demande prévisionnelle hebdomadaire; mais s'il est de 14 jours, il correspondra à la demande prévisionnelle hebdomadaire multipliée par 2. </a:t>
            </a:r>
            <a:endParaRPr lang="fr-FR" sz="1800" dirty="0">
              <a:effectLst/>
              <a:latin typeface="Calibri" panose="020F0502020204030204" pitchFamily="34" charset="0"/>
            </a:endParaRPr>
          </a:p>
          <a:p>
            <a:pPr marL="0" lvl="0" indent="0" algn="l" rtl="0">
              <a:lnSpc>
                <a:spcPct val="100000"/>
              </a:lnSpc>
              <a:spcBef>
                <a:spcPts val="0"/>
              </a:spcBef>
              <a:spcAft>
                <a:spcPts val="0"/>
              </a:spcAft>
              <a:buSzPts val="1100"/>
              <a:buNone/>
            </a:pPr>
            <a:r>
              <a:rPr lang="fr-FR" dirty="0"/>
              <a:t>il faut s’assurer que l’équipe approvisionnement reçoive la commande lorsque le niveau de stock global atteint le niveau du stock de sécurité </a:t>
            </a:r>
          </a:p>
          <a:p>
            <a:pPr marL="0" lvl="0" indent="0" algn="l" rtl="0">
              <a:lnSpc>
                <a:spcPct val="100000"/>
              </a:lnSpc>
              <a:spcBef>
                <a:spcPts val="0"/>
              </a:spcBef>
              <a:spcAft>
                <a:spcPts val="0"/>
              </a:spcAft>
              <a:buSzPts val="1100"/>
              <a:buNone/>
            </a:pPr>
            <a:r>
              <a:rPr lang="fr-FR" dirty="0"/>
              <a:t>Sous-stock:</a:t>
            </a:r>
          </a:p>
          <a:p>
            <a:pPr marL="0" lvl="0" indent="0" algn="l" rtl="0">
              <a:lnSpc>
                <a:spcPct val="100000"/>
              </a:lnSpc>
              <a:spcBef>
                <a:spcPts val="0"/>
              </a:spcBef>
              <a:spcAft>
                <a:spcPts val="0"/>
              </a:spcAft>
              <a:buSzPts val="1100"/>
              <a:buNone/>
            </a:pPr>
            <a:r>
              <a:rPr lang="fr-FR" dirty="0"/>
              <a:t>il permet de vérifier si le stock et les ordres fermes suffisent à couvrir les prévisions de sorties et le stock de sécurité. S’il ne peut les couvrir, alors le sous-stock est négatif et cela signifie qu’il faut passer commande.</a:t>
            </a:r>
          </a:p>
          <a:p>
            <a:pPr marL="0" lvl="0" indent="0" algn="l" rtl="0">
              <a:lnSpc>
                <a:spcPct val="100000"/>
              </a:lnSpc>
              <a:spcBef>
                <a:spcPts val="0"/>
              </a:spcBef>
              <a:spcAft>
                <a:spcPts val="0"/>
              </a:spcAft>
              <a:buSzPts val="1100"/>
              <a:buNone/>
            </a:pPr>
            <a:r>
              <a:rPr lang="fr-FR" dirty="0"/>
              <a:t>MOQ: le minimum de commande imposé pour passer les commandes. Les fournisseurs demandent aux approvisionneurs de respecter des MOQ pour assurer leur rentabilité. En général, si la quantité du besoin affichée est positive mais inférieure au MOQ, alors l’ordre planifié doit être égal au MOQ ;</a:t>
            </a:r>
          </a:p>
          <a:p>
            <a:pPr marL="0" lvl="0" indent="0" algn="l" rtl="0">
              <a:lnSpc>
                <a:spcPct val="100000"/>
              </a:lnSpc>
              <a:spcBef>
                <a:spcPts val="0"/>
              </a:spcBef>
              <a:spcAft>
                <a:spcPts val="0"/>
              </a:spcAft>
              <a:buSzPts val="1100"/>
              <a:buNone/>
            </a:pPr>
            <a:r>
              <a:rPr lang="fr-FR" dirty="0"/>
              <a:t>par contre, si la quantité du besoin affichée est supérieure au MOQ, alors l’ordre planifié doit être égal au besoin. </a:t>
            </a:r>
            <a:r>
              <a:rPr lang="fr-FR" sz="1800" dirty="0">
                <a:solidFill>
                  <a:srgbClr val="271A38"/>
                </a:solidFill>
                <a:effectLst/>
                <a:latin typeface="Calibri" panose="020F0502020204030204" pitchFamily="34" charset="0"/>
              </a:rPr>
              <a:t>Les MOQ imposés peuvent avoir une forte incidence sur votre activité (coût d’appro (surstock), gestion de stock, relation avec les fournisseurs (changement de fournisseurs)</a:t>
            </a:r>
            <a:endParaRPr lang="fr-FR" dirty="0"/>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endParaRPr lang="fr-FR" dirty="0"/>
          </a:p>
        </p:txBody>
      </p:sp>
    </p:spTree>
    <p:extLst>
      <p:ext uri="{BB962C8B-B14F-4D97-AF65-F5344CB8AC3E}">
        <p14:creationId xmlns:p14="http://schemas.microsoft.com/office/powerpoint/2010/main" val="3126288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2E147321-90E6-5B94-7622-A09213C69150}"/>
            </a:ext>
          </a:extLst>
        </p:cNvPr>
        <p:cNvGrpSpPr/>
        <p:nvPr/>
      </p:nvGrpSpPr>
      <p:grpSpPr>
        <a:xfrm>
          <a:off x="0" y="0"/>
          <a:ext cx="0" cy="0"/>
          <a:chOff x="0" y="0"/>
          <a:chExt cx="0" cy="0"/>
        </a:xfrm>
      </p:grpSpPr>
      <p:sp>
        <p:nvSpPr>
          <p:cNvPr id="58" name="Google Shape;58;p4:notes">
            <a:extLst>
              <a:ext uri="{FF2B5EF4-FFF2-40B4-BE49-F238E27FC236}">
                <a16:creationId xmlns:a16="http://schemas.microsoft.com/office/drawing/2014/main" id="{94DE1429-237F-31DE-06FA-713CAB560B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4:notes">
            <a:extLst>
              <a:ext uri="{FF2B5EF4-FFF2-40B4-BE49-F238E27FC236}">
                <a16:creationId xmlns:a16="http://schemas.microsoft.com/office/drawing/2014/main" id="{182E64C9-B105-3FFB-7B88-29A0E5F368E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fr-FR" sz="1800" dirty="0">
              <a:effectLst/>
              <a:latin typeface="Calibri" panose="020F0502020204030204" pitchFamily="34" charset="0"/>
            </a:endParaRP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endParaRPr lang="fr-FR" dirty="0"/>
          </a:p>
        </p:txBody>
      </p:sp>
    </p:spTree>
    <p:extLst>
      <p:ext uri="{BB962C8B-B14F-4D97-AF65-F5344CB8AC3E}">
        <p14:creationId xmlns:p14="http://schemas.microsoft.com/office/powerpoint/2010/main" val="3706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5AEA76A5-FE6D-42D6-41FF-C8FC5B235F6B}"/>
            </a:ext>
          </a:extLst>
        </p:cNvPr>
        <p:cNvGrpSpPr/>
        <p:nvPr/>
      </p:nvGrpSpPr>
      <p:grpSpPr>
        <a:xfrm>
          <a:off x="0" y="0"/>
          <a:ext cx="0" cy="0"/>
          <a:chOff x="0" y="0"/>
          <a:chExt cx="0" cy="0"/>
        </a:xfrm>
      </p:grpSpPr>
      <p:sp>
        <p:nvSpPr>
          <p:cNvPr id="58" name="Google Shape;58;p4:notes">
            <a:extLst>
              <a:ext uri="{FF2B5EF4-FFF2-40B4-BE49-F238E27FC236}">
                <a16:creationId xmlns:a16="http://schemas.microsoft.com/office/drawing/2014/main" id="{43641663-9F42-8AB4-580A-916D7B7FC2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4:notes">
            <a:extLst>
              <a:ext uri="{FF2B5EF4-FFF2-40B4-BE49-F238E27FC236}">
                <a16:creationId xmlns:a16="http://schemas.microsoft.com/office/drawing/2014/main" id="{A0A2A061-9DD0-E6A8-96CC-F18752E16D7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fr-FR" sz="1800" dirty="0">
              <a:effectLst/>
              <a:latin typeface="Calibri" panose="020F0502020204030204" pitchFamily="34" charset="0"/>
            </a:endParaRP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endParaRPr lang="fr-FR" dirty="0"/>
          </a:p>
        </p:txBody>
      </p:sp>
    </p:spTree>
    <p:extLst>
      <p:ext uri="{BB962C8B-B14F-4D97-AF65-F5344CB8AC3E}">
        <p14:creationId xmlns:p14="http://schemas.microsoft.com/office/powerpoint/2010/main" val="4016554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580CEE6B-A644-B56B-0390-F77E1808D0A3}"/>
            </a:ext>
          </a:extLst>
        </p:cNvPr>
        <p:cNvGrpSpPr/>
        <p:nvPr/>
      </p:nvGrpSpPr>
      <p:grpSpPr>
        <a:xfrm>
          <a:off x="0" y="0"/>
          <a:ext cx="0" cy="0"/>
          <a:chOff x="0" y="0"/>
          <a:chExt cx="0" cy="0"/>
        </a:xfrm>
      </p:grpSpPr>
      <p:sp>
        <p:nvSpPr>
          <p:cNvPr id="58" name="Google Shape;58;p4:notes">
            <a:extLst>
              <a:ext uri="{FF2B5EF4-FFF2-40B4-BE49-F238E27FC236}">
                <a16:creationId xmlns:a16="http://schemas.microsoft.com/office/drawing/2014/main" id="{C729CF49-8D5B-438D-4052-C35272F204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4:notes">
            <a:extLst>
              <a:ext uri="{FF2B5EF4-FFF2-40B4-BE49-F238E27FC236}">
                <a16:creationId xmlns:a16="http://schemas.microsoft.com/office/drawing/2014/main" id="{A4469275-C55F-736C-2958-2FA67C45A2E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sz="3200" b="0" i="0" dirty="0">
                <a:solidFill>
                  <a:srgbClr val="271A38"/>
                </a:solidFill>
                <a:effectLst/>
                <a:latin typeface="Inter"/>
              </a:rPr>
              <a:t>Intégration d’une fonctionnalité afin </a:t>
            </a:r>
            <a:r>
              <a:rPr lang="fr-FR" sz="3200" b="1" i="0" dirty="0">
                <a:solidFill>
                  <a:srgbClr val="271A38"/>
                </a:solidFill>
                <a:effectLst/>
                <a:latin typeface="Inter"/>
              </a:rPr>
              <a:t>d’optimiser nos coûts</a:t>
            </a:r>
            <a:r>
              <a:rPr lang="fr-FR" sz="3200" b="0" i="0" dirty="0">
                <a:solidFill>
                  <a:srgbClr val="271A38"/>
                </a:solidFill>
                <a:effectLst/>
                <a:latin typeface="Inter"/>
              </a:rPr>
              <a:t> de transport.</a:t>
            </a:r>
          </a:p>
          <a:p>
            <a:pPr marL="0" lvl="0" indent="0" algn="l" rtl="0">
              <a:lnSpc>
                <a:spcPct val="100000"/>
              </a:lnSpc>
              <a:spcBef>
                <a:spcPts val="0"/>
              </a:spcBef>
              <a:spcAft>
                <a:spcPts val="0"/>
              </a:spcAft>
              <a:buSzPts val="1100"/>
              <a:buNone/>
            </a:pPr>
            <a:r>
              <a:rPr lang="fr-FR" sz="3200" b="0" i="0" dirty="0">
                <a:solidFill>
                  <a:srgbClr val="271A38"/>
                </a:solidFill>
                <a:effectLst/>
                <a:latin typeface="Inter"/>
              </a:rPr>
              <a:t>Sélectionner un fournisseur et d’avoir directement la distance par rapport à notre entrepôt et le meilleur transporteur avec son cout le plus bas. </a:t>
            </a:r>
            <a:endParaRPr lang="fr-FR" sz="1800" dirty="0">
              <a:effectLst/>
              <a:latin typeface="Calibri" panose="020F0502020204030204" pitchFamily="34" charset="0"/>
            </a:endParaRP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endParaRPr lang="fr-FR" dirty="0"/>
          </a:p>
        </p:txBody>
      </p:sp>
    </p:spTree>
    <p:extLst>
      <p:ext uri="{BB962C8B-B14F-4D97-AF65-F5344CB8AC3E}">
        <p14:creationId xmlns:p14="http://schemas.microsoft.com/office/powerpoint/2010/main" val="2610014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652150" y="1851250"/>
            <a:ext cx="7983300" cy="894000"/>
          </a:xfrm>
          <a:prstGeom prst="rect">
            <a:avLst/>
          </a:prstGeom>
          <a:noFill/>
          <a:ln>
            <a:solidFill>
              <a:srgbClr val="002060"/>
            </a:solidFill>
          </a:ln>
        </p:spPr>
        <p:txBody>
          <a:bodyPr spcFirstLastPara="1" wrap="square" lIns="91425" tIns="91425" rIns="91425" bIns="91425" anchor="b" anchorCtr="0">
            <a:normAutofit fontScale="92500" lnSpcReduction="10000"/>
          </a:bodyPr>
          <a:lstStyle/>
          <a:p>
            <a:pPr marL="0" marR="0" lvl="0" indent="0" algn="ctr" rtl="0">
              <a:lnSpc>
                <a:spcPct val="100000"/>
              </a:lnSpc>
              <a:spcBef>
                <a:spcPts val="0"/>
              </a:spcBef>
              <a:spcAft>
                <a:spcPts val="0"/>
              </a:spcAft>
              <a:buClr>
                <a:srgbClr val="000000"/>
              </a:buClr>
              <a:buSzPts val="5200"/>
              <a:buFont typeface="Arial"/>
              <a:buNone/>
            </a:pPr>
            <a:r>
              <a:rPr lang="fr" sz="5200" dirty="0">
                <a:solidFill>
                  <a:srgbClr val="002060"/>
                </a:solidFill>
                <a:latin typeface="Montserrat"/>
                <a:ea typeface="Montserrat"/>
                <a:cs typeface="Montserrat"/>
                <a:sym typeface="Montserrat"/>
              </a:rPr>
              <a:t>King Brico</a:t>
            </a:r>
            <a:endParaRPr sz="5200" b="0" i="0" u="none" strike="noStrike" cap="none" dirty="0">
              <a:solidFill>
                <a:srgbClr val="002060"/>
              </a:solidFill>
              <a:latin typeface="Montserrat"/>
              <a:ea typeface="Montserrat"/>
              <a:cs typeface="Montserrat"/>
              <a:sym typeface="Montserrat"/>
            </a:endParaRPr>
          </a:p>
        </p:txBody>
      </p:sp>
      <p:sp>
        <p:nvSpPr>
          <p:cNvPr id="55" name="Google Shape;55;p1"/>
          <p:cNvSpPr txBox="1"/>
          <p:nvPr/>
        </p:nvSpPr>
        <p:spPr>
          <a:xfrm>
            <a:off x="4968964" y="3582148"/>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rgbClr val="002060"/>
                </a:solidFill>
                <a:latin typeface="Montserrat"/>
                <a:ea typeface="Montserrat"/>
                <a:cs typeface="Montserrat"/>
                <a:sym typeface="Montserrat"/>
              </a:rPr>
              <a:t>[</a:t>
            </a:r>
            <a:r>
              <a:rPr lang="fr" sz="2000" b="0" i="0" u="none" strike="noStrike" cap="none" dirty="0">
                <a:solidFill>
                  <a:srgbClr val="002060"/>
                </a:solidFill>
                <a:latin typeface="Montserrat"/>
                <a:ea typeface="Montserrat"/>
                <a:cs typeface="Montserrat"/>
                <a:sym typeface="Montserrat"/>
              </a:rPr>
              <a:t>Roudaut Quitterie</a:t>
            </a:r>
            <a:r>
              <a:rPr lang="fr" sz="2800" b="0" i="0" u="none" strike="noStrike" cap="none" dirty="0">
                <a:solidFill>
                  <a:srgbClr val="002060"/>
                </a:solidFill>
                <a:latin typeface="Montserrat"/>
                <a:ea typeface="Montserrat"/>
                <a:cs typeface="Montserrat"/>
                <a:sym typeface="Montserrat"/>
              </a:rPr>
              <a:t>]</a:t>
            </a:r>
            <a:endParaRPr sz="2800" b="0" i="0" u="none" strike="noStrike" cap="none" dirty="0">
              <a:solidFill>
                <a:srgbClr val="002060"/>
              </a:solidFill>
              <a:latin typeface="Montserrat"/>
              <a:ea typeface="Montserrat"/>
              <a:cs typeface="Montserrat"/>
              <a:sym typeface="Montserrat"/>
            </a:endParaRPr>
          </a:p>
        </p:txBody>
      </p:sp>
      <p:sp>
        <p:nvSpPr>
          <p:cNvPr id="56" name="Google Shape;56;p1"/>
          <p:cNvSpPr txBox="1"/>
          <p:nvPr/>
        </p:nvSpPr>
        <p:spPr>
          <a:xfrm>
            <a:off x="4968964" y="4368058"/>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rgbClr val="002060"/>
                </a:solidFill>
                <a:latin typeface="Montserrat"/>
                <a:ea typeface="Montserrat"/>
                <a:cs typeface="Montserrat"/>
                <a:sym typeface="Montserrat"/>
              </a:rPr>
              <a:t>[</a:t>
            </a:r>
            <a:r>
              <a:rPr lang="fr" sz="2000" dirty="0">
                <a:solidFill>
                  <a:srgbClr val="002060"/>
                </a:solidFill>
                <a:latin typeface="Montserrat"/>
                <a:ea typeface="Montserrat"/>
                <a:cs typeface="Montserrat"/>
                <a:sym typeface="Montserrat"/>
              </a:rPr>
              <a:t>03</a:t>
            </a:r>
            <a:r>
              <a:rPr lang="fr" sz="2000" b="0" i="0" u="none" strike="noStrike" cap="none" dirty="0">
                <a:solidFill>
                  <a:srgbClr val="002060"/>
                </a:solidFill>
                <a:latin typeface="Montserrat"/>
                <a:ea typeface="Montserrat"/>
                <a:cs typeface="Montserrat"/>
                <a:sym typeface="Montserrat"/>
              </a:rPr>
              <a:t>.03.2025</a:t>
            </a:r>
            <a:r>
              <a:rPr lang="fr" sz="2800" b="0" i="0" u="none" strike="noStrike" cap="none" dirty="0">
                <a:solidFill>
                  <a:srgbClr val="002060"/>
                </a:solidFill>
                <a:latin typeface="Montserrat"/>
                <a:ea typeface="Montserrat"/>
                <a:cs typeface="Montserrat"/>
                <a:sym typeface="Montserrat"/>
              </a:rPr>
              <a:t>]</a:t>
            </a:r>
            <a:endParaRPr sz="2800" b="0" i="0" u="none" strike="noStrike" cap="none" dirty="0">
              <a:solidFill>
                <a:srgbClr val="002060"/>
              </a:solidFill>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8FD2ACA7-A6EF-2280-DD4B-6C914AE80D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a:t>
            </a:fld>
            <a:endParaRPr lang="fr-FR"/>
          </a:p>
        </p:txBody>
      </p:sp>
      <p:pic>
        <p:nvPicPr>
          <p:cNvPr id="4" name="Image 3">
            <a:extLst>
              <a:ext uri="{FF2B5EF4-FFF2-40B4-BE49-F238E27FC236}">
                <a16:creationId xmlns:a16="http://schemas.microsoft.com/office/drawing/2014/main" id="{EEA2F102-0EB1-CC56-505F-AD1CCF606DA0}"/>
              </a:ext>
            </a:extLst>
          </p:cNvPr>
          <p:cNvPicPr>
            <a:picLocks noChangeAspect="1"/>
          </p:cNvPicPr>
          <p:nvPr/>
        </p:nvPicPr>
        <p:blipFill>
          <a:blip r:embed="rId3"/>
          <a:stretch>
            <a:fillRect/>
          </a:stretch>
        </p:blipFill>
        <p:spPr>
          <a:xfrm>
            <a:off x="184286" y="4400532"/>
            <a:ext cx="1187511" cy="5016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05A334F3-79A8-D9DD-EF1C-4CEDD739B675}"/>
            </a:ext>
          </a:extLst>
        </p:cNvPr>
        <p:cNvGrpSpPr/>
        <p:nvPr/>
      </p:nvGrpSpPr>
      <p:grpSpPr>
        <a:xfrm>
          <a:off x="0" y="0"/>
          <a:ext cx="0" cy="0"/>
          <a:chOff x="0" y="0"/>
          <a:chExt cx="0" cy="0"/>
        </a:xfrm>
      </p:grpSpPr>
      <p:sp>
        <p:nvSpPr>
          <p:cNvPr id="61" name="Google Shape;61;p4">
            <a:extLst>
              <a:ext uri="{FF2B5EF4-FFF2-40B4-BE49-F238E27FC236}">
                <a16:creationId xmlns:a16="http://schemas.microsoft.com/office/drawing/2014/main" id="{B1894A35-6447-5015-DFF4-6B5131BC4915}"/>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41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2" name="Google Shape;62;p4">
            <a:extLst>
              <a:ext uri="{FF2B5EF4-FFF2-40B4-BE49-F238E27FC236}">
                <a16:creationId xmlns:a16="http://schemas.microsoft.com/office/drawing/2014/main" id="{079DB40F-D524-1CC3-0BAF-AC33458EC364}"/>
              </a:ext>
            </a:extLst>
          </p:cNvPr>
          <p:cNvSpPr txBox="1"/>
          <p:nvPr/>
        </p:nvSpPr>
        <p:spPr>
          <a:xfrm>
            <a:off x="887504" y="313187"/>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rgbClr val="F3F3F3"/>
                </a:solidFill>
                <a:latin typeface="Montserrat"/>
                <a:ea typeface="Montserrat"/>
                <a:cs typeface="Montserrat"/>
                <a:sym typeface="Montserrat"/>
              </a:rPr>
              <a:t>Conclusion</a:t>
            </a:r>
            <a:endParaRPr sz="2500" dirty="0">
              <a:solidFill>
                <a:srgbClr val="F3F3F3"/>
              </a:solidFill>
              <a:latin typeface="Montserrat"/>
              <a:ea typeface="Montserrat"/>
              <a:cs typeface="Montserrat"/>
              <a:sym typeface="Montserrat"/>
            </a:endParaRPr>
          </a:p>
        </p:txBody>
      </p:sp>
      <p:sp>
        <p:nvSpPr>
          <p:cNvPr id="63" name="Google Shape;63;p4">
            <a:extLst>
              <a:ext uri="{FF2B5EF4-FFF2-40B4-BE49-F238E27FC236}">
                <a16:creationId xmlns:a16="http://schemas.microsoft.com/office/drawing/2014/main" id="{F08348A9-F623-A7A9-149D-86D9FF2DD6BA}"/>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Espace réservé du numéro de diapositive 7">
            <a:extLst>
              <a:ext uri="{FF2B5EF4-FFF2-40B4-BE49-F238E27FC236}">
                <a16:creationId xmlns:a16="http://schemas.microsoft.com/office/drawing/2014/main" id="{30A30F86-3428-D2CA-7340-BC660BE758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a:p>
        </p:txBody>
      </p:sp>
      <p:pic>
        <p:nvPicPr>
          <p:cNvPr id="3" name="Image 2">
            <a:extLst>
              <a:ext uri="{FF2B5EF4-FFF2-40B4-BE49-F238E27FC236}">
                <a16:creationId xmlns:a16="http://schemas.microsoft.com/office/drawing/2014/main" id="{12862C08-139E-8E46-94E6-6C798F72728D}"/>
              </a:ext>
            </a:extLst>
          </p:cNvPr>
          <p:cNvPicPr>
            <a:picLocks noChangeAspect="1"/>
          </p:cNvPicPr>
          <p:nvPr/>
        </p:nvPicPr>
        <p:blipFill>
          <a:blip r:embed="rId3"/>
          <a:stretch>
            <a:fillRect/>
          </a:stretch>
        </p:blipFill>
        <p:spPr>
          <a:xfrm>
            <a:off x="184286" y="4400532"/>
            <a:ext cx="1187511" cy="501676"/>
          </a:xfrm>
          <a:prstGeom prst="rect">
            <a:avLst/>
          </a:prstGeom>
        </p:spPr>
      </p:pic>
      <p:graphicFrame>
        <p:nvGraphicFramePr>
          <p:cNvPr id="4" name="Diagramme 3">
            <a:extLst>
              <a:ext uri="{FF2B5EF4-FFF2-40B4-BE49-F238E27FC236}">
                <a16:creationId xmlns:a16="http://schemas.microsoft.com/office/drawing/2014/main" id="{EE078DD0-6534-DEB4-CDB2-9E6389D76978}"/>
              </a:ext>
            </a:extLst>
          </p:cNvPr>
          <p:cNvGraphicFramePr/>
          <p:nvPr>
            <p:extLst>
              <p:ext uri="{D42A27DB-BD31-4B8C-83A1-F6EECF244321}">
                <p14:modId xmlns:p14="http://schemas.microsoft.com/office/powerpoint/2010/main" val="1684401081"/>
              </p:ext>
            </p:extLst>
          </p:nvPr>
        </p:nvGraphicFramePr>
        <p:xfrm>
          <a:off x="1371796" y="1703387"/>
          <a:ext cx="6598519" cy="31269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12245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4"/>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41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2" name="Google Shape;62;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rgbClr val="F3F3F3"/>
                </a:solidFill>
                <a:latin typeface="Montserrat"/>
                <a:ea typeface="Montserrat"/>
                <a:cs typeface="Montserrat"/>
                <a:sym typeface="Montserrat"/>
              </a:rPr>
              <a:t>Contexte et Problématique</a:t>
            </a:r>
            <a:endParaRPr sz="2500" dirty="0">
              <a:solidFill>
                <a:srgbClr val="F3F3F3"/>
              </a:solidFill>
              <a:latin typeface="Montserrat"/>
              <a:ea typeface="Montserrat"/>
              <a:cs typeface="Montserrat"/>
              <a:sym typeface="Montserrat"/>
            </a:endParaRPr>
          </a:p>
        </p:txBody>
      </p:sp>
      <p:sp>
        <p:nvSpPr>
          <p:cNvPr id="63" name="Google Shape;63;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Espace réservé du numéro de diapositive 7">
            <a:extLst>
              <a:ext uri="{FF2B5EF4-FFF2-40B4-BE49-F238E27FC236}">
                <a16:creationId xmlns:a16="http://schemas.microsoft.com/office/drawing/2014/main" id="{29A0871C-B407-B4DC-019C-E7EFE23290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a:p>
        </p:txBody>
      </p:sp>
      <p:pic>
        <p:nvPicPr>
          <p:cNvPr id="3" name="Image 2">
            <a:extLst>
              <a:ext uri="{FF2B5EF4-FFF2-40B4-BE49-F238E27FC236}">
                <a16:creationId xmlns:a16="http://schemas.microsoft.com/office/drawing/2014/main" id="{1A7A6C5C-B5BA-7F83-0C54-F46AE0011E09}"/>
              </a:ext>
            </a:extLst>
          </p:cNvPr>
          <p:cNvPicPr>
            <a:picLocks noChangeAspect="1"/>
          </p:cNvPicPr>
          <p:nvPr/>
        </p:nvPicPr>
        <p:blipFill>
          <a:blip r:embed="rId3"/>
          <a:stretch>
            <a:fillRect/>
          </a:stretch>
        </p:blipFill>
        <p:spPr>
          <a:xfrm>
            <a:off x="184286" y="4400532"/>
            <a:ext cx="1187511" cy="501676"/>
          </a:xfrm>
          <a:prstGeom prst="rect">
            <a:avLst/>
          </a:prstGeom>
        </p:spPr>
      </p:pic>
      <p:graphicFrame>
        <p:nvGraphicFramePr>
          <p:cNvPr id="2" name="Diagramme 1">
            <a:extLst>
              <a:ext uri="{FF2B5EF4-FFF2-40B4-BE49-F238E27FC236}">
                <a16:creationId xmlns:a16="http://schemas.microsoft.com/office/drawing/2014/main" id="{7DD393EE-4B01-4EF5-F1B7-0AEBD7F90F8E}"/>
              </a:ext>
            </a:extLst>
          </p:cNvPr>
          <p:cNvGraphicFramePr/>
          <p:nvPr>
            <p:extLst>
              <p:ext uri="{D42A27DB-BD31-4B8C-83A1-F6EECF244321}">
                <p14:modId xmlns:p14="http://schemas.microsoft.com/office/powerpoint/2010/main" val="1441406759"/>
              </p:ext>
            </p:extLst>
          </p:nvPr>
        </p:nvGraphicFramePr>
        <p:xfrm>
          <a:off x="545431" y="1473600"/>
          <a:ext cx="8053137" cy="3091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C0AF6CBB-90F1-E68B-637F-2BCB16C4FE06}"/>
            </a:ext>
          </a:extLst>
        </p:cNvPr>
        <p:cNvGrpSpPr/>
        <p:nvPr/>
      </p:nvGrpSpPr>
      <p:grpSpPr>
        <a:xfrm>
          <a:off x="0" y="0"/>
          <a:ext cx="0" cy="0"/>
          <a:chOff x="0" y="0"/>
          <a:chExt cx="0" cy="0"/>
        </a:xfrm>
      </p:grpSpPr>
      <p:sp>
        <p:nvSpPr>
          <p:cNvPr id="61" name="Google Shape;61;p4">
            <a:extLst>
              <a:ext uri="{FF2B5EF4-FFF2-40B4-BE49-F238E27FC236}">
                <a16:creationId xmlns:a16="http://schemas.microsoft.com/office/drawing/2014/main" id="{E086214E-EDF8-59FF-5323-830A62B403EB}"/>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41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2" name="Google Shape;62;p4">
            <a:extLst>
              <a:ext uri="{FF2B5EF4-FFF2-40B4-BE49-F238E27FC236}">
                <a16:creationId xmlns:a16="http://schemas.microsoft.com/office/drawing/2014/main" id="{255B07A7-7826-FC33-AD79-39AE84932C91}"/>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rgbClr val="F3F3F3"/>
                </a:solidFill>
                <a:latin typeface="Montserrat"/>
                <a:ea typeface="Montserrat"/>
                <a:cs typeface="Montserrat"/>
                <a:sym typeface="Montserrat"/>
              </a:rPr>
              <a:t>DRP Niveau 1</a:t>
            </a:r>
            <a:endParaRPr sz="2500" dirty="0">
              <a:solidFill>
                <a:srgbClr val="F3F3F3"/>
              </a:solidFill>
              <a:latin typeface="Montserrat"/>
              <a:ea typeface="Montserrat"/>
              <a:cs typeface="Montserrat"/>
              <a:sym typeface="Montserrat"/>
            </a:endParaRPr>
          </a:p>
        </p:txBody>
      </p:sp>
      <p:sp>
        <p:nvSpPr>
          <p:cNvPr id="63" name="Google Shape;63;p4">
            <a:extLst>
              <a:ext uri="{FF2B5EF4-FFF2-40B4-BE49-F238E27FC236}">
                <a16:creationId xmlns:a16="http://schemas.microsoft.com/office/drawing/2014/main" id="{483697BE-1BD5-8FB5-BDC0-6CAD0BEBA4FB}"/>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Espace réservé du numéro de diapositive 7">
            <a:extLst>
              <a:ext uri="{FF2B5EF4-FFF2-40B4-BE49-F238E27FC236}">
                <a16:creationId xmlns:a16="http://schemas.microsoft.com/office/drawing/2014/main" id="{0D163AFC-CAC0-FC47-F756-1EFC757828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a:t>
            </a:fld>
            <a:endParaRPr lang="fr-FR"/>
          </a:p>
        </p:txBody>
      </p:sp>
      <p:pic>
        <p:nvPicPr>
          <p:cNvPr id="3" name="Image 2">
            <a:extLst>
              <a:ext uri="{FF2B5EF4-FFF2-40B4-BE49-F238E27FC236}">
                <a16:creationId xmlns:a16="http://schemas.microsoft.com/office/drawing/2014/main" id="{3C6BEED4-CDD7-F100-92FC-BBC52AD0D4CD}"/>
              </a:ext>
            </a:extLst>
          </p:cNvPr>
          <p:cNvPicPr>
            <a:picLocks noChangeAspect="1"/>
          </p:cNvPicPr>
          <p:nvPr/>
        </p:nvPicPr>
        <p:blipFill>
          <a:blip r:embed="rId3"/>
          <a:stretch>
            <a:fillRect/>
          </a:stretch>
        </p:blipFill>
        <p:spPr>
          <a:xfrm>
            <a:off x="184286" y="4400532"/>
            <a:ext cx="1187511" cy="501676"/>
          </a:xfrm>
          <a:prstGeom prst="rect">
            <a:avLst/>
          </a:prstGeom>
        </p:spPr>
      </p:pic>
      <p:graphicFrame>
        <p:nvGraphicFramePr>
          <p:cNvPr id="4" name="Diagramme 3">
            <a:extLst>
              <a:ext uri="{FF2B5EF4-FFF2-40B4-BE49-F238E27FC236}">
                <a16:creationId xmlns:a16="http://schemas.microsoft.com/office/drawing/2014/main" id="{7E7307B5-5CEE-04C3-C08F-7279C88A54FF}"/>
              </a:ext>
            </a:extLst>
          </p:cNvPr>
          <p:cNvGraphicFramePr/>
          <p:nvPr>
            <p:extLst>
              <p:ext uri="{D42A27DB-BD31-4B8C-83A1-F6EECF244321}">
                <p14:modId xmlns:p14="http://schemas.microsoft.com/office/powerpoint/2010/main" val="480099759"/>
              </p:ext>
            </p:extLst>
          </p:nvPr>
        </p:nvGraphicFramePr>
        <p:xfrm>
          <a:off x="282964" y="1473600"/>
          <a:ext cx="8189494" cy="35154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49960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E4DD90F0-C397-0022-8184-C06487FBBF61}"/>
            </a:ext>
          </a:extLst>
        </p:cNvPr>
        <p:cNvGrpSpPr/>
        <p:nvPr/>
      </p:nvGrpSpPr>
      <p:grpSpPr>
        <a:xfrm>
          <a:off x="0" y="0"/>
          <a:ext cx="0" cy="0"/>
          <a:chOff x="0" y="0"/>
          <a:chExt cx="0" cy="0"/>
        </a:xfrm>
      </p:grpSpPr>
      <p:sp>
        <p:nvSpPr>
          <p:cNvPr id="61" name="Google Shape;61;p4">
            <a:extLst>
              <a:ext uri="{FF2B5EF4-FFF2-40B4-BE49-F238E27FC236}">
                <a16:creationId xmlns:a16="http://schemas.microsoft.com/office/drawing/2014/main" id="{3E9607BA-2163-C78A-0E0C-1AD10412842C}"/>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41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2" name="Google Shape;62;p4">
            <a:extLst>
              <a:ext uri="{FF2B5EF4-FFF2-40B4-BE49-F238E27FC236}">
                <a16:creationId xmlns:a16="http://schemas.microsoft.com/office/drawing/2014/main" id="{4217EA19-1B88-63CA-AAF6-56223AF8522F}"/>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rgbClr val="F3F3F3"/>
                </a:solidFill>
                <a:latin typeface="Montserrat"/>
                <a:ea typeface="Montserrat"/>
                <a:cs typeface="Montserrat"/>
                <a:sym typeface="Montserrat"/>
              </a:rPr>
              <a:t>DRP Niveau 1</a:t>
            </a:r>
            <a:endParaRPr sz="2500" dirty="0">
              <a:solidFill>
                <a:srgbClr val="F3F3F3"/>
              </a:solidFill>
              <a:latin typeface="Montserrat"/>
              <a:ea typeface="Montserrat"/>
              <a:cs typeface="Montserrat"/>
              <a:sym typeface="Montserrat"/>
            </a:endParaRPr>
          </a:p>
        </p:txBody>
      </p:sp>
      <p:sp>
        <p:nvSpPr>
          <p:cNvPr id="63" name="Google Shape;63;p4">
            <a:extLst>
              <a:ext uri="{FF2B5EF4-FFF2-40B4-BE49-F238E27FC236}">
                <a16:creationId xmlns:a16="http://schemas.microsoft.com/office/drawing/2014/main" id="{B7B294C6-4C76-7373-CFD4-B3A8BCF4EF50}"/>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Espace réservé du numéro de diapositive 7">
            <a:extLst>
              <a:ext uri="{FF2B5EF4-FFF2-40B4-BE49-F238E27FC236}">
                <a16:creationId xmlns:a16="http://schemas.microsoft.com/office/drawing/2014/main" id="{F770CB15-A7BF-0C44-C21F-73937CE05D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a:t>
            </a:fld>
            <a:endParaRPr lang="fr-FR"/>
          </a:p>
        </p:txBody>
      </p:sp>
      <p:pic>
        <p:nvPicPr>
          <p:cNvPr id="3" name="Image 2">
            <a:extLst>
              <a:ext uri="{FF2B5EF4-FFF2-40B4-BE49-F238E27FC236}">
                <a16:creationId xmlns:a16="http://schemas.microsoft.com/office/drawing/2014/main" id="{AB1AD524-8CF2-9AE8-C37A-2B4D1C9735D3}"/>
              </a:ext>
            </a:extLst>
          </p:cNvPr>
          <p:cNvPicPr>
            <a:picLocks noChangeAspect="1"/>
          </p:cNvPicPr>
          <p:nvPr/>
        </p:nvPicPr>
        <p:blipFill>
          <a:blip r:embed="rId3"/>
          <a:stretch>
            <a:fillRect/>
          </a:stretch>
        </p:blipFill>
        <p:spPr>
          <a:xfrm>
            <a:off x="184286" y="4400532"/>
            <a:ext cx="1187511" cy="501676"/>
          </a:xfrm>
          <a:prstGeom prst="rect">
            <a:avLst/>
          </a:prstGeom>
        </p:spPr>
      </p:pic>
      <p:pic>
        <p:nvPicPr>
          <p:cNvPr id="5" name="Image 4">
            <a:extLst>
              <a:ext uri="{FF2B5EF4-FFF2-40B4-BE49-F238E27FC236}">
                <a16:creationId xmlns:a16="http://schemas.microsoft.com/office/drawing/2014/main" id="{36A1B100-036E-6CB9-F0CA-C6BDEB01B9DF}"/>
              </a:ext>
            </a:extLst>
          </p:cNvPr>
          <p:cNvPicPr>
            <a:picLocks noChangeAspect="1"/>
          </p:cNvPicPr>
          <p:nvPr/>
        </p:nvPicPr>
        <p:blipFill>
          <a:blip r:embed="rId4"/>
          <a:stretch>
            <a:fillRect/>
          </a:stretch>
        </p:blipFill>
        <p:spPr>
          <a:xfrm>
            <a:off x="0" y="1530363"/>
            <a:ext cx="9144000" cy="2992690"/>
          </a:xfrm>
          <a:prstGeom prst="rect">
            <a:avLst/>
          </a:prstGeom>
        </p:spPr>
      </p:pic>
    </p:spTree>
    <p:extLst>
      <p:ext uri="{BB962C8B-B14F-4D97-AF65-F5344CB8AC3E}">
        <p14:creationId xmlns:p14="http://schemas.microsoft.com/office/powerpoint/2010/main" val="3680732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1689F621-D1CF-8258-74E9-66C6307B2469}"/>
            </a:ext>
          </a:extLst>
        </p:cNvPr>
        <p:cNvGrpSpPr/>
        <p:nvPr/>
      </p:nvGrpSpPr>
      <p:grpSpPr>
        <a:xfrm>
          <a:off x="0" y="0"/>
          <a:ext cx="0" cy="0"/>
          <a:chOff x="0" y="0"/>
          <a:chExt cx="0" cy="0"/>
        </a:xfrm>
      </p:grpSpPr>
      <p:sp>
        <p:nvSpPr>
          <p:cNvPr id="61" name="Google Shape;61;p4">
            <a:extLst>
              <a:ext uri="{FF2B5EF4-FFF2-40B4-BE49-F238E27FC236}">
                <a16:creationId xmlns:a16="http://schemas.microsoft.com/office/drawing/2014/main" id="{29C534B1-7DDD-BF6E-63B7-6970EEC788EB}"/>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41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2" name="Google Shape;62;p4">
            <a:extLst>
              <a:ext uri="{FF2B5EF4-FFF2-40B4-BE49-F238E27FC236}">
                <a16:creationId xmlns:a16="http://schemas.microsoft.com/office/drawing/2014/main" id="{6E33B637-ECC1-2740-3F2D-A762BD36F93C}"/>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rgbClr val="F3F3F3"/>
                </a:solidFill>
                <a:latin typeface="Montserrat"/>
                <a:ea typeface="Montserrat"/>
                <a:cs typeface="Montserrat"/>
                <a:sym typeface="Montserrat"/>
              </a:rPr>
              <a:t>DRP Niveau 1</a:t>
            </a:r>
            <a:endParaRPr sz="2500" dirty="0">
              <a:solidFill>
                <a:srgbClr val="F3F3F3"/>
              </a:solidFill>
              <a:latin typeface="Montserrat"/>
              <a:ea typeface="Montserrat"/>
              <a:cs typeface="Montserrat"/>
              <a:sym typeface="Montserrat"/>
            </a:endParaRPr>
          </a:p>
        </p:txBody>
      </p:sp>
      <p:sp>
        <p:nvSpPr>
          <p:cNvPr id="63" name="Google Shape;63;p4">
            <a:extLst>
              <a:ext uri="{FF2B5EF4-FFF2-40B4-BE49-F238E27FC236}">
                <a16:creationId xmlns:a16="http://schemas.microsoft.com/office/drawing/2014/main" id="{15D7F6E3-0213-76E4-BA96-202CDA089374}"/>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itre 1">
            <a:extLst>
              <a:ext uri="{FF2B5EF4-FFF2-40B4-BE49-F238E27FC236}">
                <a16:creationId xmlns:a16="http://schemas.microsoft.com/office/drawing/2014/main" id="{000CFF41-6D20-6A39-50B5-CDBBC7C36621}"/>
              </a:ext>
            </a:extLst>
          </p:cNvPr>
          <p:cNvSpPr>
            <a:spLocks noGrp="1"/>
          </p:cNvSpPr>
          <p:nvPr>
            <p:ph type="title"/>
          </p:nvPr>
        </p:nvSpPr>
        <p:spPr>
          <a:xfrm>
            <a:off x="5801961" y="1481537"/>
            <a:ext cx="2944847" cy="825150"/>
          </a:xfrm>
          <a:ln>
            <a:solidFill>
              <a:srgbClr val="002060"/>
            </a:solidFill>
          </a:ln>
        </p:spPr>
        <p:txBody>
          <a:bodyPr anchor="ctr"/>
          <a:lstStyle/>
          <a:p>
            <a:pPr algn="ctr"/>
            <a:r>
              <a:rPr lang="fr-FR" dirty="0"/>
              <a:t>Outils DRP V1</a:t>
            </a:r>
          </a:p>
        </p:txBody>
      </p:sp>
      <p:sp>
        <p:nvSpPr>
          <p:cNvPr id="4" name="Espace réservé du texte 3">
            <a:extLst>
              <a:ext uri="{FF2B5EF4-FFF2-40B4-BE49-F238E27FC236}">
                <a16:creationId xmlns:a16="http://schemas.microsoft.com/office/drawing/2014/main" id="{8B14F1B9-ADEC-4559-B4C5-32BF281E8FF7}"/>
              </a:ext>
            </a:extLst>
          </p:cNvPr>
          <p:cNvSpPr>
            <a:spLocks noGrp="1"/>
          </p:cNvSpPr>
          <p:nvPr>
            <p:ph type="body" idx="1"/>
          </p:nvPr>
        </p:nvSpPr>
        <p:spPr>
          <a:xfrm>
            <a:off x="5801961" y="2397357"/>
            <a:ext cx="2944847" cy="2408893"/>
          </a:xfrm>
          <a:ln>
            <a:solidFill>
              <a:srgbClr val="002060"/>
            </a:solidFill>
          </a:ln>
        </p:spPr>
        <p:txBody>
          <a:bodyPr anchor="ctr"/>
          <a:lstStyle/>
          <a:p>
            <a:r>
              <a:rPr lang="fr-FR" dirty="0">
                <a:solidFill>
                  <a:schemeClr val="tx1"/>
                </a:solidFill>
              </a:rPr>
              <a:t>Dynamique et facile d’utilisation</a:t>
            </a:r>
          </a:p>
          <a:p>
            <a:r>
              <a:rPr lang="fr-FR" dirty="0">
                <a:solidFill>
                  <a:schemeClr val="tx1"/>
                </a:solidFill>
              </a:rPr>
              <a:t>Met en évidence les éléments importants</a:t>
            </a:r>
          </a:p>
          <a:p>
            <a:pPr lvl="1"/>
            <a:r>
              <a:rPr lang="fr-FR" dirty="0">
                <a:solidFill>
                  <a:schemeClr val="tx1"/>
                </a:solidFill>
              </a:rPr>
              <a:t>ruptures</a:t>
            </a:r>
          </a:p>
          <a:p>
            <a:pPr lvl="1"/>
            <a:r>
              <a:rPr lang="fr-FR" dirty="0">
                <a:solidFill>
                  <a:schemeClr val="tx1"/>
                </a:solidFill>
              </a:rPr>
              <a:t>dates de passation de commande</a:t>
            </a:r>
          </a:p>
          <a:p>
            <a:r>
              <a:rPr lang="fr-FR" dirty="0">
                <a:solidFill>
                  <a:schemeClr val="tx1"/>
                </a:solidFill>
              </a:rPr>
              <a:t>Visualisation graphique de la variation de stock</a:t>
            </a:r>
          </a:p>
          <a:p>
            <a:r>
              <a:rPr lang="fr-FR" dirty="0">
                <a:solidFill>
                  <a:srgbClr val="C00000"/>
                </a:solidFill>
              </a:rPr>
              <a:t>Basé sur les prévisions &gt; sans filet</a:t>
            </a:r>
          </a:p>
        </p:txBody>
      </p:sp>
      <p:sp>
        <p:nvSpPr>
          <p:cNvPr id="8" name="Espace réservé du numéro de diapositive 7">
            <a:extLst>
              <a:ext uri="{FF2B5EF4-FFF2-40B4-BE49-F238E27FC236}">
                <a16:creationId xmlns:a16="http://schemas.microsoft.com/office/drawing/2014/main" id="{02A4D164-3720-A148-BFD5-C01CD9E317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a:p>
        </p:txBody>
      </p:sp>
      <p:pic>
        <p:nvPicPr>
          <p:cNvPr id="3" name="Image 2">
            <a:extLst>
              <a:ext uri="{FF2B5EF4-FFF2-40B4-BE49-F238E27FC236}">
                <a16:creationId xmlns:a16="http://schemas.microsoft.com/office/drawing/2014/main" id="{CFF1DD08-3E7C-F227-0D08-E640C0337B40}"/>
              </a:ext>
            </a:extLst>
          </p:cNvPr>
          <p:cNvPicPr>
            <a:picLocks noChangeAspect="1"/>
          </p:cNvPicPr>
          <p:nvPr/>
        </p:nvPicPr>
        <p:blipFill>
          <a:blip r:embed="rId3"/>
          <a:stretch>
            <a:fillRect/>
          </a:stretch>
        </p:blipFill>
        <p:spPr>
          <a:xfrm>
            <a:off x="184286" y="4400532"/>
            <a:ext cx="1187511" cy="501676"/>
          </a:xfrm>
          <a:prstGeom prst="rect">
            <a:avLst/>
          </a:prstGeom>
        </p:spPr>
      </p:pic>
      <p:pic>
        <p:nvPicPr>
          <p:cNvPr id="7" name="Image 6">
            <a:extLst>
              <a:ext uri="{FF2B5EF4-FFF2-40B4-BE49-F238E27FC236}">
                <a16:creationId xmlns:a16="http://schemas.microsoft.com/office/drawing/2014/main" id="{3B590704-C5E6-35F4-D642-73CA65B7C446}"/>
              </a:ext>
            </a:extLst>
          </p:cNvPr>
          <p:cNvPicPr>
            <a:picLocks noChangeAspect="1"/>
          </p:cNvPicPr>
          <p:nvPr/>
        </p:nvPicPr>
        <p:blipFill>
          <a:blip r:embed="rId4"/>
          <a:stretch>
            <a:fillRect/>
          </a:stretch>
        </p:blipFill>
        <p:spPr>
          <a:xfrm>
            <a:off x="184286" y="2306687"/>
            <a:ext cx="5051055" cy="1691885"/>
          </a:xfrm>
          <a:prstGeom prst="rect">
            <a:avLst/>
          </a:prstGeom>
        </p:spPr>
      </p:pic>
    </p:spTree>
    <p:extLst>
      <p:ext uri="{BB962C8B-B14F-4D97-AF65-F5344CB8AC3E}">
        <p14:creationId xmlns:p14="http://schemas.microsoft.com/office/powerpoint/2010/main" val="867320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21378F01-405D-B783-DBCC-C5B087665A94}"/>
            </a:ext>
          </a:extLst>
        </p:cNvPr>
        <p:cNvGrpSpPr/>
        <p:nvPr/>
      </p:nvGrpSpPr>
      <p:grpSpPr>
        <a:xfrm>
          <a:off x="0" y="0"/>
          <a:ext cx="0" cy="0"/>
          <a:chOff x="0" y="0"/>
          <a:chExt cx="0" cy="0"/>
        </a:xfrm>
      </p:grpSpPr>
      <p:sp>
        <p:nvSpPr>
          <p:cNvPr id="61" name="Google Shape;61;p4">
            <a:extLst>
              <a:ext uri="{FF2B5EF4-FFF2-40B4-BE49-F238E27FC236}">
                <a16:creationId xmlns:a16="http://schemas.microsoft.com/office/drawing/2014/main" id="{928DFBD0-BAC0-13D6-426F-50CFB6B8ACDB}"/>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41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2" name="Google Shape;62;p4">
            <a:extLst>
              <a:ext uri="{FF2B5EF4-FFF2-40B4-BE49-F238E27FC236}">
                <a16:creationId xmlns:a16="http://schemas.microsoft.com/office/drawing/2014/main" id="{8D830BF7-91FF-4C1A-A64B-51D5D7860805}"/>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rgbClr val="F3F3F3"/>
                </a:solidFill>
                <a:latin typeface="Montserrat"/>
                <a:ea typeface="Montserrat"/>
                <a:cs typeface="Montserrat"/>
                <a:sym typeface="Montserrat"/>
              </a:rPr>
              <a:t>DRP Niveau 2</a:t>
            </a:r>
            <a:endParaRPr sz="2500" dirty="0">
              <a:solidFill>
                <a:srgbClr val="F3F3F3"/>
              </a:solidFill>
              <a:latin typeface="Montserrat"/>
              <a:ea typeface="Montserrat"/>
              <a:cs typeface="Montserrat"/>
              <a:sym typeface="Montserrat"/>
            </a:endParaRPr>
          </a:p>
        </p:txBody>
      </p:sp>
      <p:sp>
        <p:nvSpPr>
          <p:cNvPr id="63" name="Google Shape;63;p4">
            <a:extLst>
              <a:ext uri="{FF2B5EF4-FFF2-40B4-BE49-F238E27FC236}">
                <a16:creationId xmlns:a16="http://schemas.microsoft.com/office/drawing/2014/main" id="{D2BA0E69-9C28-B984-2473-F15657150362}"/>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itre 1">
            <a:extLst>
              <a:ext uri="{FF2B5EF4-FFF2-40B4-BE49-F238E27FC236}">
                <a16:creationId xmlns:a16="http://schemas.microsoft.com/office/drawing/2014/main" id="{56747510-999A-20F6-8A35-F9623400D808}"/>
              </a:ext>
            </a:extLst>
          </p:cNvPr>
          <p:cNvSpPr>
            <a:spLocks noGrp="1"/>
          </p:cNvSpPr>
          <p:nvPr>
            <p:ph type="title"/>
          </p:nvPr>
        </p:nvSpPr>
        <p:spPr>
          <a:xfrm>
            <a:off x="328276" y="1534225"/>
            <a:ext cx="2808000" cy="755700"/>
          </a:xfrm>
          <a:ln>
            <a:solidFill>
              <a:srgbClr val="002060"/>
            </a:solidFill>
          </a:ln>
        </p:spPr>
        <p:txBody>
          <a:bodyPr anchor="ctr"/>
          <a:lstStyle/>
          <a:p>
            <a:r>
              <a:rPr lang="fr-FR" dirty="0"/>
              <a:t>Besoin DRP V2</a:t>
            </a:r>
          </a:p>
        </p:txBody>
      </p:sp>
      <p:sp>
        <p:nvSpPr>
          <p:cNvPr id="4" name="Espace réservé du texte 3">
            <a:extLst>
              <a:ext uri="{FF2B5EF4-FFF2-40B4-BE49-F238E27FC236}">
                <a16:creationId xmlns:a16="http://schemas.microsoft.com/office/drawing/2014/main" id="{2E4AA461-344F-CEA9-E8BF-C41784B73575}"/>
              </a:ext>
            </a:extLst>
          </p:cNvPr>
          <p:cNvSpPr>
            <a:spLocks noGrp="1"/>
          </p:cNvSpPr>
          <p:nvPr>
            <p:ph type="body" idx="1"/>
          </p:nvPr>
        </p:nvSpPr>
        <p:spPr>
          <a:xfrm>
            <a:off x="328276" y="2362306"/>
            <a:ext cx="2808000" cy="2057839"/>
          </a:xfrm>
          <a:ln>
            <a:solidFill>
              <a:srgbClr val="002060"/>
            </a:solidFill>
          </a:ln>
        </p:spPr>
        <p:txBody>
          <a:bodyPr anchor="ctr"/>
          <a:lstStyle/>
          <a:p>
            <a:r>
              <a:rPr lang="fr-FR" dirty="0">
                <a:solidFill>
                  <a:schemeClr val="tx1"/>
                </a:solidFill>
              </a:rPr>
              <a:t>Eviter la rupture de stock même si les prévisions de sont pas fiables</a:t>
            </a:r>
          </a:p>
          <a:p>
            <a:r>
              <a:rPr lang="fr-FR" dirty="0">
                <a:solidFill>
                  <a:schemeClr val="tx1"/>
                </a:solidFill>
              </a:rPr>
              <a:t>Ajout de nouvelles contraintes:</a:t>
            </a:r>
          </a:p>
          <a:p>
            <a:pPr lvl="1"/>
            <a:r>
              <a:rPr lang="fr-FR" dirty="0">
                <a:solidFill>
                  <a:schemeClr val="tx1"/>
                </a:solidFill>
              </a:rPr>
              <a:t>Stock de Sécurité (SS)</a:t>
            </a:r>
          </a:p>
          <a:p>
            <a:pPr lvl="1"/>
            <a:r>
              <a:rPr lang="fr-FR" dirty="0">
                <a:solidFill>
                  <a:schemeClr val="tx1"/>
                </a:solidFill>
              </a:rPr>
              <a:t>Sous-stock</a:t>
            </a:r>
          </a:p>
          <a:p>
            <a:pPr lvl="1"/>
            <a:r>
              <a:rPr lang="fr-FR" dirty="0">
                <a:solidFill>
                  <a:schemeClr val="tx1"/>
                </a:solidFill>
              </a:rPr>
              <a:t>Minimum de commande (MOQ)</a:t>
            </a:r>
          </a:p>
        </p:txBody>
      </p:sp>
      <p:sp>
        <p:nvSpPr>
          <p:cNvPr id="8" name="Espace réservé du numéro de diapositive 7">
            <a:extLst>
              <a:ext uri="{FF2B5EF4-FFF2-40B4-BE49-F238E27FC236}">
                <a16:creationId xmlns:a16="http://schemas.microsoft.com/office/drawing/2014/main" id="{0FC6607A-D91C-D8B3-3AD9-7FEEA98A83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a:p>
        </p:txBody>
      </p:sp>
      <p:pic>
        <p:nvPicPr>
          <p:cNvPr id="3" name="Image 2">
            <a:extLst>
              <a:ext uri="{FF2B5EF4-FFF2-40B4-BE49-F238E27FC236}">
                <a16:creationId xmlns:a16="http://schemas.microsoft.com/office/drawing/2014/main" id="{4E72705C-4C3D-86C6-50EA-3B4A8B2CB846}"/>
              </a:ext>
            </a:extLst>
          </p:cNvPr>
          <p:cNvPicPr>
            <a:picLocks noChangeAspect="1"/>
          </p:cNvPicPr>
          <p:nvPr/>
        </p:nvPicPr>
        <p:blipFill>
          <a:blip r:embed="rId3"/>
          <a:stretch>
            <a:fillRect/>
          </a:stretch>
        </p:blipFill>
        <p:spPr>
          <a:xfrm>
            <a:off x="178988" y="4492526"/>
            <a:ext cx="1187511" cy="501676"/>
          </a:xfrm>
          <a:prstGeom prst="rect">
            <a:avLst/>
          </a:prstGeom>
        </p:spPr>
      </p:pic>
      <p:pic>
        <p:nvPicPr>
          <p:cNvPr id="7" name="Image 6">
            <a:extLst>
              <a:ext uri="{FF2B5EF4-FFF2-40B4-BE49-F238E27FC236}">
                <a16:creationId xmlns:a16="http://schemas.microsoft.com/office/drawing/2014/main" id="{29C569EA-489C-0378-46FB-FD26EA034184}"/>
              </a:ext>
            </a:extLst>
          </p:cNvPr>
          <p:cNvPicPr>
            <a:picLocks noChangeAspect="1"/>
          </p:cNvPicPr>
          <p:nvPr/>
        </p:nvPicPr>
        <p:blipFill>
          <a:blip r:embed="rId4"/>
          <a:stretch>
            <a:fillRect/>
          </a:stretch>
        </p:blipFill>
        <p:spPr>
          <a:xfrm>
            <a:off x="3245106" y="1789292"/>
            <a:ext cx="5776052" cy="2299500"/>
          </a:xfrm>
          <a:prstGeom prst="rect">
            <a:avLst/>
          </a:prstGeom>
        </p:spPr>
      </p:pic>
    </p:spTree>
    <p:extLst>
      <p:ext uri="{BB962C8B-B14F-4D97-AF65-F5344CB8AC3E}">
        <p14:creationId xmlns:p14="http://schemas.microsoft.com/office/powerpoint/2010/main" val="104824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AA8B7929-B48A-8675-507C-63176017A614}"/>
            </a:ext>
          </a:extLst>
        </p:cNvPr>
        <p:cNvGrpSpPr/>
        <p:nvPr/>
      </p:nvGrpSpPr>
      <p:grpSpPr>
        <a:xfrm>
          <a:off x="0" y="0"/>
          <a:ext cx="0" cy="0"/>
          <a:chOff x="0" y="0"/>
          <a:chExt cx="0" cy="0"/>
        </a:xfrm>
      </p:grpSpPr>
      <p:sp>
        <p:nvSpPr>
          <p:cNvPr id="61" name="Google Shape;61;p4">
            <a:extLst>
              <a:ext uri="{FF2B5EF4-FFF2-40B4-BE49-F238E27FC236}">
                <a16:creationId xmlns:a16="http://schemas.microsoft.com/office/drawing/2014/main" id="{8D49FEF8-4D0B-EF3B-0C2C-8FC9FEDD3825}"/>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41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2" name="Google Shape;62;p4">
            <a:extLst>
              <a:ext uri="{FF2B5EF4-FFF2-40B4-BE49-F238E27FC236}">
                <a16:creationId xmlns:a16="http://schemas.microsoft.com/office/drawing/2014/main" id="{FDC853F6-469C-C35C-3FBD-71104FAAA373}"/>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rgbClr val="F3F3F3"/>
                </a:solidFill>
                <a:latin typeface="Montserrat"/>
                <a:ea typeface="Montserrat"/>
                <a:cs typeface="Montserrat"/>
                <a:sym typeface="Montserrat"/>
              </a:rPr>
              <a:t>DRP Niveau 2</a:t>
            </a:r>
            <a:endParaRPr sz="2500" dirty="0">
              <a:solidFill>
                <a:srgbClr val="F3F3F3"/>
              </a:solidFill>
              <a:latin typeface="Montserrat"/>
              <a:ea typeface="Montserrat"/>
              <a:cs typeface="Montserrat"/>
              <a:sym typeface="Montserrat"/>
            </a:endParaRPr>
          </a:p>
        </p:txBody>
      </p:sp>
      <p:sp>
        <p:nvSpPr>
          <p:cNvPr id="63" name="Google Shape;63;p4">
            <a:extLst>
              <a:ext uri="{FF2B5EF4-FFF2-40B4-BE49-F238E27FC236}">
                <a16:creationId xmlns:a16="http://schemas.microsoft.com/office/drawing/2014/main" id="{88509B44-D98D-1C47-CDA1-D5EBEA2AC20F}"/>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Espace réservé du numéro de diapositive 7">
            <a:extLst>
              <a:ext uri="{FF2B5EF4-FFF2-40B4-BE49-F238E27FC236}">
                <a16:creationId xmlns:a16="http://schemas.microsoft.com/office/drawing/2014/main" id="{F324D340-C78E-8EA6-2082-3D3CE41E80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a:p>
        </p:txBody>
      </p:sp>
      <p:pic>
        <p:nvPicPr>
          <p:cNvPr id="3" name="Image 2">
            <a:extLst>
              <a:ext uri="{FF2B5EF4-FFF2-40B4-BE49-F238E27FC236}">
                <a16:creationId xmlns:a16="http://schemas.microsoft.com/office/drawing/2014/main" id="{B36DAE59-EC32-6338-B5CF-3420590F4290}"/>
              </a:ext>
            </a:extLst>
          </p:cNvPr>
          <p:cNvPicPr>
            <a:picLocks noChangeAspect="1"/>
          </p:cNvPicPr>
          <p:nvPr/>
        </p:nvPicPr>
        <p:blipFill>
          <a:blip r:embed="rId3"/>
          <a:stretch>
            <a:fillRect/>
          </a:stretch>
        </p:blipFill>
        <p:spPr>
          <a:xfrm>
            <a:off x="184286" y="4400532"/>
            <a:ext cx="1187511" cy="501676"/>
          </a:xfrm>
          <a:prstGeom prst="rect">
            <a:avLst/>
          </a:prstGeom>
        </p:spPr>
      </p:pic>
      <p:pic>
        <p:nvPicPr>
          <p:cNvPr id="4" name="Image 3">
            <a:extLst>
              <a:ext uri="{FF2B5EF4-FFF2-40B4-BE49-F238E27FC236}">
                <a16:creationId xmlns:a16="http://schemas.microsoft.com/office/drawing/2014/main" id="{BABD75F6-50F7-F937-D868-607108DDFE36}"/>
              </a:ext>
            </a:extLst>
          </p:cNvPr>
          <p:cNvPicPr>
            <a:picLocks noChangeAspect="1"/>
          </p:cNvPicPr>
          <p:nvPr/>
        </p:nvPicPr>
        <p:blipFill>
          <a:blip r:embed="rId4"/>
          <a:stretch>
            <a:fillRect/>
          </a:stretch>
        </p:blipFill>
        <p:spPr>
          <a:xfrm>
            <a:off x="1371797" y="1441852"/>
            <a:ext cx="6826601" cy="3695890"/>
          </a:xfrm>
          <a:prstGeom prst="rect">
            <a:avLst/>
          </a:prstGeom>
        </p:spPr>
      </p:pic>
      <p:sp>
        <p:nvSpPr>
          <p:cNvPr id="6" name="Cadre 5">
            <a:extLst>
              <a:ext uri="{FF2B5EF4-FFF2-40B4-BE49-F238E27FC236}">
                <a16:creationId xmlns:a16="http://schemas.microsoft.com/office/drawing/2014/main" id="{4A9CC19C-EB93-D012-C1EB-77A2D886E7B2}"/>
              </a:ext>
            </a:extLst>
          </p:cNvPr>
          <p:cNvSpPr/>
          <p:nvPr/>
        </p:nvSpPr>
        <p:spPr>
          <a:xfrm>
            <a:off x="6312568" y="1965158"/>
            <a:ext cx="1122948" cy="1023687"/>
          </a:xfrm>
          <a:prstGeom prst="frame">
            <a:avLst>
              <a:gd name="adj1" fmla="val 3571"/>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Cadre 6">
            <a:extLst>
              <a:ext uri="{FF2B5EF4-FFF2-40B4-BE49-F238E27FC236}">
                <a16:creationId xmlns:a16="http://schemas.microsoft.com/office/drawing/2014/main" id="{612088C3-85A5-7E68-56A9-F6839A62DEDE}"/>
              </a:ext>
            </a:extLst>
          </p:cNvPr>
          <p:cNvSpPr/>
          <p:nvPr/>
        </p:nvSpPr>
        <p:spPr>
          <a:xfrm>
            <a:off x="1464875" y="3162558"/>
            <a:ext cx="1583125" cy="1894259"/>
          </a:xfrm>
          <a:prstGeom prst="frame">
            <a:avLst>
              <a:gd name="adj1" fmla="val 413"/>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4020669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8FACFC64-8BB9-85B5-1F1F-22CDDB289169}"/>
            </a:ext>
          </a:extLst>
        </p:cNvPr>
        <p:cNvGrpSpPr/>
        <p:nvPr/>
      </p:nvGrpSpPr>
      <p:grpSpPr>
        <a:xfrm>
          <a:off x="0" y="0"/>
          <a:ext cx="0" cy="0"/>
          <a:chOff x="0" y="0"/>
          <a:chExt cx="0" cy="0"/>
        </a:xfrm>
      </p:grpSpPr>
      <p:sp>
        <p:nvSpPr>
          <p:cNvPr id="61" name="Google Shape;61;p4">
            <a:extLst>
              <a:ext uri="{FF2B5EF4-FFF2-40B4-BE49-F238E27FC236}">
                <a16:creationId xmlns:a16="http://schemas.microsoft.com/office/drawing/2014/main" id="{5C1A915A-C623-E3F1-1355-16D70BACE676}"/>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41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2" name="Google Shape;62;p4">
            <a:extLst>
              <a:ext uri="{FF2B5EF4-FFF2-40B4-BE49-F238E27FC236}">
                <a16:creationId xmlns:a16="http://schemas.microsoft.com/office/drawing/2014/main" id="{6FE4A1AC-6E7C-C22B-93BD-6F1EA4D8AF60}"/>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rgbClr val="F3F3F3"/>
                </a:solidFill>
                <a:latin typeface="Montserrat"/>
                <a:ea typeface="Montserrat"/>
                <a:cs typeface="Montserrat"/>
                <a:sym typeface="Montserrat"/>
              </a:rPr>
              <a:t>DRP Niveau 2 - Exemples</a:t>
            </a:r>
            <a:endParaRPr sz="2500" dirty="0">
              <a:solidFill>
                <a:srgbClr val="F3F3F3"/>
              </a:solidFill>
              <a:latin typeface="Montserrat"/>
              <a:ea typeface="Montserrat"/>
              <a:cs typeface="Montserrat"/>
              <a:sym typeface="Montserrat"/>
            </a:endParaRPr>
          </a:p>
        </p:txBody>
      </p:sp>
      <p:sp>
        <p:nvSpPr>
          <p:cNvPr id="63" name="Google Shape;63;p4">
            <a:extLst>
              <a:ext uri="{FF2B5EF4-FFF2-40B4-BE49-F238E27FC236}">
                <a16:creationId xmlns:a16="http://schemas.microsoft.com/office/drawing/2014/main" id="{EE9EEDF9-8CEC-1ECD-BC57-F63C1C2CCEBD}"/>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Espace réservé du numéro de diapositive 7">
            <a:extLst>
              <a:ext uri="{FF2B5EF4-FFF2-40B4-BE49-F238E27FC236}">
                <a16:creationId xmlns:a16="http://schemas.microsoft.com/office/drawing/2014/main" id="{16EB4B44-E2EF-1765-47E2-C3B5D43D15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pic>
        <p:nvPicPr>
          <p:cNvPr id="3" name="Image 2">
            <a:extLst>
              <a:ext uri="{FF2B5EF4-FFF2-40B4-BE49-F238E27FC236}">
                <a16:creationId xmlns:a16="http://schemas.microsoft.com/office/drawing/2014/main" id="{F23D188B-3C4B-3E7E-E01A-EA34A27B8899}"/>
              </a:ext>
            </a:extLst>
          </p:cNvPr>
          <p:cNvPicPr>
            <a:picLocks noChangeAspect="1"/>
          </p:cNvPicPr>
          <p:nvPr/>
        </p:nvPicPr>
        <p:blipFill>
          <a:blip r:embed="rId3"/>
          <a:stretch>
            <a:fillRect/>
          </a:stretch>
        </p:blipFill>
        <p:spPr>
          <a:xfrm>
            <a:off x="184286" y="4400532"/>
            <a:ext cx="1187511" cy="501676"/>
          </a:xfrm>
          <a:prstGeom prst="rect">
            <a:avLst/>
          </a:prstGeom>
        </p:spPr>
      </p:pic>
      <p:graphicFrame>
        <p:nvGraphicFramePr>
          <p:cNvPr id="2" name="Diagramme 1">
            <a:extLst>
              <a:ext uri="{FF2B5EF4-FFF2-40B4-BE49-F238E27FC236}">
                <a16:creationId xmlns:a16="http://schemas.microsoft.com/office/drawing/2014/main" id="{7EFBF883-7EC1-D6EB-1A9D-2BE10E22E106}"/>
              </a:ext>
            </a:extLst>
          </p:cNvPr>
          <p:cNvGraphicFramePr/>
          <p:nvPr>
            <p:extLst>
              <p:ext uri="{D42A27DB-BD31-4B8C-83A1-F6EECF244321}">
                <p14:modId xmlns:p14="http://schemas.microsoft.com/office/powerpoint/2010/main" val="1216817672"/>
              </p:ext>
            </p:extLst>
          </p:nvPr>
        </p:nvGraphicFramePr>
        <p:xfrm>
          <a:off x="1078208" y="1652425"/>
          <a:ext cx="7394250" cy="29989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92512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77986F14-C4AF-1C25-9222-8711FAD61262}"/>
            </a:ext>
          </a:extLst>
        </p:cNvPr>
        <p:cNvGrpSpPr/>
        <p:nvPr/>
      </p:nvGrpSpPr>
      <p:grpSpPr>
        <a:xfrm>
          <a:off x="0" y="0"/>
          <a:ext cx="0" cy="0"/>
          <a:chOff x="0" y="0"/>
          <a:chExt cx="0" cy="0"/>
        </a:xfrm>
      </p:grpSpPr>
      <p:sp>
        <p:nvSpPr>
          <p:cNvPr id="61" name="Google Shape;61;p4">
            <a:extLst>
              <a:ext uri="{FF2B5EF4-FFF2-40B4-BE49-F238E27FC236}">
                <a16:creationId xmlns:a16="http://schemas.microsoft.com/office/drawing/2014/main" id="{55EFEC04-BA1D-7E1D-C742-6475D32ED2C9}"/>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41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2" name="Google Shape;62;p4">
            <a:extLst>
              <a:ext uri="{FF2B5EF4-FFF2-40B4-BE49-F238E27FC236}">
                <a16:creationId xmlns:a16="http://schemas.microsoft.com/office/drawing/2014/main" id="{91474CB4-D4AE-115F-74F2-5E4C64FF7C92}"/>
              </a:ext>
            </a:extLst>
          </p:cNvPr>
          <p:cNvSpPr txBox="1"/>
          <p:nvPr/>
        </p:nvSpPr>
        <p:spPr>
          <a:xfrm>
            <a:off x="887504" y="313187"/>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rgbClr val="F3F3F3"/>
                </a:solidFill>
                <a:latin typeface="Montserrat"/>
                <a:ea typeface="Montserrat"/>
                <a:cs typeface="Montserrat"/>
                <a:sym typeface="Montserrat"/>
              </a:rPr>
              <a:t>DRP Niveau 2 – Optimisation Transport</a:t>
            </a:r>
            <a:endParaRPr sz="2500" dirty="0">
              <a:solidFill>
                <a:srgbClr val="F3F3F3"/>
              </a:solidFill>
              <a:latin typeface="Montserrat"/>
              <a:ea typeface="Montserrat"/>
              <a:cs typeface="Montserrat"/>
              <a:sym typeface="Montserrat"/>
            </a:endParaRPr>
          </a:p>
        </p:txBody>
      </p:sp>
      <p:sp>
        <p:nvSpPr>
          <p:cNvPr id="63" name="Google Shape;63;p4">
            <a:extLst>
              <a:ext uri="{FF2B5EF4-FFF2-40B4-BE49-F238E27FC236}">
                <a16:creationId xmlns:a16="http://schemas.microsoft.com/office/drawing/2014/main" id="{0C88D660-C15F-9659-9C73-E3356BC7E780}"/>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Espace réservé du numéro de diapositive 7">
            <a:extLst>
              <a:ext uri="{FF2B5EF4-FFF2-40B4-BE49-F238E27FC236}">
                <a16:creationId xmlns:a16="http://schemas.microsoft.com/office/drawing/2014/main" id="{5136FF4B-54C3-FC3F-24C9-718272CC3E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a:p>
        </p:txBody>
      </p:sp>
      <p:pic>
        <p:nvPicPr>
          <p:cNvPr id="3" name="Image 2">
            <a:extLst>
              <a:ext uri="{FF2B5EF4-FFF2-40B4-BE49-F238E27FC236}">
                <a16:creationId xmlns:a16="http://schemas.microsoft.com/office/drawing/2014/main" id="{711B6849-698C-DCBA-BFB2-C75160270EBA}"/>
              </a:ext>
            </a:extLst>
          </p:cNvPr>
          <p:cNvPicPr>
            <a:picLocks noChangeAspect="1"/>
          </p:cNvPicPr>
          <p:nvPr/>
        </p:nvPicPr>
        <p:blipFill>
          <a:blip r:embed="rId3"/>
          <a:stretch>
            <a:fillRect/>
          </a:stretch>
        </p:blipFill>
        <p:spPr>
          <a:xfrm>
            <a:off x="184286" y="4400532"/>
            <a:ext cx="1187511" cy="501676"/>
          </a:xfrm>
          <a:prstGeom prst="rect">
            <a:avLst/>
          </a:prstGeom>
        </p:spPr>
      </p:pic>
      <p:graphicFrame>
        <p:nvGraphicFramePr>
          <p:cNvPr id="10" name="Diagramme 9">
            <a:extLst>
              <a:ext uri="{FF2B5EF4-FFF2-40B4-BE49-F238E27FC236}">
                <a16:creationId xmlns:a16="http://schemas.microsoft.com/office/drawing/2014/main" id="{0434E183-1115-979C-F4C3-374F967FE845}"/>
              </a:ext>
            </a:extLst>
          </p:cNvPr>
          <p:cNvGraphicFramePr/>
          <p:nvPr>
            <p:extLst>
              <p:ext uri="{D42A27DB-BD31-4B8C-83A1-F6EECF244321}">
                <p14:modId xmlns:p14="http://schemas.microsoft.com/office/powerpoint/2010/main" val="1841450396"/>
              </p:ext>
            </p:extLst>
          </p:nvPr>
        </p:nvGraphicFramePr>
        <p:xfrm>
          <a:off x="1012175" y="1666337"/>
          <a:ext cx="2037347" cy="29879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Flèche : droite 10">
            <a:extLst>
              <a:ext uri="{FF2B5EF4-FFF2-40B4-BE49-F238E27FC236}">
                <a16:creationId xmlns:a16="http://schemas.microsoft.com/office/drawing/2014/main" id="{08C220A1-F06B-9DCC-A16E-58624D37C599}"/>
              </a:ext>
            </a:extLst>
          </p:cNvPr>
          <p:cNvSpPr/>
          <p:nvPr/>
        </p:nvSpPr>
        <p:spPr>
          <a:xfrm>
            <a:off x="3376095" y="2791325"/>
            <a:ext cx="1002631" cy="368969"/>
          </a:xfrm>
          <a:prstGeom prst="rightArrow">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a:extLst>
              <a:ext uri="{FF2B5EF4-FFF2-40B4-BE49-F238E27FC236}">
                <a16:creationId xmlns:a16="http://schemas.microsoft.com/office/drawing/2014/main" id="{602268D2-AD3A-376A-E473-1C61F2771476}"/>
              </a:ext>
            </a:extLst>
          </p:cNvPr>
          <p:cNvPicPr>
            <a:picLocks noChangeAspect="1"/>
          </p:cNvPicPr>
          <p:nvPr/>
        </p:nvPicPr>
        <p:blipFill>
          <a:blip r:embed="rId9"/>
          <a:stretch>
            <a:fillRect/>
          </a:stretch>
        </p:blipFill>
        <p:spPr>
          <a:xfrm>
            <a:off x="4648942" y="1622211"/>
            <a:ext cx="3664138" cy="3397425"/>
          </a:xfrm>
          <a:prstGeom prst="rect">
            <a:avLst/>
          </a:prstGeom>
        </p:spPr>
      </p:pic>
    </p:spTree>
    <p:extLst>
      <p:ext uri="{BB962C8B-B14F-4D97-AF65-F5344CB8AC3E}">
        <p14:creationId xmlns:p14="http://schemas.microsoft.com/office/powerpoint/2010/main" val="94723835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3408</TotalTime>
  <Words>940</Words>
  <Application>Microsoft Office PowerPoint</Application>
  <PresentationFormat>Affichage à l'écran (16:9)</PresentationFormat>
  <Paragraphs>115</Paragraphs>
  <Slides>10</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Montserrat</vt:lpstr>
      <vt:lpstr>Calibri</vt:lpstr>
      <vt:lpstr>Inter</vt:lpstr>
      <vt:lpstr>Simple Light</vt:lpstr>
      <vt:lpstr>Présentation PowerPoint</vt:lpstr>
      <vt:lpstr>Présentation PowerPoint</vt:lpstr>
      <vt:lpstr>Présentation PowerPoint</vt:lpstr>
      <vt:lpstr>Présentation PowerPoint</vt:lpstr>
      <vt:lpstr>Outils DRP V1</vt:lpstr>
      <vt:lpstr>Besoin DRP V2</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Quitterie ROUDAUT</dc:creator>
  <cp:lastModifiedBy>Quitterie ROUDAUT</cp:lastModifiedBy>
  <cp:revision>1</cp:revision>
  <dcterms:modified xsi:type="dcterms:W3CDTF">2025-03-03T10:59:23Z</dcterms:modified>
</cp:coreProperties>
</file>