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jBYHcoC5pIhFw7dh5gh/EfAabB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07e6bd6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307e6bd6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7e6bd6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307e6bd6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1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ehsanul.kader@bracu.ac.bd" TargetMode="External"/><Relationship Id="rId4" Type="http://schemas.openxmlformats.org/officeDocument/2006/relationships/hyperlink" Target="https://tinyurl.com/ehd221spring25" TargetMode="External"/><Relationship Id="rId5" Type="http://schemas.openxmlformats.org/officeDocument/2006/relationships/hyperlink" Target="https://join.slack.com/t/algorithmscse-pic3691/signu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Muhammad Ehsanul Kader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225225"/>
            <a:ext cx="8520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GB" sz="1300"/>
              <a:t>Faculty Name:</a:t>
            </a:r>
            <a:r>
              <a:rPr lang="en-GB" sz="1300"/>
              <a:t> Muhammad Ehsanul Kader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GB" sz="1300"/>
              <a:t>USIS initial: </a:t>
            </a:r>
            <a:r>
              <a:rPr lang="en-GB" sz="1300"/>
              <a:t>EHD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GB" sz="1300"/>
              <a:t>Consultation Hours: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0"/>
              <a:t>Sunday, Monday, Tuesday, Wednesday: 12:30PM-1:50PM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0"/>
              <a:t>Desk: </a:t>
            </a:r>
            <a:r>
              <a:rPr b="1" lang="en-GB" sz="1300"/>
              <a:t>4M113</a:t>
            </a:r>
            <a:endParaRPr b="1"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0"/>
              <a:t>Email: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ehsanul.kader@bracu.ac.bd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0"/>
              <a:t>Resources: </a:t>
            </a:r>
            <a:r>
              <a:rPr lang="en-GB" sz="1300" u="sng">
                <a:solidFill>
                  <a:schemeClr val="hlink"/>
                </a:solidFill>
                <a:hlinkClick r:id="rId4"/>
              </a:rPr>
              <a:t>https://tinyurl.com/ehd221spring25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0"/>
              <a:t>Slack link: </a:t>
            </a:r>
            <a:r>
              <a:rPr lang="en-GB" sz="1300" u="sng">
                <a:solidFill>
                  <a:schemeClr val="hlink"/>
                </a:solidFill>
                <a:hlinkClick r:id="rId5"/>
              </a:rPr>
              <a:t>https://join.slack.com/t/algorithmscse-pic3691/signup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07e6bd64d_0_2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Topics we will cover before mid</a:t>
            </a:r>
            <a:endParaRPr/>
          </a:p>
        </p:txBody>
      </p:sp>
      <p:sp>
        <p:nvSpPr>
          <p:cNvPr id="72" name="Google Shape;72;g3307e6bd64d_0_21"/>
          <p:cNvSpPr txBox="1"/>
          <p:nvPr/>
        </p:nvSpPr>
        <p:spPr>
          <a:xfrm>
            <a:off x="-1242025" y="549900"/>
            <a:ext cx="68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g3307e6bd64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8825"/>
            <a:ext cx="8839199" cy="365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07e6bd64d_0_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Topics we will cover after mid</a:t>
            </a:r>
            <a:endParaRPr/>
          </a:p>
        </p:txBody>
      </p:sp>
      <p:sp>
        <p:nvSpPr>
          <p:cNvPr id="79" name="Google Shape;79;g3307e6bd64d_0_14"/>
          <p:cNvSpPr txBox="1"/>
          <p:nvPr/>
        </p:nvSpPr>
        <p:spPr>
          <a:xfrm>
            <a:off x="-1242025" y="549900"/>
            <a:ext cx="68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g3307e6bd64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000"/>
            <a:ext cx="8839200" cy="342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