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2" roundtripDataSignature="AMtx7mgGJs0A6CsjnCFN1zjlm9Ir/XLK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b84ca5036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b84ca5036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Decision Making</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Branching or Selection Statements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b84ca50362_2_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Draw a flowchart</a:t>
            </a:r>
            <a:endParaRPr/>
          </a:p>
        </p:txBody>
      </p:sp>
      <p:sp>
        <p:nvSpPr>
          <p:cNvPr id="200" name="Google Shape;200;g2b84ca50362_2_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Take an exam marks out of 100 from the user/student. Then show him/her the grade he/she gets in that exam.</a:t>
            </a:r>
            <a:br>
              <a:rPr lang="en"/>
            </a:br>
            <a:r>
              <a:rPr lang="en"/>
              <a:t>Here,</a:t>
            </a:r>
            <a:br>
              <a:rPr lang="en"/>
            </a:br>
            <a:r>
              <a:rPr lang="en"/>
              <a:t>For marks between 90 to 100, the grade is A+</a:t>
            </a:r>
            <a:endParaRPr/>
          </a:p>
          <a:p>
            <a:pPr indent="0" lvl="0" marL="0" rtl="0" algn="l">
              <a:spcBef>
                <a:spcPts val="0"/>
              </a:spcBef>
              <a:spcAft>
                <a:spcPts val="0"/>
              </a:spcAft>
              <a:buNone/>
            </a:pPr>
            <a:r>
              <a:rPr lang="en"/>
              <a:t>For marks between 80 to 89, the grade is A</a:t>
            </a:r>
            <a:endParaRPr/>
          </a:p>
          <a:p>
            <a:pPr indent="0" lvl="0" marL="0" rtl="0" algn="l">
              <a:spcBef>
                <a:spcPts val="0"/>
              </a:spcBef>
              <a:spcAft>
                <a:spcPts val="0"/>
              </a:spcAft>
              <a:buNone/>
            </a:pPr>
            <a:r>
              <a:rPr lang="en"/>
              <a:t>For marks between 70 to 79, the grade is B</a:t>
            </a:r>
            <a:endParaRPr/>
          </a:p>
          <a:p>
            <a:pPr indent="0" lvl="0" marL="0" rtl="0" algn="l">
              <a:spcBef>
                <a:spcPts val="0"/>
              </a:spcBef>
              <a:spcAft>
                <a:spcPts val="0"/>
              </a:spcAft>
              <a:buNone/>
            </a:pPr>
            <a:r>
              <a:rPr lang="en"/>
              <a:t>For marks between 60 to 69, the grade is C</a:t>
            </a:r>
            <a:endParaRPr/>
          </a:p>
          <a:p>
            <a:pPr indent="0" lvl="0" marL="0" rtl="0" algn="l">
              <a:spcBef>
                <a:spcPts val="0"/>
              </a:spcBef>
              <a:spcAft>
                <a:spcPts val="0"/>
              </a:spcAft>
              <a:buNone/>
            </a:pPr>
            <a:r>
              <a:rPr lang="en"/>
              <a:t>For marks between 50 to 59, the grade is D</a:t>
            </a:r>
            <a:endParaRPr/>
          </a:p>
          <a:p>
            <a:pPr indent="0" lvl="0" marL="0" rtl="0" algn="l">
              <a:spcBef>
                <a:spcPts val="0"/>
              </a:spcBef>
              <a:spcAft>
                <a:spcPts val="0"/>
              </a:spcAft>
              <a:buClr>
                <a:schemeClr val="dk1"/>
              </a:buClr>
              <a:buSzPts val="1100"/>
              <a:buFont typeface="Arial"/>
              <a:buNone/>
            </a:pPr>
            <a:r>
              <a:rPr lang="en"/>
              <a:t>For marks between 0 to 49, the grade is F</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if - else if - else Multiple Selection Statements (Contd)</a:t>
            </a:r>
            <a:endParaRPr/>
          </a:p>
        </p:txBody>
      </p:sp>
      <p:sp>
        <p:nvSpPr>
          <p:cNvPr id="206" name="Google Shape;206;p10"/>
          <p:cNvSpPr txBox="1"/>
          <p:nvPr/>
        </p:nvSpPr>
        <p:spPr>
          <a:xfrm>
            <a:off x="4939275" y="1386825"/>
            <a:ext cx="3964200" cy="3109200"/>
          </a:xfrm>
          <a:prstGeom prst="rect">
            <a:avLst/>
          </a:prstGeom>
          <a:solidFill>
            <a:srgbClr val="EEEEEE"/>
          </a:solidFill>
          <a:ln cap="flat" cmpd="sng" w="9525">
            <a:solidFill>
              <a:srgbClr val="434343"/>
            </a:solidFill>
            <a:prstDash val="solid"/>
            <a:round/>
            <a:headEnd len="sm" w="sm" type="none"/>
            <a:tailEnd len="sm" w="sm" type="none"/>
          </a:ln>
        </p:spPr>
        <p:txBody>
          <a:bodyPr anchorCtr="0" anchor="t" bIns="91425" lIns="45700" spcFirstLastPara="1" rIns="18275" wrap="square" tIns="91425">
            <a:spAutoFit/>
          </a:bodyPr>
          <a:lstStyle/>
          <a:p>
            <a:pPr indent="-292100" lvl="0" marL="457200" marR="0" rtl="0" algn="l">
              <a:lnSpc>
                <a:spcPct val="150000"/>
              </a:lnSpc>
              <a:spcBef>
                <a:spcPts val="0"/>
              </a:spcBef>
              <a:spcAft>
                <a:spcPts val="0"/>
              </a:spcAft>
              <a:buClr>
                <a:srgbClr val="000000"/>
              </a:buClr>
              <a:buSzPts val="1000"/>
              <a:buFont typeface="Courier New"/>
              <a:buAutoNum type="arabicPeriod"/>
            </a:pPr>
            <a:r>
              <a:rPr b="0" i="0" lang="en" sz="1000" u="none" cap="none" strike="noStrike">
                <a:solidFill>
                  <a:srgbClr val="0000FF"/>
                </a:solidFill>
                <a:latin typeface="Courier New"/>
                <a:ea typeface="Courier New"/>
                <a:cs typeface="Courier New"/>
                <a:sym typeface="Courier New"/>
              </a:rPr>
              <a:t>class</a:t>
            </a:r>
            <a:r>
              <a:rPr b="0" i="0" lang="en" sz="1000" u="none" cap="none" strike="noStrike">
                <a:solidFill>
                  <a:srgbClr val="000000"/>
                </a:solidFill>
                <a:latin typeface="Courier New"/>
                <a:ea typeface="Courier New"/>
                <a:cs typeface="Courier New"/>
                <a:sym typeface="Courier New"/>
              </a:rPr>
              <a:t> MultiBranching {</a:t>
            </a:r>
            <a:endParaRPr b="0" i="0" sz="1000" u="none" cap="none" strike="noStrike">
              <a:solidFill>
                <a:schemeClr val="dk1"/>
              </a:solidFill>
              <a:latin typeface="Courier New"/>
              <a:ea typeface="Courier New"/>
              <a:cs typeface="Courier New"/>
              <a:sym typeface="Courier New"/>
            </a:endParaRPr>
          </a:p>
          <a:p>
            <a:pPr indent="-292100" lvl="0" marL="457200" marR="0" rtl="0" algn="l">
              <a:lnSpc>
                <a:spcPct val="150000"/>
              </a:lnSpc>
              <a:spcBef>
                <a:spcPts val="0"/>
              </a:spcBef>
              <a:spcAft>
                <a:spcPts val="0"/>
              </a:spcAft>
              <a:buClr>
                <a:srgbClr val="000000"/>
              </a:buClr>
              <a:buSzPts val="1000"/>
              <a:buFont typeface="Courier New"/>
              <a:buAutoNum type="arabicPeriod"/>
            </a:pPr>
            <a:r>
              <a:rPr b="0" i="0" lang="en" sz="1000" u="none" cap="none" strike="noStrike">
                <a:solidFill>
                  <a:srgbClr val="0000FF"/>
                </a:solidFill>
                <a:latin typeface="Courier New"/>
                <a:ea typeface="Courier New"/>
                <a:cs typeface="Courier New"/>
                <a:sym typeface="Courier New"/>
              </a:rPr>
              <a:t>   public</a:t>
            </a:r>
            <a:r>
              <a:rPr b="0" i="0" lang="en" sz="1000" u="none" cap="none" strike="noStrike">
                <a:solidFill>
                  <a:srgbClr val="000000"/>
                </a:solidFill>
                <a:latin typeface="Courier New"/>
                <a:ea typeface="Courier New"/>
                <a:cs typeface="Courier New"/>
                <a:sym typeface="Courier New"/>
              </a:rPr>
              <a:t> </a:t>
            </a:r>
            <a:r>
              <a:rPr b="0" i="0" lang="en" sz="1000" u="none" cap="none" strike="noStrike">
                <a:solidFill>
                  <a:srgbClr val="0000FF"/>
                </a:solidFill>
                <a:latin typeface="Courier New"/>
                <a:ea typeface="Courier New"/>
                <a:cs typeface="Courier New"/>
                <a:sym typeface="Courier New"/>
              </a:rPr>
              <a:t>static</a:t>
            </a:r>
            <a:r>
              <a:rPr b="0" i="0" lang="en" sz="1000" u="none" cap="none" strike="noStrike">
                <a:solidFill>
                  <a:srgbClr val="000000"/>
                </a:solidFill>
                <a:latin typeface="Courier New"/>
                <a:ea typeface="Courier New"/>
                <a:cs typeface="Courier New"/>
                <a:sym typeface="Courier New"/>
              </a:rPr>
              <a:t> void main (String[] args) {</a:t>
            </a:r>
            <a:endParaRPr b="0" i="0" sz="1000" u="none" cap="none" strike="noStrike">
              <a:solidFill>
                <a:srgbClr val="000000"/>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rgbClr val="000000"/>
              </a:buClr>
              <a:buSzPts val="1000"/>
              <a:buFont typeface="Courier New"/>
              <a:buAutoNum type="arabicPeriod"/>
            </a:pPr>
            <a:r>
              <a:rPr b="0" i="0" lang="en" sz="1000" u="none" cap="none" strike="noStrike">
                <a:solidFill>
                  <a:srgbClr val="000000"/>
                </a:solidFill>
                <a:highlight>
                  <a:schemeClr val="lt2"/>
                </a:highlight>
                <a:latin typeface="Courier New"/>
                <a:ea typeface="Courier New"/>
                <a:cs typeface="Courier New"/>
                <a:sym typeface="Courier New"/>
              </a:rPr>
              <a:t>        </a:t>
            </a:r>
            <a:r>
              <a:rPr b="0" i="0" lang="en" sz="1000" u="none" cap="none" strike="noStrike">
                <a:solidFill>
                  <a:srgbClr val="0000FF"/>
                </a:solidFill>
                <a:highlight>
                  <a:schemeClr val="lt2"/>
                </a:highlight>
                <a:latin typeface="Courier New"/>
                <a:ea typeface="Courier New"/>
                <a:cs typeface="Courier New"/>
                <a:sym typeface="Courier New"/>
              </a:rPr>
              <a:t>if</a:t>
            </a:r>
            <a:r>
              <a:rPr b="0" i="0" lang="en" sz="1000" u="none" cap="none" strike="noStrike">
                <a:solidFill>
                  <a:srgbClr val="000000"/>
                </a:solidFill>
                <a:highlight>
                  <a:schemeClr val="lt2"/>
                </a:highlight>
                <a:latin typeface="Courier New"/>
                <a:ea typeface="Courier New"/>
                <a:cs typeface="Courier New"/>
                <a:sym typeface="Courier New"/>
              </a:rPr>
              <a:t> (condition) {</a:t>
            </a:r>
            <a:endParaRPr b="0" i="0" sz="1000" u="none" cap="none" strike="noStrike">
              <a:solidFill>
                <a:srgbClr val="000000"/>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rgbClr val="000000"/>
              </a:buClr>
              <a:buSzPts val="1000"/>
              <a:buFont typeface="Courier New"/>
              <a:buAutoNum type="arabicPeriod"/>
            </a:pPr>
            <a:r>
              <a:rPr b="0" i="0" lang="en" sz="1000" u="none" cap="none" strike="noStrike">
                <a:solidFill>
                  <a:srgbClr val="000000"/>
                </a:solidFill>
                <a:highlight>
                  <a:schemeClr val="lt2"/>
                </a:highlight>
                <a:latin typeface="Courier New"/>
                <a:ea typeface="Courier New"/>
                <a:cs typeface="Courier New"/>
                <a:sym typeface="Courier New"/>
              </a:rPr>
              <a:t>            </a:t>
            </a:r>
            <a:r>
              <a:rPr b="0" i="0" lang="en" sz="1000" u="none" cap="none" strike="noStrike">
                <a:solidFill>
                  <a:srgbClr val="000000"/>
                </a:solidFill>
                <a:highlight>
                  <a:srgbClr val="FFFF00"/>
                </a:highlight>
                <a:latin typeface="Courier New"/>
                <a:ea typeface="Courier New"/>
                <a:cs typeface="Courier New"/>
                <a:sym typeface="Courier New"/>
              </a:rPr>
              <a:t>if condition block</a:t>
            </a:r>
            <a:r>
              <a:rPr b="0" i="0" lang="en" sz="1000" u="none" cap="none" strike="noStrike">
                <a:solidFill>
                  <a:srgbClr val="000000"/>
                </a:solidFill>
                <a:highlight>
                  <a:schemeClr val="lt2"/>
                </a:highlight>
                <a:latin typeface="Courier New"/>
                <a:ea typeface="Courier New"/>
                <a:cs typeface="Courier New"/>
                <a:sym typeface="Courier New"/>
              </a:rPr>
              <a:t>;</a:t>
            </a:r>
            <a:endParaRPr b="0" i="0" sz="1000" u="none" cap="none" strike="noStrike">
              <a:solidFill>
                <a:srgbClr val="000000"/>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rgbClr val="000000"/>
              </a:buClr>
              <a:buSzPts val="1000"/>
              <a:buFont typeface="Courier New"/>
              <a:buAutoNum type="arabicPeriod"/>
            </a:pPr>
            <a:r>
              <a:rPr b="0" i="0" lang="en" sz="1000" u="none" cap="none" strike="noStrike">
                <a:solidFill>
                  <a:srgbClr val="000000"/>
                </a:solidFill>
                <a:highlight>
                  <a:schemeClr val="lt2"/>
                </a:highlight>
                <a:latin typeface="Courier New"/>
                <a:ea typeface="Courier New"/>
                <a:cs typeface="Courier New"/>
                <a:sym typeface="Courier New"/>
              </a:rPr>
              <a:t>        }</a:t>
            </a:r>
            <a:endParaRPr b="0" i="0" sz="1000" u="none" cap="none" strike="noStrike">
              <a:solidFill>
                <a:srgbClr val="000000"/>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rgbClr val="000000"/>
              </a:buClr>
              <a:buSzPts val="1000"/>
              <a:buFont typeface="Courier New"/>
              <a:buAutoNum type="arabicPeriod"/>
            </a:pPr>
            <a:r>
              <a:rPr b="0" i="0" lang="en" sz="1000" u="none" cap="none" strike="noStrike">
                <a:solidFill>
                  <a:srgbClr val="000000"/>
                </a:solidFill>
                <a:highlight>
                  <a:schemeClr val="lt2"/>
                </a:highlight>
                <a:latin typeface="Courier New"/>
                <a:ea typeface="Courier New"/>
                <a:cs typeface="Courier New"/>
                <a:sym typeface="Courier New"/>
              </a:rPr>
              <a:t>        </a:t>
            </a:r>
            <a:r>
              <a:rPr b="0" i="0" lang="en" sz="1000" u="none" cap="none" strike="noStrike">
                <a:solidFill>
                  <a:srgbClr val="0028FF"/>
                </a:solidFill>
                <a:highlight>
                  <a:schemeClr val="lt2"/>
                </a:highlight>
                <a:latin typeface="Courier New"/>
                <a:ea typeface="Courier New"/>
                <a:cs typeface="Courier New"/>
                <a:sym typeface="Courier New"/>
              </a:rPr>
              <a:t>else if </a:t>
            </a:r>
            <a:r>
              <a:rPr b="0" i="0" lang="en" sz="1000" u="none" cap="none" strike="noStrike">
                <a:solidFill>
                  <a:schemeClr val="dk1"/>
                </a:solidFill>
                <a:highlight>
                  <a:schemeClr val="lt2"/>
                </a:highlight>
                <a:latin typeface="Courier New"/>
                <a:ea typeface="Courier New"/>
                <a:cs typeface="Courier New"/>
                <a:sym typeface="Courier New"/>
              </a:rPr>
              <a:t>(condition) {</a:t>
            </a:r>
            <a:endParaRPr b="0" i="0" sz="1000" u="none" cap="none" strike="noStrike">
              <a:solidFill>
                <a:schemeClr val="dk1"/>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chemeClr val="dk1"/>
              </a:buClr>
              <a:buSzPts val="1000"/>
              <a:buFont typeface="Courier New"/>
              <a:buAutoNum type="arabicPeriod"/>
            </a:pPr>
            <a:r>
              <a:rPr b="0" i="0" lang="en" sz="1000" u="none" cap="none" strike="noStrike">
                <a:solidFill>
                  <a:schemeClr val="dk1"/>
                </a:solidFill>
                <a:highlight>
                  <a:schemeClr val="lt2"/>
                </a:highlight>
                <a:latin typeface="Courier New"/>
                <a:ea typeface="Courier New"/>
                <a:cs typeface="Courier New"/>
                <a:sym typeface="Courier New"/>
              </a:rPr>
              <a:t>            </a:t>
            </a:r>
            <a:r>
              <a:rPr b="0" i="0" lang="en" sz="1000" u="none" cap="none" strike="noStrike">
                <a:solidFill>
                  <a:schemeClr val="dk1"/>
                </a:solidFill>
                <a:highlight>
                  <a:srgbClr val="FFFD00"/>
                </a:highlight>
                <a:latin typeface="Courier New"/>
                <a:ea typeface="Courier New"/>
                <a:cs typeface="Courier New"/>
                <a:sym typeface="Courier New"/>
              </a:rPr>
              <a:t>else if condition block</a:t>
            </a:r>
            <a:r>
              <a:rPr b="0" i="0" lang="en" sz="1000" u="none" cap="none" strike="noStrike">
                <a:solidFill>
                  <a:schemeClr val="dk1"/>
                </a:solidFill>
                <a:highlight>
                  <a:schemeClr val="lt2"/>
                </a:highlight>
                <a:latin typeface="Courier New"/>
                <a:ea typeface="Courier New"/>
                <a:cs typeface="Courier New"/>
                <a:sym typeface="Courier New"/>
              </a:rPr>
              <a:t>;</a:t>
            </a:r>
            <a:endParaRPr b="0" i="0" sz="1000" u="none" cap="none" strike="noStrike">
              <a:solidFill>
                <a:schemeClr val="dk1"/>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chemeClr val="dk1"/>
              </a:buClr>
              <a:buSzPts val="1000"/>
              <a:buFont typeface="Courier New"/>
              <a:buAutoNum type="arabicPeriod"/>
            </a:pPr>
            <a:r>
              <a:rPr b="0" i="0" lang="en" sz="1000" u="none" cap="none" strike="noStrike">
                <a:solidFill>
                  <a:schemeClr val="dk1"/>
                </a:solidFill>
                <a:highlight>
                  <a:schemeClr val="lt2"/>
                </a:highlight>
                <a:latin typeface="Courier New"/>
                <a:ea typeface="Courier New"/>
                <a:cs typeface="Courier New"/>
                <a:sym typeface="Courier New"/>
              </a:rPr>
              <a:t>        }</a:t>
            </a:r>
            <a:endParaRPr b="0" i="0" sz="1000" u="none" cap="none" strike="noStrike">
              <a:solidFill>
                <a:schemeClr val="dk1"/>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rgbClr val="000000"/>
              </a:buClr>
              <a:buSzPts val="1000"/>
              <a:buFont typeface="Courier New"/>
              <a:buAutoNum type="arabicPeriod"/>
            </a:pPr>
            <a:r>
              <a:rPr b="0" i="0" lang="en" sz="1000" u="none" cap="none" strike="noStrike">
                <a:solidFill>
                  <a:srgbClr val="000000"/>
                </a:solidFill>
                <a:highlight>
                  <a:schemeClr val="lt2"/>
                </a:highlight>
                <a:latin typeface="Courier New"/>
                <a:ea typeface="Courier New"/>
                <a:cs typeface="Courier New"/>
                <a:sym typeface="Courier New"/>
              </a:rPr>
              <a:t>        </a:t>
            </a:r>
            <a:r>
              <a:rPr b="0" i="0" lang="en" sz="1000" u="none" cap="none" strike="noStrike">
                <a:solidFill>
                  <a:srgbClr val="0028FF"/>
                </a:solidFill>
                <a:highlight>
                  <a:schemeClr val="lt2"/>
                </a:highlight>
                <a:latin typeface="Courier New"/>
                <a:ea typeface="Courier New"/>
                <a:cs typeface="Courier New"/>
                <a:sym typeface="Courier New"/>
              </a:rPr>
              <a:t>else </a:t>
            </a:r>
            <a:r>
              <a:rPr b="0" i="0" lang="en" sz="1000" u="none" cap="none" strike="noStrike">
                <a:solidFill>
                  <a:srgbClr val="000000"/>
                </a:solidFill>
                <a:highlight>
                  <a:schemeClr val="lt2"/>
                </a:highlight>
                <a:latin typeface="Courier New"/>
                <a:ea typeface="Courier New"/>
                <a:cs typeface="Courier New"/>
                <a:sym typeface="Courier New"/>
              </a:rPr>
              <a:t>{</a:t>
            </a:r>
            <a:endParaRPr b="0" i="0" sz="1000" u="none" cap="none" strike="noStrike">
              <a:solidFill>
                <a:srgbClr val="000000"/>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rgbClr val="000000"/>
              </a:buClr>
              <a:buSzPts val="1000"/>
              <a:buFont typeface="Courier New"/>
              <a:buAutoNum type="arabicPeriod"/>
            </a:pPr>
            <a:r>
              <a:rPr b="0" i="0" lang="en" sz="1000" u="none" cap="none" strike="noStrike">
                <a:solidFill>
                  <a:srgbClr val="000000"/>
                </a:solidFill>
                <a:highlight>
                  <a:schemeClr val="lt2"/>
                </a:highlight>
                <a:latin typeface="Courier New"/>
                <a:ea typeface="Courier New"/>
                <a:cs typeface="Courier New"/>
                <a:sym typeface="Courier New"/>
              </a:rPr>
              <a:t>            </a:t>
            </a:r>
            <a:r>
              <a:rPr b="0" i="0" lang="en" sz="1000" u="none" cap="none" strike="noStrike">
                <a:solidFill>
                  <a:srgbClr val="000000"/>
                </a:solidFill>
                <a:highlight>
                  <a:srgbClr val="FFFD00"/>
                </a:highlight>
                <a:latin typeface="Courier New"/>
                <a:ea typeface="Courier New"/>
                <a:cs typeface="Courier New"/>
                <a:sym typeface="Courier New"/>
              </a:rPr>
              <a:t>else condition block</a:t>
            </a:r>
            <a:r>
              <a:rPr b="0" i="0" lang="en" sz="1000" u="none" cap="none" strike="noStrike">
                <a:solidFill>
                  <a:srgbClr val="000000"/>
                </a:solidFill>
                <a:highlight>
                  <a:schemeClr val="lt2"/>
                </a:highlight>
                <a:latin typeface="Courier New"/>
                <a:ea typeface="Courier New"/>
                <a:cs typeface="Courier New"/>
                <a:sym typeface="Courier New"/>
              </a:rPr>
              <a:t>;</a:t>
            </a:r>
            <a:endParaRPr b="0" i="0" sz="1000" u="none" cap="none" strike="noStrike">
              <a:solidFill>
                <a:srgbClr val="000000"/>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rgbClr val="000000"/>
              </a:buClr>
              <a:buSzPts val="1000"/>
              <a:buFont typeface="Courier New"/>
              <a:buAutoNum type="arabicPeriod"/>
            </a:pPr>
            <a:r>
              <a:rPr b="0" i="0" lang="en" sz="1000" u="none" cap="none" strike="noStrike">
                <a:solidFill>
                  <a:srgbClr val="000000"/>
                </a:solidFill>
                <a:highlight>
                  <a:schemeClr val="lt2"/>
                </a:highlight>
                <a:latin typeface="Courier New"/>
                <a:ea typeface="Courier New"/>
                <a:cs typeface="Courier New"/>
                <a:sym typeface="Courier New"/>
              </a:rPr>
              <a:t>        }</a:t>
            </a:r>
            <a:endParaRPr b="0" i="0" sz="1000" u="none" cap="none" strike="noStrike">
              <a:solidFill>
                <a:srgbClr val="000000"/>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rgbClr val="000000"/>
              </a:buClr>
              <a:buSzPts val="1000"/>
              <a:buFont typeface="Courier New"/>
              <a:buAutoNum type="arabicPeriod"/>
            </a:pPr>
            <a:r>
              <a:rPr b="0" i="0" lang="en" sz="1000" u="none" cap="none" strike="noStrike">
                <a:solidFill>
                  <a:srgbClr val="0000FF"/>
                </a:solidFill>
                <a:latin typeface="Courier New"/>
                <a:ea typeface="Courier New"/>
                <a:cs typeface="Courier New"/>
                <a:sym typeface="Courier New"/>
              </a:rPr>
              <a:t>    </a:t>
            </a:r>
            <a:r>
              <a:rPr b="0" i="0" lang="en" sz="1000" u="none" cap="none" strike="noStrike">
                <a:solidFill>
                  <a:srgbClr val="000000"/>
                </a:solidFill>
                <a:latin typeface="Courier New"/>
                <a:ea typeface="Courier New"/>
                <a:cs typeface="Courier New"/>
                <a:sym typeface="Courier New"/>
              </a:rPr>
              <a:t>}</a:t>
            </a:r>
            <a:endParaRPr b="0" i="0" sz="1000" u="none" cap="none" strike="noStrike">
              <a:solidFill>
                <a:srgbClr val="000000"/>
              </a:solidFill>
              <a:latin typeface="Courier New"/>
              <a:ea typeface="Courier New"/>
              <a:cs typeface="Courier New"/>
              <a:sym typeface="Courier New"/>
            </a:endParaRPr>
          </a:p>
          <a:p>
            <a:pPr indent="-292100" lvl="0" marL="457200" marR="0" rtl="0" algn="l">
              <a:lnSpc>
                <a:spcPct val="150000"/>
              </a:lnSpc>
              <a:spcBef>
                <a:spcPts val="0"/>
              </a:spcBef>
              <a:spcAft>
                <a:spcPts val="0"/>
              </a:spcAft>
              <a:buClr>
                <a:srgbClr val="000000"/>
              </a:buClr>
              <a:buSzPts val="1000"/>
              <a:buFont typeface="Courier New"/>
              <a:buAutoNum type="arabicPeriod"/>
            </a:pPr>
            <a:r>
              <a:rPr b="0" i="0" lang="en" sz="1000" u="none" cap="none" strike="noStrike">
                <a:solidFill>
                  <a:srgbClr val="000000"/>
                </a:solidFill>
                <a:latin typeface="Courier New"/>
                <a:ea typeface="Courier New"/>
                <a:cs typeface="Courier New"/>
                <a:sym typeface="Courier New"/>
              </a:rPr>
              <a:t>}</a:t>
            </a:r>
            <a:endParaRPr b="0" i="0" sz="1000" u="none" cap="none" strike="noStrike">
              <a:solidFill>
                <a:srgbClr val="000000"/>
              </a:solidFill>
              <a:latin typeface="Courier New"/>
              <a:ea typeface="Courier New"/>
              <a:cs typeface="Courier New"/>
              <a:sym typeface="Courier New"/>
            </a:endParaRPr>
          </a:p>
        </p:txBody>
      </p:sp>
      <p:sp>
        <p:nvSpPr>
          <p:cNvPr id="207" name="Google Shape;207;p10"/>
          <p:cNvSpPr/>
          <p:nvPr/>
        </p:nvSpPr>
        <p:spPr>
          <a:xfrm>
            <a:off x="1271875" y="1220900"/>
            <a:ext cx="806544" cy="275994"/>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START</a:t>
            </a:r>
            <a:endParaRPr b="0" i="0" sz="1200" u="none" cap="none" strike="noStrike">
              <a:solidFill>
                <a:srgbClr val="000000"/>
              </a:solidFill>
              <a:latin typeface="Arial"/>
              <a:ea typeface="Arial"/>
              <a:cs typeface="Arial"/>
              <a:sym typeface="Arial"/>
            </a:endParaRPr>
          </a:p>
        </p:txBody>
      </p:sp>
      <p:sp>
        <p:nvSpPr>
          <p:cNvPr id="208" name="Google Shape;208;p10"/>
          <p:cNvSpPr/>
          <p:nvPr/>
        </p:nvSpPr>
        <p:spPr>
          <a:xfrm>
            <a:off x="2784025" y="4496025"/>
            <a:ext cx="880794" cy="275994"/>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END</a:t>
            </a:r>
            <a:endParaRPr b="0" i="0" sz="1200" u="none" cap="none" strike="noStrike">
              <a:solidFill>
                <a:srgbClr val="000000"/>
              </a:solidFill>
              <a:latin typeface="Arial"/>
              <a:ea typeface="Arial"/>
              <a:cs typeface="Arial"/>
              <a:sym typeface="Arial"/>
            </a:endParaRPr>
          </a:p>
        </p:txBody>
      </p:sp>
      <p:sp>
        <p:nvSpPr>
          <p:cNvPr id="209" name="Google Shape;209;p10"/>
          <p:cNvSpPr/>
          <p:nvPr/>
        </p:nvSpPr>
        <p:spPr>
          <a:xfrm>
            <a:off x="847950" y="1672950"/>
            <a:ext cx="1671900" cy="6183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if condition</a:t>
            </a:r>
            <a:endParaRPr b="0" i="0" sz="1200" u="none" cap="none" strike="noStrike">
              <a:solidFill>
                <a:srgbClr val="000000"/>
              </a:solidFill>
              <a:latin typeface="Arial"/>
              <a:ea typeface="Arial"/>
              <a:cs typeface="Arial"/>
              <a:sym typeface="Arial"/>
            </a:endParaRPr>
          </a:p>
        </p:txBody>
      </p:sp>
      <p:cxnSp>
        <p:nvCxnSpPr>
          <p:cNvPr id="210" name="Google Shape;210;p10"/>
          <p:cNvCxnSpPr>
            <a:stCxn id="207" idx="2"/>
            <a:endCxn id="209" idx="0"/>
          </p:cNvCxnSpPr>
          <p:nvPr/>
        </p:nvCxnSpPr>
        <p:spPr>
          <a:xfrm>
            <a:off x="1675147" y="1496894"/>
            <a:ext cx="8700" cy="176100"/>
          </a:xfrm>
          <a:prstGeom prst="straightConnector1">
            <a:avLst/>
          </a:prstGeom>
          <a:noFill/>
          <a:ln cap="flat" cmpd="sng" w="9525">
            <a:solidFill>
              <a:schemeClr val="dk2"/>
            </a:solidFill>
            <a:prstDash val="solid"/>
            <a:round/>
            <a:headEnd len="sm" w="sm" type="none"/>
            <a:tailEnd len="med" w="med" type="triangle"/>
          </a:ln>
        </p:spPr>
      </p:cxnSp>
      <p:sp>
        <p:nvSpPr>
          <p:cNvPr id="211" name="Google Shape;211;p10"/>
          <p:cNvSpPr txBox="1"/>
          <p:nvPr/>
        </p:nvSpPr>
        <p:spPr>
          <a:xfrm>
            <a:off x="2563288" y="2666866"/>
            <a:ext cx="661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Arial"/>
                <a:ea typeface="Arial"/>
                <a:cs typeface="Arial"/>
                <a:sym typeface="Arial"/>
              </a:rPr>
              <a:t>TRUE</a:t>
            </a:r>
            <a:endParaRPr b="1" i="0" sz="900" u="none" cap="none" strike="noStrike">
              <a:solidFill>
                <a:srgbClr val="000000"/>
              </a:solidFill>
              <a:latin typeface="Arial"/>
              <a:ea typeface="Arial"/>
              <a:cs typeface="Arial"/>
              <a:sym typeface="Arial"/>
            </a:endParaRPr>
          </a:p>
        </p:txBody>
      </p:sp>
      <p:sp>
        <p:nvSpPr>
          <p:cNvPr id="212" name="Google Shape;212;p10"/>
          <p:cNvSpPr txBox="1"/>
          <p:nvPr/>
        </p:nvSpPr>
        <p:spPr>
          <a:xfrm>
            <a:off x="1136200" y="2292437"/>
            <a:ext cx="661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Arial"/>
                <a:ea typeface="Arial"/>
                <a:cs typeface="Arial"/>
                <a:sym typeface="Arial"/>
              </a:rPr>
              <a:t>FALSE</a:t>
            </a:r>
            <a:endParaRPr b="1" i="0" sz="900" u="none" cap="none" strike="noStrike">
              <a:solidFill>
                <a:srgbClr val="000000"/>
              </a:solidFill>
              <a:latin typeface="Arial"/>
              <a:ea typeface="Arial"/>
              <a:cs typeface="Arial"/>
              <a:sym typeface="Arial"/>
            </a:endParaRPr>
          </a:p>
        </p:txBody>
      </p:sp>
      <p:sp>
        <p:nvSpPr>
          <p:cNvPr id="213" name="Google Shape;213;p10"/>
          <p:cNvSpPr/>
          <p:nvPr/>
        </p:nvSpPr>
        <p:spPr>
          <a:xfrm>
            <a:off x="839200" y="2632275"/>
            <a:ext cx="1671900" cy="6183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else if condition</a:t>
            </a:r>
            <a:endParaRPr b="0" i="0" sz="1200" u="none" cap="none" strike="noStrike">
              <a:solidFill>
                <a:srgbClr val="000000"/>
              </a:solidFill>
              <a:latin typeface="Arial"/>
              <a:ea typeface="Arial"/>
              <a:cs typeface="Arial"/>
              <a:sym typeface="Arial"/>
            </a:endParaRPr>
          </a:p>
        </p:txBody>
      </p:sp>
      <p:sp>
        <p:nvSpPr>
          <p:cNvPr id="214" name="Google Shape;214;p10"/>
          <p:cNvSpPr/>
          <p:nvPr/>
        </p:nvSpPr>
        <p:spPr>
          <a:xfrm>
            <a:off x="3621800" y="2241600"/>
            <a:ext cx="1018200" cy="4185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45700" spcFirstLastPara="1" rIns="4570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if block / scope</a:t>
            </a:r>
            <a:endParaRPr b="0" i="0" sz="1200" u="none" cap="none" strike="noStrike">
              <a:solidFill>
                <a:srgbClr val="000000"/>
              </a:solidFill>
              <a:latin typeface="Arial"/>
              <a:ea typeface="Arial"/>
              <a:cs typeface="Arial"/>
              <a:sym typeface="Arial"/>
            </a:endParaRPr>
          </a:p>
        </p:txBody>
      </p:sp>
      <p:sp>
        <p:nvSpPr>
          <p:cNvPr id="215" name="Google Shape;215;p10"/>
          <p:cNvSpPr/>
          <p:nvPr/>
        </p:nvSpPr>
        <p:spPr>
          <a:xfrm>
            <a:off x="2622475" y="3113613"/>
            <a:ext cx="1203900" cy="4185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45700" spcFirstLastPara="1" rIns="4570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else if block/scope</a:t>
            </a:r>
            <a:endParaRPr b="0" i="0" sz="1200" u="none" cap="none" strike="noStrike">
              <a:solidFill>
                <a:srgbClr val="000000"/>
              </a:solidFill>
              <a:latin typeface="Arial"/>
              <a:ea typeface="Arial"/>
              <a:cs typeface="Arial"/>
              <a:sym typeface="Arial"/>
            </a:endParaRPr>
          </a:p>
        </p:txBody>
      </p:sp>
      <p:sp>
        <p:nvSpPr>
          <p:cNvPr id="216" name="Google Shape;216;p10"/>
          <p:cNvSpPr/>
          <p:nvPr/>
        </p:nvSpPr>
        <p:spPr>
          <a:xfrm>
            <a:off x="1073200" y="3776375"/>
            <a:ext cx="1203900" cy="4185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45700" spcFirstLastPara="1" rIns="4570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else block / scope</a:t>
            </a:r>
            <a:endParaRPr b="0" i="0" sz="1200" u="none" cap="none" strike="noStrike">
              <a:solidFill>
                <a:srgbClr val="000000"/>
              </a:solidFill>
              <a:latin typeface="Arial"/>
              <a:ea typeface="Arial"/>
              <a:cs typeface="Arial"/>
              <a:sym typeface="Arial"/>
            </a:endParaRPr>
          </a:p>
        </p:txBody>
      </p:sp>
      <p:cxnSp>
        <p:nvCxnSpPr>
          <p:cNvPr id="217" name="Google Shape;217;p10"/>
          <p:cNvCxnSpPr>
            <a:stCxn id="209" idx="2"/>
            <a:endCxn id="213" idx="0"/>
          </p:cNvCxnSpPr>
          <p:nvPr/>
        </p:nvCxnSpPr>
        <p:spPr>
          <a:xfrm flipH="1">
            <a:off x="1675200" y="2291250"/>
            <a:ext cx="8700" cy="341100"/>
          </a:xfrm>
          <a:prstGeom prst="straightConnector1">
            <a:avLst/>
          </a:prstGeom>
          <a:noFill/>
          <a:ln cap="flat" cmpd="sng" w="9525">
            <a:solidFill>
              <a:schemeClr val="dk2"/>
            </a:solidFill>
            <a:prstDash val="solid"/>
            <a:round/>
            <a:headEnd len="sm" w="sm" type="none"/>
            <a:tailEnd len="med" w="med" type="triangle"/>
          </a:ln>
        </p:spPr>
      </p:cxnSp>
      <p:cxnSp>
        <p:nvCxnSpPr>
          <p:cNvPr id="218" name="Google Shape;218;p10"/>
          <p:cNvCxnSpPr>
            <a:stCxn id="213" idx="2"/>
            <a:endCxn id="216" idx="0"/>
          </p:cNvCxnSpPr>
          <p:nvPr/>
        </p:nvCxnSpPr>
        <p:spPr>
          <a:xfrm>
            <a:off x="1675150" y="3250575"/>
            <a:ext cx="0" cy="525900"/>
          </a:xfrm>
          <a:prstGeom prst="straightConnector1">
            <a:avLst/>
          </a:prstGeom>
          <a:noFill/>
          <a:ln cap="flat" cmpd="sng" w="9525">
            <a:solidFill>
              <a:schemeClr val="dk2"/>
            </a:solidFill>
            <a:prstDash val="solid"/>
            <a:round/>
            <a:headEnd len="sm" w="sm" type="none"/>
            <a:tailEnd len="med" w="med" type="triangle"/>
          </a:ln>
        </p:spPr>
      </p:cxnSp>
      <p:cxnSp>
        <p:nvCxnSpPr>
          <p:cNvPr id="219" name="Google Shape;219;p10"/>
          <p:cNvCxnSpPr>
            <a:stCxn id="209" idx="3"/>
            <a:endCxn id="214" idx="1"/>
          </p:cNvCxnSpPr>
          <p:nvPr/>
        </p:nvCxnSpPr>
        <p:spPr>
          <a:xfrm>
            <a:off x="2519850" y="1982100"/>
            <a:ext cx="1663500" cy="259500"/>
          </a:xfrm>
          <a:prstGeom prst="bentConnector2">
            <a:avLst/>
          </a:prstGeom>
          <a:noFill/>
          <a:ln cap="flat" cmpd="sng" w="9525">
            <a:solidFill>
              <a:schemeClr val="dk2"/>
            </a:solidFill>
            <a:prstDash val="solid"/>
            <a:round/>
            <a:headEnd len="sm" w="sm" type="none"/>
            <a:tailEnd len="med" w="med" type="triangle"/>
          </a:ln>
        </p:spPr>
      </p:cxnSp>
      <p:cxnSp>
        <p:nvCxnSpPr>
          <p:cNvPr id="220" name="Google Shape;220;p10"/>
          <p:cNvCxnSpPr>
            <a:stCxn id="213" idx="3"/>
            <a:endCxn id="215" idx="1"/>
          </p:cNvCxnSpPr>
          <p:nvPr/>
        </p:nvCxnSpPr>
        <p:spPr>
          <a:xfrm>
            <a:off x="2511100" y="2941425"/>
            <a:ext cx="765600" cy="172200"/>
          </a:xfrm>
          <a:prstGeom prst="bentConnector2">
            <a:avLst/>
          </a:prstGeom>
          <a:noFill/>
          <a:ln cap="flat" cmpd="sng" w="9525">
            <a:solidFill>
              <a:schemeClr val="dk2"/>
            </a:solidFill>
            <a:prstDash val="solid"/>
            <a:round/>
            <a:headEnd len="sm" w="sm" type="none"/>
            <a:tailEnd len="med" w="med" type="triangle"/>
          </a:ln>
        </p:spPr>
      </p:cxnSp>
      <p:sp>
        <p:nvSpPr>
          <p:cNvPr id="221" name="Google Shape;221;p10"/>
          <p:cNvSpPr/>
          <p:nvPr/>
        </p:nvSpPr>
        <p:spPr>
          <a:xfrm>
            <a:off x="3034678" y="3813450"/>
            <a:ext cx="379500" cy="3381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2" name="Google Shape;222;p10"/>
          <p:cNvCxnSpPr>
            <a:stCxn id="216" idx="2"/>
            <a:endCxn id="221" idx="2"/>
          </p:cNvCxnSpPr>
          <p:nvPr/>
        </p:nvCxnSpPr>
        <p:spPr>
          <a:xfrm flipH="1" rot="10800000">
            <a:off x="2224788" y="3982625"/>
            <a:ext cx="810000" cy="3000"/>
          </a:xfrm>
          <a:prstGeom prst="straightConnector1">
            <a:avLst/>
          </a:prstGeom>
          <a:noFill/>
          <a:ln cap="flat" cmpd="sng" w="9525">
            <a:solidFill>
              <a:schemeClr val="dk2"/>
            </a:solidFill>
            <a:prstDash val="solid"/>
            <a:round/>
            <a:headEnd len="sm" w="sm" type="none"/>
            <a:tailEnd len="med" w="med" type="triangle"/>
          </a:ln>
        </p:spPr>
      </p:cxnSp>
      <p:cxnSp>
        <p:nvCxnSpPr>
          <p:cNvPr id="223" name="Google Shape;223;p10"/>
          <p:cNvCxnSpPr>
            <a:stCxn id="215" idx="4"/>
            <a:endCxn id="221" idx="0"/>
          </p:cNvCxnSpPr>
          <p:nvPr/>
        </p:nvCxnSpPr>
        <p:spPr>
          <a:xfrm>
            <a:off x="3224425" y="3532113"/>
            <a:ext cx="0" cy="281400"/>
          </a:xfrm>
          <a:prstGeom prst="straightConnector1">
            <a:avLst/>
          </a:prstGeom>
          <a:noFill/>
          <a:ln cap="flat" cmpd="sng" w="9525">
            <a:solidFill>
              <a:schemeClr val="dk2"/>
            </a:solidFill>
            <a:prstDash val="solid"/>
            <a:round/>
            <a:headEnd len="sm" w="sm" type="none"/>
            <a:tailEnd len="med" w="med" type="triangle"/>
          </a:ln>
        </p:spPr>
      </p:cxnSp>
      <p:cxnSp>
        <p:nvCxnSpPr>
          <p:cNvPr id="224" name="Google Shape;224;p10"/>
          <p:cNvCxnSpPr>
            <a:stCxn id="214" idx="4"/>
            <a:endCxn id="221" idx="6"/>
          </p:cNvCxnSpPr>
          <p:nvPr/>
        </p:nvCxnSpPr>
        <p:spPr>
          <a:xfrm rot="5400000">
            <a:off x="3111350" y="2962950"/>
            <a:ext cx="1322400" cy="716700"/>
          </a:xfrm>
          <a:prstGeom prst="bentConnector2">
            <a:avLst/>
          </a:prstGeom>
          <a:noFill/>
          <a:ln cap="flat" cmpd="sng" w="9525">
            <a:solidFill>
              <a:schemeClr val="dk2"/>
            </a:solidFill>
            <a:prstDash val="solid"/>
            <a:round/>
            <a:headEnd len="sm" w="sm" type="none"/>
            <a:tailEnd len="med" w="med" type="triangle"/>
          </a:ln>
        </p:spPr>
      </p:cxnSp>
      <p:cxnSp>
        <p:nvCxnSpPr>
          <p:cNvPr id="225" name="Google Shape;225;p10"/>
          <p:cNvCxnSpPr>
            <a:stCxn id="221" idx="4"/>
            <a:endCxn id="208" idx="0"/>
          </p:cNvCxnSpPr>
          <p:nvPr/>
        </p:nvCxnSpPr>
        <p:spPr>
          <a:xfrm>
            <a:off x="3224428" y="4151550"/>
            <a:ext cx="0" cy="344400"/>
          </a:xfrm>
          <a:prstGeom prst="straightConnector1">
            <a:avLst/>
          </a:prstGeom>
          <a:noFill/>
          <a:ln cap="flat" cmpd="sng" w="9525">
            <a:solidFill>
              <a:schemeClr val="dk2"/>
            </a:solidFill>
            <a:prstDash val="solid"/>
            <a:round/>
            <a:headEnd len="sm" w="sm" type="none"/>
            <a:tailEnd len="med" w="med" type="triangle"/>
          </a:ln>
        </p:spPr>
      </p:cxnSp>
      <p:sp>
        <p:nvSpPr>
          <p:cNvPr id="226" name="Google Shape;226;p10"/>
          <p:cNvSpPr txBox="1"/>
          <p:nvPr/>
        </p:nvSpPr>
        <p:spPr>
          <a:xfrm>
            <a:off x="1136190" y="3344116"/>
            <a:ext cx="661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Arial"/>
                <a:ea typeface="Arial"/>
                <a:cs typeface="Arial"/>
                <a:sym typeface="Arial"/>
              </a:rPr>
              <a:t>FALSE</a:t>
            </a:r>
            <a:endParaRPr b="1" i="0" sz="900" u="none" cap="none" strike="noStrike">
              <a:solidFill>
                <a:srgbClr val="000000"/>
              </a:solidFill>
              <a:latin typeface="Arial"/>
              <a:ea typeface="Arial"/>
              <a:cs typeface="Arial"/>
              <a:sym typeface="Arial"/>
            </a:endParaRPr>
          </a:p>
        </p:txBody>
      </p:sp>
      <p:sp>
        <p:nvSpPr>
          <p:cNvPr id="227" name="Google Shape;227;p10"/>
          <p:cNvSpPr txBox="1"/>
          <p:nvPr/>
        </p:nvSpPr>
        <p:spPr>
          <a:xfrm>
            <a:off x="2622463" y="1672941"/>
            <a:ext cx="661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Arial"/>
                <a:ea typeface="Arial"/>
                <a:cs typeface="Arial"/>
                <a:sym typeface="Arial"/>
              </a:rPr>
              <a:t>TRUE</a:t>
            </a:r>
            <a:endParaRPr b="1" i="0" sz="9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1"/>
          <p:cNvSpPr txBox="1"/>
          <p:nvPr>
            <p:ph type="title"/>
          </p:nvPr>
        </p:nvSpPr>
        <p:spPr>
          <a:xfrm>
            <a:off x="311700" y="2926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if - else if - else Multiple Selection Statements (Contd)</a:t>
            </a:r>
            <a:endParaRPr/>
          </a:p>
        </p:txBody>
      </p:sp>
      <p:sp>
        <p:nvSpPr>
          <p:cNvPr id="233" name="Google Shape;233;p11"/>
          <p:cNvSpPr txBox="1"/>
          <p:nvPr/>
        </p:nvSpPr>
        <p:spPr>
          <a:xfrm>
            <a:off x="4742650" y="1941975"/>
            <a:ext cx="4251000" cy="2485800"/>
          </a:xfrm>
          <a:prstGeom prst="rect">
            <a:avLst/>
          </a:prstGeom>
          <a:solidFill>
            <a:srgbClr val="EEEEEE"/>
          </a:solidFill>
          <a:ln cap="flat" cmpd="sng" w="9525">
            <a:solidFill>
              <a:srgbClr val="434343"/>
            </a:solidFill>
            <a:prstDash val="solid"/>
            <a:round/>
            <a:headEnd len="sm" w="sm" type="none"/>
            <a:tailEnd len="sm" w="sm" type="none"/>
          </a:ln>
        </p:spPr>
        <p:txBody>
          <a:bodyPr anchorCtr="0" anchor="t" bIns="91425" lIns="91425" spcFirstLastPara="1" rIns="91425" wrap="square" tIns="91425">
            <a:spAutoFit/>
          </a:bodyPr>
          <a:lstStyle/>
          <a:p>
            <a:pPr indent="-292100" lvl="0" marL="457200" marR="0" rtl="0" algn="l">
              <a:lnSpc>
                <a:spcPct val="150000"/>
              </a:lnSpc>
              <a:spcBef>
                <a:spcPts val="0"/>
              </a:spcBef>
              <a:spcAft>
                <a:spcPts val="0"/>
              </a:spcAft>
              <a:buClr>
                <a:schemeClr val="dk1"/>
              </a:buClr>
              <a:buSzPts val="1000"/>
              <a:buFont typeface="Courier New"/>
              <a:buAutoNum type="arabicPeriod"/>
            </a:pPr>
            <a:r>
              <a:rPr b="0" i="0" lang="en" sz="1000" u="none" cap="none" strike="noStrike">
                <a:solidFill>
                  <a:schemeClr val="dk1"/>
                </a:solidFill>
                <a:latin typeface="Courier New"/>
                <a:ea typeface="Courier New"/>
                <a:cs typeface="Courier New"/>
                <a:sym typeface="Courier New"/>
              </a:rPr>
              <a:t>int num = -5;</a:t>
            </a:r>
            <a:endParaRPr b="0" i="0" sz="1000" u="none" cap="none" strike="noStrike">
              <a:solidFill>
                <a:schemeClr val="dk1"/>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rgbClr val="000000"/>
              </a:buClr>
              <a:buSzPts val="1000"/>
              <a:buFont typeface="Courier New"/>
              <a:buAutoNum type="arabicPeriod"/>
            </a:pPr>
            <a:r>
              <a:rPr b="0" i="0" lang="en" sz="1000" u="none" cap="none" strike="noStrike">
                <a:solidFill>
                  <a:srgbClr val="0000FF"/>
                </a:solidFill>
                <a:highlight>
                  <a:schemeClr val="lt2"/>
                </a:highlight>
                <a:latin typeface="Courier New"/>
                <a:ea typeface="Courier New"/>
                <a:cs typeface="Courier New"/>
                <a:sym typeface="Courier New"/>
              </a:rPr>
              <a:t>if</a:t>
            </a:r>
            <a:r>
              <a:rPr b="0" i="0" lang="en" sz="1000" u="none" cap="none" strike="noStrike">
                <a:solidFill>
                  <a:srgbClr val="000000"/>
                </a:solidFill>
                <a:highlight>
                  <a:schemeClr val="lt2"/>
                </a:highlight>
                <a:latin typeface="Courier New"/>
                <a:ea typeface="Courier New"/>
                <a:cs typeface="Courier New"/>
                <a:sym typeface="Courier New"/>
              </a:rPr>
              <a:t> (num &gt; 0) {</a:t>
            </a:r>
            <a:endParaRPr b="0" i="0" sz="1000" u="none" cap="none" strike="noStrike">
              <a:solidFill>
                <a:srgbClr val="000000"/>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rgbClr val="000000"/>
              </a:buClr>
              <a:buSzPts val="1000"/>
              <a:buFont typeface="Courier New"/>
              <a:buAutoNum type="arabicPeriod"/>
            </a:pPr>
            <a:r>
              <a:rPr b="0" i="0" lang="en" sz="1000" u="none" cap="none" strike="noStrike">
                <a:solidFill>
                  <a:srgbClr val="000000"/>
                </a:solidFill>
                <a:highlight>
                  <a:schemeClr val="lt2"/>
                </a:highlight>
                <a:latin typeface="Courier New"/>
                <a:ea typeface="Courier New"/>
                <a:cs typeface="Courier New"/>
                <a:sym typeface="Courier New"/>
              </a:rPr>
              <a:t>    </a:t>
            </a:r>
            <a:r>
              <a:rPr b="0" i="0" lang="en" sz="1100" u="none" cap="none" strike="noStrike">
                <a:solidFill>
                  <a:schemeClr val="dk1"/>
                </a:solidFill>
                <a:highlight>
                  <a:schemeClr val="lt2"/>
                </a:highlight>
                <a:latin typeface="Courier New"/>
                <a:ea typeface="Courier New"/>
                <a:cs typeface="Courier New"/>
                <a:sym typeface="Courier New"/>
              </a:rPr>
              <a:t>System.out.println(</a:t>
            </a:r>
            <a:r>
              <a:rPr b="0" i="0" lang="en" sz="1100" u="none" cap="none" strike="noStrike">
                <a:solidFill>
                  <a:srgbClr val="38761D"/>
                </a:solidFill>
                <a:highlight>
                  <a:schemeClr val="lt2"/>
                </a:highlight>
                <a:latin typeface="Courier New"/>
                <a:ea typeface="Courier New"/>
                <a:cs typeface="Courier New"/>
                <a:sym typeface="Courier New"/>
              </a:rPr>
              <a:t>"Positive"</a:t>
            </a:r>
            <a:r>
              <a:rPr b="0" i="0" lang="en" sz="1100" u="none" cap="none" strike="noStrike">
                <a:solidFill>
                  <a:schemeClr val="dk1"/>
                </a:solidFill>
                <a:highlight>
                  <a:schemeClr val="lt2"/>
                </a:highlight>
                <a:latin typeface="Courier New"/>
                <a:ea typeface="Courier New"/>
                <a:cs typeface="Courier New"/>
                <a:sym typeface="Courier New"/>
              </a:rPr>
              <a:t>);</a:t>
            </a:r>
            <a:endParaRPr b="0" i="0" sz="1000" u="none" cap="none" strike="noStrike">
              <a:solidFill>
                <a:srgbClr val="000000"/>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rgbClr val="000000"/>
              </a:buClr>
              <a:buSzPts val="1000"/>
              <a:buFont typeface="Courier New"/>
              <a:buAutoNum type="arabicPeriod"/>
            </a:pPr>
            <a:r>
              <a:rPr b="0" i="0" lang="en" sz="1000" u="none" cap="none" strike="noStrike">
                <a:solidFill>
                  <a:srgbClr val="000000"/>
                </a:solidFill>
                <a:highlight>
                  <a:schemeClr val="lt2"/>
                </a:highlight>
                <a:latin typeface="Courier New"/>
                <a:ea typeface="Courier New"/>
                <a:cs typeface="Courier New"/>
                <a:sym typeface="Courier New"/>
              </a:rPr>
              <a:t>}</a:t>
            </a:r>
            <a:endParaRPr b="0" i="0" sz="1000" u="none" cap="none" strike="noStrike">
              <a:solidFill>
                <a:srgbClr val="000000"/>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rgbClr val="000000"/>
              </a:buClr>
              <a:buSzPts val="1000"/>
              <a:buFont typeface="Courier New"/>
              <a:buAutoNum type="arabicPeriod"/>
            </a:pPr>
            <a:r>
              <a:rPr b="0" i="0" lang="en" sz="1000" u="none" cap="none" strike="noStrike">
                <a:solidFill>
                  <a:srgbClr val="0028FF"/>
                </a:solidFill>
                <a:highlight>
                  <a:schemeClr val="lt2"/>
                </a:highlight>
                <a:latin typeface="Courier New"/>
                <a:ea typeface="Courier New"/>
                <a:cs typeface="Courier New"/>
                <a:sym typeface="Courier New"/>
              </a:rPr>
              <a:t>else if </a:t>
            </a:r>
            <a:r>
              <a:rPr b="0" i="0" lang="en" sz="1000" u="none" cap="none" strike="noStrike">
                <a:solidFill>
                  <a:schemeClr val="dk1"/>
                </a:solidFill>
                <a:highlight>
                  <a:schemeClr val="lt2"/>
                </a:highlight>
                <a:latin typeface="Courier New"/>
                <a:ea typeface="Courier New"/>
                <a:cs typeface="Courier New"/>
                <a:sym typeface="Courier New"/>
              </a:rPr>
              <a:t>(num &lt; 0) {</a:t>
            </a:r>
            <a:endParaRPr b="0" i="0" sz="1000" u="none" cap="none" strike="noStrike">
              <a:solidFill>
                <a:schemeClr val="dk1"/>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chemeClr val="dk1"/>
              </a:buClr>
              <a:buSzPts val="1000"/>
              <a:buFont typeface="Courier New"/>
              <a:buAutoNum type="arabicPeriod"/>
            </a:pPr>
            <a:r>
              <a:rPr b="0" i="0" lang="en" sz="1000" u="none" cap="none" strike="noStrike">
                <a:solidFill>
                  <a:schemeClr val="dk1"/>
                </a:solidFill>
                <a:highlight>
                  <a:schemeClr val="lt2"/>
                </a:highlight>
                <a:latin typeface="Courier New"/>
                <a:ea typeface="Courier New"/>
                <a:cs typeface="Courier New"/>
                <a:sym typeface="Courier New"/>
              </a:rPr>
              <a:t>    </a:t>
            </a:r>
            <a:r>
              <a:rPr b="0" i="0" lang="en" sz="1100" u="none" cap="none" strike="noStrike">
                <a:solidFill>
                  <a:schemeClr val="dk1"/>
                </a:solidFill>
                <a:highlight>
                  <a:schemeClr val="lt2"/>
                </a:highlight>
                <a:latin typeface="Courier New"/>
                <a:ea typeface="Courier New"/>
                <a:cs typeface="Courier New"/>
                <a:sym typeface="Courier New"/>
              </a:rPr>
              <a:t>System.out.println(</a:t>
            </a:r>
            <a:r>
              <a:rPr b="0" i="0" lang="en" sz="1100" u="none" cap="none" strike="noStrike">
                <a:solidFill>
                  <a:srgbClr val="38761D"/>
                </a:solidFill>
                <a:highlight>
                  <a:schemeClr val="lt2"/>
                </a:highlight>
                <a:latin typeface="Courier New"/>
                <a:ea typeface="Courier New"/>
                <a:cs typeface="Courier New"/>
                <a:sym typeface="Courier New"/>
              </a:rPr>
              <a:t>"Negative"</a:t>
            </a:r>
            <a:r>
              <a:rPr b="0" i="0" lang="en" sz="1100" u="none" cap="none" strike="noStrike">
                <a:solidFill>
                  <a:schemeClr val="dk1"/>
                </a:solidFill>
                <a:highlight>
                  <a:schemeClr val="lt2"/>
                </a:highlight>
                <a:latin typeface="Courier New"/>
                <a:ea typeface="Courier New"/>
                <a:cs typeface="Courier New"/>
                <a:sym typeface="Courier New"/>
              </a:rPr>
              <a:t>);</a:t>
            </a:r>
            <a:endParaRPr b="0" i="0" sz="1000" u="none" cap="none" strike="noStrike">
              <a:solidFill>
                <a:schemeClr val="dk1"/>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chemeClr val="dk1"/>
              </a:buClr>
              <a:buSzPts val="1000"/>
              <a:buFont typeface="Courier New"/>
              <a:buAutoNum type="arabicPeriod"/>
            </a:pPr>
            <a:r>
              <a:rPr b="0" i="0" lang="en" sz="1000" u="none" cap="none" strike="noStrike">
                <a:solidFill>
                  <a:schemeClr val="dk1"/>
                </a:solidFill>
                <a:highlight>
                  <a:schemeClr val="lt2"/>
                </a:highlight>
                <a:latin typeface="Courier New"/>
                <a:ea typeface="Courier New"/>
                <a:cs typeface="Courier New"/>
                <a:sym typeface="Courier New"/>
              </a:rPr>
              <a:t>}</a:t>
            </a:r>
            <a:endParaRPr b="0" i="0" sz="1000" u="none" cap="none" strike="noStrike">
              <a:solidFill>
                <a:schemeClr val="dk1"/>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rgbClr val="000000"/>
              </a:buClr>
              <a:buSzPts val="1000"/>
              <a:buFont typeface="Courier New"/>
              <a:buAutoNum type="arabicPeriod"/>
            </a:pPr>
            <a:r>
              <a:rPr b="0" i="0" lang="en" sz="1000" u="none" cap="none" strike="noStrike">
                <a:solidFill>
                  <a:srgbClr val="0028FF"/>
                </a:solidFill>
                <a:highlight>
                  <a:schemeClr val="lt2"/>
                </a:highlight>
                <a:latin typeface="Courier New"/>
                <a:ea typeface="Courier New"/>
                <a:cs typeface="Courier New"/>
                <a:sym typeface="Courier New"/>
              </a:rPr>
              <a:t>else </a:t>
            </a:r>
            <a:r>
              <a:rPr b="0" i="0" lang="en" sz="1000" u="none" cap="none" strike="noStrike">
                <a:solidFill>
                  <a:srgbClr val="000000"/>
                </a:solidFill>
                <a:highlight>
                  <a:schemeClr val="lt2"/>
                </a:highlight>
                <a:latin typeface="Courier New"/>
                <a:ea typeface="Courier New"/>
                <a:cs typeface="Courier New"/>
                <a:sym typeface="Courier New"/>
              </a:rPr>
              <a:t>{</a:t>
            </a:r>
            <a:endParaRPr b="0" i="0" sz="1000" u="none" cap="none" strike="noStrike">
              <a:solidFill>
                <a:srgbClr val="000000"/>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rgbClr val="000000"/>
              </a:buClr>
              <a:buSzPts val="1000"/>
              <a:buFont typeface="Courier New"/>
              <a:buAutoNum type="arabicPeriod"/>
            </a:pPr>
            <a:r>
              <a:rPr b="0" i="0" lang="en" sz="1100" u="none" cap="none" strike="noStrike">
                <a:solidFill>
                  <a:schemeClr val="dk1"/>
                </a:solidFill>
                <a:highlight>
                  <a:schemeClr val="lt2"/>
                </a:highlight>
                <a:latin typeface="Courier New"/>
                <a:ea typeface="Courier New"/>
                <a:cs typeface="Courier New"/>
                <a:sym typeface="Courier New"/>
              </a:rPr>
              <a:t>    System.out.println(</a:t>
            </a:r>
            <a:r>
              <a:rPr b="0" i="0" lang="en" sz="1100" u="none" cap="none" strike="noStrike">
                <a:solidFill>
                  <a:srgbClr val="38761D"/>
                </a:solidFill>
                <a:highlight>
                  <a:schemeClr val="lt2"/>
                </a:highlight>
                <a:latin typeface="Courier New"/>
                <a:ea typeface="Courier New"/>
                <a:cs typeface="Courier New"/>
                <a:sym typeface="Courier New"/>
              </a:rPr>
              <a:t>"Zero"</a:t>
            </a:r>
            <a:r>
              <a:rPr b="0" i="0" lang="en" sz="1100" u="none" cap="none" strike="noStrike">
                <a:solidFill>
                  <a:schemeClr val="dk1"/>
                </a:solidFill>
                <a:highlight>
                  <a:schemeClr val="lt2"/>
                </a:highlight>
                <a:latin typeface="Courier New"/>
                <a:ea typeface="Courier New"/>
                <a:cs typeface="Courier New"/>
                <a:sym typeface="Courier New"/>
              </a:rPr>
              <a:t>);</a:t>
            </a:r>
            <a:endParaRPr b="0" i="0" sz="1000" u="none" cap="none" strike="noStrike">
              <a:solidFill>
                <a:srgbClr val="000000"/>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rgbClr val="000000"/>
              </a:buClr>
              <a:buSzPts val="1000"/>
              <a:buFont typeface="Courier New"/>
              <a:buAutoNum type="arabicPeriod"/>
            </a:pPr>
            <a:r>
              <a:rPr b="0" i="0" lang="en" sz="1000" u="none" cap="none" strike="noStrike">
                <a:solidFill>
                  <a:srgbClr val="000000"/>
                </a:solidFill>
                <a:highlight>
                  <a:schemeClr val="lt2"/>
                </a:highlight>
                <a:latin typeface="Courier New"/>
                <a:ea typeface="Courier New"/>
                <a:cs typeface="Courier New"/>
                <a:sym typeface="Courier New"/>
              </a:rPr>
              <a:t>}</a:t>
            </a:r>
            <a:endParaRPr b="0" i="0" sz="1000" u="none" cap="none" strike="noStrike">
              <a:solidFill>
                <a:srgbClr val="000000"/>
              </a:solidFill>
              <a:latin typeface="Courier New"/>
              <a:ea typeface="Courier New"/>
              <a:cs typeface="Courier New"/>
              <a:sym typeface="Courier New"/>
            </a:endParaRPr>
          </a:p>
        </p:txBody>
      </p:sp>
      <p:sp>
        <p:nvSpPr>
          <p:cNvPr id="234" name="Google Shape;234;p11"/>
          <p:cNvSpPr/>
          <p:nvPr/>
        </p:nvSpPr>
        <p:spPr>
          <a:xfrm>
            <a:off x="1019100" y="1568625"/>
            <a:ext cx="1680600" cy="5727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if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num &gt; 0 </a:t>
            </a:r>
            <a:endParaRPr b="0" i="0" sz="1200" u="none" cap="none" strike="noStrike">
              <a:solidFill>
                <a:srgbClr val="000000"/>
              </a:solidFill>
              <a:latin typeface="Arial"/>
              <a:ea typeface="Arial"/>
              <a:cs typeface="Arial"/>
              <a:sym typeface="Arial"/>
            </a:endParaRPr>
          </a:p>
        </p:txBody>
      </p:sp>
      <p:cxnSp>
        <p:nvCxnSpPr>
          <p:cNvPr id="235" name="Google Shape;235;p11"/>
          <p:cNvCxnSpPr>
            <a:endCxn id="234" idx="0"/>
          </p:cNvCxnSpPr>
          <p:nvPr/>
        </p:nvCxnSpPr>
        <p:spPr>
          <a:xfrm>
            <a:off x="1859400" y="1277325"/>
            <a:ext cx="0" cy="291300"/>
          </a:xfrm>
          <a:prstGeom prst="straightConnector1">
            <a:avLst/>
          </a:prstGeom>
          <a:noFill/>
          <a:ln cap="flat" cmpd="sng" w="9525">
            <a:solidFill>
              <a:schemeClr val="dk2"/>
            </a:solidFill>
            <a:prstDash val="solid"/>
            <a:round/>
            <a:headEnd len="sm" w="sm" type="none"/>
            <a:tailEnd len="med" w="med" type="triangle"/>
          </a:ln>
        </p:spPr>
      </p:cxnSp>
      <p:sp>
        <p:nvSpPr>
          <p:cNvPr id="236" name="Google Shape;236;p11"/>
          <p:cNvSpPr txBox="1"/>
          <p:nvPr/>
        </p:nvSpPr>
        <p:spPr>
          <a:xfrm>
            <a:off x="2608550" y="2631925"/>
            <a:ext cx="5835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Arial"/>
                <a:ea typeface="Arial"/>
                <a:cs typeface="Arial"/>
                <a:sym typeface="Arial"/>
              </a:rPr>
              <a:t>TRUE</a:t>
            </a:r>
            <a:endParaRPr b="1" i="0" sz="900" u="none" cap="none" strike="noStrike">
              <a:solidFill>
                <a:srgbClr val="000000"/>
              </a:solidFill>
              <a:latin typeface="Arial"/>
              <a:ea typeface="Arial"/>
              <a:cs typeface="Arial"/>
              <a:sym typeface="Arial"/>
            </a:endParaRPr>
          </a:p>
        </p:txBody>
      </p:sp>
      <p:sp>
        <p:nvSpPr>
          <p:cNvPr id="237" name="Google Shape;237;p11"/>
          <p:cNvSpPr txBox="1"/>
          <p:nvPr/>
        </p:nvSpPr>
        <p:spPr>
          <a:xfrm>
            <a:off x="1306953" y="3204391"/>
            <a:ext cx="661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Arial"/>
                <a:ea typeface="Arial"/>
                <a:cs typeface="Arial"/>
                <a:sym typeface="Arial"/>
              </a:rPr>
              <a:t>FALSE</a:t>
            </a:r>
            <a:endParaRPr b="1" i="0" sz="900" u="none" cap="none" strike="noStrike">
              <a:solidFill>
                <a:srgbClr val="000000"/>
              </a:solidFill>
              <a:latin typeface="Arial"/>
              <a:ea typeface="Arial"/>
              <a:cs typeface="Arial"/>
              <a:sym typeface="Arial"/>
            </a:endParaRPr>
          </a:p>
        </p:txBody>
      </p:sp>
      <p:sp>
        <p:nvSpPr>
          <p:cNvPr id="238" name="Google Shape;238;p11"/>
          <p:cNvSpPr txBox="1"/>
          <p:nvPr>
            <p:ph idx="1" type="body"/>
          </p:nvPr>
        </p:nvSpPr>
        <p:spPr>
          <a:xfrm>
            <a:off x="4742650" y="766550"/>
            <a:ext cx="4046700" cy="8682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800"/>
              <a:buNone/>
            </a:pPr>
            <a:r>
              <a:rPr lang="en" sz="1400">
                <a:solidFill>
                  <a:schemeClr val="dk1"/>
                </a:solidFill>
              </a:rPr>
              <a:t>Check if a number is positive or negative or equal to 0.</a:t>
            </a:r>
            <a:endParaRPr sz="1400"/>
          </a:p>
        </p:txBody>
      </p:sp>
      <p:sp>
        <p:nvSpPr>
          <p:cNvPr id="239" name="Google Shape;239;p11"/>
          <p:cNvSpPr/>
          <p:nvPr/>
        </p:nvSpPr>
        <p:spPr>
          <a:xfrm>
            <a:off x="1019100" y="2631925"/>
            <a:ext cx="1680600" cy="5943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else if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num &lt; 0 </a:t>
            </a:r>
            <a:endParaRPr b="0" i="0" sz="1200" u="none" cap="none" strike="noStrike">
              <a:solidFill>
                <a:srgbClr val="000000"/>
              </a:solidFill>
              <a:latin typeface="Arial"/>
              <a:ea typeface="Arial"/>
              <a:cs typeface="Arial"/>
              <a:sym typeface="Arial"/>
            </a:endParaRPr>
          </a:p>
        </p:txBody>
      </p:sp>
      <p:cxnSp>
        <p:nvCxnSpPr>
          <p:cNvPr id="240" name="Google Shape;240;p11"/>
          <p:cNvCxnSpPr>
            <a:stCxn id="234" idx="2"/>
            <a:endCxn id="239" idx="0"/>
          </p:cNvCxnSpPr>
          <p:nvPr/>
        </p:nvCxnSpPr>
        <p:spPr>
          <a:xfrm>
            <a:off x="1859400" y="2141325"/>
            <a:ext cx="0" cy="490500"/>
          </a:xfrm>
          <a:prstGeom prst="straightConnector1">
            <a:avLst/>
          </a:prstGeom>
          <a:noFill/>
          <a:ln cap="flat" cmpd="sng" w="9525">
            <a:solidFill>
              <a:schemeClr val="dk2"/>
            </a:solidFill>
            <a:prstDash val="solid"/>
            <a:round/>
            <a:headEnd len="sm" w="sm" type="none"/>
            <a:tailEnd len="med" w="med" type="triangle"/>
          </a:ln>
        </p:spPr>
      </p:cxnSp>
      <p:sp>
        <p:nvSpPr>
          <p:cNvPr id="241" name="Google Shape;241;p11"/>
          <p:cNvSpPr/>
          <p:nvPr/>
        </p:nvSpPr>
        <p:spPr>
          <a:xfrm>
            <a:off x="3497575" y="2083125"/>
            <a:ext cx="1123200" cy="3942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print “Positive”</a:t>
            </a:r>
            <a:endParaRPr b="0" i="0" sz="1200" u="none" cap="none" strike="noStrike">
              <a:solidFill>
                <a:srgbClr val="000000"/>
              </a:solidFill>
              <a:latin typeface="Arial"/>
              <a:ea typeface="Arial"/>
              <a:cs typeface="Arial"/>
              <a:sym typeface="Arial"/>
            </a:endParaRPr>
          </a:p>
        </p:txBody>
      </p:sp>
      <p:cxnSp>
        <p:nvCxnSpPr>
          <p:cNvPr id="242" name="Google Shape;242;p11"/>
          <p:cNvCxnSpPr>
            <a:endCxn id="241" idx="0"/>
          </p:cNvCxnSpPr>
          <p:nvPr/>
        </p:nvCxnSpPr>
        <p:spPr>
          <a:xfrm flipH="1">
            <a:off x="4059175" y="1911525"/>
            <a:ext cx="2100" cy="171600"/>
          </a:xfrm>
          <a:prstGeom prst="straightConnector1">
            <a:avLst/>
          </a:prstGeom>
          <a:noFill/>
          <a:ln cap="flat" cmpd="sng" w="9525">
            <a:solidFill>
              <a:schemeClr val="dk2"/>
            </a:solidFill>
            <a:prstDash val="solid"/>
            <a:round/>
            <a:headEnd len="sm" w="sm" type="none"/>
            <a:tailEnd len="med" w="med" type="triangle"/>
          </a:ln>
        </p:spPr>
      </p:cxnSp>
      <p:cxnSp>
        <p:nvCxnSpPr>
          <p:cNvPr id="243" name="Google Shape;243;p11"/>
          <p:cNvCxnSpPr>
            <a:stCxn id="234" idx="3"/>
            <a:endCxn id="241" idx="0"/>
          </p:cNvCxnSpPr>
          <p:nvPr/>
        </p:nvCxnSpPr>
        <p:spPr>
          <a:xfrm>
            <a:off x="2699700" y="1854975"/>
            <a:ext cx="1359600" cy="228300"/>
          </a:xfrm>
          <a:prstGeom prst="bentConnector2">
            <a:avLst/>
          </a:prstGeom>
          <a:noFill/>
          <a:ln cap="flat" cmpd="sng" w="9525">
            <a:solidFill>
              <a:schemeClr val="dk2"/>
            </a:solidFill>
            <a:prstDash val="solid"/>
            <a:round/>
            <a:headEnd len="sm" w="sm" type="none"/>
            <a:tailEnd len="sm" w="sm" type="none"/>
          </a:ln>
        </p:spPr>
      </p:cxnSp>
      <p:sp>
        <p:nvSpPr>
          <p:cNvPr id="244" name="Google Shape;244;p11"/>
          <p:cNvSpPr/>
          <p:nvPr/>
        </p:nvSpPr>
        <p:spPr>
          <a:xfrm>
            <a:off x="2668000" y="3072925"/>
            <a:ext cx="1186800" cy="3942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print “Negative”</a:t>
            </a:r>
            <a:endParaRPr b="0" i="0" sz="1200" u="none" cap="none" strike="noStrike">
              <a:solidFill>
                <a:srgbClr val="000000"/>
              </a:solidFill>
              <a:latin typeface="Arial"/>
              <a:ea typeface="Arial"/>
              <a:cs typeface="Arial"/>
              <a:sym typeface="Arial"/>
            </a:endParaRPr>
          </a:p>
        </p:txBody>
      </p:sp>
      <p:cxnSp>
        <p:nvCxnSpPr>
          <p:cNvPr id="245" name="Google Shape;245;p11"/>
          <p:cNvCxnSpPr>
            <a:endCxn id="244" idx="0"/>
          </p:cNvCxnSpPr>
          <p:nvPr/>
        </p:nvCxnSpPr>
        <p:spPr>
          <a:xfrm flipH="1">
            <a:off x="3261400" y="2901325"/>
            <a:ext cx="2100" cy="171600"/>
          </a:xfrm>
          <a:prstGeom prst="straightConnector1">
            <a:avLst/>
          </a:prstGeom>
          <a:noFill/>
          <a:ln cap="flat" cmpd="sng" w="9525">
            <a:solidFill>
              <a:schemeClr val="dk2"/>
            </a:solidFill>
            <a:prstDash val="solid"/>
            <a:round/>
            <a:headEnd len="sm" w="sm" type="none"/>
            <a:tailEnd len="med" w="med" type="triangle"/>
          </a:ln>
        </p:spPr>
      </p:cxnSp>
      <p:cxnSp>
        <p:nvCxnSpPr>
          <p:cNvPr id="246" name="Google Shape;246;p11"/>
          <p:cNvCxnSpPr>
            <a:stCxn id="239" idx="3"/>
            <a:endCxn id="244" idx="0"/>
          </p:cNvCxnSpPr>
          <p:nvPr/>
        </p:nvCxnSpPr>
        <p:spPr>
          <a:xfrm>
            <a:off x="2699700" y="2929075"/>
            <a:ext cx="561600" cy="144000"/>
          </a:xfrm>
          <a:prstGeom prst="bentConnector2">
            <a:avLst/>
          </a:prstGeom>
          <a:noFill/>
          <a:ln cap="flat" cmpd="sng" w="9525">
            <a:solidFill>
              <a:schemeClr val="dk2"/>
            </a:solidFill>
            <a:prstDash val="solid"/>
            <a:round/>
            <a:headEnd len="sm" w="sm" type="none"/>
            <a:tailEnd len="sm" w="sm" type="none"/>
          </a:ln>
        </p:spPr>
      </p:cxnSp>
      <p:cxnSp>
        <p:nvCxnSpPr>
          <p:cNvPr id="247" name="Google Shape;247;p11"/>
          <p:cNvCxnSpPr>
            <a:stCxn id="239" idx="2"/>
            <a:endCxn id="248" idx="0"/>
          </p:cNvCxnSpPr>
          <p:nvPr/>
        </p:nvCxnSpPr>
        <p:spPr>
          <a:xfrm>
            <a:off x="1859400" y="3226225"/>
            <a:ext cx="0" cy="468900"/>
          </a:xfrm>
          <a:prstGeom prst="straightConnector1">
            <a:avLst/>
          </a:prstGeom>
          <a:noFill/>
          <a:ln cap="flat" cmpd="sng" w="9525">
            <a:solidFill>
              <a:schemeClr val="dk2"/>
            </a:solidFill>
            <a:prstDash val="solid"/>
            <a:round/>
            <a:headEnd len="sm" w="sm" type="none"/>
            <a:tailEnd len="med" w="med" type="triangle"/>
          </a:ln>
        </p:spPr>
      </p:cxnSp>
      <p:sp>
        <p:nvSpPr>
          <p:cNvPr id="248" name="Google Shape;248;p11"/>
          <p:cNvSpPr/>
          <p:nvPr/>
        </p:nvSpPr>
        <p:spPr>
          <a:xfrm>
            <a:off x="1322250" y="3695225"/>
            <a:ext cx="1074300" cy="3942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print “Zero”</a:t>
            </a:r>
            <a:endParaRPr b="0" i="0" sz="1200" u="none" cap="none" strike="noStrike">
              <a:solidFill>
                <a:srgbClr val="000000"/>
              </a:solidFill>
              <a:latin typeface="Arial"/>
              <a:ea typeface="Arial"/>
              <a:cs typeface="Arial"/>
              <a:sym typeface="Arial"/>
            </a:endParaRPr>
          </a:p>
        </p:txBody>
      </p:sp>
      <p:sp>
        <p:nvSpPr>
          <p:cNvPr id="249" name="Google Shape;249;p11"/>
          <p:cNvSpPr/>
          <p:nvPr/>
        </p:nvSpPr>
        <p:spPr>
          <a:xfrm>
            <a:off x="3071653" y="3723263"/>
            <a:ext cx="379500" cy="3381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0" name="Google Shape;250;p11"/>
          <p:cNvCxnSpPr>
            <a:stCxn id="248" idx="2"/>
            <a:endCxn id="249" idx="2"/>
          </p:cNvCxnSpPr>
          <p:nvPr/>
        </p:nvCxnSpPr>
        <p:spPr>
          <a:xfrm>
            <a:off x="2347275" y="3892325"/>
            <a:ext cx="724500" cy="0"/>
          </a:xfrm>
          <a:prstGeom prst="straightConnector1">
            <a:avLst/>
          </a:prstGeom>
          <a:noFill/>
          <a:ln cap="flat" cmpd="sng" w="9525">
            <a:solidFill>
              <a:schemeClr val="dk2"/>
            </a:solidFill>
            <a:prstDash val="solid"/>
            <a:round/>
            <a:headEnd len="sm" w="sm" type="none"/>
            <a:tailEnd len="med" w="med" type="triangle"/>
          </a:ln>
        </p:spPr>
      </p:cxnSp>
      <p:cxnSp>
        <p:nvCxnSpPr>
          <p:cNvPr id="251" name="Google Shape;251;p11"/>
          <p:cNvCxnSpPr>
            <a:stCxn id="244" idx="4"/>
            <a:endCxn id="249" idx="0"/>
          </p:cNvCxnSpPr>
          <p:nvPr/>
        </p:nvCxnSpPr>
        <p:spPr>
          <a:xfrm>
            <a:off x="3261400" y="3467125"/>
            <a:ext cx="0" cy="256200"/>
          </a:xfrm>
          <a:prstGeom prst="straightConnector1">
            <a:avLst/>
          </a:prstGeom>
          <a:noFill/>
          <a:ln cap="flat" cmpd="sng" w="9525">
            <a:solidFill>
              <a:schemeClr val="dk2"/>
            </a:solidFill>
            <a:prstDash val="solid"/>
            <a:round/>
            <a:headEnd len="sm" w="sm" type="none"/>
            <a:tailEnd len="med" w="med" type="triangle"/>
          </a:ln>
        </p:spPr>
      </p:cxnSp>
      <p:cxnSp>
        <p:nvCxnSpPr>
          <p:cNvPr id="252" name="Google Shape;252;p11"/>
          <p:cNvCxnSpPr>
            <a:stCxn id="241" idx="4"/>
            <a:endCxn id="249" idx="6"/>
          </p:cNvCxnSpPr>
          <p:nvPr/>
        </p:nvCxnSpPr>
        <p:spPr>
          <a:xfrm rot="5400000">
            <a:off x="3047575" y="2880825"/>
            <a:ext cx="1415100" cy="608100"/>
          </a:xfrm>
          <a:prstGeom prst="bentConnector2">
            <a:avLst/>
          </a:prstGeom>
          <a:noFill/>
          <a:ln cap="flat" cmpd="sng" w="9525">
            <a:solidFill>
              <a:schemeClr val="dk2"/>
            </a:solidFill>
            <a:prstDash val="solid"/>
            <a:round/>
            <a:headEnd len="sm" w="sm" type="none"/>
            <a:tailEnd len="med" w="med" type="triangle"/>
          </a:ln>
        </p:spPr>
      </p:cxnSp>
      <p:sp>
        <p:nvSpPr>
          <p:cNvPr id="253" name="Google Shape;253;p11"/>
          <p:cNvSpPr/>
          <p:nvPr/>
        </p:nvSpPr>
        <p:spPr>
          <a:xfrm>
            <a:off x="2821000" y="4456775"/>
            <a:ext cx="880794" cy="275994"/>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END</a:t>
            </a:r>
            <a:endParaRPr b="0" i="0" sz="1200" u="none" cap="none" strike="noStrike">
              <a:solidFill>
                <a:srgbClr val="000000"/>
              </a:solidFill>
              <a:latin typeface="Arial"/>
              <a:ea typeface="Arial"/>
              <a:cs typeface="Arial"/>
              <a:sym typeface="Arial"/>
            </a:endParaRPr>
          </a:p>
        </p:txBody>
      </p:sp>
      <p:cxnSp>
        <p:nvCxnSpPr>
          <p:cNvPr id="254" name="Google Shape;254;p11"/>
          <p:cNvCxnSpPr>
            <a:stCxn id="249" idx="4"/>
            <a:endCxn id="253" idx="0"/>
          </p:cNvCxnSpPr>
          <p:nvPr/>
        </p:nvCxnSpPr>
        <p:spPr>
          <a:xfrm>
            <a:off x="3261403" y="4061363"/>
            <a:ext cx="0" cy="395400"/>
          </a:xfrm>
          <a:prstGeom prst="straightConnector1">
            <a:avLst/>
          </a:prstGeom>
          <a:noFill/>
          <a:ln cap="flat" cmpd="sng" w="9525">
            <a:solidFill>
              <a:schemeClr val="dk2"/>
            </a:solidFill>
            <a:prstDash val="solid"/>
            <a:round/>
            <a:headEnd len="sm" w="sm" type="none"/>
            <a:tailEnd len="med" w="med" type="triangle"/>
          </a:ln>
        </p:spPr>
      </p:cxnSp>
      <p:sp>
        <p:nvSpPr>
          <p:cNvPr id="255" name="Google Shape;255;p11"/>
          <p:cNvSpPr txBox="1"/>
          <p:nvPr/>
        </p:nvSpPr>
        <p:spPr>
          <a:xfrm>
            <a:off x="2699788" y="1587078"/>
            <a:ext cx="661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Arial"/>
                <a:ea typeface="Arial"/>
                <a:cs typeface="Arial"/>
                <a:sym typeface="Arial"/>
              </a:rPr>
              <a:t>TRUE</a:t>
            </a:r>
            <a:endParaRPr b="1" i="0" sz="900" u="none" cap="none" strike="noStrike">
              <a:solidFill>
                <a:srgbClr val="000000"/>
              </a:solidFill>
              <a:latin typeface="Arial"/>
              <a:ea typeface="Arial"/>
              <a:cs typeface="Arial"/>
              <a:sym typeface="Arial"/>
            </a:endParaRPr>
          </a:p>
        </p:txBody>
      </p:sp>
      <p:sp>
        <p:nvSpPr>
          <p:cNvPr id="256" name="Google Shape;256;p11"/>
          <p:cNvSpPr txBox="1"/>
          <p:nvPr/>
        </p:nvSpPr>
        <p:spPr>
          <a:xfrm>
            <a:off x="1306953" y="2225066"/>
            <a:ext cx="661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1" i="0" lang="en" sz="900" u="none" cap="none" strike="noStrike">
                <a:solidFill>
                  <a:srgbClr val="000000"/>
                </a:solidFill>
                <a:latin typeface="Arial"/>
                <a:ea typeface="Arial"/>
                <a:cs typeface="Arial"/>
                <a:sym typeface="Arial"/>
              </a:rPr>
              <a:t>FALSE</a:t>
            </a:r>
            <a:endParaRPr b="1" i="0" sz="900" u="none" cap="none" strike="noStrike">
              <a:solidFill>
                <a:srgbClr val="000000"/>
              </a:solidFill>
              <a:latin typeface="Arial"/>
              <a:ea typeface="Arial"/>
              <a:cs typeface="Arial"/>
              <a:sym typeface="Arial"/>
            </a:endParaRPr>
          </a:p>
        </p:txBody>
      </p:sp>
      <p:sp>
        <p:nvSpPr>
          <p:cNvPr id="257" name="Google Shape;257;p11"/>
          <p:cNvSpPr/>
          <p:nvPr/>
        </p:nvSpPr>
        <p:spPr>
          <a:xfrm>
            <a:off x="1419000" y="1001450"/>
            <a:ext cx="880794" cy="275994"/>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START</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2"/>
          <p:cNvSpPr txBox="1"/>
          <p:nvPr>
            <p:ph type="title"/>
          </p:nvPr>
        </p:nvSpPr>
        <p:spPr>
          <a:xfrm>
            <a:off x="311700" y="404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Nested Decision Making</a:t>
            </a:r>
            <a:endParaRPr/>
          </a:p>
        </p:txBody>
      </p:sp>
      <p:sp>
        <p:nvSpPr>
          <p:cNvPr id="263" name="Google Shape;263;p12"/>
          <p:cNvSpPr txBox="1"/>
          <p:nvPr>
            <p:ph idx="1" type="body"/>
          </p:nvPr>
        </p:nvSpPr>
        <p:spPr>
          <a:xfrm>
            <a:off x="311700" y="1152475"/>
            <a:ext cx="8520600" cy="25047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rPr>
              <a:t>A conditional statement contained inside another conditional statement.</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Statements inside are only evaluated if outer branching statements are true.</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rgbClr val="0028FF"/>
                </a:solidFill>
              </a:rPr>
              <a:t>Use: </a:t>
            </a:r>
            <a:r>
              <a:rPr lang="en" sz="1600">
                <a:solidFill>
                  <a:schemeClr val="dk1"/>
                </a:solidFill>
              </a:rPr>
              <a:t>Building complex layered logic.</a:t>
            </a:r>
            <a:endParaRPr sz="1600">
              <a:solidFill>
                <a:schemeClr val="dk1"/>
              </a:solidFill>
            </a:endParaRPr>
          </a:p>
          <a:p>
            <a:pPr indent="0" lvl="0" marL="0" rtl="0" algn="l">
              <a:lnSpc>
                <a:spcPct val="150000"/>
              </a:lnSpc>
              <a:spcBef>
                <a:spcPts val="1200"/>
              </a:spcBef>
              <a:spcAft>
                <a:spcPts val="0"/>
              </a:spcAft>
              <a:buSzPts val="1800"/>
              <a:buNone/>
            </a:pPr>
            <a:r>
              <a:t/>
            </a:r>
            <a:endParaRPr sz="1600">
              <a:solidFill>
                <a:schemeClr val="dk1"/>
              </a:solidFill>
            </a:endParaRPr>
          </a:p>
          <a:p>
            <a:pPr indent="0" lvl="0" marL="0" rtl="0" algn="l">
              <a:lnSpc>
                <a:spcPct val="150000"/>
              </a:lnSpc>
              <a:spcBef>
                <a:spcPts val="1200"/>
              </a:spcBef>
              <a:spcAft>
                <a:spcPts val="1200"/>
              </a:spcAft>
              <a:buSzPts val="1800"/>
              <a:buNone/>
            </a:pPr>
            <a:r>
              <a:rPr lang="en" sz="1600">
                <a:solidFill>
                  <a:srgbClr val="0028FF"/>
                </a:solidFill>
              </a:rPr>
              <a:t>Use case:</a:t>
            </a:r>
            <a:r>
              <a:rPr lang="en" sz="1600">
                <a:solidFill>
                  <a:schemeClr val="dk1"/>
                </a:solidFill>
              </a:rPr>
              <a:t> Checking if an even number is a prime number will require nested if statements. Outer if statement will check if the number is even or not and the inner if will check if the number is prime or not.</a:t>
            </a:r>
            <a:endParaRPr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3"/>
          <p:cNvSpPr txBox="1"/>
          <p:nvPr/>
        </p:nvSpPr>
        <p:spPr>
          <a:xfrm>
            <a:off x="4765800" y="1456075"/>
            <a:ext cx="4028100" cy="2647500"/>
          </a:xfrm>
          <a:prstGeom prst="rect">
            <a:avLst/>
          </a:prstGeom>
          <a:solidFill>
            <a:srgbClr val="EEEEEE"/>
          </a:solidFill>
          <a:ln cap="flat" cmpd="sng" w="9525">
            <a:solidFill>
              <a:srgbClr val="434343"/>
            </a:solidFill>
            <a:prstDash val="solid"/>
            <a:round/>
            <a:headEnd len="sm" w="sm" type="none"/>
            <a:tailEnd len="sm" w="sm" type="none"/>
          </a:ln>
        </p:spPr>
        <p:txBody>
          <a:bodyPr anchorCtr="0" anchor="t" bIns="91425" lIns="91425" spcFirstLastPara="1" rIns="91425" wrap="square" tIns="91425">
            <a:spAutoFit/>
          </a:bodyPr>
          <a:lstStyle/>
          <a:p>
            <a:pPr indent="-292100" lvl="0" marL="457200" marR="0" rtl="0" algn="l">
              <a:lnSpc>
                <a:spcPct val="150000"/>
              </a:lnSpc>
              <a:spcBef>
                <a:spcPts val="0"/>
              </a:spcBef>
              <a:spcAft>
                <a:spcPts val="0"/>
              </a:spcAft>
              <a:buClr>
                <a:srgbClr val="000000"/>
              </a:buClr>
              <a:buSzPts val="1000"/>
              <a:buFont typeface="Courier New"/>
              <a:buAutoNum type="arabicPeriod"/>
            </a:pPr>
            <a:r>
              <a:rPr b="0" i="0" lang="en" sz="1000" u="none" cap="none" strike="noStrike">
                <a:solidFill>
                  <a:srgbClr val="0000FF"/>
                </a:solidFill>
                <a:highlight>
                  <a:schemeClr val="lt2"/>
                </a:highlight>
                <a:latin typeface="Courier New"/>
                <a:ea typeface="Courier New"/>
                <a:cs typeface="Courier New"/>
                <a:sym typeface="Courier New"/>
              </a:rPr>
              <a:t>if</a:t>
            </a:r>
            <a:r>
              <a:rPr b="0" i="0" lang="en" sz="1000" u="none" cap="none" strike="noStrike">
                <a:solidFill>
                  <a:srgbClr val="000000"/>
                </a:solidFill>
                <a:highlight>
                  <a:schemeClr val="lt2"/>
                </a:highlight>
                <a:latin typeface="Courier New"/>
                <a:ea typeface="Courier New"/>
                <a:cs typeface="Courier New"/>
                <a:sym typeface="Courier New"/>
              </a:rPr>
              <a:t> (condition) {</a:t>
            </a:r>
            <a:endParaRPr b="0" i="0" sz="1000" u="none" cap="none" strike="noStrike">
              <a:solidFill>
                <a:srgbClr val="000000"/>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rgbClr val="000000"/>
              </a:buClr>
              <a:buSzPts val="1000"/>
              <a:buFont typeface="Courier New"/>
              <a:buAutoNum type="arabicPeriod"/>
            </a:pPr>
            <a:r>
              <a:rPr b="0" i="0" lang="en" sz="1000" u="none" cap="none" strike="noStrike">
                <a:solidFill>
                  <a:srgbClr val="000000"/>
                </a:solidFill>
                <a:highlight>
                  <a:schemeClr val="lt2"/>
                </a:highlight>
                <a:latin typeface="Courier New"/>
                <a:ea typeface="Courier New"/>
                <a:cs typeface="Courier New"/>
                <a:sym typeface="Courier New"/>
              </a:rPr>
              <a:t>       </a:t>
            </a:r>
            <a:r>
              <a:rPr b="0" i="0" lang="en" sz="1000" u="none" cap="none" strike="noStrike">
                <a:solidFill>
                  <a:srgbClr val="0028FF"/>
                </a:solidFill>
                <a:highlight>
                  <a:schemeClr val="lt2"/>
                </a:highlight>
                <a:latin typeface="Courier New"/>
                <a:ea typeface="Courier New"/>
                <a:cs typeface="Courier New"/>
                <a:sym typeface="Courier New"/>
              </a:rPr>
              <a:t>if </a:t>
            </a:r>
            <a:r>
              <a:rPr b="0" i="0" lang="en" sz="1000" u="none" cap="none" strike="noStrike">
                <a:solidFill>
                  <a:srgbClr val="000000"/>
                </a:solidFill>
                <a:highlight>
                  <a:schemeClr val="lt2"/>
                </a:highlight>
                <a:latin typeface="Courier New"/>
                <a:ea typeface="Courier New"/>
                <a:cs typeface="Courier New"/>
                <a:sym typeface="Courier New"/>
              </a:rPr>
              <a:t>(condition) {</a:t>
            </a:r>
            <a:endParaRPr b="0" i="0" sz="1000" u="none" cap="none" strike="noStrike">
              <a:solidFill>
                <a:srgbClr val="000000"/>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rgbClr val="000000"/>
              </a:buClr>
              <a:buSzPts val="1000"/>
              <a:buFont typeface="Courier New"/>
              <a:buAutoNum type="arabicPeriod"/>
            </a:pPr>
            <a:r>
              <a:rPr b="0" i="0" lang="en" sz="1000" u="none" cap="none" strike="noStrike">
                <a:solidFill>
                  <a:srgbClr val="000000"/>
                </a:solidFill>
                <a:highlight>
                  <a:schemeClr val="lt2"/>
                </a:highlight>
                <a:latin typeface="Courier New"/>
                <a:ea typeface="Courier New"/>
                <a:cs typeface="Courier New"/>
                <a:sym typeface="Courier New"/>
              </a:rPr>
              <a:t>           </a:t>
            </a:r>
            <a:r>
              <a:rPr b="0" i="0" lang="en" sz="1000" u="none" cap="none" strike="noStrike">
                <a:solidFill>
                  <a:srgbClr val="000000"/>
                </a:solidFill>
                <a:highlight>
                  <a:srgbClr val="FFFD00"/>
                </a:highlight>
                <a:latin typeface="Courier New"/>
                <a:ea typeface="Courier New"/>
                <a:cs typeface="Courier New"/>
                <a:sym typeface="Courier New"/>
              </a:rPr>
              <a:t>nested if inside if block;</a:t>
            </a:r>
            <a:endParaRPr b="0" i="0" sz="1000" u="none" cap="none" strike="noStrike">
              <a:solidFill>
                <a:srgbClr val="000000"/>
              </a:solidFill>
              <a:highlight>
                <a:srgbClr val="FFFD00"/>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rgbClr val="000000"/>
              </a:buClr>
              <a:buSzPts val="1000"/>
              <a:buFont typeface="Courier New"/>
              <a:buAutoNum type="arabicPeriod"/>
            </a:pPr>
            <a:r>
              <a:rPr b="0" i="0" lang="en" sz="1000" u="none" cap="none" strike="noStrike">
                <a:solidFill>
                  <a:srgbClr val="000000"/>
                </a:solidFill>
                <a:highlight>
                  <a:srgbClr val="EEEEEE"/>
                </a:highlight>
                <a:latin typeface="Courier New"/>
                <a:ea typeface="Courier New"/>
                <a:cs typeface="Courier New"/>
                <a:sym typeface="Courier New"/>
              </a:rPr>
              <a:t>        }</a:t>
            </a:r>
            <a:endParaRPr b="0" i="0" sz="1000" u="none" cap="none" strike="noStrike">
              <a:solidFill>
                <a:srgbClr val="000000"/>
              </a:solidFill>
              <a:highlight>
                <a:srgbClr val="EEEEEE"/>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rgbClr val="000000"/>
              </a:buClr>
              <a:buSzPts val="1000"/>
              <a:buFont typeface="Courier New"/>
              <a:buAutoNum type="arabicPeriod"/>
            </a:pPr>
            <a:r>
              <a:rPr b="0" i="0" lang="en" sz="1000" u="none" cap="none" strike="noStrike">
                <a:solidFill>
                  <a:srgbClr val="000000"/>
                </a:solidFill>
                <a:highlight>
                  <a:srgbClr val="EEEEEE"/>
                </a:highlight>
                <a:latin typeface="Courier New"/>
                <a:ea typeface="Courier New"/>
                <a:cs typeface="Courier New"/>
                <a:sym typeface="Courier New"/>
              </a:rPr>
              <a:t>        </a:t>
            </a:r>
            <a:r>
              <a:rPr b="0" i="0" lang="en" sz="1000" u="none" cap="none" strike="noStrike">
                <a:solidFill>
                  <a:srgbClr val="0028FF"/>
                </a:solidFill>
                <a:highlight>
                  <a:srgbClr val="EEEEEE"/>
                </a:highlight>
                <a:latin typeface="Courier New"/>
                <a:ea typeface="Courier New"/>
                <a:cs typeface="Courier New"/>
                <a:sym typeface="Courier New"/>
              </a:rPr>
              <a:t>else </a:t>
            </a:r>
            <a:r>
              <a:rPr b="0" i="0" lang="en" sz="1000" u="none" cap="none" strike="noStrike">
                <a:solidFill>
                  <a:srgbClr val="000000"/>
                </a:solidFill>
                <a:highlight>
                  <a:srgbClr val="EEEEEE"/>
                </a:highlight>
                <a:latin typeface="Courier New"/>
                <a:ea typeface="Courier New"/>
                <a:cs typeface="Courier New"/>
                <a:sym typeface="Courier New"/>
              </a:rPr>
              <a:t>{</a:t>
            </a:r>
            <a:endParaRPr b="0" i="0" sz="1000" u="none" cap="none" strike="noStrike">
              <a:solidFill>
                <a:srgbClr val="000000"/>
              </a:solidFill>
              <a:highlight>
                <a:srgbClr val="EEEEEE"/>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rgbClr val="000000"/>
              </a:buClr>
              <a:buSzPts val="1000"/>
              <a:buFont typeface="Courier New"/>
              <a:buAutoNum type="arabicPeriod"/>
            </a:pPr>
            <a:r>
              <a:rPr b="0" i="0" lang="en" sz="1000" u="none" cap="none" strike="noStrike">
                <a:solidFill>
                  <a:srgbClr val="000000"/>
                </a:solidFill>
                <a:highlight>
                  <a:srgbClr val="EEEEEE"/>
                </a:highlight>
                <a:latin typeface="Courier New"/>
                <a:ea typeface="Courier New"/>
                <a:cs typeface="Courier New"/>
                <a:sym typeface="Courier New"/>
              </a:rPr>
              <a:t>           </a:t>
            </a:r>
            <a:r>
              <a:rPr b="0" i="0" lang="en" sz="1000" u="none" cap="none" strike="noStrike">
                <a:solidFill>
                  <a:schemeClr val="dk1"/>
                </a:solidFill>
                <a:highlight>
                  <a:srgbClr val="FFFD00"/>
                </a:highlight>
                <a:latin typeface="Courier New"/>
                <a:ea typeface="Courier New"/>
                <a:cs typeface="Courier New"/>
                <a:sym typeface="Courier New"/>
              </a:rPr>
              <a:t>nested else inside if block;</a:t>
            </a:r>
            <a:endParaRPr b="0" i="0" sz="1000" u="none" cap="none" strike="noStrike">
              <a:solidFill>
                <a:srgbClr val="000000"/>
              </a:solidFill>
              <a:highlight>
                <a:srgbClr val="EEEEEE"/>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rgbClr val="000000"/>
              </a:buClr>
              <a:buSzPts val="1000"/>
              <a:buFont typeface="Courier New"/>
              <a:buAutoNum type="arabicPeriod"/>
            </a:pPr>
            <a:r>
              <a:rPr b="0" i="0" lang="en" sz="1000" u="none" cap="none" strike="noStrike">
                <a:solidFill>
                  <a:srgbClr val="000000"/>
                </a:solidFill>
                <a:highlight>
                  <a:srgbClr val="EEEEEE"/>
                </a:highlight>
                <a:latin typeface="Courier New"/>
                <a:ea typeface="Courier New"/>
                <a:cs typeface="Courier New"/>
                <a:sym typeface="Courier New"/>
              </a:rPr>
              <a:t>         }</a:t>
            </a:r>
            <a:endParaRPr b="0" i="0" sz="1000" u="none" cap="none" strike="noStrike">
              <a:solidFill>
                <a:srgbClr val="000000"/>
              </a:solidFill>
              <a:highlight>
                <a:srgbClr val="EEEEEE"/>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rgbClr val="000000"/>
              </a:buClr>
              <a:buSzPts val="1000"/>
              <a:buFont typeface="Courier New"/>
              <a:buAutoNum type="arabicPeriod"/>
            </a:pPr>
            <a:r>
              <a:rPr b="0" i="0" lang="en" sz="1000" u="none" cap="none" strike="noStrike">
                <a:solidFill>
                  <a:srgbClr val="000000"/>
                </a:solidFill>
                <a:highlight>
                  <a:schemeClr val="lt2"/>
                </a:highlight>
                <a:latin typeface="Courier New"/>
                <a:ea typeface="Courier New"/>
                <a:cs typeface="Courier New"/>
                <a:sym typeface="Courier New"/>
              </a:rPr>
              <a:t> }</a:t>
            </a:r>
            <a:endParaRPr b="0" i="0" sz="1000" u="none" cap="none" strike="noStrike">
              <a:solidFill>
                <a:schemeClr val="dk1"/>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rgbClr val="000000"/>
              </a:buClr>
              <a:buSzPts val="1000"/>
              <a:buFont typeface="Courier New"/>
              <a:buAutoNum type="arabicPeriod"/>
            </a:pPr>
            <a:r>
              <a:rPr b="0" i="0" lang="en" sz="1000" u="none" cap="none" strike="noStrike">
                <a:solidFill>
                  <a:srgbClr val="0028FF"/>
                </a:solidFill>
                <a:highlight>
                  <a:schemeClr val="lt2"/>
                </a:highlight>
                <a:latin typeface="Courier New"/>
                <a:ea typeface="Courier New"/>
                <a:cs typeface="Courier New"/>
                <a:sym typeface="Courier New"/>
              </a:rPr>
              <a:t>else </a:t>
            </a:r>
            <a:r>
              <a:rPr b="0" i="0" lang="en" sz="1000" u="none" cap="none" strike="noStrike">
                <a:solidFill>
                  <a:srgbClr val="000000"/>
                </a:solidFill>
                <a:highlight>
                  <a:schemeClr val="lt2"/>
                </a:highlight>
                <a:latin typeface="Courier New"/>
                <a:ea typeface="Courier New"/>
                <a:cs typeface="Courier New"/>
                <a:sym typeface="Courier New"/>
              </a:rPr>
              <a:t>{</a:t>
            </a:r>
            <a:endParaRPr b="0" i="0" sz="1000" u="none" cap="none" strike="noStrike">
              <a:solidFill>
                <a:schemeClr val="dk1"/>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chemeClr val="dk1"/>
              </a:buClr>
              <a:buSzPts val="1000"/>
              <a:buFont typeface="Courier New"/>
              <a:buAutoNum type="arabicPeriod"/>
            </a:pPr>
            <a:r>
              <a:rPr b="0" i="0" lang="en" sz="1000" u="none" cap="none" strike="noStrike">
                <a:solidFill>
                  <a:schemeClr val="dk1"/>
                </a:solidFill>
                <a:highlight>
                  <a:schemeClr val="lt2"/>
                </a:highlight>
                <a:latin typeface="Courier New"/>
                <a:ea typeface="Courier New"/>
                <a:cs typeface="Courier New"/>
                <a:sym typeface="Courier New"/>
              </a:rPr>
              <a:t>        </a:t>
            </a:r>
            <a:r>
              <a:rPr b="0" i="0" lang="en" sz="1000" u="none" cap="none" strike="noStrike">
                <a:solidFill>
                  <a:schemeClr val="dk1"/>
                </a:solidFill>
                <a:highlight>
                  <a:srgbClr val="FFFD00"/>
                </a:highlight>
                <a:latin typeface="Courier New"/>
                <a:ea typeface="Courier New"/>
                <a:cs typeface="Courier New"/>
                <a:sym typeface="Courier New"/>
              </a:rPr>
              <a:t>else block;</a:t>
            </a:r>
            <a:endParaRPr b="0" i="0" sz="1000" u="none" cap="none" strike="noStrike">
              <a:solidFill>
                <a:schemeClr val="dk1"/>
              </a:solidFill>
              <a:highlight>
                <a:srgbClr val="FFFD00"/>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chemeClr val="dk1"/>
              </a:buClr>
              <a:buSzPts val="1000"/>
              <a:buFont typeface="Courier New"/>
              <a:buAutoNum type="arabicPeriod"/>
            </a:pPr>
            <a:r>
              <a:rPr b="0" i="0" lang="en" sz="1000" u="none" cap="none" strike="noStrike">
                <a:solidFill>
                  <a:srgbClr val="000000"/>
                </a:solidFill>
                <a:highlight>
                  <a:schemeClr val="lt2"/>
                </a:highlight>
                <a:latin typeface="Courier New"/>
                <a:ea typeface="Courier New"/>
                <a:cs typeface="Courier New"/>
                <a:sym typeface="Courier New"/>
              </a:rPr>
              <a:t>}</a:t>
            </a:r>
            <a:endParaRPr b="0" i="0" sz="1000" u="none" cap="none" strike="noStrike">
              <a:solidFill>
                <a:srgbClr val="000000"/>
              </a:solidFill>
              <a:latin typeface="Courier New"/>
              <a:ea typeface="Courier New"/>
              <a:cs typeface="Courier New"/>
              <a:sym typeface="Courier New"/>
            </a:endParaRPr>
          </a:p>
        </p:txBody>
      </p:sp>
      <p:sp>
        <p:nvSpPr>
          <p:cNvPr id="269" name="Google Shape;269;p13"/>
          <p:cNvSpPr/>
          <p:nvPr/>
        </p:nvSpPr>
        <p:spPr>
          <a:xfrm>
            <a:off x="1155489" y="1077150"/>
            <a:ext cx="970218" cy="326268"/>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START</a:t>
            </a:r>
            <a:endParaRPr b="0" i="0" sz="1300" u="none" cap="none" strike="noStrike">
              <a:solidFill>
                <a:srgbClr val="000000"/>
              </a:solidFill>
              <a:latin typeface="Arial"/>
              <a:ea typeface="Arial"/>
              <a:cs typeface="Arial"/>
              <a:sym typeface="Arial"/>
            </a:endParaRPr>
          </a:p>
        </p:txBody>
      </p:sp>
      <p:sp>
        <p:nvSpPr>
          <p:cNvPr id="270" name="Google Shape;270;p13"/>
          <p:cNvSpPr/>
          <p:nvPr/>
        </p:nvSpPr>
        <p:spPr>
          <a:xfrm>
            <a:off x="1335092" y="4684068"/>
            <a:ext cx="790614" cy="266166"/>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END</a:t>
            </a:r>
            <a:endParaRPr b="0" i="0" sz="1300" u="none" cap="none" strike="noStrike">
              <a:solidFill>
                <a:srgbClr val="000000"/>
              </a:solidFill>
              <a:latin typeface="Arial"/>
              <a:ea typeface="Arial"/>
              <a:cs typeface="Arial"/>
              <a:sym typeface="Arial"/>
            </a:endParaRPr>
          </a:p>
        </p:txBody>
      </p:sp>
      <p:sp>
        <p:nvSpPr>
          <p:cNvPr id="271" name="Google Shape;271;p13"/>
          <p:cNvSpPr/>
          <p:nvPr/>
        </p:nvSpPr>
        <p:spPr>
          <a:xfrm>
            <a:off x="749000" y="1590900"/>
            <a:ext cx="1778700" cy="696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if Condition</a:t>
            </a:r>
            <a:endParaRPr b="0" i="0" sz="1100" u="none" cap="none" strike="noStrike">
              <a:solidFill>
                <a:srgbClr val="000000"/>
              </a:solidFill>
              <a:latin typeface="Arial"/>
              <a:ea typeface="Arial"/>
              <a:cs typeface="Arial"/>
              <a:sym typeface="Arial"/>
            </a:endParaRPr>
          </a:p>
        </p:txBody>
      </p:sp>
      <p:cxnSp>
        <p:nvCxnSpPr>
          <p:cNvPr id="272" name="Google Shape;272;p13"/>
          <p:cNvCxnSpPr>
            <a:stCxn id="269" idx="2"/>
            <a:endCxn id="271" idx="0"/>
          </p:cNvCxnSpPr>
          <p:nvPr/>
        </p:nvCxnSpPr>
        <p:spPr>
          <a:xfrm flipH="1">
            <a:off x="1638498" y="1403418"/>
            <a:ext cx="2100" cy="187500"/>
          </a:xfrm>
          <a:prstGeom prst="straightConnector1">
            <a:avLst/>
          </a:prstGeom>
          <a:noFill/>
          <a:ln cap="flat" cmpd="sng" w="9525">
            <a:solidFill>
              <a:schemeClr val="dk2"/>
            </a:solidFill>
            <a:prstDash val="solid"/>
            <a:round/>
            <a:headEnd len="sm" w="sm" type="none"/>
            <a:tailEnd len="med" w="med" type="triangle"/>
          </a:ln>
        </p:spPr>
      </p:cxnSp>
      <p:sp>
        <p:nvSpPr>
          <p:cNvPr id="273" name="Google Shape;273;p13"/>
          <p:cNvSpPr/>
          <p:nvPr/>
        </p:nvSpPr>
        <p:spPr>
          <a:xfrm>
            <a:off x="1540796" y="4103586"/>
            <a:ext cx="379200" cy="4143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4" name="Google Shape;274;p13"/>
          <p:cNvCxnSpPr>
            <a:stCxn id="273" idx="4"/>
            <a:endCxn id="270" idx="0"/>
          </p:cNvCxnSpPr>
          <p:nvPr/>
        </p:nvCxnSpPr>
        <p:spPr>
          <a:xfrm flipH="1" rot="-5400000">
            <a:off x="1647596" y="4600686"/>
            <a:ext cx="166200" cy="600"/>
          </a:xfrm>
          <a:prstGeom prst="bentConnector3">
            <a:avLst>
              <a:gd fmla="val 49994" name="adj1"/>
            </a:avLst>
          </a:prstGeom>
          <a:noFill/>
          <a:ln cap="flat" cmpd="sng" w="9525">
            <a:solidFill>
              <a:schemeClr val="dk2"/>
            </a:solidFill>
            <a:prstDash val="solid"/>
            <a:round/>
            <a:headEnd len="sm" w="sm" type="none"/>
            <a:tailEnd len="med" w="med" type="triangle"/>
          </a:ln>
        </p:spPr>
      </p:cxnSp>
      <p:sp>
        <p:nvSpPr>
          <p:cNvPr id="275" name="Google Shape;275;p13"/>
          <p:cNvSpPr/>
          <p:nvPr/>
        </p:nvSpPr>
        <p:spPr>
          <a:xfrm>
            <a:off x="2470800" y="2386938"/>
            <a:ext cx="1587000" cy="696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Nested if condition</a:t>
            </a:r>
            <a:endParaRPr b="0" i="0" sz="1100" u="none" cap="none" strike="noStrike">
              <a:solidFill>
                <a:srgbClr val="000000"/>
              </a:solidFill>
              <a:latin typeface="Arial"/>
              <a:ea typeface="Arial"/>
              <a:cs typeface="Arial"/>
              <a:sym typeface="Arial"/>
            </a:endParaRPr>
          </a:p>
        </p:txBody>
      </p:sp>
      <p:cxnSp>
        <p:nvCxnSpPr>
          <p:cNvPr id="276" name="Google Shape;276;p13"/>
          <p:cNvCxnSpPr>
            <a:stCxn id="271" idx="3"/>
            <a:endCxn id="275" idx="0"/>
          </p:cNvCxnSpPr>
          <p:nvPr/>
        </p:nvCxnSpPr>
        <p:spPr>
          <a:xfrm>
            <a:off x="2527700" y="1938900"/>
            <a:ext cx="736500" cy="447900"/>
          </a:xfrm>
          <a:prstGeom prst="bentConnector2">
            <a:avLst/>
          </a:prstGeom>
          <a:noFill/>
          <a:ln cap="flat" cmpd="sng" w="9525">
            <a:solidFill>
              <a:schemeClr val="dk2"/>
            </a:solidFill>
            <a:prstDash val="solid"/>
            <a:round/>
            <a:headEnd len="sm" w="sm" type="none"/>
            <a:tailEnd len="med" w="med" type="triangle"/>
          </a:ln>
        </p:spPr>
      </p:cxnSp>
      <p:sp>
        <p:nvSpPr>
          <p:cNvPr id="277" name="Google Shape;277;p13"/>
          <p:cNvSpPr/>
          <p:nvPr/>
        </p:nvSpPr>
        <p:spPr>
          <a:xfrm>
            <a:off x="1927500" y="3276249"/>
            <a:ext cx="970200" cy="5184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nested if block</a:t>
            </a:r>
            <a:endParaRPr b="0" i="0" sz="1100" u="none" cap="none" strike="noStrike">
              <a:solidFill>
                <a:srgbClr val="000000"/>
              </a:solidFill>
              <a:latin typeface="Arial"/>
              <a:ea typeface="Arial"/>
              <a:cs typeface="Arial"/>
              <a:sym typeface="Arial"/>
            </a:endParaRPr>
          </a:p>
        </p:txBody>
      </p:sp>
      <p:sp>
        <p:nvSpPr>
          <p:cNvPr id="278" name="Google Shape;278;p13"/>
          <p:cNvSpPr/>
          <p:nvPr/>
        </p:nvSpPr>
        <p:spPr>
          <a:xfrm>
            <a:off x="3795588" y="3275482"/>
            <a:ext cx="970200" cy="5184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nested else block</a:t>
            </a:r>
            <a:endParaRPr b="0" i="0" sz="1100" u="none" cap="none" strike="noStrike">
              <a:solidFill>
                <a:srgbClr val="000000"/>
              </a:solidFill>
              <a:latin typeface="Arial"/>
              <a:ea typeface="Arial"/>
              <a:cs typeface="Arial"/>
              <a:sym typeface="Arial"/>
            </a:endParaRPr>
          </a:p>
        </p:txBody>
      </p:sp>
      <p:cxnSp>
        <p:nvCxnSpPr>
          <p:cNvPr id="279" name="Google Shape;279;p13"/>
          <p:cNvCxnSpPr>
            <a:stCxn id="275" idx="1"/>
          </p:cNvCxnSpPr>
          <p:nvPr/>
        </p:nvCxnSpPr>
        <p:spPr>
          <a:xfrm flipH="1">
            <a:off x="2259000" y="2734938"/>
            <a:ext cx="211800" cy="546600"/>
          </a:xfrm>
          <a:prstGeom prst="bentConnector2">
            <a:avLst/>
          </a:prstGeom>
          <a:noFill/>
          <a:ln cap="flat" cmpd="sng" w="9525">
            <a:solidFill>
              <a:schemeClr val="dk2"/>
            </a:solidFill>
            <a:prstDash val="solid"/>
            <a:round/>
            <a:headEnd len="sm" w="sm" type="none"/>
            <a:tailEnd len="med" w="med" type="triangle"/>
          </a:ln>
        </p:spPr>
      </p:cxnSp>
      <p:cxnSp>
        <p:nvCxnSpPr>
          <p:cNvPr id="280" name="Google Shape;280;p13"/>
          <p:cNvCxnSpPr>
            <a:stCxn id="275" idx="3"/>
            <a:endCxn id="278" idx="1"/>
          </p:cNvCxnSpPr>
          <p:nvPr/>
        </p:nvCxnSpPr>
        <p:spPr>
          <a:xfrm>
            <a:off x="4057800" y="2734938"/>
            <a:ext cx="287700" cy="540600"/>
          </a:xfrm>
          <a:prstGeom prst="bentConnector2">
            <a:avLst/>
          </a:prstGeom>
          <a:noFill/>
          <a:ln cap="flat" cmpd="sng" w="9525">
            <a:solidFill>
              <a:schemeClr val="dk2"/>
            </a:solidFill>
            <a:prstDash val="solid"/>
            <a:round/>
            <a:headEnd len="sm" w="sm" type="none"/>
            <a:tailEnd len="med" w="med" type="triangle"/>
          </a:ln>
        </p:spPr>
      </p:cxnSp>
      <p:cxnSp>
        <p:nvCxnSpPr>
          <p:cNvPr id="281" name="Google Shape;281;p13"/>
          <p:cNvCxnSpPr>
            <a:stCxn id="277" idx="5"/>
            <a:endCxn id="273" idx="0"/>
          </p:cNvCxnSpPr>
          <p:nvPr/>
        </p:nvCxnSpPr>
        <p:spPr>
          <a:xfrm flipH="1">
            <a:off x="1730400" y="3535449"/>
            <a:ext cx="261900" cy="568200"/>
          </a:xfrm>
          <a:prstGeom prst="bentConnector2">
            <a:avLst/>
          </a:prstGeom>
          <a:noFill/>
          <a:ln cap="flat" cmpd="sng" w="9525">
            <a:solidFill>
              <a:schemeClr val="dk2"/>
            </a:solidFill>
            <a:prstDash val="solid"/>
            <a:round/>
            <a:headEnd len="sm" w="sm" type="none"/>
            <a:tailEnd len="med" w="med" type="triangle"/>
          </a:ln>
        </p:spPr>
      </p:cxnSp>
      <p:cxnSp>
        <p:nvCxnSpPr>
          <p:cNvPr id="282" name="Google Shape;282;p13"/>
          <p:cNvCxnSpPr>
            <a:stCxn id="278" idx="4"/>
            <a:endCxn id="273" idx="6"/>
          </p:cNvCxnSpPr>
          <p:nvPr/>
        </p:nvCxnSpPr>
        <p:spPr>
          <a:xfrm rot="5400000">
            <a:off x="2841888" y="2871982"/>
            <a:ext cx="516900" cy="2360700"/>
          </a:xfrm>
          <a:prstGeom prst="bentConnector2">
            <a:avLst/>
          </a:prstGeom>
          <a:noFill/>
          <a:ln cap="flat" cmpd="sng" w="9525">
            <a:solidFill>
              <a:schemeClr val="dk2"/>
            </a:solidFill>
            <a:prstDash val="solid"/>
            <a:round/>
            <a:headEnd len="sm" w="sm" type="none"/>
            <a:tailEnd len="med" w="med" type="triangle"/>
          </a:ln>
        </p:spPr>
      </p:cxnSp>
      <p:sp>
        <p:nvSpPr>
          <p:cNvPr id="283" name="Google Shape;283;p13"/>
          <p:cNvSpPr txBox="1"/>
          <p:nvPr/>
        </p:nvSpPr>
        <p:spPr>
          <a:xfrm>
            <a:off x="3114274" y="1713499"/>
            <a:ext cx="7905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TRUE</a:t>
            </a:r>
            <a:endParaRPr b="1" i="0" sz="1000" u="none" cap="none" strike="noStrike">
              <a:solidFill>
                <a:srgbClr val="000000"/>
              </a:solidFill>
              <a:latin typeface="Arial"/>
              <a:ea typeface="Arial"/>
              <a:cs typeface="Arial"/>
              <a:sym typeface="Arial"/>
            </a:endParaRPr>
          </a:p>
        </p:txBody>
      </p:sp>
      <p:sp>
        <p:nvSpPr>
          <p:cNvPr id="284" name="Google Shape;284;p13"/>
          <p:cNvSpPr txBox="1"/>
          <p:nvPr/>
        </p:nvSpPr>
        <p:spPr>
          <a:xfrm>
            <a:off x="309148" y="1575649"/>
            <a:ext cx="7905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FALSE</a:t>
            </a:r>
            <a:endParaRPr b="1" i="0" sz="1000" u="none" cap="none" strike="noStrike">
              <a:solidFill>
                <a:srgbClr val="000000"/>
              </a:solidFill>
              <a:latin typeface="Arial"/>
              <a:ea typeface="Arial"/>
              <a:cs typeface="Arial"/>
              <a:sym typeface="Arial"/>
            </a:endParaRPr>
          </a:p>
        </p:txBody>
      </p:sp>
      <p:sp>
        <p:nvSpPr>
          <p:cNvPr id="285" name="Google Shape;285;p13"/>
          <p:cNvSpPr txBox="1"/>
          <p:nvPr/>
        </p:nvSpPr>
        <p:spPr>
          <a:xfrm>
            <a:off x="2101561" y="2461690"/>
            <a:ext cx="573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TRUE</a:t>
            </a:r>
            <a:endParaRPr b="1" i="0" sz="1000" u="none" cap="none" strike="noStrike">
              <a:solidFill>
                <a:srgbClr val="000000"/>
              </a:solidFill>
              <a:latin typeface="Arial"/>
              <a:ea typeface="Arial"/>
              <a:cs typeface="Arial"/>
              <a:sym typeface="Arial"/>
            </a:endParaRPr>
          </a:p>
        </p:txBody>
      </p:sp>
      <p:sp>
        <p:nvSpPr>
          <p:cNvPr id="286" name="Google Shape;286;p13"/>
          <p:cNvSpPr txBox="1"/>
          <p:nvPr/>
        </p:nvSpPr>
        <p:spPr>
          <a:xfrm>
            <a:off x="3792424" y="2416450"/>
            <a:ext cx="675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FALSE</a:t>
            </a:r>
            <a:endParaRPr b="1" i="0" sz="1000" u="none" cap="none" strike="noStrike">
              <a:solidFill>
                <a:srgbClr val="000000"/>
              </a:solidFill>
              <a:latin typeface="Arial"/>
              <a:ea typeface="Arial"/>
              <a:cs typeface="Arial"/>
              <a:sym typeface="Arial"/>
            </a:endParaRPr>
          </a:p>
        </p:txBody>
      </p:sp>
      <p:sp>
        <p:nvSpPr>
          <p:cNvPr id="287" name="Google Shape;287;p13"/>
          <p:cNvSpPr txBox="1"/>
          <p:nvPr>
            <p:ph type="title"/>
          </p:nvPr>
        </p:nvSpPr>
        <p:spPr>
          <a:xfrm>
            <a:off x="311700" y="404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Nested Decision Making (Contd)</a:t>
            </a:r>
            <a:endParaRPr/>
          </a:p>
        </p:txBody>
      </p:sp>
      <p:sp>
        <p:nvSpPr>
          <p:cNvPr id="288" name="Google Shape;288;p13"/>
          <p:cNvSpPr/>
          <p:nvPr/>
        </p:nvSpPr>
        <p:spPr>
          <a:xfrm>
            <a:off x="129438" y="2512882"/>
            <a:ext cx="970200" cy="5184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else block</a:t>
            </a:r>
            <a:endParaRPr b="0" i="0" sz="1100" u="none" cap="none" strike="noStrike">
              <a:solidFill>
                <a:srgbClr val="000000"/>
              </a:solidFill>
              <a:latin typeface="Arial"/>
              <a:ea typeface="Arial"/>
              <a:cs typeface="Arial"/>
              <a:sym typeface="Arial"/>
            </a:endParaRPr>
          </a:p>
        </p:txBody>
      </p:sp>
      <p:cxnSp>
        <p:nvCxnSpPr>
          <p:cNvPr id="289" name="Google Shape;289;p13"/>
          <p:cNvCxnSpPr>
            <a:stCxn id="271" idx="1"/>
            <a:endCxn id="288" idx="0"/>
          </p:cNvCxnSpPr>
          <p:nvPr/>
        </p:nvCxnSpPr>
        <p:spPr>
          <a:xfrm flipH="1">
            <a:off x="614600" y="1938900"/>
            <a:ext cx="134400" cy="573900"/>
          </a:xfrm>
          <a:prstGeom prst="bentConnector2">
            <a:avLst/>
          </a:prstGeom>
          <a:noFill/>
          <a:ln cap="flat" cmpd="sng" w="9525">
            <a:solidFill>
              <a:schemeClr val="dk2"/>
            </a:solidFill>
            <a:prstDash val="solid"/>
            <a:round/>
            <a:headEnd len="sm" w="sm" type="none"/>
            <a:tailEnd len="med" w="med" type="triangle"/>
          </a:ln>
        </p:spPr>
      </p:cxnSp>
      <p:cxnSp>
        <p:nvCxnSpPr>
          <p:cNvPr id="290" name="Google Shape;290;p13"/>
          <p:cNvCxnSpPr>
            <a:stCxn id="288" idx="3"/>
            <a:endCxn id="273" idx="2"/>
          </p:cNvCxnSpPr>
          <p:nvPr/>
        </p:nvCxnSpPr>
        <p:spPr>
          <a:xfrm flipH="1" rot="-5400000">
            <a:off x="405588" y="3175432"/>
            <a:ext cx="1279500" cy="991200"/>
          </a:xfrm>
          <a:prstGeom prst="bentConnector2">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4"/>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Nested Decision Making (Contd)</a:t>
            </a:r>
            <a:endParaRPr/>
          </a:p>
        </p:txBody>
      </p:sp>
      <p:sp>
        <p:nvSpPr>
          <p:cNvPr id="296" name="Google Shape;296;p14"/>
          <p:cNvSpPr txBox="1"/>
          <p:nvPr>
            <p:ph idx="1" type="body"/>
          </p:nvPr>
        </p:nvSpPr>
        <p:spPr>
          <a:xfrm>
            <a:off x="311700" y="619075"/>
            <a:ext cx="8520600" cy="53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chemeClr val="dk1"/>
                </a:solidFill>
              </a:rPr>
              <a:t>Design a flowchart that reads a number and prints whether it is positive, negative or zero. If positive, also print whether it is Even or Odd..</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15000"/>
              </a:lnSpc>
              <a:spcBef>
                <a:spcPts val="0"/>
              </a:spcBef>
              <a:spcAft>
                <a:spcPts val="1200"/>
              </a:spcAft>
              <a:buSzPts val="1800"/>
              <a:buNone/>
            </a:pPr>
            <a:r>
              <a:t/>
            </a:r>
            <a:endParaRPr sz="1600">
              <a:solidFill>
                <a:schemeClr val="dk1"/>
              </a:solidFill>
            </a:endParaRPr>
          </a:p>
        </p:txBody>
      </p:sp>
      <p:sp>
        <p:nvSpPr>
          <p:cNvPr id="297" name="Google Shape;297;p14"/>
          <p:cNvSpPr/>
          <p:nvPr/>
        </p:nvSpPr>
        <p:spPr>
          <a:xfrm>
            <a:off x="980909" y="1326613"/>
            <a:ext cx="877932" cy="260982"/>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START</a:t>
            </a:r>
            <a:endParaRPr b="0" i="0" sz="1200" u="none" cap="none" strike="noStrike">
              <a:solidFill>
                <a:srgbClr val="000000"/>
              </a:solidFill>
              <a:latin typeface="Arial"/>
              <a:ea typeface="Arial"/>
              <a:cs typeface="Arial"/>
              <a:sym typeface="Arial"/>
            </a:endParaRPr>
          </a:p>
        </p:txBody>
      </p:sp>
      <p:sp>
        <p:nvSpPr>
          <p:cNvPr id="298" name="Google Shape;298;p14"/>
          <p:cNvSpPr/>
          <p:nvPr/>
        </p:nvSpPr>
        <p:spPr>
          <a:xfrm>
            <a:off x="1867827" y="4727493"/>
            <a:ext cx="715446" cy="260982"/>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END</a:t>
            </a:r>
            <a:endParaRPr b="0" i="0" sz="1100" u="none" cap="none" strike="noStrike">
              <a:solidFill>
                <a:srgbClr val="000000"/>
              </a:solidFill>
              <a:latin typeface="Arial"/>
              <a:ea typeface="Arial"/>
              <a:cs typeface="Arial"/>
              <a:sym typeface="Arial"/>
            </a:endParaRPr>
          </a:p>
        </p:txBody>
      </p:sp>
      <p:sp>
        <p:nvSpPr>
          <p:cNvPr id="299" name="Google Shape;299;p14"/>
          <p:cNvSpPr/>
          <p:nvPr/>
        </p:nvSpPr>
        <p:spPr>
          <a:xfrm>
            <a:off x="2053050" y="4214911"/>
            <a:ext cx="343200" cy="3387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0" name="Google Shape;300;p14"/>
          <p:cNvCxnSpPr>
            <a:stCxn id="299" idx="4"/>
            <a:endCxn id="298" idx="0"/>
          </p:cNvCxnSpPr>
          <p:nvPr/>
        </p:nvCxnSpPr>
        <p:spPr>
          <a:xfrm flipH="1" rot="-5400000">
            <a:off x="2138100" y="4640161"/>
            <a:ext cx="174000" cy="900"/>
          </a:xfrm>
          <a:prstGeom prst="bentConnector3">
            <a:avLst>
              <a:gd fmla="val 49966" name="adj1"/>
            </a:avLst>
          </a:prstGeom>
          <a:noFill/>
          <a:ln cap="flat" cmpd="sng" w="9525">
            <a:solidFill>
              <a:schemeClr val="dk2"/>
            </a:solidFill>
            <a:prstDash val="solid"/>
            <a:round/>
            <a:headEnd len="sm" w="sm" type="none"/>
            <a:tailEnd len="med" w="med" type="stealth"/>
          </a:ln>
        </p:spPr>
      </p:cxnSp>
      <p:sp>
        <p:nvSpPr>
          <p:cNvPr id="301" name="Google Shape;301;p14"/>
          <p:cNvSpPr/>
          <p:nvPr/>
        </p:nvSpPr>
        <p:spPr>
          <a:xfrm>
            <a:off x="115650" y="2999200"/>
            <a:ext cx="1018200" cy="5310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45700" spcFirstLastPara="1" rIns="45700"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Print “Negative or Zero”</a:t>
            </a:r>
            <a:endParaRPr b="0" i="0" sz="1100" u="none" cap="none" strike="noStrike">
              <a:solidFill>
                <a:srgbClr val="000000"/>
              </a:solidFill>
              <a:latin typeface="Arial"/>
              <a:ea typeface="Arial"/>
              <a:cs typeface="Arial"/>
              <a:sym typeface="Arial"/>
            </a:endParaRPr>
          </a:p>
        </p:txBody>
      </p:sp>
      <p:cxnSp>
        <p:nvCxnSpPr>
          <p:cNvPr id="302" name="Google Shape;302;p14"/>
          <p:cNvCxnSpPr>
            <a:stCxn id="303" idx="1"/>
          </p:cNvCxnSpPr>
          <p:nvPr/>
        </p:nvCxnSpPr>
        <p:spPr>
          <a:xfrm flipH="1">
            <a:off x="2502963" y="2882900"/>
            <a:ext cx="228900" cy="383400"/>
          </a:xfrm>
          <a:prstGeom prst="bentConnector2">
            <a:avLst/>
          </a:prstGeom>
          <a:noFill/>
          <a:ln cap="flat" cmpd="sng" w="9525">
            <a:solidFill>
              <a:schemeClr val="dk2"/>
            </a:solidFill>
            <a:prstDash val="solid"/>
            <a:round/>
            <a:headEnd len="sm" w="sm" type="none"/>
            <a:tailEnd len="med" w="med" type="stealth"/>
          </a:ln>
        </p:spPr>
      </p:cxnSp>
      <p:sp>
        <p:nvSpPr>
          <p:cNvPr id="304" name="Google Shape;304;p14"/>
          <p:cNvSpPr txBox="1"/>
          <p:nvPr/>
        </p:nvSpPr>
        <p:spPr>
          <a:xfrm>
            <a:off x="2053173" y="2110602"/>
            <a:ext cx="715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TRUE</a:t>
            </a:r>
            <a:endParaRPr b="1" i="0" sz="1000" u="none" cap="none" strike="noStrike">
              <a:solidFill>
                <a:srgbClr val="000000"/>
              </a:solidFill>
              <a:latin typeface="Arial"/>
              <a:ea typeface="Arial"/>
              <a:cs typeface="Arial"/>
              <a:sym typeface="Arial"/>
            </a:endParaRPr>
          </a:p>
        </p:txBody>
      </p:sp>
      <p:sp>
        <p:nvSpPr>
          <p:cNvPr id="305" name="Google Shape;305;p14"/>
          <p:cNvSpPr txBox="1"/>
          <p:nvPr/>
        </p:nvSpPr>
        <p:spPr>
          <a:xfrm>
            <a:off x="2180300" y="2616551"/>
            <a:ext cx="715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FALSE</a:t>
            </a:r>
            <a:endParaRPr b="1" i="0" sz="1000" u="none" cap="none" strike="noStrike">
              <a:solidFill>
                <a:srgbClr val="000000"/>
              </a:solidFill>
              <a:latin typeface="Arial"/>
              <a:ea typeface="Arial"/>
              <a:cs typeface="Arial"/>
              <a:sym typeface="Arial"/>
            </a:endParaRPr>
          </a:p>
        </p:txBody>
      </p:sp>
      <p:sp>
        <p:nvSpPr>
          <p:cNvPr id="306" name="Google Shape;306;p14"/>
          <p:cNvSpPr txBox="1"/>
          <p:nvPr/>
        </p:nvSpPr>
        <p:spPr>
          <a:xfrm>
            <a:off x="4016675" y="2596550"/>
            <a:ext cx="611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TRUE</a:t>
            </a:r>
            <a:endParaRPr b="1" i="0" sz="1000" u="none" cap="none" strike="noStrike">
              <a:solidFill>
                <a:srgbClr val="000000"/>
              </a:solidFill>
              <a:latin typeface="Arial"/>
              <a:ea typeface="Arial"/>
              <a:cs typeface="Arial"/>
              <a:sym typeface="Arial"/>
            </a:endParaRPr>
          </a:p>
        </p:txBody>
      </p:sp>
      <p:sp>
        <p:nvSpPr>
          <p:cNvPr id="307" name="Google Shape;307;p14"/>
          <p:cNvSpPr txBox="1"/>
          <p:nvPr/>
        </p:nvSpPr>
        <p:spPr>
          <a:xfrm>
            <a:off x="134042" y="2110591"/>
            <a:ext cx="611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FALSE</a:t>
            </a:r>
            <a:endParaRPr b="1" i="0" sz="1000" u="none" cap="none" strike="noStrike">
              <a:solidFill>
                <a:srgbClr val="000000"/>
              </a:solidFill>
              <a:latin typeface="Arial"/>
              <a:ea typeface="Arial"/>
              <a:cs typeface="Arial"/>
              <a:sym typeface="Arial"/>
            </a:endParaRPr>
          </a:p>
        </p:txBody>
      </p:sp>
      <p:cxnSp>
        <p:nvCxnSpPr>
          <p:cNvPr id="308" name="Google Shape;308;p14"/>
          <p:cNvCxnSpPr>
            <a:stCxn id="297" idx="2"/>
            <a:endCxn id="309" idx="0"/>
          </p:cNvCxnSpPr>
          <p:nvPr/>
        </p:nvCxnSpPr>
        <p:spPr>
          <a:xfrm>
            <a:off x="1419875" y="1587595"/>
            <a:ext cx="0" cy="182100"/>
          </a:xfrm>
          <a:prstGeom prst="straightConnector1">
            <a:avLst/>
          </a:prstGeom>
          <a:noFill/>
          <a:ln cap="flat" cmpd="sng" w="9525">
            <a:solidFill>
              <a:schemeClr val="dk2"/>
            </a:solidFill>
            <a:prstDash val="solid"/>
            <a:round/>
            <a:headEnd len="sm" w="sm" type="none"/>
            <a:tailEnd len="med" w="med" type="triangle"/>
          </a:ln>
        </p:spPr>
      </p:cxnSp>
      <p:sp>
        <p:nvSpPr>
          <p:cNvPr id="310" name="Google Shape;310;p14"/>
          <p:cNvSpPr/>
          <p:nvPr/>
        </p:nvSpPr>
        <p:spPr>
          <a:xfrm>
            <a:off x="663925" y="2131900"/>
            <a:ext cx="1458600" cy="531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if </a:t>
            </a:r>
            <a:r>
              <a:rPr b="0" i="0" lang="en" sz="1000" u="none" cap="none" strike="noStrike">
                <a:solidFill>
                  <a:srgbClr val="000000"/>
                </a:solidFill>
                <a:latin typeface="Arial"/>
                <a:ea typeface="Arial"/>
                <a:cs typeface="Arial"/>
                <a:sym typeface="Arial"/>
              </a:rPr>
              <a:t>num &gt;0</a:t>
            </a:r>
            <a:endParaRPr b="0" i="0" sz="1000" u="none" cap="none" strike="noStrike">
              <a:solidFill>
                <a:srgbClr val="000000"/>
              </a:solidFill>
              <a:latin typeface="Arial"/>
              <a:ea typeface="Arial"/>
              <a:cs typeface="Arial"/>
              <a:sym typeface="Arial"/>
            </a:endParaRPr>
          </a:p>
        </p:txBody>
      </p:sp>
      <p:cxnSp>
        <p:nvCxnSpPr>
          <p:cNvPr id="311" name="Google Shape;311;p14"/>
          <p:cNvCxnSpPr>
            <a:stCxn id="310" idx="1"/>
          </p:cNvCxnSpPr>
          <p:nvPr/>
        </p:nvCxnSpPr>
        <p:spPr>
          <a:xfrm flipH="1">
            <a:off x="435025" y="2397400"/>
            <a:ext cx="228900" cy="601800"/>
          </a:xfrm>
          <a:prstGeom prst="bentConnector2">
            <a:avLst/>
          </a:prstGeom>
          <a:noFill/>
          <a:ln cap="flat" cmpd="sng" w="9525">
            <a:solidFill>
              <a:schemeClr val="dk2"/>
            </a:solidFill>
            <a:prstDash val="solid"/>
            <a:round/>
            <a:headEnd len="sm" w="sm" type="none"/>
            <a:tailEnd len="med" w="med" type="stealth"/>
          </a:ln>
        </p:spPr>
      </p:cxnSp>
      <p:cxnSp>
        <p:nvCxnSpPr>
          <p:cNvPr id="312" name="Google Shape;312;p14"/>
          <p:cNvCxnSpPr>
            <a:endCxn id="299" idx="2"/>
          </p:cNvCxnSpPr>
          <p:nvPr/>
        </p:nvCxnSpPr>
        <p:spPr>
          <a:xfrm>
            <a:off x="435150" y="3541561"/>
            <a:ext cx="1617900" cy="842700"/>
          </a:xfrm>
          <a:prstGeom prst="bentConnector3">
            <a:avLst>
              <a:gd fmla="val 460" name="adj1"/>
            </a:avLst>
          </a:prstGeom>
          <a:noFill/>
          <a:ln cap="flat" cmpd="sng" w="9525">
            <a:solidFill>
              <a:schemeClr val="dk2"/>
            </a:solidFill>
            <a:prstDash val="solid"/>
            <a:round/>
            <a:headEnd len="sm" w="sm" type="none"/>
            <a:tailEnd len="med" w="med" type="stealth"/>
          </a:ln>
        </p:spPr>
      </p:cxnSp>
      <p:cxnSp>
        <p:nvCxnSpPr>
          <p:cNvPr id="313" name="Google Shape;313;p14"/>
          <p:cNvCxnSpPr>
            <a:endCxn id="299" idx="6"/>
          </p:cNvCxnSpPr>
          <p:nvPr/>
        </p:nvCxnSpPr>
        <p:spPr>
          <a:xfrm flipH="1">
            <a:off x="2396250" y="3838561"/>
            <a:ext cx="2067900" cy="545700"/>
          </a:xfrm>
          <a:prstGeom prst="bentConnector3">
            <a:avLst>
              <a:gd fmla="val -377" name="adj1"/>
            </a:avLst>
          </a:prstGeom>
          <a:noFill/>
          <a:ln cap="flat" cmpd="sng" w="9525">
            <a:solidFill>
              <a:schemeClr val="dk2"/>
            </a:solidFill>
            <a:prstDash val="solid"/>
            <a:round/>
            <a:headEnd len="sm" w="sm" type="none"/>
            <a:tailEnd len="med" w="med" type="stealth"/>
          </a:ln>
        </p:spPr>
      </p:cxnSp>
      <p:sp>
        <p:nvSpPr>
          <p:cNvPr id="314" name="Google Shape;314;p14"/>
          <p:cNvSpPr txBox="1"/>
          <p:nvPr/>
        </p:nvSpPr>
        <p:spPr>
          <a:xfrm>
            <a:off x="4867625" y="1549425"/>
            <a:ext cx="4114800" cy="3132300"/>
          </a:xfrm>
          <a:prstGeom prst="rect">
            <a:avLst/>
          </a:prstGeom>
          <a:solidFill>
            <a:srgbClr val="EEEEEE"/>
          </a:solidFill>
          <a:ln cap="flat" cmpd="sng" w="9525">
            <a:solidFill>
              <a:srgbClr val="434343"/>
            </a:solidFill>
            <a:prstDash val="solid"/>
            <a:round/>
            <a:headEnd len="sm" w="sm" type="none"/>
            <a:tailEnd len="sm" w="sm" type="none"/>
          </a:ln>
        </p:spPr>
        <p:txBody>
          <a:bodyPr anchorCtr="0" anchor="t" bIns="91425" lIns="91425" spcFirstLastPara="1" rIns="91425" wrap="square" tIns="91425">
            <a:spAutoFit/>
          </a:bodyPr>
          <a:lstStyle/>
          <a:p>
            <a:pPr indent="-292100" lvl="0" marL="457200" marR="0" rtl="0" algn="l">
              <a:lnSpc>
                <a:spcPct val="150000"/>
              </a:lnSpc>
              <a:spcBef>
                <a:spcPts val="0"/>
              </a:spcBef>
              <a:spcAft>
                <a:spcPts val="0"/>
              </a:spcAft>
              <a:buClr>
                <a:schemeClr val="dk1"/>
              </a:buClr>
              <a:buSzPts val="1000"/>
              <a:buFont typeface="Courier New"/>
              <a:buAutoNum type="arabicPeriod"/>
            </a:pPr>
            <a:r>
              <a:rPr b="0" i="0" lang="en" sz="1000" u="none" cap="none" strike="noStrike">
                <a:solidFill>
                  <a:schemeClr val="dk1"/>
                </a:solidFill>
                <a:highlight>
                  <a:schemeClr val="lt2"/>
                </a:highlight>
                <a:latin typeface="Courier New"/>
                <a:ea typeface="Courier New"/>
                <a:cs typeface="Courier New"/>
                <a:sym typeface="Courier New"/>
              </a:rPr>
              <a:t>Scanner sc = </a:t>
            </a:r>
            <a:r>
              <a:rPr b="0" i="0" lang="en" sz="1000" u="none" cap="none" strike="noStrike">
                <a:solidFill>
                  <a:srgbClr val="0000FF"/>
                </a:solidFill>
                <a:highlight>
                  <a:schemeClr val="lt2"/>
                </a:highlight>
                <a:latin typeface="Courier New"/>
                <a:ea typeface="Courier New"/>
                <a:cs typeface="Courier New"/>
                <a:sym typeface="Courier New"/>
              </a:rPr>
              <a:t>new </a:t>
            </a:r>
            <a:r>
              <a:rPr b="0" i="0" lang="en" sz="1000" u="none" cap="none" strike="noStrike">
                <a:solidFill>
                  <a:schemeClr val="dk1"/>
                </a:solidFill>
                <a:highlight>
                  <a:schemeClr val="lt2"/>
                </a:highlight>
                <a:latin typeface="Courier New"/>
                <a:ea typeface="Courier New"/>
                <a:cs typeface="Courier New"/>
                <a:sym typeface="Courier New"/>
              </a:rPr>
              <a:t>Scanner(System.in);</a:t>
            </a:r>
            <a:endParaRPr b="0" i="0" sz="1000" u="none" cap="none" strike="noStrike">
              <a:solidFill>
                <a:schemeClr val="dk1"/>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chemeClr val="dk1"/>
              </a:buClr>
              <a:buSzPts val="1000"/>
              <a:buFont typeface="Courier New"/>
              <a:buAutoNum type="arabicPeriod"/>
            </a:pPr>
            <a:r>
              <a:rPr b="0" i="0" lang="en" sz="1000" u="none" cap="none" strike="noStrike">
                <a:solidFill>
                  <a:schemeClr val="dk1"/>
                </a:solidFill>
                <a:highlight>
                  <a:schemeClr val="lt2"/>
                </a:highlight>
                <a:latin typeface="Courier New"/>
                <a:ea typeface="Courier New"/>
                <a:cs typeface="Courier New"/>
                <a:sym typeface="Courier New"/>
              </a:rPr>
              <a:t>int num= sc.nextInt();</a:t>
            </a:r>
            <a:endParaRPr b="0" i="0" sz="1000" u="none" cap="none" strike="noStrike">
              <a:solidFill>
                <a:schemeClr val="dk1"/>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rgbClr val="000000"/>
              </a:buClr>
              <a:buSzPts val="1000"/>
              <a:buFont typeface="Courier New"/>
              <a:buAutoNum type="arabicPeriod"/>
            </a:pPr>
            <a:r>
              <a:rPr b="0" i="0" lang="en" sz="1000" u="none" cap="none" strike="noStrike">
                <a:solidFill>
                  <a:srgbClr val="0000FF"/>
                </a:solidFill>
                <a:highlight>
                  <a:schemeClr val="lt2"/>
                </a:highlight>
                <a:latin typeface="Courier New"/>
                <a:ea typeface="Courier New"/>
                <a:cs typeface="Courier New"/>
                <a:sym typeface="Courier New"/>
              </a:rPr>
              <a:t>if</a:t>
            </a:r>
            <a:r>
              <a:rPr b="0" i="0" lang="en" sz="1000" u="none" cap="none" strike="noStrike">
                <a:solidFill>
                  <a:srgbClr val="000000"/>
                </a:solidFill>
                <a:highlight>
                  <a:schemeClr val="lt2"/>
                </a:highlight>
                <a:latin typeface="Courier New"/>
                <a:ea typeface="Courier New"/>
                <a:cs typeface="Courier New"/>
                <a:sym typeface="Courier New"/>
              </a:rPr>
              <a:t> (num&gt;0) {</a:t>
            </a:r>
            <a:endParaRPr b="0" i="0" sz="1000" u="none" cap="none" strike="noStrike">
              <a:solidFill>
                <a:srgbClr val="000000"/>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chemeClr val="dk1"/>
              </a:buClr>
              <a:buSzPts val="1000"/>
              <a:buFont typeface="Courier New"/>
              <a:buAutoNum type="arabicPeriod"/>
            </a:pPr>
            <a:r>
              <a:rPr b="0" i="0" lang="en" sz="1000" u="none" cap="none" strike="noStrike">
                <a:solidFill>
                  <a:schemeClr val="dk1"/>
                </a:solidFill>
                <a:highlight>
                  <a:schemeClr val="lt2"/>
                </a:highlight>
                <a:latin typeface="Courier New"/>
                <a:ea typeface="Courier New"/>
                <a:cs typeface="Courier New"/>
                <a:sym typeface="Courier New"/>
              </a:rPr>
              <a:t>  </a:t>
            </a:r>
            <a:r>
              <a:rPr b="0" i="0" lang="en" sz="1000" u="none" cap="none" strike="noStrike">
                <a:solidFill>
                  <a:srgbClr val="0028FF"/>
                </a:solidFill>
                <a:highlight>
                  <a:schemeClr val="lt2"/>
                </a:highlight>
                <a:latin typeface="Courier New"/>
                <a:ea typeface="Courier New"/>
                <a:cs typeface="Courier New"/>
                <a:sym typeface="Courier New"/>
              </a:rPr>
              <a:t>if </a:t>
            </a:r>
            <a:r>
              <a:rPr b="0" i="0" lang="en" sz="1000" u="none" cap="none" strike="noStrike">
                <a:solidFill>
                  <a:schemeClr val="dk1"/>
                </a:solidFill>
                <a:highlight>
                  <a:schemeClr val="lt2"/>
                </a:highlight>
                <a:latin typeface="Courier New"/>
                <a:ea typeface="Courier New"/>
                <a:cs typeface="Courier New"/>
                <a:sym typeface="Courier New"/>
              </a:rPr>
              <a:t>(num%2==0) {</a:t>
            </a:r>
            <a:endParaRPr b="0" i="0" sz="1000" u="none" cap="none" strike="noStrike">
              <a:solidFill>
                <a:schemeClr val="dk1"/>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chemeClr val="dk1"/>
              </a:buClr>
              <a:buSzPts val="1000"/>
              <a:buFont typeface="Courier New"/>
              <a:buAutoNum type="arabicPeriod"/>
            </a:pPr>
            <a:r>
              <a:rPr b="0" i="0" lang="en" sz="1000" u="none" cap="none" strike="noStrike">
                <a:solidFill>
                  <a:schemeClr val="dk1"/>
                </a:solidFill>
                <a:highlight>
                  <a:schemeClr val="lt2"/>
                </a:highlight>
                <a:latin typeface="Courier New"/>
                <a:ea typeface="Courier New"/>
                <a:cs typeface="Courier New"/>
                <a:sym typeface="Courier New"/>
              </a:rPr>
              <a:t>    System.out.println(</a:t>
            </a:r>
            <a:r>
              <a:rPr b="0" i="0" lang="en" sz="1000" u="none" cap="none" strike="noStrike">
                <a:solidFill>
                  <a:srgbClr val="38761D"/>
                </a:solidFill>
                <a:highlight>
                  <a:schemeClr val="lt2"/>
                </a:highlight>
                <a:latin typeface="Courier New"/>
                <a:ea typeface="Courier New"/>
                <a:cs typeface="Courier New"/>
                <a:sym typeface="Courier New"/>
              </a:rPr>
              <a:t>"Positive and Even"</a:t>
            </a:r>
            <a:r>
              <a:rPr b="0" i="0" lang="en" sz="1000" u="none" cap="none" strike="noStrike">
                <a:solidFill>
                  <a:schemeClr val="dk1"/>
                </a:solidFill>
                <a:highlight>
                  <a:schemeClr val="lt2"/>
                </a:highlight>
                <a:latin typeface="Courier New"/>
                <a:ea typeface="Courier New"/>
                <a:cs typeface="Courier New"/>
                <a:sym typeface="Courier New"/>
              </a:rPr>
              <a:t>);</a:t>
            </a:r>
            <a:endParaRPr b="0" i="0" sz="1000" u="none" cap="none" strike="noStrike">
              <a:solidFill>
                <a:schemeClr val="dk1"/>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chemeClr val="dk1"/>
              </a:buClr>
              <a:buSzPts val="1000"/>
              <a:buFont typeface="Courier New"/>
              <a:buAutoNum type="arabicPeriod"/>
            </a:pPr>
            <a:r>
              <a:rPr b="0" i="0" lang="en" sz="1000" u="none" cap="none" strike="noStrike">
                <a:solidFill>
                  <a:schemeClr val="dk1"/>
                </a:solidFill>
                <a:highlight>
                  <a:schemeClr val="lt2"/>
                </a:highlight>
                <a:latin typeface="Courier New"/>
                <a:ea typeface="Courier New"/>
                <a:cs typeface="Courier New"/>
                <a:sym typeface="Courier New"/>
              </a:rPr>
              <a:t>  }</a:t>
            </a:r>
            <a:endParaRPr b="0" i="0" sz="1000" u="none" cap="none" strike="noStrike">
              <a:solidFill>
                <a:schemeClr val="dk1"/>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chemeClr val="dk1"/>
              </a:buClr>
              <a:buSzPts val="1000"/>
              <a:buFont typeface="Courier New"/>
              <a:buAutoNum type="arabicPeriod"/>
            </a:pPr>
            <a:r>
              <a:rPr b="0" i="0" lang="en" sz="1000" u="none" cap="none" strike="noStrike">
                <a:solidFill>
                  <a:schemeClr val="dk1"/>
                </a:solidFill>
                <a:highlight>
                  <a:schemeClr val="lt2"/>
                </a:highlight>
                <a:latin typeface="Courier New"/>
                <a:ea typeface="Courier New"/>
                <a:cs typeface="Courier New"/>
                <a:sym typeface="Courier New"/>
              </a:rPr>
              <a:t>  </a:t>
            </a:r>
            <a:r>
              <a:rPr b="0" i="0" lang="en" sz="1000" u="none" cap="none" strike="noStrike">
                <a:solidFill>
                  <a:srgbClr val="0028FF"/>
                </a:solidFill>
                <a:highlight>
                  <a:schemeClr val="lt2"/>
                </a:highlight>
                <a:latin typeface="Courier New"/>
                <a:ea typeface="Courier New"/>
                <a:cs typeface="Courier New"/>
                <a:sym typeface="Courier New"/>
              </a:rPr>
              <a:t>else </a:t>
            </a:r>
            <a:r>
              <a:rPr b="0" i="0" lang="en" sz="1000" u="none" cap="none" strike="noStrike">
                <a:solidFill>
                  <a:schemeClr val="dk1"/>
                </a:solidFill>
                <a:highlight>
                  <a:schemeClr val="lt2"/>
                </a:highlight>
                <a:latin typeface="Courier New"/>
                <a:ea typeface="Courier New"/>
                <a:cs typeface="Courier New"/>
                <a:sym typeface="Courier New"/>
              </a:rPr>
              <a:t>{</a:t>
            </a:r>
            <a:endParaRPr b="0" i="0" sz="1000" u="none" cap="none" strike="noStrike">
              <a:solidFill>
                <a:schemeClr val="dk1"/>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chemeClr val="dk1"/>
              </a:buClr>
              <a:buSzPts val="1000"/>
              <a:buFont typeface="Courier New"/>
              <a:buAutoNum type="arabicPeriod"/>
            </a:pPr>
            <a:r>
              <a:rPr b="0" i="0" lang="en" sz="1000" u="none" cap="none" strike="noStrike">
                <a:solidFill>
                  <a:schemeClr val="dk1"/>
                </a:solidFill>
                <a:highlight>
                  <a:schemeClr val="lt2"/>
                </a:highlight>
                <a:latin typeface="Courier New"/>
                <a:ea typeface="Courier New"/>
                <a:cs typeface="Courier New"/>
                <a:sym typeface="Courier New"/>
              </a:rPr>
              <a:t>    System.out.println(</a:t>
            </a:r>
            <a:r>
              <a:rPr b="0" i="0" lang="en" sz="1100" u="none" cap="none" strike="noStrike">
                <a:solidFill>
                  <a:srgbClr val="38761D"/>
                </a:solidFill>
                <a:highlight>
                  <a:schemeClr val="lt2"/>
                </a:highlight>
                <a:latin typeface="Courier New"/>
                <a:ea typeface="Courier New"/>
                <a:cs typeface="Courier New"/>
                <a:sym typeface="Courier New"/>
              </a:rPr>
              <a:t>"</a:t>
            </a:r>
            <a:r>
              <a:rPr b="0" i="0" lang="en" sz="1000" u="none" cap="none" strike="noStrike">
                <a:solidFill>
                  <a:srgbClr val="38761D"/>
                </a:solidFill>
                <a:highlight>
                  <a:schemeClr val="lt2"/>
                </a:highlight>
                <a:latin typeface="Courier New"/>
                <a:ea typeface="Courier New"/>
                <a:cs typeface="Courier New"/>
                <a:sym typeface="Courier New"/>
              </a:rPr>
              <a:t>Positive and Odd</a:t>
            </a:r>
            <a:r>
              <a:rPr b="0" i="0" lang="en" sz="1100" u="none" cap="none" strike="noStrike">
                <a:solidFill>
                  <a:srgbClr val="38761D"/>
                </a:solidFill>
                <a:highlight>
                  <a:schemeClr val="lt2"/>
                </a:highlight>
                <a:latin typeface="Courier New"/>
                <a:ea typeface="Courier New"/>
                <a:cs typeface="Courier New"/>
                <a:sym typeface="Courier New"/>
              </a:rPr>
              <a:t>"</a:t>
            </a:r>
            <a:r>
              <a:rPr b="0" i="0" lang="en" sz="1000" u="none" cap="none" strike="noStrike">
                <a:solidFill>
                  <a:schemeClr val="dk1"/>
                </a:solidFill>
                <a:highlight>
                  <a:schemeClr val="lt2"/>
                </a:highlight>
                <a:latin typeface="Courier New"/>
                <a:ea typeface="Courier New"/>
                <a:cs typeface="Courier New"/>
                <a:sym typeface="Courier New"/>
              </a:rPr>
              <a:t>);</a:t>
            </a:r>
            <a:endParaRPr b="0" i="0" sz="1000" u="none" cap="none" strike="noStrike">
              <a:solidFill>
                <a:schemeClr val="dk1"/>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chemeClr val="dk1"/>
              </a:buClr>
              <a:buSzPts val="1000"/>
              <a:buFont typeface="Courier New"/>
              <a:buAutoNum type="arabicPeriod"/>
            </a:pPr>
            <a:r>
              <a:rPr b="0" i="0" lang="en" sz="1000" u="none" cap="none" strike="noStrike">
                <a:solidFill>
                  <a:schemeClr val="dk1"/>
                </a:solidFill>
                <a:highlight>
                  <a:schemeClr val="lt2"/>
                </a:highlight>
                <a:latin typeface="Courier New"/>
                <a:ea typeface="Courier New"/>
                <a:cs typeface="Courier New"/>
                <a:sym typeface="Courier New"/>
              </a:rPr>
              <a:t>  }</a:t>
            </a:r>
            <a:endParaRPr b="0" i="0" sz="1000" u="none" cap="none" strike="noStrike">
              <a:solidFill>
                <a:srgbClr val="000000"/>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rgbClr val="000000"/>
              </a:buClr>
              <a:buSzPts val="1000"/>
              <a:buFont typeface="Courier New"/>
              <a:buAutoNum type="arabicPeriod"/>
            </a:pPr>
            <a:r>
              <a:rPr b="0" i="0" lang="en" sz="1000" u="none" cap="none" strike="noStrike">
                <a:solidFill>
                  <a:srgbClr val="000000"/>
                </a:solidFill>
                <a:highlight>
                  <a:schemeClr val="lt2"/>
                </a:highlight>
                <a:latin typeface="Courier New"/>
                <a:ea typeface="Courier New"/>
                <a:cs typeface="Courier New"/>
                <a:sym typeface="Courier New"/>
              </a:rPr>
              <a:t>}</a:t>
            </a:r>
            <a:endParaRPr b="0" i="0" sz="1000" u="none" cap="none" strike="noStrike">
              <a:solidFill>
                <a:srgbClr val="000000"/>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rgbClr val="000000"/>
              </a:buClr>
              <a:buSzPts val="1000"/>
              <a:buFont typeface="Courier New"/>
              <a:buAutoNum type="arabicPeriod"/>
            </a:pPr>
            <a:r>
              <a:rPr b="0" i="0" lang="en" sz="1000" u="none" cap="none" strike="noStrike">
                <a:solidFill>
                  <a:srgbClr val="0028FF"/>
                </a:solidFill>
                <a:highlight>
                  <a:schemeClr val="lt2"/>
                </a:highlight>
                <a:latin typeface="Courier New"/>
                <a:ea typeface="Courier New"/>
                <a:cs typeface="Courier New"/>
                <a:sym typeface="Courier New"/>
              </a:rPr>
              <a:t>else</a:t>
            </a:r>
            <a:r>
              <a:rPr b="0" i="0" lang="en" sz="1000" u="none" cap="none" strike="noStrike">
                <a:solidFill>
                  <a:srgbClr val="000000"/>
                </a:solidFill>
                <a:highlight>
                  <a:schemeClr val="lt2"/>
                </a:highlight>
                <a:latin typeface="Courier New"/>
                <a:ea typeface="Courier New"/>
                <a:cs typeface="Courier New"/>
                <a:sym typeface="Courier New"/>
              </a:rPr>
              <a:t>{</a:t>
            </a:r>
            <a:endParaRPr b="0" i="0" sz="1000" u="none" cap="none" strike="noStrike">
              <a:solidFill>
                <a:srgbClr val="000000"/>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rgbClr val="000000"/>
              </a:buClr>
              <a:buSzPts val="1000"/>
              <a:buFont typeface="Courier New"/>
              <a:buAutoNum type="arabicPeriod"/>
            </a:pPr>
            <a:r>
              <a:rPr b="0" i="0" lang="en" sz="1000" u="none" cap="none" strike="noStrike">
                <a:solidFill>
                  <a:schemeClr val="dk1"/>
                </a:solidFill>
                <a:highlight>
                  <a:schemeClr val="lt2"/>
                </a:highlight>
                <a:latin typeface="Courier New"/>
                <a:ea typeface="Courier New"/>
                <a:cs typeface="Courier New"/>
                <a:sym typeface="Courier New"/>
              </a:rPr>
              <a:t>    System.out.println(</a:t>
            </a:r>
            <a:r>
              <a:rPr b="0" i="0" lang="en" sz="1000" u="none" cap="none" strike="noStrike">
                <a:solidFill>
                  <a:srgbClr val="38761D"/>
                </a:solidFill>
                <a:highlight>
                  <a:schemeClr val="lt2"/>
                </a:highlight>
                <a:latin typeface="Courier New"/>
                <a:ea typeface="Courier New"/>
                <a:cs typeface="Courier New"/>
                <a:sym typeface="Courier New"/>
              </a:rPr>
              <a:t>"Negative or Zero"</a:t>
            </a:r>
            <a:r>
              <a:rPr b="0" i="0" lang="en" sz="1000" u="none" cap="none" strike="noStrike">
                <a:solidFill>
                  <a:schemeClr val="dk1"/>
                </a:solidFill>
                <a:highlight>
                  <a:schemeClr val="lt2"/>
                </a:highlight>
                <a:latin typeface="Courier New"/>
                <a:ea typeface="Courier New"/>
                <a:cs typeface="Courier New"/>
                <a:sym typeface="Courier New"/>
              </a:rPr>
              <a:t>);</a:t>
            </a:r>
            <a:endParaRPr b="0" i="0" sz="1000" u="none" cap="none" strike="noStrike">
              <a:solidFill>
                <a:srgbClr val="000000"/>
              </a:solidFill>
              <a:highlight>
                <a:schemeClr val="lt2"/>
              </a:highlight>
              <a:latin typeface="Courier New"/>
              <a:ea typeface="Courier New"/>
              <a:cs typeface="Courier New"/>
              <a:sym typeface="Courier New"/>
            </a:endParaRPr>
          </a:p>
          <a:p>
            <a:pPr indent="-292100" lvl="0" marL="457200" marR="0" rtl="0" algn="l">
              <a:lnSpc>
                <a:spcPct val="150000"/>
              </a:lnSpc>
              <a:spcBef>
                <a:spcPts val="0"/>
              </a:spcBef>
              <a:spcAft>
                <a:spcPts val="0"/>
              </a:spcAft>
              <a:buClr>
                <a:srgbClr val="000000"/>
              </a:buClr>
              <a:buSzPts val="1000"/>
              <a:buFont typeface="Courier New"/>
              <a:buAutoNum type="arabicPeriod"/>
            </a:pPr>
            <a:r>
              <a:rPr b="0" i="0" lang="en" sz="1000" u="none" cap="none" strike="noStrike">
                <a:solidFill>
                  <a:srgbClr val="000000"/>
                </a:solidFill>
                <a:highlight>
                  <a:schemeClr val="lt2"/>
                </a:highlight>
                <a:latin typeface="Courier New"/>
                <a:ea typeface="Courier New"/>
                <a:cs typeface="Courier New"/>
                <a:sym typeface="Courier New"/>
              </a:rPr>
              <a:t>}</a:t>
            </a:r>
            <a:endParaRPr b="0" i="0" sz="1000" u="none" cap="none" strike="noStrike">
              <a:solidFill>
                <a:srgbClr val="000000"/>
              </a:solidFill>
              <a:highlight>
                <a:schemeClr val="lt2"/>
              </a:highlight>
              <a:latin typeface="Courier New"/>
              <a:ea typeface="Courier New"/>
              <a:cs typeface="Courier New"/>
              <a:sym typeface="Courier New"/>
            </a:endParaRPr>
          </a:p>
        </p:txBody>
      </p:sp>
      <p:sp>
        <p:nvSpPr>
          <p:cNvPr id="315" name="Google Shape;315;p14"/>
          <p:cNvSpPr/>
          <p:nvPr/>
        </p:nvSpPr>
        <p:spPr>
          <a:xfrm>
            <a:off x="3737100" y="3273800"/>
            <a:ext cx="1018200" cy="5727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45700" spcFirstLastPara="1" rIns="45700"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Print “Positive and Even”</a:t>
            </a:r>
            <a:endParaRPr b="0" i="0" sz="1100" u="none" cap="none" strike="noStrike">
              <a:solidFill>
                <a:srgbClr val="000000"/>
              </a:solidFill>
              <a:latin typeface="Arial"/>
              <a:ea typeface="Arial"/>
              <a:cs typeface="Arial"/>
              <a:sym typeface="Arial"/>
            </a:endParaRPr>
          </a:p>
        </p:txBody>
      </p:sp>
      <p:cxnSp>
        <p:nvCxnSpPr>
          <p:cNvPr id="316" name="Google Shape;316;p14"/>
          <p:cNvCxnSpPr>
            <a:stCxn id="310" idx="3"/>
            <a:endCxn id="303" idx="0"/>
          </p:cNvCxnSpPr>
          <p:nvPr/>
        </p:nvCxnSpPr>
        <p:spPr>
          <a:xfrm>
            <a:off x="2122525" y="2397400"/>
            <a:ext cx="1372500" cy="199200"/>
          </a:xfrm>
          <a:prstGeom prst="bentConnector2">
            <a:avLst/>
          </a:prstGeom>
          <a:noFill/>
          <a:ln cap="flat" cmpd="sng" w="9525">
            <a:solidFill>
              <a:schemeClr val="dk2"/>
            </a:solidFill>
            <a:prstDash val="solid"/>
            <a:round/>
            <a:headEnd len="sm" w="sm" type="none"/>
            <a:tailEnd len="med" w="med" type="stealth"/>
          </a:ln>
        </p:spPr>
      </p:cxnSp>
      <p:cxnSp>
        <p:nvCxnSpPr>
          <p:cNvPr id="317" name="Google Shape;317;p14"/>
          <p:cNvCxnSpPr>
            <a:endCxn id="299" idx="0"/>
          </p:cNvCxnSpPr>
          <p:nvPr/>
        </p:nvCxnSpPr>
        <p:spPr>
          <a:xfrm flipH="1" rot="-5400000">
            <a:off x="2034600" y="4024861"/>
            <a:ext cx="376200" cy="3900"/>
          </a:xfrm>
          <a:prstGeom prst="bentConnector3">
            <a:avLst>
              <a:gd fmla="val 50000" name="adj1"/>
            </a:avLst>
          </a:prstGeom>
          <a:noFill/>
          <a:ln cap="flat" cmpd="sng" w="9525">
            <a:solidFill>
              <a:schemeClr val="dk2"/>
            </a:solidFill>
            <a:prstDash val="solid"/>
            <a:round/>
            <a:headEnd len="sm" w="sm" type="none"/>
            <a:tailEnd len="med" w="med" type="stealth"/>
          </a:ln>
        </p:spPr>
      </p:cxnSp>
      <p:sp>
        <p:nvSpPr>
          <p:cNvPr id="309" name="Google Shape;309;p14"/>
          <p:cNvSpPr/>
          <p:nvPr/>
        </p:nvSpPr>
        <p:spPr>
          <a:xfrm>
            <a:off x="836225" y="1769825"/>
            <a:ext cx="1167300" cy="2610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Read num</a:t>
            </a:r>
            <a:endParaRPr b="0" i="0" sz="1100" u="none" cap="none" strike="noStrike">
              <a:solidFill>
                <a:srgbClr val="000000"/>
              </a:solidFill>
              <a:latin typeface="Arial"/>
              <a:ea typeface="Arial"/>
              <a:cs typeface="Arial"/>
              <a:sym typeface="Arial"/>
            </a:endParaRPr>
          </a:p>
        </p:txBody>
      </p:sp>
      <p:cxnSp>
        <p:nvCxnSpPr>
          <p:cNvPr id="318" name="Google Shape;318;p14"/>
          <p:cNvCxnSpPr>
            <a:stCxn id="309" idx="4"/>
          </p:cNvCxnSpPr>
          <p:nvPr/>
        </p:nvCxnSpPr>
        <p:spPr>
          <a:xfrm flipH="1" rot="-5400000">
            <a:off x="1364675" y="2086025"/>
            <a:ext cx="111000" cy="600"/>
          </a:xfrm>
          <a:prstGeom prst="bentConnector3">
            <a:avLst>
              <a:gd fmla="val 50000" name="adj1"/>
            </a:avLst>
          </a:prstGeom>
          <a:noFill/>
          <a:ln cap="flat" cmpd="sng" w="9525">
            <a:solidFill>
              <a:schemeClr val="dk2"/>
            </a:solidFill>
            <a:prstDash val="solid"/>
            <a:round/>
            <a:headEnd len="sm" w="sm" type="none"/>
            <a:tailEnd len="med" w="med" type="stealth"/>
          </a:ln>
        </p:spPr>
      </p:cxnSp>
      <p:cxnSp>
        <p:nvCxnSpPr>
          <p:cNvPr id="319" name="Google Shape;319;p14"/>
          <p:cNvCxnSpPr>
            <a:stCxn id="303" idx="3"/>
          </p:cNvCxnSpPr>
          <p:nvPr/>
        </p:nvCxnSpPr>
        <p:spPr>
          <a:xfrm>
            <a:off x="4258263" y="2882900"/>
            <a:ext cx="198300" cy="390900"/>
          </a:xfrm>
          <a:prstGeom prst="bentConnector2">
            <a:avLst/>
          </a:prstGeom>
          <a:noFill/>
          <a:ln cap="flat" cmpd="sng" w="9525">
            <a:solidFill>
              <a:schemeClr val="dk2"/>
            </a:solidFill>
            <a:prstDash val="solid"/>
            <a:round/>
            <a:headEnd len="sm" w="sm" type="none"/>
            <a:tailEnd len="med" w="med" type="stealth"/>
          </a:ln>
        </p:spPr>
      </p:cxnSp>
      <p:sp>
        <p:nvSpPr>
          <p:cNvPr id="303" name="Google Shape;303;p14"/>
          <p:cNvSpPr/>
          <p:nvPr/>
        </p:nvSpPr>
        <p:spPr>
          <a:xfrm>
            <a:off x="2731863" y="2596550"/>
            <a:ext cx="1526400" cy="5727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if num%2 == 0</a:t>
            </a:r>
            <a:endParaRPr b="0" i="0" sz="1000" u="none" cap="none" strike="noStrike">
              <a:solidFill>
                <a:srgbClr val="000000"/>
              </a:solidFill>
              <a:latin typeface="Arial"/>
              <a:ea typeface="Arial"/>
              <a:cs typeface="Arial"/>
              <a:sym typeface="Arial"/>
            </a:endParaRPr>
          </a:p>
        </p:txBody>
      </p:sp>
      <p:sp>
        <p:nvSpPr>
          <p:cNvPr id="320" name="Google Shape;320;p14"/>
          <p:cNvSpPr/>
          <p:nvPr/>
        </p:nvSpPr>
        <p:spPr>
          <a:xfrm>
            <a:off x="2036750" y="3288750"/>
            <a:ext cx="1018200" cy="5727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45700" spcFirstLastPara="1" rIns="45700"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Print “Positive and Odd”</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5"/>
          <p:cNvSpPr txBox="1"/>
          <p:nvPr>
            <p:ph type="ctrTitle"/>
          </p:nvPr>
        </p:nvSpPr>
        <p:spPr>
          <a:xfrm>
            <a:off x="311708" y="1545450"/>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15000"/>
              </a:lnSpc>
              <a:spcBef>
                <a:spcPts val="0"/>
              </a:spcBef>
              <a:spcAft>
                <a:spcPts val="0"/>
              </a:spcAft>
              <a:buSzPts val="5200"/>
              <a:buNone/>
            </a:pPr>
            <a:r>
              <a:rPr b="1" lang="en" sz="3200">
                <a:solidFill>
                  <a:srgbClr val="000000"/>
                </a:solidFill>
              </a:rPr>
              <a:t>THANK YOU!</a:t>
            </a:r>
            <a:endParaRPr b="1" sz="3200">
              <a:solidFill>
                <a:srgbClr val="000000"/>
              </a:solidFill>
            </a:endParaRPr>
          </a:p>
          <a:p>
            <a:pPr indent="0" lvl="0" marL="0" rtl="0" algn="ctr">
              <a:lnSpc>
                <a:spcPct val="100000"/>
              </a:lnSpc>
              <a:spcBef>
                <a:spcPts val="1200"/>
              </a:spcBef>
              <a:spcAft>
                <a:spcPts val="0"/>
              </a:spcAft>
              <a:buSzPts val="5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Conditional / Selection Statement </a:t>
            </a:r>
            <a:endParaRPr b="1"/>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Execution of a block of code on the basis of some </a:t>
            </a:r>
            <a:r>
              <a:rPr b="1" lang="en" sz="1600">
                <a:solidFill>
                  <a:schemeClr val="dk1"/>
                </a:solidFill>
              </a:rPr>
              <a:t>Conditions</a:t>
            </a:r>
            <a:r>
              <a:rPr lang="en" sz="1600">
                <a:solidFill>
                  <a:schemeClr val="dk1"/>
                </a:solidFill>
              </a:rPr>
              <a: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Non sequential program statements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Selection statements may be </a:t>
            </a:r>
            <a:r>
              <a:rPr b="1" lang="en" sz="1600">
                <a:solidFill>
                  <a:schemeClr val="dk1"/>
                </a:solidFill>
              </a:rPr>
              <a:t>unary or non</a:t>
            </a:r>
            <a:r>
              <a:rPr lang="en" sz="1600">
                <a:solidFill>
                  <a:schemeClr val="dk1"/>
                </a:solidFill>
              </a:rPr>
              <a:t> </a:t>
            </a:r>
            <a:r>
              <a:rPr b="1" lang="en" sz="1600">
                <a:solidFill>
                  <a:schemeClr val="dk1"/>
                </a:solidFill>
              </a:rPr>
              <a:t>unary.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Ex: if, else if, else, switch-case</a:t>
            </a:r>
            <a:endParaRPr sz="1600">
              <a:solidFill>
                <a:schemeClr val="dk1"/>
              </a:solidFill>
            </a:endParaRPr>
          </a:p>
          <a:p>
            <a:pPr indent="457200" lvl="0" marL="0" rtl="0" algn="l">
              <a:lnSpc>
                <a:spcPct val="100000"/>
              </a:lnSpc>
              <a:spcBef>
                <a:spcPts val="1200"/>
              </a:spcBef>
              <a:spcAft>
                <a:spcPts val="0"/>
              </a:spcAft>
              <a:buSzPts val="1800"/>
              <a:buNone/>
            </a:pPr>
            <a:r>
              <a:rPr lang="en" sz="1600">
                <a:solidFill>
                  <a:schemeClr val="dk1"/>
                </a:solidFill>
              </a:rPr>
              <a:t>Remember this diamond shape from the “Flowchart” chapter?</a:t>
            </a:r>
            <a:endParaRPr sz="1600">
              <a:solidFill>
                <a:schemeClr val="dk1"/>
              </a:solidFill>
            </a:endParaRPr>
          </a:p>
          <a:p>
            <a:pPr indent="0" lvl="0" marL="457200" rtl="0" algn="l">
              <a:lnSpc>
                <a:spcPct val="115000"/>
              </a:lnSpc>
              <a:spcBef>
                <a:spcPts val="0"/>
              </a:spcBef>
              <a:spcAft>
                <a:spcPts val="0"/>
              </a:spcAft>
              <a:buSzPts val="1800"/>
              <a:buNone/>
            </a:pPr>
            <a:r>
              <a:t/>
            </a:r>
            <a:endParaRPr sz="1600">
              <a:solidFill>
                <a:schemeClr val="dk1"/>
              </a:solidFill>
            </a:endParaRPr>
          </a:p>
          <a:p>
            <a:pPr indent="0" lvl="0" marL="0" rtl="0" algn="l">
              <a:lnSpc>
                <a:spcPct val="115000"/>
              </a:lnSpc>
              <a:spcBef>
                <a:spcPts val="1200"/>
              </a:spcBef>
              <a:spcAft>
                <a:spcPts val="1200"/>
              </a:spcAft>
              <a:buSzPts val="1800"/>
              <a:buNone/>
            </a:pPr>
            <a:r>
              <a:t/>
            </a:r>
            <a:endParaRPr sz="1600">
              <a:solidFill>
                <a:schemeClr val="dk1"/>
              </a:solidFill>
            </a:endParaRPr>
          </a:p>
        </p:txBody>
      </p:sp>
      <p:sp>
        <p:nvSpPr>
          <p:cNvPr id="62" name="Google Shape;62;p2"/>
          <p:cNvSpPr/>
          <p:nvPr/>
        </p:nvSpPr>
        <p:spPr>
          <a:xfrm>
            <a:off x="3715225" y="3021700"/>
            <a:ext cx="1615425" cy="1276000"/>
          </a:xfrm>
          <a:prstGeom prst="flowChartDecision">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Checks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if a condition is true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or not.</a:t>
            </a:r>
            <a:endParaRPr b="0" i="0" sz="1200" u="none" cap="none" strike="noStrike">
              <a:solidFill>
                <a:srgbClr val="000000"/>
              </a:solidFill>
              <a:latin typeface="Arial"/>
              <a:ea typeface="Arial"/>
              <a:cs typeface="Arial"/>
              <a:sym typeface="Arial"/>
            </a:endParaRPr>
          </a:p>
        </p:txBody>
      </p:sp>
      <p:cxnSp>
        <p:nvCxnSpPr>
          <p:cNvPr id="63" name="Google Shape;63;p2"/>
          <p:cNvCxnSpPr>
            <a:stCxn id="62" idx="1"/>
            <a:endCxn id="64" idx="0"/>
          </p:cNvCxnSpPr>
          <p:nvPr/>
        </p:nvCxnSpPr>
        <p:spPr>
          <a:xfrm flipH="1">
            <a:off x="3184225" y="3659700"/>
            <a:ext cx="531000" cy="490500"/>
          </a:xfrm>
          <a:prstGeom prst="bentConnector2">
            <a:avLst/>
          </a:prstGeom>
          <a:noFill/>
          <a:ln cap="flat" cmpd="sng" w="9525">
            <a:solidFill>
              <a:schemeClr val="dk2"/>
            </a:solidFill>
            <a:prstDash val="solid"/>
            <a:round/>
            <a:headEnd len="sm" w="sm" type="none"/>
            <a:tailEnd len="med" w="med" type="triangle"/>
          </a:ln>
        </p:spPr>
      </p:cxnSp>
      <p:cxnSp>
        <p:nvCxnSpPr>
          <p:cNvPr id="65" name="Google Shape;65;p2"/>
          <p:cNvCxnSpPr>
            <a:stCxn id="62" idx="3"/>
            <a:endCxn id="66" idx="0"/>
          </p:cNvCxnSpPr>
          <p:nvPr/>
        </p:nvCxnSpPr>
        <p:spPr>
          <a:xfrm>
            <a:off x="5330650" y="3659700"/>
            <a:ext cx="709200" cy="501900"/>
          </a:xfrm>
          <a:prstGeom prst="bentConnector2">
            <a:avLst/>
          </a:prstGeom>
          <a:noFill/>
          <a:ln cap="flat" cmpd="sng" w="9525">
            <a:solidFill>
              <a:schemeClr val="dk2"/>
            </a:solidFill>
            <a:prstDash val="solid"/>
            <a:round/>
            <a:headEnd len="sm" w="sm" type="none"/>
            <a:tailEnd len="med" w="med" type="triangle"/>
          </a:ln>
        </p:spPr>
      </p:cxnSp>
      <p:sp>
        <p:nvSpPr>
          <p:cNvPr id="64" name="Google Shape;64;p2"/>
          <p:cNvSpPr/>
          <p:nvPr/>
        </p:nvSpPr>
        <p:spPr>
          <a:xfrm>
            <a:off x="2417450" y="4150125"/>
            <a:ext cx="1533600" cy="5484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True block</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a:off x="5273050" y="4161525"/>
            <a:ext cx="1533600" cy="5256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False block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(Not mandatory)</a:t>
            </a:r>
            <a:endParaRPr b="0" i="0" sz="1400" u="none" cap="none" strike="noStrike">
              <a:solidFill>
                <a:srgbClr val="000000"/>
              </a:solidFill>
              <a:latin typeface="Arial"/>
              <a:ea typeface="Arial"/>
              <a:cs typeface="Arial"/>
              <a:sym typeface="Arial"/>
            </a:endParaRPr>
          </a:p>
        </p:txBody>
      </p:sp>
      <p:sp>
        <p:nvSpPr>
          <p:cNvPr id="67" name="Google Shape;67;p2"/>
          <p:cNvSpPr txBox="1"/>
          <p:nvPr/>
        </p:nvSpPr>
        <p:spPr>
          <a:xfrm>
            <a:off x="3213200" y="3298675"/>
            <a:ext cx="6807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True</a:t>
            </a:r>
            <a:endParaRPr b="0" i="0" sz="1200" u="none" cap="none" strike="noStrike">
              <a:solidFill>
                <a:srgbClr val="000000"/>
              </a:solidFill>
              <a:latin typeface="Arial"/>
              <a:ea typeface="Arial"/>
              <a:cs typeface="Arial"/>
              <a:sym typeface="Arial"/>
            </a:endParaRPr>
          </a:p>
        </p:txBody>
      </p:sp>
      <p:sp>
        <p:nvSpPr>
          <p:cNvPr id="68" name="Google Shape;68;p2"/>
          <p:cNvSpPr txBox="1"/>
          <p:nvPr/>
        </p:nvSpPr>
        <p:spPr>
          <a:xfrm>
            <a:off x="5273050" y="3298675"/>
            <a:ext cx="6807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False</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
          <p:cNvSpPr txBox="1"/>
          <p:nvPr>
            <p:ph idx="1" type="body"/>
          </p:nvPr>
        </p:nvSpPr>
        <p:spPr>
          <a:xfrm>
            <a:off x="311700" y="1118600"/>
            <a:ext cx="8520600" cy="34164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Ex: Printing “Got an Even Number” only if a number satisfies condition to be even or Print “Got an Odd Number” if a number did not satisfy condition to be even.</a:t>
            </a:r>
            <a:endParaRPr sz="1600">
              <a:solidFill>
                <a:schemeClr val="dk1"/>
              </a:solidFill>
            </a:endParaRPr>
          </a:p>
          <a:p>
            <a:pPr indent="0" lvl="0" marL="457200" rtl="0" algn="l">
              <a:lnSpc>
                <a:spcPct val="115000"/>
              </a:lnSpc>
              <a:spcBef>
                <a:spcPts val="1200"/>
              </a:spcBef>
              <a:spcAft>
                <a:spcPts val="1200"/>
              </a:spcAft>
              <a:buSzPts val="1800"/>
              <a:buNone/>
            </a:pPr>
            <a:r>
              <a:t/>
            </a:r>
            <a:endParaRPr sz="1600">
              <a:solidFill>
                <a:schemeClr val="dk1"/>
              </a:solidFill>
            </a:endParaRPr>
          </a:p>
        </p:txBody>
      </p:sp>
      <p:sp>
        <p:nvSpPr>
          <p:cNvPr id="74" name="Google Shape;7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Conditional / Selection Statement (Contd)</a:t>
            </a:r>
            <a:endParaRPr b="1"/>
          </a:p>
        </p:txBody>
      </p:sp>
      <p:pic>
        <p:nvPicPr>
          <p:cNvPr id="75" name="Google Shape;75;p3"/>
          <p:cNvPicPr preferRelativeResize="0"/>
          <p:nvPr/>
        </p:nvPicPr>
        <p:blipFill rotWithShape="1">
          <a:blip r:embed="rId3">
            <a:alphaModFix/>
          </a:blip>
          <a:srcRect b="0" l="0" r="0" t="0"/>
          <a:stretch/>
        </p:blipFill>
        <p:spPr>
          <a:xfrm>
            <a:off x="1767296" y="3731088"/>
            <a:ext cx="1758776" cy="1170822"/>
          </a:xfrm>
          <a:prstGeom prst="rect">
            <a:avLst/>
          </a:prstGeom>
          <a:noFill/>
          <a:ln>
            <a:noFill/>
          </a:ln>
        </p:spPr>
      </p:pic>
      <p:sp>
        <p:nvSpPr>
          <p:cNvPr id="76" name="Google Shape;76;p3"/>
          <p:cNvSpPr/>
          <p:nvPr/>
        </p:nvSpPr>
        <p:spPr>
          <a:xfrm>
            <a:off x="3679990" y="2165200"/>
            <a:ext cx="1461900" cy="2532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Number</a:t>
            </a:r>
            <a:endParaRPr b="0" i="0" sz="1400" u="none" cap="none" strike="noStrike">
              <a:solidFill>
                <a:srgbClr val="000000"/>
              </a:solidFill>
              <a:latin typeface="Arial"/>
              <a:ea typeface="Arial"/>
              <a:cs typeface="Arial"/>
              <a:sym typeface="Arial"/>
            </a:endParaRPr>
          </a:p>
        </p:txBody>
      </p:sp>
      <p:sp>
        <p:nvSpPr>
          <p:cNvPr id="77" name="Google Shape;77;p3"/>
          <p:cNvSpPr txBox="1"/>
          <p:nvPr/>
        </p:nvSpPr>
        <p:spPr>
          <a:xfrm>
            <a:off x="1915705" y="3888643"/>
            <a:ext cx="1461900" cy="615600"/>
          </a:xfrm>
          <a:prstGeom prst="rect">
            <a:avLst/>
          </a:prstGeom>
          <a:solidFill>
            <a:srgbClr val="B6D7A8"/>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Print “Got an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Even Number”</a:t>
            </a:r>
            <a:endParaRPr b="0" i="0" sz="1400" u="none" cap="none" strike="noStrike">
              <a:solidFill>
                <a:srgbClr val="000000"/>
              </a:solidFill>
              <a:latin typeface="Arial"/>
              <a:ea typeface="Arial"/>
              <a:cs typeface="Arial"/>
              <a:sym typeface="Arial"/>
            </a:endParaRPr>
          </a:p>
        </p:txBody>
      </p:sp>
      <p:sp>
        <p:nvSpPr>
          <p:cNvPr id="78" name="Google Shape;78;p3"/>
          <p:cNvSpPr/>
          <p:nvPr/>
        </p:nvSpPr>
        <p:spPr>
          <a:xfrm>
            <a:off x="970350" y="3186529"/>
            <a:ext cx="3352800" cy="3168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Number satisfies condition to be even</a:t>
            </a:r>
            <a:endParaRPr b="0" i="0" sz="1200" u="none" cap="none" strike="noStrike">
              <a:solidFill>
                <a:srgbClr val="000000"/>
              </a:solidFill>
              <a:latin typeface="Arial"/>
              <a:ea typeface="Arial"/>
              <a:cs typeface="Arial"/>
              <a:sym typeface="Arial"/>
            </a:endParaRPr>
          </a:p>
        </p:txBody>
      </p:sp>
      <p:cxnSp>
        <p:nvCxnSpPr>
          <p:cNvPr id="79" name="Google Shape;79;p3"/>
          <p:cNvCxnSpPr>
            <a:stCxn id="78" idx="2"/>
            <a:endCxn id="75" idx="0"/>
          </p:cNvCxnSpPr>
          <p:nvPr/>
        </p:nvCxnSpPr>
        <p:spPr>
          <a:xfrm>
            <a:off x="2646750" y="3503329"/>
            <a:ext cx="0" cy="227700"/>
          </a:xfrm>
          <a:prstGeom prst="straightConnector1">
            <a:avLst/>
          </a:prstGeom>
          <a:noFill/>
          <a:ln cap="flat" cmpd="sng" w="9525">
            <a:solidFill>
              <a:schemeClr val="dk2"/>
            </a:solidFill>
            <a:prstDash val="solid"/>
            <a:round/>
            <a:headEnd len="sm" w="sm" type="none"/>
            <a:tailEnd len="med" w="med" type="triangle"/>
          </a:ln>
        </p:spPr>
      </p:cxnSp>
      <p:sp>
        <p:nvSpPr>
          <p:cNvPr id="80" name="Google Shape;80;p3"/>
          <p:cNvSpPr/>
          <p:nvPr/>
        </p:nvSpPr>
        <p:spPr>
          <a:xfrm>
            <a:off x="4820850" y="3192325"/>
            <a:ext cx="3352800" cy="3597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Number does not satisfy condition to be even (Not mandatory)</a:t>
            </a:r>
            <a:endParaRPr b="0" i="0" sz="1200" u="none" cap="none" strike="noStrike">
              <a:solidFill>
                <a:srgbClr val="000000"/>
              </a:solidFill>
              <a:latin typeface="Arial"/>
              <a:ea typeface="Arial"/>
              <a:cs typeface="Arial"/>
              <a:sym typeface="Arial"/>
            </a:endParaRPr>
          </a:p>
        </p:txBody>
      </p:sp>
      <p:pic>
        <p:nvPicPr>
          <p:cNvPr id="81" name="Google Shape;81;p3"/>
          <p:cNvPicPr preferRelativeResize="0"/>
          <p:nvPr/>
        </p:nvPicPr>
        <p:blipFill rotWithShape="1">
          <a:blip r:embed="rId3">
            <a:alphaModFix/>
          </a:blip>
          <a:srcRect b="0" l="0" r="0" t="0"/>
          <a:stretch/>
        </p:blipFill>
        <p:spPr>
          <a:xfrm>
            <a:off x="5617774" y="3765003"/>
            <a:ext cx="1758776" cy="1170822"/>
          </a:xfrm>
          <a:prstGeom prst="rect">
            <a:avLst/>
          </a:prstGeom>
          <a:noFill/>
          <a:ln>
            <a:noFill/>
          </a:ln>
        </p:spPr>
      </p:pic>
      <p:sp>
        <p:nvSpPr>
          <p:cNvPr id="82" name="Google Shape;82;p3"/>
          <p:cNvSpPr txBox="1"/>
          <p:nvPr/>
        </p:nvSpPr>
        <p:spPr>
          <a:xfrm>
            <a:off x="5766184" y="3922558"/>
            <a:ext cx="1461900" cy="615600"/>
          </a:xfrm>
          <a:prstGeom prst="rect">
            <a:avLst/>
          </a:prstGeom>
          <a:solidFill>
            <a:srgbClr val="B6D7A8"/>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Print “Got an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Odd Number”</a:t>
            </a:r>
            <a:endParaRPr b="0" i="0" sz="1400" u="none" cap="none" strike="noStrike">
              <a:solidFill>
                <a:srgbClr val="000000"/>
              </a:solidFill>
              <a:latin typeface="Arial"/>
              <a:ea typeface="Arial"/>
              <a:cs typeface="Arial"/>
              <a:sym typeface="Arial"/>
            </a:endParaRPr>
          </a:p>
        </p:txBody>
      </p:sp>
      <p:cxnSp>
        <p:nvCxnSpPr>
          <p:cNvPr id="83" name="Google Shape;83;p3"/>
          <p:cNvCxnSpPr>
            <a:stCxn id="84" idx="1"/>
            <a:endCxn id="78" idx="0"/>
          </p:cNvCxnSpPr>
          <p:nvPr/>
        </p:nvCxnSpPr>
        <p:spPr>
          <a:xfrm flipH="1">
            <a:off x="2646698" y="2826805"/>
            <a:ext cx="942300" cy="359700"/>
          </a:xfrm>
          <a:prstGeom prst="bentConnector2">
            <a:avLst/>
          </a:prstGeom>
          <a:noFill/>
          <a:ln cap="flat" cmpd="sng" w="9525">
            <a:solidFill>
              <a:schemeClr val="dk2"/>
            </a:solidFill>
            <a:prstDash val="solid"/>
            <a:round/>
            <a:headEnd len="sm" w="sm" type="none"/>
            <a:tailEnd len="sm" w="sm" type="none"/>
          </a:ln>
        </p:spPr>
      </p:cxnSp>
      <p:cxnSp>
        <p:nvCxnSpPr>
          <p:cNvPr id="85" name="Google Shape;85;p3"/>
          <p:cNvCxnSpPr>
            <a:stCxn id="84" idx="3"/>
            <a:endCxn id="80" idx="0"/>
          </p:cNvCxnSpPr>
          <p:nvPr/>
        </p:nvCxnSpPr>
        <p:spPr>
          <a:xfrm>
            <a:off x="5233298" y="2826805"/>
            <a:ext cx="1263900" cy="365400"/>
          </a:xfrm>
          <a:prstGeom prst="bentConnector2">
            <a:avLst/>
          </a:prstGeom>
          <a:noFill/>
          <a:ln cap="flat" cmpd="sng" w="9525">
            <a:solidFill>
              <a:schemeClr val="dk2"/>
            </a:solidFill>
            <a:prstDash val="solid"/>
            <a:round/>
            <a:headEnd len="sm" w="sm" type="none"/>
            <a:tailEnd len="sm" w="sm" type="none"/>
          </a:ln>
        </p:spPr>
      </p:cxnSp>
      <p:cxnSp>
        <p:nvCxnSpPr>
          <p:cNvPr id="86" name="Google Shape;86;p3"/>
          <p:cNvCxnSpPr>
            <a:stCxn id="80" idx="2"/>
            <a:endCxn id="81" idx="0"/>
          </p:cNvCxnSpPr>
          <p:nvPr/>
        </p:nvCxnSpPr>
        <p:spPr>
          <a:xfrm>
            <a:off x="6497250" y="3552025"/>
            <a:ext cx="0" cy="213000"/>
          </a:xfrm>
          <a:prstGeom prst="straightConnector1">
            <a:avLst/>
          </a:prstGeom>
          <a:noFill/>
          <a:ln cap="flat" cmpd="sng" w="9525">
            <a:solidFill>
              <a:schemeClr val="dk2"/>
            </a:solidFill>
            <a:prstDash val="solid"/>
            <a:round/>
            <a:headEnd len="sm" w="sm" type="none"/>
            <a:tailEnd len="med" w="med" type="triangle"/>
          </a:ln>
        </p:spPr>
      </p:cxnSp>
      <p:cxnSp>
        <p:nvCxnSpPr>
          <p:cNvPr id="87" name="Google Shape;87;p3"/>
          <p:cNvCxnSpPr>
            <a:endCxn id="78" idx="0"/>
          </p:cNvCxnSpPr>
          <p:nvPr/>
        </p:nvCxnSpPr>
        <p:spPr>
          <a:xfrm>
            <a:off x="2644650" y="3030229"/>
            <a:ext cx="2100" cy="156300"/>
          </a:xfrm>
          <a:prstGeom prst="straightConnector1">
            <a:avLst/>
          </a:prstGeom>
          <a:noFill/>
          <a:ln cap="flat" cmpd="sng" w="9525">
            <a:solidFill>
              <a:schemeClr val="dk2"/>
            </a:solidFill>
            <a:prstDash val="solid"/>
            <a:round/>
            <a:headEnd len="sm" w="sm" type="none"/>
            <a:tailEnd len="med" w="med" type="triangle"/>
          </a:ln>
        </p:spPr>
      </p:cxnSp>
      <p:cxnSp>
        <p:nvCxnSpPr>
          <p:cNvPr id="88" name="Google Shape;88;p3"/>
          <p:cNvCxnSpPr>
            <a:endCxn id="80" idx="0"/>
          </p:cNvCxnSpPr>
          <p:nvPr/>
        </p:nvCxnSpPr>
        <p:spPr>
          <a:xfrm>
            <a:off x="6491850" y="3048925"/>
            <a:ext cx="5400" cy="143400"/>
          </a:xfrm>
          <a:prstGeom prst="straightConnector1">
            <a:avLst/>
          </a:prstGeom>
          <a:noFill/>
          <a:ln cap="flat" cmpd="sng" w="9525">
            <a:solidFill>
              <a:schemeClr val="dk2"/>
            </a:solidFill>
            <a:prstDash val="solid"/>
            <a:round/>
            <a:headEnd len="sm" w="sm" type="none"/>
            <a:tailEnd len="med" w="med" type="triangle"/>
          </a:ln>
        </p:spPr>
      </p:cxnSp>
      <p:sp>
        <p:nvSpPr>
          <p:cNvPr id="84" name="Google Shape;84;p3"/>
          <p:cNvSpPr/>
          <p:nvPr/>
        </p:nvSpPr>
        <p:spPr>
          <a:xfrm>
            <a:off x="3588998" y="2612605"/>
            <a:ext cx="1644300" cy="428400"/>
          </a:xfrm>
          <a:prstGeom prst="diamond">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Even?</a:t>
            </a:r>
            <a:endParaRPr b="0" i="0" sz="1400" u="none" cap="none" strike="noStrike">
              <a:solidFill>
                <a:srgbClr val="000000"/>
              </a:solidFill>
              <a:latin typeface="Arial"/>
              <a:ea typeface="Arial"/>
              <a:cs typeface="Arial"/>
              <a:sym typeface="Arial"/>
            </a:endParaRPr>
          </a:p>
        </p:txBody>
      </p:sp>
      <p:cxnSp>
        <p:nvCxnSpPr>
          <p:cNvPr id="89" name="Google Shape;89;p3"/>
          <p:cNvCxnSpPr>
            <a:endCxn id="84" idx="0"/>
          </p:cNvCxnSpPr>
          <p:nvPr/>
        </p:nvCxnSpPr>
        <p:spPr>
          <a:xfrm>
            <a:off x="4397948" y="2425405"/>
            <a:ext cx="13200" cy="1872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if Selection Statement</a:t>
            </a:r>
            <a:endParaRPr/>
          </a:p>
        </p:txBody>
      </p:sp>
      <p:sp>
        <p:nvSpPr>
          <p:cNvPr id="95" name="Google Shape;95;p4"/>
          <p:cNvSpPr/>
          <p:nvPr/>
        </p:nvSpPr>
        <p:spPr>
          <a:xfrm>
            <a:off x="1887425" y="2146575"/>
            <a:ext cx="947646" cy="346680"/>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START</a:t>
            </a:r>
            <a:endParaRPr b="0" i="0" sz="1600" u="none" cap="none" strike="noStrike">
              <a:solidFill>
                <a:srgbClr val="000000"/>
              </a:solidFill>
              <a:latin typeface="Arial"/>
              <a:ea typeface="Arial"/>
              <a:cs typeface="Arial"/>
              <a:sym typeface="Arial"/>
            </a:endParaRPr>
          </a:p>
        </p:txBody>
      </p:sp>
      <p:sp>
        <p:nvSpPr>
          <p:cNvPr id="96" name="Google Shape;96;p4"/>
          <p:cNvSpPr/>
          <p:nvPr/>
        </p:nvSpPr>
        <p:spPr>
          <a:xfrm>
            <a:off x="1783850" y="4522213"/>
            <a:ext cx="947646" cy="379728"/>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END</a:t>
            </a:r>
            <a:endParaRPr b="0" i="0" sz="1600" u="none" cap="none" strike="noStrike">
              <a:solidFill>
                <a:srgbClr val="000000"/>
              </a:solidFill>
              <a:latin typeface="Arial"/>
              <a:ea typeface="Arial"/>
              <a:cs typeface="Arial"/>
              <a:sym typeface="Arial"/>
            </a:endParaRPr>
          </a:p>
        </p:txBody>
      </p:sp>
      <p:sp>
        <p:nvSpPr>
          <p:cNvPr id="97" name="Google Shape;97;p4"/>
          <p:cNvSpPr/>
          <p:nvPr/>
        </p:nvSpPr>
        <p:spPr>
          <a:xfrm>
            <a:off x="1403500" y="2702975"/>
            <a:ext cx="1915500" cy="10122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if Condition</a:t>
            </a:r>
            <a:endParaRPr b="0" i="0" sz="1400" u="none" cap="none" strike="noStrike">
              <a:solidFill>
                <a:srgbClr val="000000"/>
              </a:solidFill>
              <a:latin typeface="Arial"/>
              <a:ea typeface="Arial"/>
              <a:cs typeface="Arial"/>
              <a:sym typeface="Arial"/>
            </a:endParaRPr>
          </a:p>
        </p:txBody>
      </p:sp>
      <p:sp>
        <p:nvSpPr>
          <p:cNvPr id="98" name="Google Shape;98;p4"/>
          <p:cNvSpPr/>
          <p:nvPr/>
        </p:nvSpPr>
        <p:spPr>
          <a:xfrm>
            <a:off x="112250" y="3715175"/>
            <a:ext cx="1861500" cy="4407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if block / scope</a:t>
            </a:r>
            <a:endParaRPr b="0" i="0" sz="1400" u="none" cap="none" strike="noStrike">
              <a:solidFill>
                <a:srgbClr val="000000"/>
              </a:solidFill>
              <a:latin typeface="Arial"/>
              <a:ea typeface="Arial"/>
              <a:cs typeface="Arial"/>
              <a:sym typeface="Arial"/>
            </a:endParaRPr>
          </a:p>
        </p:txBody>
      </p:sp>
      <p:sp>
        <p:nvSpPr>
          <p:cNvPr id="99" name="Google Shape;99;p4"/>
          <p:cNvSpPr txBox="1"/>
          <p:nvPr/>
        </p:nvSpPr>
        <p:spPr>
          <a:xfrm>
            <a:off x="4243600" y="2459275"/>
            <a:ext cx="4672800" cy="2031900"/>
          </a:xfrm>
          <a:prstGeom prst="rect">
            <a:avLst/>
          </a:prstGeom>
          <a:solidFill>
            <a:srgbClr val="EEEEEE"/>
          </a:solidFill>
          <a:ln cap="flat" cmpd="sng" w="9525">
            <a:solidFill>
              <a:srgbClr val="434343"/>
            </a:solidFill>
            <a:prstDash val="solid"/>
            <a:round/>
            <a:headEnd len="sm" w="sm" type="none"/>
            <a:tailEnd len="sm" w="sm" type="none"/>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rgbClr val="000000"/>
              </a:buClr>
              <a:buSzPts val="1200"/>
              <a:buFont typeface="Courier New"/>
              <a:buAutoNum type="arabicPeriod"/>
            </a:pPr>
            <a:r>
              <a:rPr b="0" i="0" lang="en" sz="1200" u="none" cap="none" strike="noStrike">
                <a:solidFill>
                  <a:srgbClr val="0000FF"/>
                </a:solidFill>
                <a:latin typeface="Courier New"/>
                <a:ea typeface="Courier New"/>
                <a:cs typeface="Courier New"/>
                <a:sym typeface="Courier New"/>
              </a:rPr>
              <a:t>class</a:t>
            </a:r>
            <a:r>
              <a:rPr b="0" i="0" lang="en" sz="1200" u="none" cap="none" strike="noStrike">
                <a:solidFill>
                  <a:srgbClr val="000000"/>
                </a:solidFill>
                <a:latin typeface="Courier New"/>
                <a:ea typeface="Courier New"/>
                <a:cs typeface="Courier New"/>
                <a:sym typeface="Courier New"/>
              </a:rPr>
              <a:t> Branching{</a:t>
            </a:r>
            <a:endParaRPr b="0" i="0" sz="1200" u="none" cap="none" strike="noStrike">
              <a:solidFill>
                <a:schemeClr val="dk1"/>
              </a:solidFill>
              <a:latin typeface="Courier New"/>
              <a:ea typeface="Courier New"/>
              <a:cs typeface="Courier New"/>
              <a:sym typeface="Courier New"/>
            </a:endParaRPr>
          </a:p>
          <a:p>
            <a:pPr indent="-304800" lvl="0" marL="457200" marR="0" rtl="0" algn="l">
              <a:lnSpc>
                <a:spcPct val="150000"/>
              </a:lnSpc>
              <a:spcBef>
                <a:spcPts val="0"/>
              </a:spcBef>
              <a:spcAft>
                <a:spcPts val="0"/>
              </a:spcAft>
              <a:buClr>
                <a:srgbClr val="000000"/>
              </a:buClr>
              <a:buSzPts val="1200"/>
              <a:buFont typeface="Courier New"/>
              <a:buAutoNum type="arabicPeriod"/>
            </a:pPr>
            <a:r>
              <a:rPr b="0" i="0" lang="en" sz="1200" u="none" cap="none" strike="noStrike">
                <a:solidFill>
                  <a:srgbClr val="0000FF"/>
                </a:solidFill>
                <a:latin typeface="Courier New"/>
                <a:ea typeface="Courier New"/>
                <a:cs typeface="Courier New"/>
                <a:sym typeface="Courier New"/>
              </a:rPr>
              <a:t>   public</a:t>
            </a:r>
            <a:r>
              <a:rPr b="0" i="0" lang="en" sz="1200" u="none" cap="none" strike="noStrike">
                <a:solidFill>
                  <a:srgbClr val="000000"/>
                </a:solidFill>
                <a:latin typeface="Courier New"/>
                <a:ea typeface="Courier New"/>
                <a:cs typeface="Courier New"/>
                <a:sym typeface="Courier New"/>
              </a:rPr>
              <a:t> </a:t>
            </a:r>
            <a:r>
              <a:rPr b="0" i="0" lang="en" sz="1200" u="none" cap="none" strike="noStrike">
                <a:solidFill>
                  <a:srgbClr val="0000FF"/>
                </a:solidFill>
                <a:latin typeface="Courier New"/>
                <a:ea typeface="Courier New"/>
                <a:cs typeface="Courier New"/>
                <a:sym typeface="Courier New"/>
              </a:rPr>
              <a:t>static</a:t>
            </a:r>
            <a:r>
              <a:rPr b="0" i="0" lang="en" sz="1200" u="none" cap="none" strike="noStrike">
                <a:solidFill>
                  <a:srgbClr val="000000"/>
                </a:solidFill>
                <a:latin typeface="Courier New"/>
                <a:ea typeface="Courier New"/>
                <a:cs typeface="Courier New"/>
                <a:sym typeface="Courier New"/>
              </a:rPr>
              <a:t> void main (String[] args) {</a:t>
            </a:r>
            <a:endParaRPr b="0" i="0" sz="1200" u="none" cap="none" strike="noStrike">
              <a:solidFill>
                <a:srgbClr val="000000"/>
              </a:solidFill>
              <a:highlight>
                <a:schemeClr val="lt2"/>
              </a:highlight>
              <a:latin typeface="Courier New"/>
              <a:ea typeface="Courier New"/>
              <a:cs typeface="Courier New"/>
              <a:sym typeface="Courier New"/>
            </a:endParaRPr>
          </a:p>
          <a:p>
            <a:pPr indent="-304800" lvl="0" marL="457200" marR="0" rtl="0" algn="l">
              <a:lnSpc>
                <a:spcPct val="150000"/>
              </a:lnSpc>
              <a:spcBef>
                <a:spcPts val="0"/>
              </a:spcBef>
              <a:spcAft>
                <a:spcPts val="0"/>
              </a:spcAft>
              <a:buClr>
                <a:srgbClr val="000000"/>
              </a:buClr>
              <a:buSzPts val="1200"/>
              <a:buFont typeface="Courier New"/>
              <a:buAutoNum type="arabicPeriod"/>
            </a:pPr>
            <a:r>
              <a:rPr b="0" i="0" lang="en" sz="1200" u="none" cap="none" strike="noStrike">
                <a:solidFill>
                  <a:srgbClr val="000000"/>
                </a:solidFill>
                <a:highlight>
                  <a:schemeClr val="lt2"/>
                </a:highlight>
                <a:latin typeface="Courier New"/>
                <a:ea typeface="Courier New"/>
                <a:cs typeface="Courier New"/>
                <a:sym typeface="Courier New"/>
              </a:rPr>
              <a:t>        </a:t>
            </a:r>
            <a:r>
              <a:rPr b="0" i="0" lang="en" sz="1200" u="none" cap="none" strike="noStrike">
                <a:solidFill>
                  <a:srgbClr val="0000FF"/>
                </a:solidFill>
                <a:highlight>
                  <a:schemeClr val="lt2"/>
                </a:highlight>
                <a:latin typeface="Courier New"/>
                <a:ea typeface="Courier New"/>
                <a:cs typeface="Courier New"/>
                <a:sym typeface="Courier New"/>
              </a:rPr>
              <a:t>if</a:t>
            </a:r>
            <a:r>
              <a:rPr b="0" i="0" lang="en" sz="1200" u="none" cap="none" strike="noStrike">
                <a:solidFill>
                  <a:srgbClr val="000000"/>
                </a:solidFill>
                <a:highlight>
                  <a:schemeClr val="lt2"/>
                </a:highlight>
                <a:latin typeface="Courier New"/>
                <a:ea typeface="Courier New"/>
                <a:cs typeface="Courier New"/>
                <a:sym typeface="Courier New"/>
              </a:rPr>
              <a:t> (condition) {</a:t>
            </a:r>
            <a:endParaRPr b="0" i="0" sz="1200" u="none" cap="none" strike="noStrike">
              <a:solidFill>
                <a:srgbClr val="000000"/>
              </a:solidFill>
              <a:highlight>
                <a:schemeClr val="lt2"/>
              </a:highlight>
              <a:latin typeface="Courier New"/>
              <a:ea typeface="Courier New"/>
              <a:cs typeface="Courier New"/>
              <a:sym typeface="Courier New"/>
            </a:endParaRPr>
          </a:p>
          <a:p>
            <a:pPr indent="-304800" lvl="0" marL="457200" marR="0" rtl="0" algn="l">
              <a:lnSpc>
                <a:spcPct val="150000"/>
              </a:lnSpc>
              <a:spcBef>
                <a:spcPts val="0"/>
              </a:spcBef>
              <a:spcAft>
                <a:spcPts val="0"/>
              </a:spcAft>
              <a:buClr>
                <a:srgbClr val="000000"/>
              </a:buClr>
              <a:buSzPts val="1200"/>
              <a:buFont typeface="Courier New"/>
              <a:buAutoNum type="arabicPeriod"/>
            </a:pPr>
            <a:r>
              <a:rPr b="0" i="0" lang="en" sz="1200" u="none" cap="none" strike="noStrike">
                <a:solidFill>
                  <a:srgbClr val="000000"/>
                </a:solidFill>
                <a:highlight>
                  <a:schemeClr val="lt2"/>
                </a:highlight>
                <a:latin typeface="Courier New"/>
                <a:ea typeface="Courier New"/>
                <a:cs typeface="Courier New"/>
                <a:sym typeface="Courier New"/>
              </a:rPr>
              <a:t>            </a:t>
            </a:r>
            <a:r>
              <a:rPr b="0" i="0" lang="en" sz="1200" u="none" cap="none" strike="noStrike">
                <a:solidFill>
                  <a:srgbClr val="000000"/>
                </a:solidFill>
                <a:highlight>
                  <a:srgbClr val="FFFF00"/>
                </a:highlight>
                <a:latin typeface="Courier New"/>
                <a:ea typeface="Courier New"/>
                <a:cs typeface="Courier New"/>
                <a:sym typeface="Courier New"/>
              </a:rPr>
              <a:t>if condition block</a:t>
            </a:r>
            <a:r>
              <a:rPr b="0" i="0" lang="en" sz="1200" u="none" cap="none" strike="noStrike">
                <a:solidFill>
                  <a:srgbClr val="000000"/>
                </a:solidFill>
                <a:highlight>
                  <a:schemeClr val="lt2"/>
                </a:highlight>
                <a:latin typeface="Courier New"/>
                <a:ea typeface="Courier New"/>
                <a:cs typeface="Courier New"/>
                <a:sym typeface="Courier New"/>
              </a:rPr>
              <a:t>;</a:t>
            </a:r>
            <a:endParaRPr b="0" i="0" sz="1200" u="none" cap="none" strike="noStrike">
              <a:solidFill>
                <a:srgbClr val="000000"/>
              </a:solidFill>
              <a:highlight>
                <a:schemeClr val="lt2"/>
              </a:highlight>
              <a:latin typeface="Courier New"/>
              <a:ea typeface="Courier New"/>
              <a:cs typeface="Courier New"/>
              <a:sym typeface="Courier New"/>
            </a:endParaRPr>
          </a:p>
          <a:p>
            <a:pPr indent="-304800" lvl="0" marL="457200" marR="0" rtl="0" algn="l">
              <a:lnSpc>
                <a:spcPct val="150000"/>
              </a:lnSpc>
              <a:spcBef>
                <a:spcPts val="0"/>
              </a:spcBef>
              <a:spcAft>
                <a:spcPts val="0"/>
              </a:spcAft>
              <a:buClr>
                <a:srgbClr val="000000"/>
              </a:buClr>
              <a:buSzPts val="1200"/>
              <a:buFont typeface="Courier New"/>
              <a:buAutoNum type="arabicPeriod"/>
            </a:pPr>
            <a:r>
              <a:rPr b="0" i="0" lang="en" sz="1200" u="none" cap="none" strike="noStrike">
                <a:solidFill>
                  <a:srgbClr val="000000"/>
                </a:solidFill>
                <a:highlight>
                  <a:schemeClr val="lt2"/>
                </a:highlight>
                <a:latin typeface="Courier New"/>
                <a:ea typeface="Courier New"/>
                <a:cs typeface="Courier New"/>
                <a:sym typeface="Courier New"/>
              </a:rPr>
              <a:t>        }</a:t>
            </a:r>
            <a:endParaRPr b="0" i="0" sz="1200" u="none" cap="none" strike="noStrike">
              <a:solidFill>
                <a:srgbClr val="000000"/>
              </a:solidFill>
              <a:highlight>
                <a:schemeClr val="lt2"/>
              </a:highlight>
              <a:latin typeface="Courier New"/>
              <a:ea typeface="Courier New"/>
              <a:cs typeface="Courier New"/>
              <a:sym typeface="Courier New"/>
            </a:endParaRPr>
          </a:p>
          <a:p>
            <a:pPr indent="-304800" lvl="0" marL="457200" marR="0" rtl="0" algn="l">
              <a:lnSpc>
                <a:spcPct val="150000"/>
              </a:lnSpc>
              <a:spcBef>
                <a:spcPts val="0"/>
              </a:spcBef>
              <a:spcAft>
                <a:spcPts val="0"/>
              </a:spcAft>
              <a:buClr>
                <a:srgbClr val="000000"/>
              </a:buClr>
              <a:buSzPts val="1200"/>
              <a:buFont typeface="Courier New"/>
              <a:buAutoNum type="arabicPeriod"/>
            </a:pPr>
            <a:r>
              <a:rPr b="0" i="0" lang="en" sz="1200" u="none" cap="none" strike="noStrike">
                <a:solidFill>
                  <a:srgbClr val="0000FF"/>
                </a:solidFill>
                <a:latin typeface="Courier New"/>
                <a:ea typeface="Courier New"/>
                <a:cs typeface="Courier New"/>
                <a:sym typeface="Courier New"/>
              </a:rPr>
              <a:t>   </a:t>
            </a:r>
            <a:r>
              <a:rPr b="0" i="0" lang="en" sz="1200" u="none" cap="none" strike="noStrike">
                <a:solidFill>
                  <a:srgbClr val="000000"/>
                </a:solidFill>
                <a:latin typeface="Courier New"/>
                <a:ea typeface="Courier New"/>
                <a:cs typeface="Courier New"/>
                <a:sym typeface="Courier New"/>
              </a:rPr>
              <a:t>}</a:t>
            </a:r>
            <a:endParaRPr b="0" i="0" sz="1200" u="none" cap="none" strike="noStrike">
              <a:solidFill>
                <a:srgbClr val="000000"/>
              </a:solidFill>
              <a:latin typeface="Courier New"/>
              <a:ea typeface="Courier New"/>
              <a:cs typeface="Courier New"/>
              <a:sym typeface="Courier New"/>
            </a:endParaRPr>
          </a:p>
          <a:p>
            <a:pPr indent="-304800" lvl="0" marL="457200" marR="0" rtl="0" algn="l">
              <a:lnSpc>
                <a:spcPct val="150000"/>
              </a:lnSpc>
              <a:spcBef>
                <a:spcPts val="0"/>
              </a:spcBef>
              <a:spcAft>
                <a:spcPts val="0"/>
              </a:spcAft>
              <a:buClr>
                <a:srgbClr val="000000"/>
              </a:buClr>
              <a:buSzPts val="1200"/>
              <a:buFont typeface="Courier New"/>
              <a:buAutoNum type="arabicPeriod"/>
            </a:pPr>
            <a:r>
              <a:rPr b="0" i="0" lang="en" sz="1200" u="none" cap="none" strike="noStrike">
                <a:solidFill>
                  <a:srgbClr val="000000"/>
                </a:solidFill>
                <a:latin typeface="Courier New"/>
                <a:ea typeface="Courier New"/>
                <a:cs typeface="Courier New"/>
                <a:sym typeface="Courier New"/>
              </a:rPr>
              <a:t>}</a:t>
            </a:r>
            <a:endParaRPr b="0" i="0" sz="1200" u="none" cap="none" strike="noStrike">
              <a:solidFill>
                <a:srgbClr val="000000"/>
              </a:solidFill>
              <a:latin typeface="Courier New"/>
              <a:ea typeface="Courier New"/>
              <a:cs typeface="Courier New"/>
              <a:sym typeface="Courier New"/>
            </a:endParaRPr>
          </a:p>
        </p:txBody>
      </p:sp>
      <p:cxnSp>
        <p:nvCxnSpPr>
          <p:cNvPr id="100" name="Google Shape;100;p4"/>
          <p:cNvCxnSpPr>
            <a:stCxn id="95" idx="2"/>
            <a:endCxn id="97" idx="0"/>
          </p:cNvCxnSpPr>
          <p:nvPr/>
        </p:nvCxnSpPr>
        <p:spPr>
          <a:xfrm>
            <a:off x="2361248" y="2493255"/>
            <a:ext cx="0" cy="209700"/>
          </a:xfrm>
          <a:prstGeom prst="straightConnector1">
            <a:avLst/>
          </a:prstGeom>
          <a:noFill/>
          <a:ln cap="flat" cmpd="sng" w="9525">
            <a:solidFill>
              <a:schemeClr val="dk2"/>
            </a:solidFill>
            <a:prstDash val="solid"/>
            <a:round/>
            <a:headEnd len="sm" w="sm" type="none"/>
            <a:tailEnd len="med" w="med" type="triangle"/>
          </a:ln>
        </p:spPr>
      </p:cxnSp>
      <p:cxnSp>
        <p:nvCxnSpPr>
          <p:cNvPr id="101" name="Google Shape;101;p4"/>
          <p:cNvCxnSpPr>
            <a:stCxn id="97" idx="1"/>
          </p:cNvCxnSpPr>
          <p:nvPr/>
        </p:nvCxnSpPr>
        <p:spPr>
          <a:xfrm flipH="1">
            <a:off x="941200" y="3209075"/>
            <a:ext cx="462300" cy="498000"/>
          </a:xfrm>
          <a:prstGeom prst="bentConnector2">
            <a:avLst/>
          </a:prstGeom>
          <a:noFill/>
          <a:ln cap="flat" cmpd="sng" w="9525">
            <a:solidFill>
              <a:schemeClr val="dk2"/>
            </a:solidFill>
            <a:prstDash val="solid"/>
            <a:round/>
            <a:headEnd len="sm" w="sm" type="none"/>
            <a:tailEnd len="med" w="med" type="triangle"/>
          </a:ln>
        </p:spPr>
      </p:cxnSp>
      <p:cxnSp>
        <p:nvCxnSpPr>
          <p:cNvPr id="102" name="Google Shape;102;p4"/>
          <p:cNvCxnSpPr>
            <a:endCxn id="96" idx="1"/>
          </p:cNvCxnSpPr>
          <p:nvPr/>
        </p:nvCxnSpPr>
        <p:spPr>
          <a:xfrm>
            <a:off x="979550" y="4155877"/>
            <a:ext cx="804300" cy="556200"/>
          </a:xfrm>
          <a:prstGeom prst="bentConnector3">
            <a:avLst>
              <a:gd fmla="val 1386" name="adj1"/>
            </a:avLst>
          </a:prstGeom>
          <a:noFill/>
          <a:ln cap="flat" cmpd="sng" w="9525">
            <a:solidFill>
              <a:schemeClr val="dk2"/>
            </a:solidFill>
            <a:prstDash val="solid"/>
            <a:round/>
            <a:headEnd len="sm" w="sm" type="none"/>
            <a:tailEnd len="med" w="med" type="triangle"/>
          </a:ln>
        </p:spPr>
      </p:cxnSp>
      <p:cxnSp>
        <p:nvCxnSpPr>
          <p:cNvPr id="103" name="Google Shape;103;p4"/>
          <p:cNvCxnSpPr>
            <a:stCxn id="97" idx="3"/>
            <a:endCxn id="96" idx="3"/>
          </p:cNvCxnSpPr>
          <p:nvPr/>
        </p:nvCxnSpPr>
        <p:spPr>
          <a:xfrm flipH="1">
            <a:off x="2731600" y="3209075"/>
            <a:ext cx="587400" cy="1503000"/>
          </a:xfrm>
          <a:prstGeom prst="bentConnector3">
            <a:avLst>
              <a:gd fmla="val -49179" name="adj1"/>
            </a:avLst>
          </a:prstGeom>
          <a:noFill/>
          <a:ln cap="flat" cmpd="sng" w="9525">
            <a:solidFill>
              <a:schemeClr val="dk2"/>
            </a:solidFill>
            <a:prstDash val="solid"/>
            <a:round/>
            <a:headEnd len="sm" w="sm" type="none"/>
            <a:tailEnd len="med" w="med" type="triangle"/>
          </a:ln>
        </p:spPr>
      </p:cxnSp>
      <p:sp>
        <p:nvSpPr>
          <p:cNvPr id="104" name="Google Shape;104;p4"/>
          <p:cNvSpPr txBox="1"/>
          <p:nvPr>
            <p:ph idx="1" type="body"/>
          </p:nvPr>
        </p:nvSpPr>
        <p:spPr>
          <a:xfrm>
            <a:off x="311700" y="1152475"/>
            <a:ext cx="8520600" cy="1306800"/>
          </a:xfrm>
          <a:prstGeom prst="rect">
            <a:avLst/>
          </a:prstGeom>
          <a:noFill/>
          <a:ln>
            <a:noFill/>
          </a:ln>
        </p:spPr>
        <p:txBody>
          <a:bodyPr anchorCtr="0" anchor="t" bIns="91425" lIns="91425" spcFirstLastPara="1" rIns="91425" wrap="square" tIns="91425">
            <a:normAutofit lnSpcReduction="10000"/>
          </a:bodyPr>
          <a:lstStyle/>
          <a:p>
            <a:pPr indent="-330200" lvl="0" marL="457200" rtl="0" algn="l">
              <a:lnSpc>
                <a:spcPct val="100000"/>
              </a:lnSpc>
              <a:spcBef>
                <a:spcPts val="0"/>
              </a:spcBef>
              <a:spcAft>
                <a:spcPts val="0"/>
              </a:spcAft>
              <a:buClr>
                <a:schemeClr val="dk1"/>
              </a:buClr>
              <a:buSzPts val="1600"/>
              <a:buChar char="●"/>
            </a:pPr>
            <a:r>
              <a:rPr lang="en" sz="1600">
                <a:solidFill>
                  <a:schemeClr val="dk1"/>
                </a:solidFill>
              </a:rPr>
              <a:t>Unary selection statement</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en" sz="1600">
                <a:solidFill>
                  <a:schemeClr val="dk1"/>
                </a:solidFill>
              </a:rPr>
              <a:t>Will execute block of code only if condition is </a:t>
            </a:r>
            <a:r>
              <a:rPr b="1" lang="en" sz="1600">
                <a:solidFill>
                  <a:schemeClr val="dk1"/>
                </a:solidFill>
              </a:rPr>
              <a:t>True</a:t>
            </a:r>
            <a:r>
              <a:rPr lang="en" sz="1600">
                <a:solidFill>
                  <a:schemeClr val="dk1"/>
                </a:solidFill>
              </a:rPr>
              <a:t>.</a:t>
            </a:r>
            <a:endParaRPr sz="1600">
              <a:solidFill>
                <a:schemeClr val="dk1"/>
              </a:solidFill>
            </a:endParaRPr>
          </a:p>
          <a:p>
            <a:pPr indent="0" lvl="0" marL="457200" rtl="0" algn="l">
              <a:lnSpc>
                <a:spcPct val="115000"/>
              </a:lnSpc>
              <a:spcBef>
                <a:spcPts val="0"/>
              </a:spcBef>
              <a:spcAft>
                <a:spcPts val="0"/>
              </a:spcAft>
              <a:buSzPts val="1800"/>
              <a:buNone/>
            </a:pPr>
            <a:r>
              <a:t/>
            </a:r>
            <a:endParaRPr sz="1600">
              <a:solidFill>
                <a:schemeClr val="dk1"/>
              </a:solidFill>
            </a:endParaRPr>
          </a:p>
          <a:p>
            <a:pPr indent="0" lvl="0" marL="0" rtl="0" algn="l">
              <a:lnSpc>
                <a:spcPct val="115000"/>
              </a:lnSpc>
              <a:spcBef>
                <a:spcPts val="1200"/>
              </a:spcBef>
              <a:spcAft>
                <a:spcPts val="1200"/>
              </a:spcAft>
              <a:buSzPts val="1800"/>
              <a:buNone/>
            </a:pPr>
            <a:r>
              <a:t/>
            </a:r>
            <a:endParaRPr sz="1600">
              <a:solidFill>
                <a:schemeClr val="dk1"/>
              </a:solidFill>
            </a:endParaRPr>
          </a:p>
        </p:txBody>
      </p:sp>
      <p:sp>
        <p:nvSpPr>
          <p:cNvPr id="105" name="Google Shape;105;p4"/>
          <p:cNvSpPr txBox="1"/>
          <p:nvPr/>
        </p:nvSpPr>
        <p:spPr>
          <a:xfrm>
            <a:off x="818275" y="2916200"/>
            <a:ext cx="842100" cy="18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rgbClr val="000000"/>
                </a:solidFill>
                <a:latin typeface="Arial"/>
                <a:ea typeface="Arial"/>
                <a:cs typeface="Arial"/>
                <a:sym typeface="Arial"/>
              </a:rPr>
              <a:t>TRUE</a:t>
            </a:r>
            <a:endParaRPr b="1" i="0" sz="13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if Selection Statement (Contd)</a:t>
            </a:r>
            <a:endParaRPr/>
          </a:p>
        </p:txBody>
      </p:sp>
      <p:sp>
        <p:nvSpPr>
          <p:cNvPr id="111" name="Google Shape;111;p5"/>
          <p:cNvSpPr/>
          <p:nvPr/>
        </p:nvSpPr>
        <p:spPr>
          <a:xfrm>
            <a:off x="1713775" y="1585175"/>
            <a:ext cx="868536" cy="254880"/>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START</a:t>
            </a:r>
            <a:endParaRPr b="0" i="0" sz="1200" u="none" cap="none" strike="noStrike">
              <a:solidFill>
                <a:srgbClr val="000000"/>
              </a:solidFill>
              <a:latin typeface="Arial"/>
              <a:ea typeface="Arial"/>
              <a:cs typeface="Arial"/>
              <a:sym typeface="Arial"/>
            </a:endParaRPr>
          </a:p>
        </p:txBody>
      </p:sp>
      <p:sp>
        <p:nvSpPr>
          <p:cNvPr id="112" name="Google Shape;112;p5"/>
          <p:cNvSpPr/>
          <p:nvPr/>
        </p:nvSpPr>
        <p:spPr>
          <a:xfrm>
            <a:off x="1750825" y="4775900"/>
            <a:ext cx="838350" cy="254988"/>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END</a:t>
            </a:r>
            <a:endParaRPr b="0" i="0" sz="1200" u="none" cap="none" strike="noStrike">
              <a:solidFill>
                <a:srgbClr val="000000"/>
              </a:solidFill>
              <a:latin typeface="Arial"/>
              <a:ea typeface="Arial"/>
              <a:cs typeface="Arial"/>
              <a:sym typeface="Arial"/>
            </a:endParaRPr>
          </a:p>
        </p:txBody>
      </p:sp>
      <p:sp>
        <p:nvSpPr>
          <p:cNvPr id="113" name="Google Shape;113;p5"/>
          <p:cNvSpPr/>
          <p:nvPr/>
        </p:nvSpPr>
        <p:spPr>
          <a:xfrm>
            <a:off x="1172350" y="2081100"/>
            <a:ext cx="2011800" cy="3438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Prompt “Enter a number”</a:t>
            </a:r>
            <a:endParaRPr b="0" i="0" sz="1200" u="none" cap="none" strike="noStrike">
              <a:solidFill>
                <a:srgbClr val="000000"/>
              </a:solidFill>
              <a:latin typeface="Arial"/>
              <a:ea typeface="Arial"/>
              <a:cs typeface="Arial"/>
              <a:sym typeface="Arial"/>
            </a:endParaRPr>
          </a:p>
        </p:txBody>
      </p:sp>
      <p:sp>
        <p:nvSpPr>
          <p:cNvPr id="114" name="Google Shape;114;p5"/>
          <p:cNvSpPr/>
          <p:nvPr/>
        </p:nvSpPr>
        <p:spPr>
          <a:xfrm>
            <a:off x="1224250" y="2617825"/>
            <a:ext cx="1908000" cy="2550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Read num</a:t>
            </a:r>
            <a:endParaRPr b="0" i="0" sz="1200" u="none" cap="none" strike="noStrike">
              <a:solidFill>
                <a:srgbClr val="000000"/>
              </a:solidFill>
              <a:latin typeface="Arial"/>
              <a:ea typeface="Arial"/>
              <a:cs typeface="Arial"/>
              <a:sym typeface="Arial"/>
            </a:endParaRPr>
          </a:p>
        </p:txBody>
      </p:sp>
      <p:sp>
        <p:nvSpPr>
          <p:cNvPr id="115" name="Google Shape;115;p5"/>
          <p:cNvSpPr/>
          <p:nvPr/>
        </p:nvSpPr>
        <p:spPr>
          <a:xfrm>
            <a:off x="1098975" y="3065750"/>
            <a:ext cx="2190000" cy="624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If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num &lt; 0 </a:t>
            </a:r>
            <a:endParaRPr b="0" i="0" sz="1200" u="none" cap="none" strike="noStrike">
              <a:solidFill>
                <a:srgbClr val="000000"/>
              </a:solidFill>
              <a:latin typeface="Arial"/>
              <a:ea typeface="Arial"/>
              <a:cs typeface="Arial"/>
              <a:sym typeface="Arial"/>
            </a:endParaRPr>
          </a:p>
        </p:txBody>
      </p:sp>
      <p:sp>
        <p:nvSpPr>
          <p:cNvPr id="116" name="Google Shape;116;p5"/>
          <p:cNvSpPr txBox="1"/>
          <p:nvPr/>
        </p:nvSpPr>
        <p:spPr>
          <a:xfrm>
            <a:off x="3952675" y="1684800"/>
            <a:ext cx="5005200" cy="3147600"/>
          </a:xfrm>
          <a:prstGeom prst="rect">
            <a:avLst/>
          </a:prstGeom>
          <a:solidFill>
            <a:srgbClr val="EEEEEE"/>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298450" lvl="0" marL="457200" marR="0" rtl="0" algn="l">
              <a:lnSpc>
                <a:spcPct val="150000"/>
              </a:lnSpc>
              <a:spcBef>
                <a:spcPts val="0"/>
              </a:spcBef>
              <a:spcAft>
                <a:spcPts val="0"/>
              </a:spcAft>
              <a:buClr>
                <a:srgbClr val="000000"/>
              </a:buClr>
              <a:buSzPts val="1100"/>
              <a:buFont typeface="Courier New"/>
              <a:buAutoNum type="arabicPeriod"/>
            </a:pPr>
            <a:r>
              <a:rPr b="0" i="0" lang="en" sz="1100" u="none" cap="none" strike="noStrike">
                <a:solidFill>
                  <a:srgbClr val="0000FF"/>
                </a:solidFill>
                <a:latin typeface="Courier New"/>
                <a:ea typeface="Courier New"/>
                <a:cs typeface="Courier New"/>
                <a:sym typeface="Courier New"/>
              </a:rPr>
              <a:t>import </a:t>
            </a:r>
            <a:r>
              <a:rPr b="0" i="0" lang="en" sz="1100" u="none" cap="none" strike="noStrike">
                <a:solidFill>
                  <a:schemeClr val="dk1"/>
                </a:solidFill>
                <a:latin typeface="Courier New"/>
                <a:ea typeface="Courier New"/>
                <a:cs typeface="Courier New"/>
                <a:sym typeface="Courier New"/>
              </a:rPr>
              <a:t>java.util.Scanner;</a:t>
            </a:r>
            <a:endParaRPr b="0" i="0" sz="1100" u="none" cap="none" strike="noStrike">
              <a:solidFill>
                <a:schemeClr val="dk1"/>
              </a:solidFill>
              <a:latin typeface="Courier New"/>
              <a:ea typeface="Courier New"/>
              <a:cs typeface="Courier New"/>
              <a:sym typeface="Courier New"/>
            </a:endParaRPr>
          </a:p>
          <a:p>
            <a:pPr indent="-298450" lvl="0" marL="457200" marR="0" rtl="0" algn="l">
              <a:lnSpc>
                <a:spcPct val="150000"/>
              </a:lnSpc>
              <a:spcBef>
                <a:spcPts val="0"/>
              </a:spcBef>
              <a:spcAft>
                <a:spcPts val="0"/>
              </a:spcAft>
              <a:buClr>
                <a:srgbClr val="000000"/>
              </a:buClr>
              <a:buSzPts val="1100"/>
              <a:buFont typeface="Courier New"/>
              <a:buAutoNum type="arabicPeriod"/>
            </a:pPr>
            <a:r>
              <a:rPr b="0" i="0" lang="en" sz="1100" u="none" cap="none" strike="noStrike">
                <a:solidFill>
                  <a:srgbClr val="0000FF"/>
                </a:solidFill>
                <a:latin typeface="Courier New"/>
                <a:ea typeface="Courier New"/>
                <a:cs typeface="Courier New"/>
                <a:sym typeface="Courier New"/>
              </a:rPr>
              <a:t>class</a:t>
            </a:r>
            <a:r>
              <a:rPr b="0" i="0" lang="en" sz="1100" u="none" cap="none" strike="noStrike">
                <a:solidFill>
                  <a:srgbClr val="000000"/>
                </a:solidFill>
                <a:latin typeface="Courier New"/>
                <a:ea typeface="Courier New"/>
                <a:cs typeface="Courier New"/>
                <a:sym typeface="Courier New"/>
              </a:rPr>
              <a:t> NumberCheck{</a:t>
            </a:r>
            <a:endParaRPr b="0" i="0" sz="1100" u="none" cap="none" strike="noStrike">
              <a:solidFill>
                <a:schemeClr val="dk1"/>
              </a:solidFill>
              <a:latin typeface="Courier New"/>
              <a:ea typeface="Courier New"/>
              <a:cs typeface="Courier New"/>
              <a:sym typeface="Courier New"/>
            </a:endParaRPr>
          </a:p>
          <a:p>
            <a:pPr indent="-298450" lvl="0" marL="457200" marR="0" rtl="0" algn="l">
              <a:lnSpc>
                <a:spcPct val="150000"/>
              </a:lnSpc>
              <a:spcBef>
                <a:spcPts val="0"/>
              </a:spcBef>
              <a:spcAft>
                <a:spcPts val="0"/>
              </a:spcAft>
              <a:buClr>
                <a:srgbClr val="000000"/>
              </a:buClr>
              <a:buSzPts val="1100"/>
              <a:buFont typeface="Courier New"/>
              <a:buAutoNum type="arabicPeriod"/>
            </a:pPr>
            <a:r>
              <a:rPr b="0" i="0" lang="en" sz="1100" u="none" cap="none" strike="noStrike">
                <a:solidFill>
                  <a:srgbClr val="0000FF"/>
                </a:solidFill>
                <a:latin typeface="Courier New"/>
                <a:ea typeface="Courier New"/>
                <a:cs typeface="Courier New"/>
                <a:sym typeface="Courier New"/>
              </a:rPr>
              <a:t>   public</a:t>
            </a:r>
            <a:r>
              <a:rPr b="0" i="0" lang="en" sz="1100" u="none" cap="none" strike="noStrike">
                <a:solidFill>
                  <a:srgbClr val="000000"/>
                </a:solidFill>
                <a:latin typeface="Courier New"/>
                <a:ea typeface="Courier New"/>
                <a:cs typeface="Courier New"/>
                <a:sym typeface="Courier New"/>
              </a:rPr>
              <a:t> </a:t>
            </a:r>
            <a:r>
              <a:rPr b="0" i="0" lang="en" sz="1100" u="none" cap="none" strike="noStrike">
                <a:solidFill>
                  <a:srgbClr val="0000FF"/>
                </a:solidFill>
                <a:latin typeface="Courier New"/>
                <a:ea typeface="Courier New"/>
                <a:cs typeface="Courier New"/>
                <a:sym typeface="Courier New"/>
              </a:rPr>
              <a:t>static</a:t>
            </a:r>
            <a:r>
              <a:rPr b="0" i="0" lang="en" sz="1100" u="none" cap="none" strike="noStrike">
                <a:solidFill>
                  <a:srgbClr val="000000"/>
                </a:solidFill>
                <a:latin typeface="Courier New"/>
                <a:ea typeface="Courier New"/>
                <a:cs typeface="Courier New"/>
                <a:sym typeface="Courier New"/>
              </a:rPr>
              <a:t> void main (String[] args) {</a:t>
            </a:r>
            <a:endParaRPr b="0" i="0" sz="1100" u="none" cap="none" strike="noStrike">
              <a:solidFill>
                <a:srgbClr val="000000"/>
              </a:solidFill>
              <a:latin typeface="Courier New"/>
              <a:ea typeface="Courier New"/>
              <a:cs typeface="Courier New"/>
              <a:sym typeface="Courier New"/>
            </a:endParaRPr>
          </a:p>
          <a:p>
            <a:pPr indent="-298450" lvl="0" marL="457200" marR="0" rtl="0" algn="l">
              <a:lnSpc>
                <a:spcPct val="150000"/>
              </a:lnSpc>
              <a:spcBef>
                <a:spcPts val="0"/>
              </a:spcBef>
              <a:spcAft>
                <a:spcPts val="0"/>
              </a:spcAft>
              <a:buClr>
                <a:srgbClr val="000000"/>
              </a:buClr>
              <a:buSzPts val="1100"/>
              <a:buFont typeface="Courier New"/>
              <a:buAutoNum type="arabicPeriod"/>
            </a:pPr>
            <a:r>
              <a:rPr b="0" i="0" lang="en" sz="1100" u="none" cap="none" strike="noStrike">
                <a:solidFill>
                  <a:srgbClr val="000000"/>
                </a:solidFill>
                <a:latin typeface="Courier New"/>
                <a:ea typeface="Courier New"/>
                <a:cs typeface="Courier New"/>
                <a:sym typeface="Courier New"/>
              </a:rPr>
              <a:t>   </a:t>
            </a:r>
            <a:r>
              <a:rPr b="0" i="0" lang="en" sz="1100" u="none" cap="none" strike="noStrike">
                <a:solidFill>
                  <a:srgbClr val="0000FF"/>
                </a:solidFill>
                <a:latin typeface="Courier New"/>
                <a:ea typeface="Courier New"/>
                <a:cs typeface="Courier New"/>
                <a:sym typeface="Courier New"/>
              </a:rPr>
              <a:t>   </a:t>
            </a:r>
            <a:r>
              <a:rPr b="0" i="0" lang="en" sz="1100" u="none" cap="none" strike="noStrike">
                <a:solidFill>
                  <a:srgbClr val="000000"/>
                </a:solidFill>
                <a:highlight>
                  <a:schemeClr val="lt2"/>
                </a:highlight>
                <a:latin typeface="Courier New"/>
                <a:ea typeface="Courier New"/>
                <a:cs typeface="Courier New"/>
                <a:sym typeface="Courier New"/>
              </a:rPr>
              <a:t>Scanner sc = </a:t>
            </a:r>
            <a:r>
              <a:rPr b="0" i="0" lang="en" sz="1100" u="none" cap="none" strike="noStrike">
                <a:solidFill>
                  <a:srgbClr val="0000FF"/>
                </a:solidFill>
                <a:highlight>
                  <a:schemeClr val="lt2"/>
                </a:highlight>
                <a:latin typeface="Courier New"/>
                <a:ea typeface="Courier New"/>
                <a:cs typeface="Courier New"/>
                <a:sym typeface="Courier New"/>
              </a:rPr>
              <a:t>new </a:t>
            </a:r>
            <a:r>
              <a:rPr b="0" i="0" lang="en" sz="1100" u="none" cap="none" strike="noStrike">
                <a:solidFill>
                  <a:srgbClr val="000000"/>
                </a:solidFill>
                <a:highlight>
                  <a:schemeClr val="lt2"/>
                </a:highlight>
                <a:latin typeface="Courier New"/>
                <a:ea typeface="Courier New"/>
                <a:cs typeface="Courier New"/>
                <a:sym typeface="Courier New"/>
              </a:rPr>
              <a:t>Scanner(System.in);</a:t>
            </a:r>
            <a:endParaRPr b="0" i="0" sz="1100" u="none" cap="none" strike="noStrike">
              <a:solidFill>
                <a:srgbClr val="000000"/>
              </a:solidFill>
              <a:highlight>
                <a:schemeClr val="lt2"/>
              </a:highlight>
              <a:latin typeface="Courier New"/>
              <a:ea typeface="Courier New"/>
              <a:cs typeface="Courier New"/>
              <a:sym typeface="Courier New"/>
            </a:endParaRPr>
          </a:p>
          <a:p>
            <a:pPr indent="-298450" lvl="0" marL="457200" marR="0" rtl="0" algn="l">
              <a:lnSpc>
                <a:spcPct val="150000"/>
              </a:lnSpc>
              <a:spcBef>
                <a:spcPts val="0"/>
              </a:spcBef>
              <a:spcAft>
                <a:spcPts val="0"/>
              </a:spcAft>
              <a:buClr>
                <a:srgbClr val="000000"/>
              </a:buClr>
              <a:buSzPts val="1100"/>
              <a:buFont typeface="Courier New"/>
              <a:buAutoNum type="arabicPeriod"/>
            </a:pPr>
            <a:r>
              <a:rPr b="0" i="0" lang="en" sz="1100" u="none" cap="none" strike="noStrike">
                <a:solidFill>
                  <a:srgbClr val="000000"/>
                </a:solidFill>
                <a:highlight>
                  <a:schemeClr val="lt2"/>
                </a:highlight>
                <a:latin typeface="Courier New"/>
                <a:ea typeface="Courier New"/>
                <a:cs typeface="Courier New"/>
                <a:sym typeface="Courier New"/>
              </a:rPr>
              <a:t>      System.out.print(</a:t>
            </a:r>
            <a:r>
              <a:rPr b="0" i="0" lang="en" sz="1100" u="none" cap="none" strike="noStrike">
                <a:solidFill>
                  <a:srgbClr val="38761D"/>
                </a:solidFill>
                <a:highlight>
                  <a:schemeClr val="lt2"/>
                </a:highlight>
                <a:latin typeface="Courier New"/>
                <a:ea typeface="Courier New"/>
                <a:cs typeface="Courier New"/>
                <a:sym typeface="Courier New"/>
              </a:rPr>
              <a:t>"Enter a number: "</a:t>
            </a:r>
            <a:r>
              <a:rPr b="0" i="0" lang="en" sz="1100" u="none" cap="none" strike="noStrike">
                <a:solidFill>
                  <a:srgbClr val="000000"/>
                </a:solidFill>
                <a:highlight>
                  <a:schemeClr val="lt2"/>
                </a:highlight>
                <a:latin typeface="Courier New"/>
                <a:ea typeface="Courier New"/>
                <a:cs typeface="Courier New"/>
                <a:sym typeface="Courier New"/>
              </a:rPr>
              <a:t>);</a:t>
            </a:r>
            <a:endParaRPr b="0" i="0" sz="1100" u="none" cap="none" strike="noStrike">
              <a:solidFill>
                <a:srgbClr val="000000"/>
              </a:solidFill>
              <a:highlight>
                <a:schemeClr val="lt2"/>
              </a:highlight>
              <a:latin typeface="Courier New"/>
              <a:ea typeface="Courier New"/>
              <a:cs typeface="Courier New"/>
              <a:sym typeface="Courier New"/>
            </a:endParaRPr>
          </a:p>
          <a:p>
            <a:pPr indent="-298450" lvl="0" marL="457200" marR="0" rtl="0" algn="l">
              <a:lnSpc>
                <a:spcPct val="150000"/>
              </a:lnSpc>
              <a:spcBef>
                <a:spcPts val="0"/>
              </a:spcBef>
              <a:spcAft>
                <a:spcPts val="0"/>
              </a:spcAft>
              <a:buClr>
                <a:srgbClr val="000000"/>
              </a:buClr>
              <a:buSzPts val="1100"/>
              <a:buFont typeface="Courier New"/>
              <a:buAutoNum type="arabicPeriod"/>
            </a:pPr>
            <a:r>
              <a:rPr b="0" i="0" lang="en" sz="1100" u="none" cap="none" strike="noStrike">
                <a:solidFill>
                  <a:srgbClr val="000000"/>
                </a:solidFill>
                <a:highlight>
                  <a:schemeClr val="lt2"/>
                </a:highlight>
                <a:latin typeface="Courier New"/>
                <a:ea typeface="Courier New"/>
                <a:cs typeface="Courier New"/>
                <a:sym typeface="Courier New"/>
              </a:rPr>
              <a:t>      int num = sc.nextInt();</a:t>
            </a:r>
            <a:endParaRPr b="0" i="0" sz="1100" u="none" cap="none" strike="noStrike">
              <a:solidFill>
                <a:srgbClr val="000000"/>
              </a:solidFill>
              <a:highlight>
                <a:schemeClr val="lt2"/>
              </a:highlight>
              <a:latin typeface="Courier New"/>
              <a:ea typeface="Courier New"/>
              <a:cs typeface="Courier New"/>
              <a:sym typeface="Courier New"/>
            </a:endParaRPr>
          </a:p>
          <a:p>
            <a:pPr indent="-298450" lvl="0" marL="457200" marR="0" rtl="0" algn="l">
              <a:lnSpc>
                <a:spcPct val="150000"/>
              </a:lnSpc>
              <a:spcBef>
                <a:spcPts val="0"/>
              </a:spcBef>
              <a:spcAft>
                <a:spcPts val="0"/>
              </a:spcAft>
              <a:buClr>
                <a:srgbClr val="000000"/>
              </a:buClr>
              <a:buSzPts val="1100"/>
              <a:buFont typeface="Courier New"/>
              <a:buAutoNum type="arabicPeriod"/>
            </a:pPr>
            <a:r>
              <a:rPr b="0" i="0" lang="en" sz="1100" u="none" cap="none" strike="noStrike">
                <a:solidFill>
                  <a:srgbClr val="000000"/>
                </a:solidFill>
                <a:highlight>
                  <a:schemeClr val="lt2"/>
                </a:highlight>
                <a:latin typeface="Courier New"/>
                <a:ea typeface="Courier New"/>
                <a:cs typeface="Courier New"/>
                <a:sym typeface="Courier New"/>
              </a:rPr>
              <a:t>      </a:t>
            </a:r>
            <a:r>
              <a:rPr b="0" i="0" lang="en" sz="1100" u="none" cap="none" strike="noStrike">
                <a:solidFill>
                  <a:srgbClr val="0000FF"/>
                </a:solidFill>
                <a:highlight>
                  <a:schemeClr val="lt2"/>
                </a:highlight>
                <a:latin typeface="Courier New"/>
                <a:ea typeface="Courier New"/>
                <a:cs typeface="Courier New"/>
                <a:sym typeface="Courier New"/>
              </a:rPr>
              <a:t>if</a:t>
            </a:r>
            <a:r>
              <a:rPr b="0" i="0" lang="en" sz="1100" u="none" cap="none" strike="noStrike">
                <a:solidFill>
                  <a:srgbClr val="000000"/>
                </a:solidFill>
                <a:highlight>
                  <a:schemeClr val="lt2"/>
                </a:highlight>
                <a:latin typeface="Courier New"/>
                <a:ea typeface="Courier New"/>
                <a:cs typeface="Courier New"/>
                <a:sym typeface="Courier New"/>
              </a:rPr>
              <a:t> (num &lt; 0) {</a:t>
            </a:r>
            <a:endParaRPr b="0" i="0" sz="1100" u="none" cap="none" strike="noStrike">
              <a:solidFill>
                <a:srgbClr val="000000"/>
              </a:solidFill>
              <a:highlight>
                <a:schemeClr val="lt2"/>
              </a:highlight>
              <a:latin typeface="Courier New"/>
              <a:ea typeface="Courier New"/>
              <a:cs typeface="Courier New"/>
              <a:sym typeface="Courier New"/>
            </a:endParaRPr>
          </a:p>
          <a:p>
            <a:pPr indent="-298450" lvl="0" marL="457200" marR="0" rtl="0" algn="l">
              <a:lnSpc>
                <a:spcPct val="150000"/>
              </a:lnSpc>
              <a:spcBef>
                <a:spcPts val="0"/>
              </a:spcBef>
              <a:spcAft>
                <a:spcPts val="0"/>
              </a:spcAft>
              <a:buClr>
                <a:srgbClr val="000000"/>
              </a:buClr>
              <a:buSzPts val="1100"/>
              <a:buFont typeface="Courier New"/>
              <a:buAutoNum type="arabicPeriod"/>
            </a:pPr>
            <a:r>
              <a:rPr b="0" i="0" lang="en" sz="1100" u="none" cap="none" strike="noStrike">
                <a:solidFill>
                  <a:srgbClr val="000000"/>
                </a:solidFill>
                <a:highlight>
                  <a:schemeClr val="lt2"/>
                </a:highlight>
                <a:latin typeface="Courier New"/>
                <a:ea typeface="Courier New"/>
                <a:cs typeface="Courier New"/>
                <a:sym typeface="Courier New"/>
              </a:rPr>
              <a:t>          System.out.println(</a:t>
            </a:r>
            <a:r>
              <a:rPr b="0" i="0" lang="en" sz="1100" u="none" cap="none" strike="noStrike">
                <a:solidFill>
                  <a:srgbClr val="38761D"/>
                </a:solidFill>
                <a:highlight>
                  <a:schemeClr val="lt2"/>
                </a:highlight>
                <a:latin typeface="Courier New"/>
                <a:ea typeface="Courier New"/>
                <a:cs typeface="Courier New"/>
                <a:sym typeface="Courier New"/>
              </a:rPr>
              <a:t>"Negative"</a:t>
            </a:r>
            <a:r>
              <a:rPr b="0" i="0" lang="en" sz="1100" u="none" cap="none" strike="noStrike">
                <a:solidFill>
                  <a:srgbClr val="000000"/>
                </a:solidFill>
                <a:highlight>
                  <a:schemeClr val="lt2"/>
                </a:highlight>
                <a:latin typeface="Courier New"/>
                <a:ea typeface="Courier New"/>
                <a:cs typeface="Courier New"/>
                <a:sym typeface="Courier New"/>
              </a:rPr>
              <a:t>);</a:t>
            </a:r>
            <a:endParaRPr b="0" i="0" sz="1100" u="none" cap="none" strike="noStrike">
              <a:solidFill>
                <a:srgbClr val="000000"/>
              </a:solidFill>
              <a:highlight>
                <a:schemeClr val="lt2"/>
              </a:highlight>
              <a:latin typeface="Courier New"/>
              <a:ea typeface="Courier New"/>
              <a:cs typeface="Courier New"/>
              <a:sym typeface="Courier New"/>
            </a:endParaRPr>
          </a:p>
          <a:p>
            <a:pPr indent="-298450" lvl="0" marL="457200" marR="0" rtl="0" algn="l">
              <a:lnSpc>
                <a:spcPct val="150000"/>
              </a:lnSpc>
              <a:spcBef>
                <a:spcPts val="0"/>
              </a:spcBef>
              <a:spcAft>
                <a:spcPts val="0"/>
              </a:spcAft>
              <a:buClr>
                <a:srgbClr val="000000"/>
              </a:buClr>
              <a:buSzPts val="1100"/>
              <a:buFont typeface="Courier New"/>
              <a:buAutoNum type="arabicPeriod"/>
            </a:pPr>
            <a:r>
              <a:rPr b="0" i="0" lang="en" sz="1100" u="none" cap="none" strike="noStrike">
                <a:solidFill>
                  <a:srgbClr val="000000"/>
                </a:solidFill>
                <a:highlight>
                  <a:schemeClr val="lt2"/>
                </a:highlight>
                <a:latin typeface="Courier New"/>
                <a:ea typeface="Courier New"/>
                <a:cs typeface="Courier New"/>
                <a:sym typeface="Courier New"/>
              </a:rPr>
              <a:t>      }</a:t>
            </a:r>
            <a:endParaRPr b="0" i="0" sz="1100" u="none" cap="none" strike="noStrike">
              <a:solidFill>
                <a:srgbClr val="000000"/>
              </a:solidFill>
              <a:highlight>
                <a:schemeClr val="lt2"/>
              </a:highlight>
              <a:latin typeface="Courier New"/>
              <a:ea typeface="Courier New"/>
              <a:cs typeface="Courier New"/>
              <a:sym typeface="Courier New"/>
            </a:endParaRPr>
          </a:p>
          <a:p>
            <a:pPr indent="-298450" lvl="0" marL="457200" marR="0" rtl="0" algn="l">
              <a:lnSpc>
                <a:spcPct val="150000"/>
              </a:lnSpc>
              <a:spcBef>
                <a:spcPts val="0"/>
              </a:spcBef>
              <a:spcAft>
                <a:spcPts val="0"/>
              </a:spcAft>
              <a:buClr>
                <a:srgbClr val="000000"/>
              </a:buClr>
              <a:buSzPts val="1100"/>
              <a:buFont typeface="Courier New"/>
              <a:buAutoNum type="arabicPeriod"/>
            </a:pPr>
            <a:r>
              <a:rPr b="0" i="0" lang="en" sz="1100" u="none" cap="none" strike="noStrike">
                <a:solidFill>
                  <a:srgbClr val="000000"/>
                </a:solidFill>
                <a:highlight>
                  <a:schemeClr val="lt2"/>
                </a:highlight>
                <a:latin typeface="Courier New"/>
                <a:ea typeface="Courier New"/>
                <a:cs typeface="Courier New"/>
                <a:sym typeface="Courier New"/>
              </a:rPr>
              <a:t>      sc.close();</a:t>
            </a:r>
            <a:endParaRPr b="0" i="0" sz="1100" u="none" cap="none" strike="noStrike">
              <a:solidFill>
                <a:srgbClr val="000000"/>
              </a:solidFill>
              <a:highlight>
                <a:schemeClr val="lt2"/>
              </a:highlight>
              <a:latin typeface="Courier New"/>
              <a:ea typeface="Courier New"/>
              <a:cs typeface="Courier New"/>
              <a:sym typeface="Courier New"/>
            </a:endParaRPr>
          </a:p>
          <a:p>
            <a:pPr indent="-298450" lvl="0" marL="457200" marR="0" rtl="0" algn="l">
              <a:lnSpc>
                <a:spcPct val="150000"/>
              </a:lnSpc>
              <a:spcBef>
                <a:spcPts val="0"/>
              </a:spcBef>
              <a:spcAft>
                <a:spcPts val="0"/>
              </a:spcAft>
              <a:buClr>
                <a:srgbClr val="000000"/>
              </a:buClr>
              <a:buSzPts val="1100"/>
              <a:buFont typeface="Courier New"/>
              <a:buAutoNum type="arabicPeriod"/>
            </a:pPr>
            <a:r>
              <a:rPr b="0" i="0" lang="en" sz="1100" u="none" cap="none" strike="noStrike">
                <a:solidFill>
                  <a:srgbClr val="0000FF"/>
                </a:solidFill>
                <a:latin typeface="Courier New"/>
                <a:ea typeface="Courier New"/>
                <a:cs typeface="Courier New"/>
                <a:sym typeface="Courier New"/>
              </a:rPr>
              <a:t>   </a:t>
            </a:r>
            <a:r>
              <a:rPr b="0" i="0" lang="en" sz="11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Courier New"/>
              <a:ea typeface="Courier New"/>
              <a:cs typeface="Courier New"/>
              <a:sym typeface="Courier New"/>
            </a:endParaRPr>
          </a:p>
          <a:p>
            <a:pPr indent="-298450" lvl="0" marL="457200" marR="0" rtl="0" algn="l">
              <a:lnSpc>
                <a:spcPct val="150000"/>
              </a:lnSpc>
              <a:spcBef>
                <a:spcPts val="0"/>
              </a:spcBef>
              <a:spcAft>
                <a:spcPts val="0"/>
              </a:spcAft>
              <a:buClr>
                <a:srgbClr val="000000"/>
              </a:buClr>
              <a:buSzPts val="1100"/>
              <a:buFont typeface="Courier New"/>
              <a:buAutoNum type="arabicPeriod"/>
            </a:pPr>
            <a:r>
              <a:rPr b="0" i="0" lang="en" sz="11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Courier New"/>
              <a:ea typeface="Courier New"/>
              <a:cs typeface="Courier New"/>
              <a:sym typeface="Courier New"/>
            </a:endParaRPr>
          </a:p>
        </p:txBody>
      </p:sp>
      <p:sp>
        <p:nvSpPr>
          <p:cNvPr id="117" name="Google Shape;117;p5"/>
          <p:cNvSpPr/>
          <p:nvPr/>
        </p:nvSpPr>
        <p:spPr>
          <a:xfrm>
            <a:off x="311700" y="3868475"/>
            <a:ext cx="1802100" cy="3942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Print “Negative”</a:t>
            </a:r>
            <a:endParaRPr b="0" i="0" sz="1200" u="none" cap="none" strike="noStrike">
              <a:solidFill>
                <a:srgbClr val="000000"/>
              </a:solidFill>
              <a:latin typeface="Arial"/>
              <a:ea typeface="Arial"/>
              <a:cs typeface="Arial"/>
              <a:sym typeface="Arial"/>
            </a:endParaRPr>
          </a:p>
        </p:txBody>
      </p:sp>
      <p:sp>
        <p:nvSpPr>
          <p:cNvPr id="118" name="Google Shape;118;p5"/>
          <p:cNvSpPr/>
          <p:nvPr/>
        </p:nvSpPr>
        <p:spPr>
          <a:xfrm>
            <a:off x="2006488" y="4310800"/>
            <a:ext cx="327000" cy="304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9" name="Google Shape;119;p5"/>
          <p:cNvCxnSpPr>
            <a:endCxn id="113" idx="0"/>
          </p:cNvCxnSpPr>
          <p:nvPr/>
        </p:nvCxnSpPr>
        <p:spPr>
          <a:xfrm>
            <a:off x="2178250" y="1870500"/>
            <a:ext cx="0" cy="210600"/>
          </a:xfrm>
          <a:prstGeom prst="straightConnector1">
            <a:avLst/>
          </a:prstGeom>
          <a:noFill/>
          <a:ln cap="flat" cmpd="sng" w="9525">
            <a:solidFill>
              <a:schemeClr val="dk2"/>
            </a:solidFill>
            <a:prstDash val="solid"/>
            <a:round/>
            <a:headEnd len="sm" w="sm" type="none"/>
            <a:tailEnd len="med" w="med" type="triangle"/>
          </a:ln>
        </p:spPr>
      </p:cxnSp>
      <p:cxnSp>
        <p:nvCxnSpPr>
          <p:cNvPr id="120" name="Google Shape;120;p5"/>
          <p:cNvCxnSpPr>
            <a:stCxn id="113" idx="4"/>
            <a:endCxn id="114" idx="0"/>
          </p:cNvCxnSpPr>
          <p:nvPr/>
        </p:nvCxnSpPr>
        <p:spPr>
          <a:xfrm>
            <a:off x="2178250" y="2424900"/>
            <a:ext cx="0" cy="192900"/>
          </a:xfrm>
          <a:prstGeom prst="straightConnector1">
            <a:avLst/>
          </a:prstGeom>
          <a:noFill/>
          <a:ln cap="flat" cmpd="sng" w="9525">
            <a:solidFill>
              <a:schemeClr val="dk2"/>
            </a:solidFill>
            <a:prstDash val="solid"/>
            <a:round/>
            <a:headEnd len="sm" w="sm" type="none"/>
            <a:tailEnd len="med" w="med" type="triangle"/>
          </a:ln>
        </p:spPr>
      </p:cxnSp>
      <p:cxnSp>
        <p:nvCxnSpPr>
          <p:cNvPr id="121" name="Google Shape;121;p5"/>
          <p:cNvCxnSpPr>
            <a:stCxn id="115" idx="1"/>
          </p:cNvCxnSpPr>
          <p:nvPr/>
        </p:nvCxnSpPr>
        <p:spPr>
          <a:xfrm flipH="1">
            <a:off x="851175" y="3378200"/>
            <a:ext cx="247800" cy="487500"/>
          </a:xfrm>
          <a:prstGeom prst="bentConnector2">
            <a:avLst/>
          </a:prstGeom>
          <a:noFill/>
          <a:ln cap="flat" cmpd="sng" w="9525">
            <a:solidFill>
              <a:schemeClr val="dk2"/>
            </a:solidFill>
            <a:prstDash val="solid"/>
            <a:round/>
            <a:headEnd len="sm" w="sm" type="none"/>
            <a:tailEnd len="med" w="med" type="stealth"/>
          </a:ln>
        </p:spPr>
      </p:cxnSp>
      <p:cxnSp>
        <p:nvCxnSpPr>
          <p:cNvPr id="122" name="Google Shape;122;p5"/>
          <p:cNvCxnSpPr>
            <a:stCxn id="117" idx="3"/>
            <a:endCxn id="118" idx="2"/>
          </p:cNvCxnSpPr>
          <p:nvPr/>
        </p:nvCxnSpPr>
        <p:spPr>
          <a:xfrm flipH="1" rot="-5400000">
            <a:off x="1484925" y="3941225"/>
            <a:ext cx="200100" cy="843000"/>
          </a:xfrm>
          <a:prstGeom prst="bentConnector2">
            <a:avLst/>
          </a:prstGeom>
          <a:noFill/>
          <a:ln cap="flat" cmpd="sng" w="9525">
            <a:solidFill>
              <a:schemeClr val="dk2"/>
            </a:solidFill>
            <a:prstDash val="solid"/>
            <a:round/>
            <a:headEnd len="sm" w="sm" type="none"/>
            <a:tailEnd len="med" w="med" type="stealth"/>
          </a:ln>
        </p:spPr>
      </p:cxnSp>
      <p:cxnSp>
        <p:nvCxnSpPr>
          <p:cNvPr id="123" name="Google Shape;123;p5"/>
          <p:cNvCxnSpPr>
            <a:stCxn id="115" idx="3"/>
            <a:endCxn id="118" idx="6"/>
          </p:cNvCxnSpPr>
          <p:nvPr/>
        </p:nvCxnSpPr>
        <p:spPr>
          <a:xfrm flipH="1">
            <a:off x="2333475" y="3378200"/>
            <a:ext cx="955500" cy="1084800"/>
          </a:xfrm>
          <a:prstGeom prst="bentConnector3">
            <a:avLst>
              <a:gd fmla="val -24922" name="adj1"/>
            </a:avLst>
          </a:prstGeom>
          <a:noFill/>
          <a:ln cap="flat" cmpd="sng" w="9525">
            <a:solidFill>
              <a:schemeClr val="dk2"/>
            </a:solidFill>
            <a:prstDash val="solid"/>
            <a:round/>
            <a:headEnd len="sm" w="sm" type="none"/>
            <a:tailEnd len="med" w="med" type="stealth"/>
          </a:ln>
        </p:spPr>
      </p:cxnSp>
      <p:cxnSp>
        <p:nvCxnSpPr>
          <p:cNvPr id="124" name="Google Shape;124;p5"/>
          <p:cNvCxnSpPr>
            <a:stCxn id="118" idx="4"/>
            <a:endCxn id="112" idx="0"/>
          </p:cNvCxnSpPr>
          <p:nvPr/>
        </p:nvCxnSpPr>
        <p:spPr>
          <a:xfrm flipH="1" rot="-5400000">
            <a:off x="2089888" y="4695100"/>
            <a:ext cx="160800" cy="600"/>
          </a:xfrm>
          <a:prstGeom prst="bentConnector3">
            <a:avLst>
              <a:gd fmla="val 50031" name="adj1"/>
            </a:avLst>
          </a:prstGeom>
          <a:noFill/>
          <a:ln cap="flat" cmpd="sng" w="9525">
            <a:solidFill>
              <a:schemeClr val="dk2"/>
            </a:solidFill>
            <a:prstDash val="solid"/>
            <a:round/>
            <a:headEnd len="sm" w="sm" type="none"/>
            <a:tailEnd len="med" w="med" type="stealth"/>
          </a:ln>
        </p:spPr>
      </p:cxnSp>
      <p:cxnSp>
        <p:nvCxnSpPr>
          <p:cNvPr id="125" name="Google Shape;125;p5"/>
          <p:cNvCxnSpPr>
            <a:stCxn id="114" idx="4"/>
            <a:endCxn id="115" idx="0"/>
          </p:cNvCxnSpPr>
          <p:nvPr/>
        </p:nvCxnSpPr>
        <p:spPr>
          <a:xfrm>
            <a:off x="2178250" y="2872825"/>
            <a:ext cx="15600" cy="192900"/>
          </a:xfrm>
          <a:prstGeom prst="straightConnector1">
            <a:avLst/>
          </a:prstGeom>
          <a:noFill/>
          <a:ln cap="flat" cmpd="sng" w="9525">
            <a:solidFill>
              <a:schemeClr val="dk2"/>
            </a:solidFill>
            <a:prstDash val="solid"/>
            <a:round/>
            <a:headEnd len="sm" w="sm" type="none"/>
            <a:tailEnd len="med" w="med" type="triangle"/>
          </a:ln>
        </p:spPr>
      </p:cxnSp>
      <p:sp>
        <p:nvSpPr>
          <p:cNvPr id="126" name="Google Shape;126;p5"/>
          <p:cNvSpPr txBox="1"/>
          <p:nvPr>
            <p:ph idx="1" type="body"/>
          </p:nvPr>
        </p:nvSpPr>
        <p:spPr>
          <a:xfrm>
            <a:off x="311700" y="768375"/>
            <a:ext cx="8646300" cy="744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sz="1600">
                <a:solidFill>
                  <a:schemeClr val="dk1"/>
                </a:solidFill>
              </a:rPr>
              <a:t>Based on the number input, print whether the number is negative.</a:t>
            </a:r>
            <a:endParaRPr sz="1600"/>
          </a:p>
        </p:txBody>
      </p:sp>
      <p:sp>
        <p:nvSpPr>
          <p:cNvPr id="127" name="Google Shape;127;p5"/>
          <p:cNvSpPr/>
          <p:nvPr/>
        </p:nvSpPr>
        <p:spPr>
          <a:xfrm>
            <a:off x="3671675" y="1763850"/>
            <a:ext cx="233400" cy="692100"/>
          </a:xfrm>
          <a:prstGeom prst="leftBrace">
            <a:avLst>
              <a:gd fmla="val 50000" name="adj1"/>
              <a:gd fmla="val 51624"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
          <p:cNvSpPr/>
          <p:nvPr/>
        </p:nvSpPr>
        <p:spPr>
          <a:xfrm>
            <a:off x="3671675" y="2503000"/>
            <a:ext cx="233400" cy="462900"/>
          </a:xfrm>
          <a:prstGeom prst="leftBrace">
            <a:avLst>
              <a:gd fmla="val 50000" name="adj1"/>
              <a:gd fmla="val 51624"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
          <p:cNvSpPr/>
          <p:nvPr/>
        </p:nvSpPr>
        <p:spPr>
          <a:xfrm>
            <a:off x="2713075" y="1715150"/>
            <a:ext cx="922950" cy="394175"/>
          </a:xfrm>
          <a:custGeom>
            <a:rect b="b" l="l" r="r" t="t"/>
            <a:pathLst>
              <a:path extrusionOk="0" h="15767" w="36918">
                <a:moveTo>
                  <a:pt x="36918" y="15767"/>
                </a:moveTo>
                <a:cubicBezTo>
                  <a:pt x="34867" y="13780"/>
                  <a:pt x="30765" y="6473"/>
                  <a:pt x="24612" y="3845"/>
                </a:cubicBezTo>
                <a:cubicBezTo>
                  <a:pt x="18459" y="1217"/>
                  <a:pt x="4102" y="641"/>
                  <a:pt x="0" y="0"/>
                </a:cubicBezTo>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
          <p:cNvSpPr/>
          <p:nvPr/>
        </p:nvSpPr>
        <p:spPr>
          <a:xfrm>
            <a:off x="3232225" y="2311200"/>
            <a:ext cx="432650" cy="374950"/>
          </a:xfrm>
          <a:custGeom>
            <a:rect b="b" l="l" r="r" t="t"/>
            <a:pathLst>
              <a:path extrusionOk="0" h="14998" w="17306">
                <a:moveTo>
                  <a:pt x="17306" y="14998"/>
                </a:moveTo>
                <a:cubicBezTo>
                  <a:pt x="16088" y="13396"/>
                  <a:pt x="12883" y="7884"/>
                  <a:pt x="9999" y="5384"/>
                </a:cubicBezTo>
                <a:cubicBezTo>
                  <a:pt x="7115" y="2884"/>
                  <a:pt x="1667" y="897"/>
                  <a:pt x="0" y="0"/>
                </a:cubicBezTo>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
          <p:cNvSpPr/>
          <p:nvPr/>
        </p:nvSpPr>
        <p:spPr>
          <a:xfrm>
            <a:off x="3184175" y="2782300"/>
            <a:ext cx="740275" cy="365325"/>
          </a:xfrm>
          <a:custGeom>
            <a:rect b="b" l="l" r="r" t="t"/>
            <a:pathLst>
              <a:path extrusionOk="0" h="14613" w="29611">
                <a:moveTo>
                  <a:pt x="29611" y="14613"/>
                </a:moveTo>
                <a:cubicBezTo>
                  <a:pt x="26663" y="12818"/>
                  <a:pt x="16856" y="6281"/>
                  <a:pt x="11921" y="3845"/>
                </a:cubicBezTo>
                <a:cubicBezTo>
                  <a:pt x="6986" y="1410"/>
                  <a:pt x="1987" y="641"/>
                  <a:pt x="0" y="0"/>
                </a:cubicBezTo>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2636175" y="3195700"/>
            <a:ext cx="1269050" cy="192275"/>
          </a:xfrm>
          <a:custGeom>
            <a:rect b="b" l="l" r="r" t="t"/>
            <a:pathLst>
              <a:path extrusionOk="0" h="7691" w="50762">
                <a:moveTo>
                  <a:pt x="50762" y="7691"/>
                </a:moveTo>
                <a:cubicBezTo>
                  <a:pt x="47109" y="6602"/>
                  <a:pt x="37302" y="2436"/>
                  <a:pt x="28842" y="1154"/>
                </a:cubicBezTo>
                <a:cubicBezTo>
                  <a:pt x="20382" y="-128"/>
                  <a:pt x="4807" y="192"/>
                  <a:pt x="0" y="0"/>
                </a:cubicBezTo>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2136225" y="3628325"/>
            <a:ext cx="1788225" cy="471100"/>
          </a:xfrm>
          <a:custGeom>
            <a:rect b="b" l="l" r="r" t="t"/>
            <a:pathLst>
              <a:path extrusionOk="0" h="18844" w="71529">
                <a:moveTo>
                  <a:pt x="71529" y="0"/>
                </a:moveTo>
                <a:cubicBezTo>
                  <a:pt x="64799" y="1282"/>
                  <a:pt x="43072" y="4550"/>
                  <a:pt x="31150" y="7691"/>
                </a:cubicBezTo>
                <a:cubicBezTo>
                  <a:pt x="19229" y="10832"/>
                  <a:pt x="5192" y="16985"/>
                  <a:pt x="0" y="18844"/>
                </a:cubicBezTo>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2568875" y="4147500"/>
            <a:ext cx="1326725" cy="624900"/>
          </a:xfrm>
          <a:custGeom>
            <a:rect b="b" l="l" r="r" t="t"/>
            <a:pathLst>
              <a:path extrusionOk="0" h="24996" w="53069">
                <a:moveTo>
                  <a:pt x="53069" y="0"/>
                </a:moveTo>
                <a:cubicBezTo>
                  <a:pt x="48583" y="1282"/>
                  <a:pt x="34995" y="3525"/>
                  <a:pt x="26150" y="7691"/>
                </a:cubicBezTo>
                <a:cubicBezTo>
                  <a:pt x="17305" y="11857"/>
                  <a:pt x="4358" y="22112"/>
                  <a:pt x="0" y="24996"/>
                </a:cubicBezTo>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txBox="1"/>
          <p:nvPr/>
        </p:nvSpPr>
        <p:spPr>
          <a:xfrm>
            <a:off x="349125" y="3387975"/>
            <a:ext cx="638700" cy="25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000000"/>
                </a:solidFill>
                <a:latin typeface="Arial"/>
                <a:ea typeface="Arial"/>
                <a:cs typeface="Arial"/>
                <a:sym typeface="Arial"/>
              </a:rPr>
              <a:t>TRUE</a:t>
            </a:r>
            <a:endParaRPr b="1" i="0" sz="11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idx="1" type="body"/>
          </p:nvPr>
        </p:nvSpPr>
        <p:spPr>
          <a:xfrm>
            <a:off x="311700" y="1152475"/>
            <a:ext cx="5484000" cy="3416400"/>
          </a:xfrm>
          <a:prstGeom prst="rect">
            <a:avLst/>
          </a:prstGeom>
          <a:noFill/>
          <a:ln>
            <a:noFill/>
          </a:ln>
        </p:spPr>
        <p:txBody>
          <a:bodyPr anchorCtr="0" anchor="t" bIns="91425" lIns="91425" spcFirstLastPara="1" rIns="91425" wrap="square" tIns="91425">
            <a:normAutofit lnSpcReduction="20000"/>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rPr>
              <a:t>Used to evaluate expressions and return a boolean value (true or false).</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rgbClr val="0028FF"/>
                </a:solidFill>
              </a:rPr>
              <a:t>Conditional operators in Java</a:t>
            </a:r>
            <a:r>
              <a:rPr lang="en" sz="1600">
                <a:solidFill>
                  <a:schemeClr val="dk1"/>
                </a:solidFill>
              </a:rPr>
              <a:t>:                          Equality Operator (==), Inequality Operator (!=), Comparison Operators (&lt;, &gt;, &lt;=, &gt;=), Logical Operators: NOT (!), AND (&amp;&amp;), OR (||).</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Essential for creating effective branching logic.</a:t>
            </a:r>
            <a:endParaRPr sz="1600">
              <a:solidFill>
                <a:schemeClr val="dk1"/>
              </a:solidFill>
            </a:endParaRPr>
          </a:p>
          <a:p>
            <a:pPr indent="0" lvl="0" marL="0" rtl="0" algn="l">
              <a:lnSpc>
                <a:spcPct val="115000"/>
              </a:lnSpc>
              <a:spcBef>
                <a:spcPts val="1200"/>
              </a:spcBef>
              <a:spcAft>
                <a:spcPts val="1200"/>
              </a:spcAft>
              <a:buSzPts val="1800"/>
              <a:buNone/>
            </a:pPr>
            <a:r>
              <a:rPr lang="en" sz="1600">
                <a:solidFill>
                  <a:srgbClr val="0028FF"/>
                </a:solidFill>
              </a:rPr>
              <a:t>Example</a:t>
            </a:r>
            <a:r>
              <a:rPr lang="en" sz="1600">
                <a:solidFill>
                  <a:schemeClr val="dk1"/>
                </a:solidFill>
              </a:rPr>
              <a:t>: Checking if a number is equal or less than 2 to execute if condition block, otherwise executes else condition block.</a:t>
            </a:r>
            <a:endParaRPr sz="1600">
              <a:solidFill>
                <a:schemeClr val="dk1"/>
              </a:solidFill>
            </a:endParaRPr>
          </a:p>
        </p:txBody>
      </p:sp>
      <p:sp>
        <p:nvSpPr>
          <p:cNvPr id="141" name="Google Shape;141;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Checking Conditions using Operators</a:t>
            </a:r>
            <a:endParaRPr/>
          </a:p>
        </p:txBody>
      </p:sp>
      <p:sp>
        <p:nvSpPr>
          <p:cNvPr id="142" name="Google Shape;142;p6"/>
          <p:cNvSpPr txBox="1"/>
          <p:nvPr/>
        </p:nvSpPr>
        <p:spPr>
          <a:xfrm>
            <a:off x="5924150" y="1237200"/>
            <a:ext cx="3085200" cy="2516700"/>
          </a:xfrm>
          <a:prstGeom prst="rect">
            <a:avLst/>
          </a:prstGeom>
          <a:solidFill>
            <a:srgbClr val="EEEEEE"/>
          </a:solidFill>
          <a:ln cap="flat" cmpd="sng" w="9525">
            <a:solidFill>
              <a:srgbClr val="43434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highlight>
                  <a:schemeClr val="lt2"/>
                </a:highlight>
                <a:latin typeface="Courier New"/>
                <a:ea typeface="Courier New"/>
                <a:cs typeface="Courier New"/>
                <a:sym typeface="Courier New"/>
              </a:rPr>
              <a:t>Scanner sc = </a:t>
            </a:r>
            <a:r>
              <a:rPr b="0" i="0" lang="en" sz="1100" u="none" cap="none" strike="noStrike">
                <a:solidFill>
                  <a:srgbClr val="0000FF"/>
                </a:solidFill>
                <a:highlight>
                  <a:schemeClr val="lt2"/>
                </a:highlight>
                <a:latin typeface="Courier New"/>
                <a:ea typeface="Courier New"/>
                <a:cs typeface="Courier New"/>
                <a:sym typeface="Courier New"/>
              </a:rPr>
              <a:t>new </a:t>
            </a:r>
            <a:r>
              <a:rPr b="0" i="0" lang="en" sz="1100" u="none" cap="none" strike="noStrike">
                <a:solidFill>
                  <a:schemeClr val="dk1"/>
                </a:solidFill>
                <a:highlight>
                  <a:schemeClr val="lt2"/>
                </a:highlight>
                <a:latin typeface="Courier New"/>
                <a:ea typeface="Courier New"/>
                <a:cs typeface="Courier New"/>
                <a:sym typeface="Courier New"/>
              </a:rPr>
              <a:t>Scanner(System.in);</a:t>
            </a:r>
            <a:endParaRPr b="0" i="0" sz="1100" u="none" cap="none" strike="noStrike">
              <a:solidFill>
                <a:schemeClr val="dk1"/>
              </a:solidFill>
              <a:highlight>
                <a:schemeClr val="lt2"/>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highlight>
                  <a:schemeClr val="lt2"/>
                </a:highlight>
                <a:latin typeface="Courier New"/>
                <a:ea typeface="Courier New"/>
                <a:cs typeface="Courier New"/>
                <a:sym typeface="Courier New"/>
              </a:rPr>
              <a:t>String num = sc.nextInt();</a:t>
            </a:r>
            <a:endParaRPr b="0" i="0" sz="1200" u="none" cap="none" strike="noStrike">
              <a:solidFill>
                <a:srgbClr val="0000FF"/>
              </a:solidFill>
              <a:highlight>
                <a:schemeClr val="lt2"/>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0000FF"/>
                </a:solidFill>
                <a:highlight>
                  <a:schemeClr val="lt2"/>
                </a:highlight>
                <a:latin typeface="Courier New"/>
                <a:ea typeface="Courier New"/>
                <a:cs typeface="Courier New"/>
                <a:sym typeface="Courier New"/>
              </a:rPr>
              <a:t>if</a:t>
            </a:r>
            <a:r>
              <a:rPr b="0" i="0" lang="en" sz="1200" u="none" cap="none" strike="noStrike">
                <a:solidFill>
                  <a:srgbClr val="000000"/>
                </a:solidFill>
                <a:highlight>
                  <a:schemeClr val="lt2"/>
                </a:highlight>
                <a:latin typeface="Courier New"/>
                <a:ea typeface="Courier New"/>
                <a:cs typeface="Courier New"/>
                <a:sym typeface="Courier New"/>
              </a:rPr>
              <a:t> (num &lt;= 2) {</a:t>
            </a:r>
            <a:endParaRPr b="0" i="0" sz="1200" u="none" cap="none" strike="noStrike">
              <a:solidFill>
                <a:srgbClr val="000000"/>
              </a:solidFill>
              <a:highlight>
                <a:schemeClr val="lt2"/>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000000"/>
                </a:solidFill>
                <a:highlight>
                  <a:schemeClr val="lt2"/>
                </a:highlight>
                <a:latin typeface="Courier New"/>
                <a:ea typeface="Courier New"/>
                <a:cs typeface="Courier New"/>
                <a:sym typeface="Courier New"/>
              </a:rPr>
              <a:t>    </a:t>
            </a:r>
            <a:r>
              <a:rPr b="0" i="0" lang="en" sz="1200" u="none" cap="none" strike="noStrike">
                <a:solidFill>
                  <a:srgbClr val="000000"/>
                </a:solidFill>
                <a:highlight>
                  <a:srgbClr val="FFFF00"/>
                </a:highlight>
                <a:latin typeface="Courier New"/>
                <a:ea typeface="Courier New"/>
                <a:cs typeface="Courier New"/>
                <a:sym typeface="Courier New"/>
              </a:rPr>
              <a:t>if condition block</a:t>
            </a:r>
            <a:r>
              <a:rPr b="0" i="0" lang="en" sz="1200" u="none" cap="none" strike="noStrike">
                <a:solidFill>
                  <a:srgbClr val="000000"/>
                </a:solidFill>
                <a:highlight>
                  <a:schemeClr val="lt2"/>
                </a:highlight>
                <a:latin typeface="Courier New"/>
                <a:ea typeface="Courier New"/>
                <a:cs typeface="Courier New"/>
                <a:sym typeface="Courier New"/>
              </a:rPr>
              <a:t>;</a:t>
            </a:r>
            <a:endParaRPr b="0" i="0" sz="1200" u="none" cap="none" strike="noStrike">
              <a:solidFill>
                <a:srgbClr val="000000"/>
              </a:solidFill>
              <a:highlight>
                <a:schemeClr val="lt2"/>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000000"/>
                </a:solidFill>
                <a:highlight>
                  <a:schemeClr val="lt2"/>
                </a:highlight>
                <a:latin typeface="Courier New"/>
                <a:ea typeface="Courier New"/>
                <a:cs typeface="Courier New"/>
                <a:sym typeface="Courier New"/>
              </a:rPr>
              <a:t>}</a:t>
            </a:r>
            <a:endParaRPr b="0" i="0" sz="1200" u="none" cap="none" strike="noStrike">
              <a:solidFill>
                <a:srgbClr val="000000"/>
              </a:solidFill>
              <a:highlight>
                <a:schemeClr val="lt2"/>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000000"/>
                </a:solidFill>
                <a:highlight>
                  <a:schemeClr val="lt2"/>
                </a:highlight>
                <a:latin typeface="Courier New"/>
                <a:ea typeface="Courier New"/>
                <a:cs typeface="Courier New"/>
                <a:sym typeface="Courier New"/>
              </a:rPr>
              <a:t>else {</a:t>
            </a:r>
            <a:endParaRPr b="0" i="0" sz="1200" u="none" cap="none" strike="noStrike">
              <a:solidFill>
                <a:srgbClr val="000000"/>
              </a:solidFill>
              <a:highlight>
                <a:schemeClr val="lt2"/>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000000"/>
                </a:solidFill>
                <a:highlight>
                  <a:schemeClr val="lt2"/>
                </a:highlight>
                <a:latin typeface="Courier New"/>
                <a:ea typeface="Courier New"/>
                <a:cs typeface="Courier New"/>
                <a:sym typeface="Courier New"/>
              </a:rPr>
              <a:t>    </a:t>
            </a:r>
            <a:r>
              <a:rPr b="0" i="0" lang="en" sz="1200" u="none" cap="none" strike="noStrike">
                <a:solidFill>
                  <a:srgbClr val="000000"/>
                </a:solidFill>
                <a:highlight>
                  <a:srgbClr val="FFFD00"/>
                </a:highlight>
                <a:latin typeface="Courier New"/>
                <a:ea typeface="Courier New"/>
                <a:cs typeface="Courier New"/>
                <a:sym typeface="Courier New"/>
              </a:rPr>
              <a:t>else condition block</a:t>
            </a:r>
            <a:r>
              <a:rPr b="0" i="0" lang="en" sz="1200" u="none" cap="none" strike="noStrike">
                <a:solidFill>
                  <a:srgbClr val="000000"/>
                </a:solidFill>
                <a:highlight>
                  <a:schemeClr val="lt2"/>
                </a:highlight>
                <a:latin typeface="Courier New"/>
                <a:ea typeface="Courier New"/>
                <a:cs typeface="Courier New"/>
                <a:sym typeface="Courier New"/>
              </a:rPr>
              <a:t>;</a:t>
            </a:r>
            <a:endParaRPr b="0" i="0" sz="1200" u="none" cap="none" strike="noStrike">
              <a:solidFill>
                <a:srgbClr val="000000"/>
              </a:solidFill>
              <a:highlight>
                <a:schemeClr val="lt2"/>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200"/>
              <a:buFont typeface="Arial"/>
              <a:buNone/>
            </a:pPr>
            <a:r>
              <a:rPr b="0" i="0" lang="en" sz="1200" u="none" cap="none" strike="noStrike">
                <a:solidFill>
                  <a:srgbClr val="000000"/>
                </a:solidFill>
                <a:highlight>
                  <a:schemeClr val="lt2"/>
                </a:highlight>
                <a:latin typeface="Courier New"/>
                <a:ea typeface="Courier New"/>
                <a:cs typeface="Courier New"/>
                <a:sym typeface="Courier New"/>
              </a:rPr>
              <a:t>}</a:t>
            </a:r>
            <a:endParaRPr b="0" i="0" sz="1200" u="none" cap="none" strike="noStrike">
              <a:solidFill>
                <a:srgbClr val="000000"/>
              </a:solidFill>
              <a:latin typeface="Courier New"/>
              <a:ea typeface="Courier New"/>
              <a:cs typeface="Courier New"/>
              <a:sym typeface="Courier New"/>
            </a:endParaRPr>
          </a:p>
        </p:txBody>
      </p:sp>
      <p:sp>
        <p:nvSpPr>
          <p:cNvPr id="143" name="Google Shape;143;p6"/>
          <p:cNvSpPr/>
          <p:nvPr/>
        </p:nvSpPr>
        <p:spPr>
          <a:xfrm>
            <a:off x="6720350" y="2054025"/>
            <a:ext cx="288900" cy="2598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4" name="Google Shape;144;p6"/>
          <p:cNvCxnSpPr>
            <a:endCxn id="143" idx="3"/>
          </p:cNvCxnSpPr>
          <p:nvPr/>
        </p:nvCxnSpPr>
        <p:spPr>
          <a:xfrm flipH="1" rot="10800000">
            <a:off x="4708558" y="2275778"/>
            <a:ext cx="2054100" cy="1930500"/>
          </a:xfrm>
          <a:prstGeom prst="curvedConnector2">
            <a:avLst/>
          </a:prstGeom>
          <a:noFill/>
          <a:ln cap="flat" cmpd="sng" w="9525">
            <a:solidFill>
              <a:schemeClr val="dk2"/>
            </a:solidFill>
            <a:prstDash val="solid"/>
            <a:round/>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311700" y="3688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if - else Double Selection Statements</a:t>
            </a:r>
            <a:endParaRPr/>
          </a:p>
        </p:txBody>
      </p:sp>
      <p:sp>
        <p:nvSpPr>
          <p:cNvPr id="150" name="Google Shape;150;p7"/>
          <p:cNvSpPr txBox="1"/>
          <p:nvPr>
            <p:ph idx="1" type="body"/>
          </p:nvPr>
        </p:nvSpPr>
        <p:spPr>
          <a:xfrm>
            <a:off x="311700" y="1017125"/>
            <a:ext cx="8520600" cy="10623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else block executed when if condition yields </a:t>
            </a:r>
            <a:r>
              <a:rPr b="1" lang="en" sz="1600">
                <a:solidFill>
                  <a:schemeClr val="dk1"/>
                </a:solidFill>
              </a:rPr>
              <a:t>False</a:t>
            </a:r>
            <a:r>
              <a:rPr lang="en" sz="1600">
                <a:solidFill>
                  <a:schemeClr val="dk1"/>
                </a:solidFill>
              </a:rPr>
              <a: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else does not have any condition.</a:t>
            </a:r>
            <a:endParaRPr sz="1600">
              <a:solidFill>
                <a:schemeClr val="dk1"/>
              </a:solidFill>
            </a:endParaRPr>
          </a:p>
        </p:txBody>
      </p:sp>
      <p:sp>
        <p:nvSpPr>
          <p:cNvPr id="151" name="Google Shape;151;p7"/>
          <p:cNvSpPr/>
          <p:nvPr/>
        </p:nvSpPr>
        <p:spPr>
          <a:xfrm>
            <a:off x="1751012" y="1850225"/>
            <a:ext cx="867780" cy="270648"/>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START</a:t>
            </a:r>
            <a:endParaRPr b="0" i="0" sz="1300" u="none" cap="none" strike="noStrike">
              <a:solidFill>
                <a:srgbClr val="000000"/>
              </a:solidFill>
              <a:latin typeface="Arial"/>
              <a:ea typeface="Arial"/>
              <a:cs typeface="Arial"/>
              <a:sym typeface="Arial"/>
            </a:endParaRPr>
          </a:p>
        </p:txBody>
      </p:sp>
      <p:sp>
        <p:nvSpPr>
          <p:cNvPr id="152" name="Google Shape;152;p7"/>
          <p:cNvSpPr/>
          <p:nvPr/>
        </p:nvSpPr>
        <p:spPr>
          <a:xfrm>
            <a:off x="1711075" y="4384350"/>
            <a:ext cx="947646" cy="270648"/>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END</a:t>
            </a:r>
            <a:endParaRPr b="0" i="0" sz="1300" u="none" cap="none" strike="noStrike">
              <a:solidFill>
                <a:srgbClr val="000000"/>
              </a:solidFill>
              <a:latin typeface="Arial"/>
              <a:ea typeface="Arial"/>
              <a:cs typeface="Arial"/>
              <a:sym typeface="Arial"/>
            </a:endParaRPr>
          </a:p>
        </p:txBody>
      </p:sp>
      <p:sp>
        <p:nvSpPr>
          <p:cNvPr id="153" name="Google Shape;153;p7"/>
          <p:cNvSpPr/>
          <p:nvPr/>
        </p:nvSpPr>
        <p:spPr>
          <a:xfrm>
            <a:off x="1242000" y="2369125"/>
            <a:ext cx="1885800" cy="5727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if Condition</a:t>
            </a:r>
            <a:endParaRPr b="0" i="0" sz="1300" u="none" cap="none" strike="noStrike">
              <a:solidFill>
                <a:srgbClr val="000000"/>
              </a:solidFill>
              <a:latin typeface="Arial"/>
              <a:ea typeface="Arial"/>
              <a:cs typeface="Arial"/>
              <a:sym typeface="Arial"/>
            </a:endParaRPr>
          </a:p>
        </p:txBody>
      </p:sp>
      <p:sp>
        <p:nvSpPr>
          <p:cNvPr id="154" name="Google Shape;154;p7"/>
          <p:cNvSpPr/>
          <p:nvPr/>
        </p:nvSpPr>
        <p:spPr>
          <a:xfrm>
            <a:off x="198000" y="3253725"/>
            <a:ext cx="1789200" cy="3798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if block / scope</a:t>
            </a:r>
            <a:endParaRPr b="0" i="0" sz="1300" u="none" cap="none" strike="noStrike">
              <a:solidFill>
                <a:srgbClr val="000000"/>
              </a:solidFill>
              <a:latin typeface="Arial"/>
              <a:ea typeface="Arial"/>
              <a:cs typeface="Arial"/>
              <a:sym typeface="Arial"/>
            </a:endParaRPr>
          </a:p>
        </p:txBody>
      </p:sp>
      <p:sp>
        <p:nvSpPr>
          <p:cNvPr id="155" name="Google Shape;155;p7"/>
          <p:cNvSpPr txBox="1"/>
          <p:nvPr/>
        </p:nvSpPr>
        <p:spPr>
          <a:xfrm>
            <a:off x="4241700" y="1850225"/>
            <a:ext cx="4681800" cy="2862900"/>
          </a:xfrm>
          <a:prstGeom prst="rect">
            <a:avLst/>
          </a:prstGeom>
          <a:solidFill>
            <a:srgbClr val="EEEEEE"/>
          </a:solidFill>
          <a:ln cap="flat" cmpd="sng" w="9525">
            <a:solidFill>
              <a:srgbClr val="434343"/>
            </a:solidFill>
            <a:prstDash val="solid"/>
            <a:round/>
            <a:headEnd len="sm" w="sm" type="none"/>
            <a:tailEnd len="sm" w="sm" type="none"/>
          </a:ln>
        </p:spPr>
        <p:txBody>
          <a:bodyPr anchorCtr="0" anchor="t" bIns="91425" lIns="91425" spcFirstLastPara="1" rIns="91425" wrap="square" tIns="91425">
            <a:spAutoFit/>
          </a:bodyPr>
          <a:lstStyle/>
          <a:p>
            <a:pPr indent="-304800" lvl="0" marL="457200" marR="0" rtl="0" algn="l">
              <a:lnSpc>
                <a:spcPct val="150000"/>
              </a:lnSpc>
              <a:spcBef>
                <a:spcPts val="0"/>
              </a:spcBef>
              <a:spcAft>
                <a:spcPts val="0"/>
              </a:spcAft>
              <a:buClr>
                <a:srgbClr val="000000"/>
              </a:buClr>
              <a:buSzPts val="1200"/>
              <a:buFont typeface="Courier New"/>
              <a:buAutoNum type="arabicPeriod"/>
            </a:pPr>
            <a:r>
              <a:rPr b="0" i="0" lang="en" sz="1200" u="none" cap="none" strike="noStrike">
                <a:solidFill>
                  <a:srgbClr val="0000FF"/>
                </a:solidFill>
                <a:latin typeface="Courier New"/>
                <a:ea typeface="Courier New"/>
                <a:cs typeface="Courier New"/>
                <a:sym typeface="Courier New"/>
              </a:rPr>
              <a:t>class</a:t>
            </a:r>
            <a:r>
              <a:rPr b="0" i="0" lang="en" sz="1200" u="none" cap="none" strike="noStrike">
                <a:solidFill>
                  <a:srgbClr val="000000"/>
                </a:solidFill>
                <a:latin typeface="Courier New"/>
                <a:ea typeface="Courier New"/>
                <a:cs typeface="Courier New"/>
                <a:sym typeface="Courier New"/>
              </a:rPr>
              <a:t> DoubleSelection {</a:t>
            </a:r>
            <a:endParaRPr b="0" i="0" sz="1200" u="none" cap="none" strike="noStrike">
              <a:solidFill>
                <a:schemeClr val="dk1"/>
              </a:solidFill>
              <a:latin typeface="Courier New"/>
              <a:ea typeface="Courier New"/>
              <a:cs typeface="Courier New"/>
              <a:sym typeface="Courier New"/>
            </a:endParaRPr>
          </a:p>
          <a:p>
            <a:pPr indent="-304800" lvl="0" marL="457200" marR="0" rtl="0" algn="l">
              <a:lnSpc>
                <a:spcPct val="150000"/>
              </a:lnSpc>
              <a:spcBef>
                <a:spcPts val="0"/>
              </a:spcBef>
              <a:spcAft>
                <a:spcPts val="0"/>
              </a:spcAft>
              <a:buClr>
                <a:srgbClr val="000000"/>
              </a:buClr>
              <a:buSzPts val="1200"/>
              <a:buFont typeface="Courier New"/>
              <a:buAutoNum type="arabicPeriod"/>
            </a:pPr>
            <a:r>
              <a:rPr b="0" i="0" lang="en" sz="1200" u="none" cap="none" strike="noStrike">
                <a:solidFill>
                  <a:srgbClr val="0000FF"/>
                </a:solidFill>
                <a:latin typeface="Courier New"/>
                <a:ea typeface="Courier New"/>
                <a:cs typeface="Courier New"/>
                <a:sym typeface="Courier New"/>
              </a:rPr>
              <a:t>   public</a:t>
            </a:r>
            <a:r>
              <a:rPr b="0" i="0" lang="en" sz="1200" u="none" cap="none" strike="noStrike">
                <a:solidFill>
                  <a:srgbClr val="000000"/>
                </a:solidFill>
                <a:latin typeface="Courier New"/>
                <a:ea typeface="Courier New"/>
                <a:cs typeface="Courier New"/>
                <a:sym typeface="Courier New"/>
              </a:rPr>
              <a:t> </a:t>
            </a:r>
            <a:r>
              <a:rPr b="0" i="0" lang="en" sz="1200" u="none" cap="none" strike="noStrike">
                <a:solidFill>
                  <a:srgbClr val="0000FF"/>
                </a:solidFill>
                <a:latin typeface="Courier New"/>
                <a:ea typeface="Courier New"/>
                <a:cs typeface="Courier New"/>
                <a:sym typeface="Courier New"/>
              </a:rPr>
              <a:t>static</a:t>
            </a:r>
            <a:r>
              <a:rPr b="0" i="0" lang="en" sz="1200" u="none" cap="none" strike="noStrike">
                <a:solidFill>
                  <a:srgbClr val="000000"/>
                </a:solidFill>
                <a:latin typeface="Courier New"/>
                <a:ea typeface="Courier New"/>
                <a:cs typeface="Courier New"/>
                <a:sym typeface="Courier New"/>
              </a:rPr>
              <a:t> void main (String[] args) {</a:t>
            </a:r>
            <a:endParaRPr b="0" i="0" sz="1200" u="none" cap="none" strike="noStrike">
              <a:solidFill>
                <a:srgbClr val="000000"/>
              </a:solidFill>
              <a:highlight>
                <a:schemeClr val="lt2"/>
              </a:highlight>
              <a:latin typeface="Courier New"/>
              <a:ea typeface="Courier New"/>
              <a:cs typeface="Courier New"/>
              <a:sym typeface="Courier New"/>
            </a:endParaRPr>
          </a:p>
          <a:p>
            <a:pPr indent="-304800" lvl="0" marL="457200" marR="0" rtl="0" algn="l">
              <a:lnSpc>
                <a:spcPct val="150000"/>
              </a:lnSpc>
              <a:spcBef>
                <a:spcPts val="0"/>
              </a:spcBef>
              <a:spcAft>
                <a:spcPts val="0"/>
              </a:spcAft>
              <a:buClr>
                <a:srgbClr val="000000"/>
              </a:buClr>
              <a:buSzPts val="1200"/>
              <a:buFont typeface="Courier New"/>
              <a:buAutoNum type="arabicPeriod"/>
            </a:pPr>
            <a:r>
              <a:rPr b="0" i="0" lang="en" sz="1200" u="none" cap="none" strike="noStrike">
                <a:solidFill>
                  <a:srgbClr val="000000"/>
                </a:solidFill>
                <a:highlight>
                  <a:schemeClr val="lt2"/>
                </a:highlight>
                <a:latin typeface="Courier New"/>
                <a:ea typeface="Courier New"/>
                <a:cs typeface="Courier New"/>
                <a:sym typeface="Courier New"/>
              </a:rPr>
              <a:t>        </a:t>
            </a:r>
            <a:r>
              <a:rPr b="0" i="0" lang="en" sz="1200" u="none" cap="none" strike="noStrike">
                <a:solidFill>
                  <a:srgbClr val="0000FF"/>
                </a:solidFill>
                <a:highlight>
                  <a:schemeClr val="lt2"/>
                </a:highlight>
                <a:latin typeface="Courier New"/>
                <a:ea typeface="Courier New"/>
                <a:cs typeface="Courier New"/>
                <a:sym typeface="Courier New"/>
              </a:rPr>
              <a:t>if</a:t>
            </a:r>
            <a:r>
              <a:rPr b="0" i="0" lang="en" sz="1200" u="none" cap="none" strike="noStrike">
                <a:solidFill>
                  <a:srgbClr val="000000"/>
                </a:solidFill>
                <a:highlight>
                  <a:schemeClr val="lt2"/>
                </a:highlight>
                <a:latin typeface="Courier New"/>
                <a:ea typeface="Courier New"/>
                <a:cs typeface="Courier New"/>
                <a:sym typeface="Courier New"/>
              </a:rPr>
              <a:t> (condition) {</a:t>
            </a:r>
            <a:endParaRPr b="0" i="0" sz="1200" u="none" cap="none" strike="noStrike">
              <a:solidFill>
                <a:srgbClr val="000000"/>
              </a:solidFill>
              <a:highlight>
                <a:schemeClr val="lt2"/>
              </a:highlight>
              <a:latin typeface="Courier New"/>
              <a:ea typeface="Courier New"/>
              <a:cs typeface="Courier New"/>
              <a:sym typeface="Courier New"/>
            </a:endParaRPr>
          </a:p>
          <a:p>
            <a:pPr indent="-304800" lvl="0" marL="457200" marR="0" rtl="0" algn="l">
              <a:lnSpc>
                <a:spcPct val="150000"/>
              </a:lnSpc>
              <a:spcBef>
                <a:spcPts val="0"/>
              </a:spcBef>
              <a:spcAft>
                <a:spcPts val="0"/>
              </a:spcAft>
              <a:buClr>
                <a:srgbClr val="000000"/>
              </a:buClr>
              <a:buSzPts val="1200"/>
              <a:buFont typeface="Courier New"/>
              <a:buAutoNum type="arabicPeriod"/>
            </a:pPr>
            <a:r>
              <a:rPr b="0" i="0" lang="en" sz="1200" u="none" cap="none" strike="noStrike">
                <a:solidFill>
                  <a:srgbClr val="000000"/>
                </a:solidFill>
                <a:highlight>
                  <a:schemeClr val="lt2"/>
                </a:highlight>
                <a:latin typeface="Courier New"/>
                <a:ea typeface="Courier New"/>
                <a:cs typeface="Courier New"/>
                <a:sym typeface="Courier New"/>
              </a:rPr>
              <a:t>            </a:t>
            </a:r>
            <a:r>
              <a:rPr b="0" i="0" lang="en" sz="1200" u="none" cap="none" strike="noStrike">
                <a:solidFill>
                  <a:srgbClr val="000000"/>
                </a:solidFill>
                <a:highlight>
                  <a:srgbClr val="FFFF00"/>
                </a:highlight>
                <a:latin typeface="Courier New"/>
                <a:ea typeface="Courier New"/>
                <a:cs typeface="Courier New"/>
                <a:sym typeface="Courier New"/>
              </a:rPr>
              <a:t>if condition block</a:t>
            </a:r>
            <a:r>
              <a:rPr b="0" i="0" lang="en" sz="1200" u="none" cap="none" strike="noStrike">
                <a:solidFill>
                  <a:srgbClr val="000000"/>
                </a:solidFill>
                <a:highlight>
                  <a:schemeClr val="lt2"/>
                </a:highlight>
                <a:latin typeface="Courier New"/>
                <a:ea typeface="Courier New"/>
                <a:cs typeface="Courier New"/>
                <a:sym typeface="Courier New"/>
              </a:rPr>
              <a:t>;</a:t>
            </a:r>
            <a:endParaRPr b="0" i="0" sz="1200" u="none" cap="none" strike="noStrike">
              <a:solidFill>
                <a:srgbClr val="000000"/>
              </a:solidFill>
              <a:highlight>
                <a:schemeClr val="lt2"/>
              </a:highlight>
              <a:latin typeface="Courier New"/>
              <a:ea typeface="Courier New"/>
              <a:cs typeface="Courier New"/>
              <a:sym typeface="Courier New"/>
            </a:endParaRPr>
          </a:p>
          <a:p>
            <a:pPr indent="-304800" lvl="0" marL="457200" marR="0" rtl="0" algn="l">
              <a:lnSpc>
                <a:spcPct val="150000"/>
              </a:lnSpc>
              <a:spcBef>
                <a:spcPts val="0"/>
              </a:spcBef>
              <a:spcAft>
                <a:spcPts val="0"/>
              </a:spcAft>
              <a:buClr>
                <a:srgbClr val="000000"/>
              </a:buClr>
              <a:buSzPts val="1200"/>
              <a:buFont typeface="Courier New"/>
              <a:buAutoNum type="arabicPeriod"/>
            </a:pPr>
            <a:r>
              <a:rPr b="0" i="0" lang="en" sz="1200" u="none" cap="none" strike="noStrike">
                <a:solidFill>
                  <a:srgbClr val="000000"/>
                </a:solidFill>
                <a:highlight>
                  <a:schemeClr val="lt2"/>
                </a:highlight>
                <a:latin typeface="Courier New"/>
                <a:ea typeface="Courier New"/>
                <a:cs typeface="Courier New"/>
                <a:sym typeface="Courier New"/>
              </a:rPr>
              <a:t>        }</a:t>
            </a:r>
            <a:endParaRPr b="0" i="0" sz="1200" u="none" cap="none" strike="noStrike">
              <a:solidFill>
                <a:srgbClr val="000000"/>
              </a:solidFill>
              <a:highlight>
                <a:schemeClr val="lt2"/>
              </a:highlight>
              <a:latin typeface="Courier New"/>
              <a:ea typeface="Courier New"/>
              <a:cs typeface="Courier New"/>
              <a:sym typeface="Courier New"/>
            </a:endParaRPr>
          </a:p>
          <a:p>
            <a:pPr indent="-304800" lvl="0" marL="457200" marR="0" rtl="0" algn="l">
              <a:lnSpc>
                <a:spcPct val="150000"/>
              </a:lnSpc>
              <a:spcBef>
                <a:spcPts val="0"/>
              </a:spcBef>
              <a:spcAft>
                <a:spcPts val="0"/>
              </a:spcAft>
              <a:buClr>
                <a:srgbClr val="000000"/>
              </a:buClr>
              <a:buSzPts val="1200"/>
              <a:buFont typeface="Courier New"/>
              <a:buAutoNum type="arabicPeriod"/>
            </a:pPr>
            <a:r>
              <a:rPr b="0" i="0" lang="en" sz="1200" u="none" cap="none" strike="noStrike">
                <a:solidFill>
                  <a:srgbClr val="000000"/>
                </a:solidFill>
                <a:highlight>
                  <a:schemeClr val="lt2"/>
                </a:highlight>
                <a:latin typeface="Courier New"/>
                <a:ea typeface="Courier New"/>
                <a:cs typeface="Courier New"/>
                <a:sym typeface="Courier New"/>
              </a:rPr>
              <a:t>        </a:t>
            </a:r>
            <a:r>
              <a:rPr b="0" i="0" lang="en" sz="1200" u="none" cap="none" strike="noStrike">
                <a:solidFill>
                  <a:srgbClr val="0028FF"/>
                </a:solidFill>
                <a:highlight>
                  <a:schemeClr val="lt2"/>
                </a:highlight>
                <a:latin typeface="Courier New"/>
                <a:ea typeface="Courier New"/>
                <a:cs typeface="Courier New"/>
                <a:sym typeface="Courier New"/>
              </a:rPr>
              <a:t>else </a:t>
            </a:r>
            <a:r>
              <a:rPr b="0" i="0" lang="en" sz="1200" u="none" cap="none" strike="noStrike">
                <a:solidFill>
                  <a:srgbClr val="000000"/>
                </a:solidFill>
                <a:highlight>
                  <a:schemeClr val="lt2"/>
                </a:highlight>
                <a:latin typeface="Courier New"/>
                <a:ea typeface="Courier New"/>
                <a:cs typeface="Courier New"/>
                <a:sym typeface="Courier New"/>
              </a:rPr>
              <a:t>{</a:t>
            </a:r>
            <a:endParaRPr b="0" i="0" sz="1200" u="none" cap="none" strike="noStrike">
              <a:solidFill>
                <a:srgbClr val="000000"/>
              </a:solidFill>
              <a:highlight>
                <a:schemeClr val="lt2"/>
              </a:highlight>
              <a:latin typeface="Courier New"/>
              <a:ea typeface="Courier New"/>
              <a:cs typeface="Courier New"/>
              <a:sym typeface="Courier New"/>
            </a:endParaRPr>
          </a:p>
          <a:p>
            <a:pPr indent="-304800" lvl="0" marL="457200" marR="0" rtl="0" algn="l">
              <a:lnSpc>
                <a:spcPct val="150000"/>
              </a:lnSpc>
              <a:spcBef>
                <a:spcPts val="0"/>
              </a:spcBef>
              <a:spcAft>
                <a:spcPts val="0"/>
              </a:spcAft>
              <a:buClr>
                <a:srgbClr val="000000"/>
              </a:buClr>
              <a:buSzPts val="1200"/>
              <a:buFont typeface="Courier New"/>
              <a:buAutoNum type="arabicPeriod"/>
            </a:pPr>
            <a:r>
              <a:rPr b="0" i="0" lang="en" sz="1200" u="none" cap="none" strike="noStrike">
                <a:solidFill>
                  <a:srgbClr val="000000"/>
                </a:solidFill>
                <a:highlight>
                  <a:schemeClr val="lt2"/>
                </a:highlight>
                <a:latin typeface="Courier New"/>
                <a:ea typeface="Courier New"/>
                <a:cs typeface="Courier New"/>
                <a:sym typeface="Courier New"/>
              </a:rPr>
              <a:t>            </a:t>
            </a:r>
            <a:r>
              <a:rPr b="0" i="0" lang="en" sz="1200" u="none" cap="none" strike="noStrike">
                <a:solidFill>
                  <a:srgbClr val="000000"/>
                </a:solidFill>
                <a:highlight>
                  <a:srgbClr val="FFFD00"/>
                </a:highlight>
                <a:latin typeface="Courier New"/>
                <a:ea typeface="Courier New"/>
                <a:cs typeface="Courier New"/>
                <a:sym typeface="Courier New"/>
              </a:rPr>
              <a:t>else condition block</a:t>
            </a:r>
            <a:r>
              <a:rPr b="0" i="0" lang="en" sz="1200" u="none" cap="none" strike="noStrike">
                <a:solidFill>
                  <a:srgbClr val="000000"/>
                </a:solidFill>
                <a:highlight>
                  <a:schemeClr val="lt2"/>
                </a:highlight>
                <a:latin typeface="Courier New"/>
                <a:ea typeface="Courier New"/>
                <a:cs typeface="Courier New"/>
                <a:sym typeface="Courier New"/>
              </a:rPr>
              <a:t>;</a:t>
            </a:r>
            <a:endParaRPr b="0" i="0" sz="1200" u="none" cap="none" strike="noStrike">
              <a:solidFill>
                <a:srgbClr val="000000"/>
              </a:solidFill>
              <a:highlight>
                <a:schemeClr val="lt2"/>
              </a:highlight>
              <a:latin typeface="Courier New"/>
              <a:ea typeface="Courier New"/>
              <a:cs typeface="Courier New"/>
              <a:sym typeface="Courier New"/>
            </a:endParaRPr>
          </a:p>
          <a:p>
            <a:pPr indent="-304800" lvl="0" marL="457200" marR="0" rtl="0" algn="l">
              <a:lnSpc>
                <a:spcPct val="150000"/>
              </a:lnSpc>
              <a:spcBef>
                <a:spcPts val="0"/>
              </a:spcBef>
              <a:spcAft>
                <a:spcPts val="0"/>
              </a:spcAft>
              <a:buClr>
                <a:srgbClr val="000000"/>
              </a:buClr>
              <a:buSzPts val="1200"/>
              <a:buFont typeface="Courier New"/>
              <a:buAutoNum type="arabicPeriod"/>
            </a:pPr>
            <a:r>
              <a:rPr b="0" i="0" lang="en" sz="1200" u="none" cap="none" strike="noStrike">
                <a:solidFill>
                  <a:srgbClr val="000000"/>
                </a:solidFill>
                <a:highlight>
                  <a:schemeClr val="lt2"/>
                </a:highlight>
                <a:latin typeface="Courier New"/>
                <a:ea typeface="Courier New"/>
                <a:cs typeface="Courier New"/>
                <a:sym typeface="Courier New"/>
              </a:rPr>
              <a:t>        }</a:t>
            </a:r>
            <a:endParaRPr b="0" i="0" sz="1200" u="none" cap="none" strike="noStrike">
              <a:solidFill>
                <a:srgbClr val="000000"/>
              </a:solidFill>
              <a:highlight>
                <a:schemeClr val="lt2"/>
              </a:highlight>
              <a:latin typeface="Courier New"/>
              <a:ea typeface="Courier New"/>
              <a:cs typeface="Courier New"/>
              <a:sym typeface="Courier New"/>
            </a:endParaRPr>
          </a:p>
          <a:p>
            <a:pPr indent="-304800" lvl="0" marL="457200" marR="0" rtl="0" algn="l">
              <a:lnSpc>
                <a:spcPct val="150000"/>
              </a:lnSpc>
              <a:spcBef>
                <a:spcPts val="0"/>
              </a:spcBef>
              <a:spcAft>
                <a:spcPts val="0"/>
              </a:spcAft>
              <a:buClr>
                <a:srgbClr val="000000"/>
              </a:buClr>
              <a:buSzPts val="1200"/>
              <a:buFont typeface="Courier New"/>
              <a:buAutoNum type="arabicPeriod"/>
            </a:pPr>
            <a:r>
              <a:rPr b="0" i="0" lang="en" sz="1200" u="none" cap="none" strike="noStrike">
                <a:solidFill>
                  <a:srgbClr val="0000FF"/>
                </a:solidFill>
                <a:latin typeface="Courier New"/>
                <a:ea typeface="Courier New"/>
                <a:cs typeface="Courier New"/>
                <a:sym typeface="Courier New"/>
              </a:rPr>
              <a:t>   </a:t>
            </a:r>
            <a:r>
              <a:rPr b="0" i="0" lang="en" sz="1200" u="none" cap="none" strike="noStrike">
                <a:solidFill>
                  <a:srgbClr val="000000"/>
                </a:solidFill>
                <a:latin typeface="Courier New"/>
                <a:ea typeface="Courier New"/>
                <a:cs typeface="Courier New"/>
                <a:sym typeface="Courier New"/>
              </a:rPr>
              <a:t>}</a:t>
            </a:r>
            <a:endParaRPr b="0" i="0" sz="1200" u="none" cap="none" strike="noStrike">
              <a:solidFill>
                <a:srgbClr val="000000"/>
              </a:solidFill>
              <a:latin typeface="Courier New"/>
              <a:ea typeface="Courier New"/>
              <a:cs typeface="Courier New"/>
              <a:sym typeface="Courier New"/>
            </a:endParaRPr>
          </a:p>
          <a:p>
            <a:pPr indent="-304800" lvl="0" marL="457200" marR="0" rtl="0" algn="l">
              <a:lnSpc>
                <a:spcPct val="150000"/>
              </a:lnSpc>
              <a:spcBef>
                <a:spcPts val="0"/>
              </a:spcBef>
              <a:spcAft>
                <a:spcPts val="0"/>
              </a:spcAft>
              <a:buClr>
                <a:srgbClr val="000000"/>
              </a:buClr>
              <a:buSzPts val="1200"/>
              <a:buFont typeface="Courier New"/>
              <a:buAutoNum type="arabicPeriod"/>
            </a:pPr>
            <a:r>
              <a:rPr b="0" i="0" lang="en" sz="1200" u="none" cap="none" strike="noStrike">
                <a:solidFill>
                  <a:srgbClr val="000000"/>
                </a:solidFill>
                <a:latin typeface="Courier New"/>
                <a:ea typeface="Courier New"/>
                <a:cs typeface="Courier New"/>
                <a:sym typeface="Courier New"/>
              </a:rPr>
              <a:t>}</a:t>
            </a:r>
            <a:endParaRPr b="0" i="0" sz="1200" u="none" cap="none" strike="noStrike">
              <a:solidFill>
                <a:srgbClr val="000000"/>
              </a:solidFill>
              <a:latin typeface="Courier New"/>
              <a:ea typeface="Courier New"/>
              <a:cs typeface="Courier New"/>
              <a:sym typeface="Courier New"/>
            </a:endParaRPr>
          </a:p>
        </p:txBody>
      </p:sp>
      <p:cxnSp>
        <p:nvCxnSpPr>
          <p:cNvPr id="156" name="Google Shape;156;p7"/>
          <p:cNvCxnSpPr>
            <a:stCxn id="151" idx="2"/>
            <a:endCxn id="153" idx="0"/>
          </p:cNvCxnSpPr>
          <p:nvPr/>
        </p:nvCxnSpPr>
        <p:spPr>
          <a:xfrm>
            <a:off x="2184902" y="2120873"/>
            <a:ext cx="0" cy="248400"/>
          </a:xfrm>
          <a:prstGeom prst="straightConnector1">
            <a:avLst/>
          </a:prstGeom>
          <a:noFill/>
          <a:ln cap="flat" cmpd="sng" w="9525">
            <a:solidFill>
              <a:schemeClr val="dk2"/>
            </a:solidFill>
            <a:prstDash val="solid"/>
            <a:round/>
            <a:headEnd len="sm" w="sm" type="none"/>
            <a:tailEnd len="med" w="med" type="triangle"/>
          </a:ln>
        </p:spPr>
      </p:cxnSp>
      <p:cxnSp>
        <p:nvCxnSpPr>
          <p:cNvPr id="157" name="Google Shape;157;p7"/>
          <p:cNvCxnSpPr>
            <a:stCxn id="153" idx="1"/>
            <a:endCxn id="154" idx="0"/>
          </p:cNvCxnSpPr>
          <p:nvPr/>
        </p:nvCxnSpPr>
        <p:spPr>
          <a:xfrm flipH="1">
            <a:off x="1092600" y="2655475"/>
            <a:ext cx="149400" cy="598200"/>
          </a:xfrm>
          <a:prstGeom prst="bentConnector2">
            <a:avLst/>
          </a:prstGeom>
          <a:noFill/>
          <a:ln cap="flat" cmpd="sng" w="9525">
            <a:solidFill>
              <a:schemeClr val="dk2"/>
            </a:solidFill>
            <a:prstDash val="solid"/>
            <a:round/>
            <a:headEnd len="sm" w="sm" type="none"/>
            <a:tailEnd len="med" w="med" type="stealth"/>
          </a:ln>
        </p:spPr>
      </p:cxnSp>
      <p:sp>
        <p:nvSpPr>
          <p:cNvPr id="158" name="Google Shape;158;p7"/>
          <p:cNvSpPr/>
          <p:nvPr/>
        </p:nvSpPr>
        <p:spPr>
          <a:xfrm>
            <a:off x="2333825" y="3253725"/>
            <a:ext cx="1789200" cy="3798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else block / scope</a:t>
            </a:r>
            <a:endParaRPr b="0" i="0" sz="1300" u="none" cap="none" strike="noStrike">
              <a:solidFill>
                <a:srgbClr val="000000"/>
              </a:solidFill>
              <a:latin typeface="Arial"/>
              <a:ea typeface="Arial"/>
              <a:cs typeface="Arial"/>
              <a:sym typeface="Arial"/>
            </a:endParaRPr>
          </a:p>
        </p:txBody>
      </p:sp>
      <p:cxnSp>
        <p:nvCxnSpPr>
          <p:cNvPr id="159" name="Google Shape;159;p7"/>
          <p:cNvCxnSpPr>
            <a:stCxn id="153" idx="3"/>
            <a:endCxn id="158" idx="0"/>
          </p:cNvCxnSpPr>
          <p:nvPr/>
        </p:nvCxnSpPr>
        <p:spPr>
          <a:xfrm>
            <a:off x="3127800" y="2655475"/>
            <a:ext cx="100500" cy="598200"/>
          </a:xfrm>
          <a:prstGeom prst="bentConnector2">
            <a:avLst/>
          </a:prstGeom>
          <a:noFill/>
          <a:ln cap="flat" cmpd="sng" w="9525">
            <a:solidFill>
              <a:schemeClr val="dk2"/>
            </a:solidFill>
            <a:prstDash val="solid"/>
            <a:round/>
            <a:headEnd len="sm" w="sm" type="none"/>
            <a:tailEnd len="med" w="med" type="stealth"/>
          </a:ln>
        </p:spPr>
      </p:cxnSp>
      <p:sp>
        <p:nvSpPr>
          <p:cNvPr id="160" name="Google Shape;160;p7"/>
          <p:cNvSpPr/>
          <p:nvPr/>
        </p:nvSpPr>
        <p:spPr>
          <a:xfrm>
            <a:off x="1971450" y="3819038"/>
            <a:ext cx="426900" cy="3798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1" name="Google Shape;161;p7"/>
          <p:cNvCxnSpPr>
            <a:stCxn id="154" idx="4"/>
            <a:endCxn id="160" idx="2"/>
          </p:cNvCxnSpPr>
          <p:nvPr/>
        </p:nvCxnSpPr>
        <p:spPr>
          <a:xfrm flipH="1" rot="-5400000">
            <a:off x="1344450" y="3381675"/>
            <a:ext cx="375300" cy="879000"/>
          </a:xfrm>
          <a:prstGeom prst="bentConnector2">
            <a:avLst/>
          </a:prstGeom>
          <a:noFill/>
          <a:ln cap="flat" cmpd="sng" w="9525">
            <a:solidFill>
              <a:schemeClr val="dk2"/>
            </a:solidFill>
            <a:prstDash val="solid"/>
            <a:round/>
            <a:headEnd len="sm" w="sm" type="none"/>
            <a:tailEnd len="med" w="med" type="stealth"/>
          </a:ln>
        </p:spPr>
      </p:cxnSp>
      <p:cxnSp>
        <p:nvCxnSpPr>
          <p:cNvPr id="162" name="Google Shape;162;p7"/>
          <p:cNvCxnSpPr>
            <a:stCxn id="158" idx="4"/>
            <a:endCxn id="160" idx="6"/>
          </p:cNvCxnSpPr>
          <p:nvPr/>
        </p:nvCxnSpPr>
        <p:spPr>
          <a:xfrm rot="5400000">
            <a:off x="2625725" y="3406125"/>
            <a:ext cx="375300" cy="830100"/>
          </a:xfrm>
          <a:prstGeom prst="bentConnector2">
            <a:avLst/>
          </a:prstGeom>
          <a:noFill/>
          <a:ln cap="flat" cmpd="sng" w="9525">
            <a:solidFill>
              <a:schemeClr val="dk2"/>
            </a:solidFill>
            <a:prstDash val="solid"/>
            <a:round/>
            <a:headEnd len="sm" w="sm" type="none"/>
            <a:tailEnd len="med" w="med" type="stealth"/>
          </a:ln>
        </p:spPr>
      </p:cxnSp>
      <p:cxnSp>
        <p:nvCxnSpPr>
          <p:cNvPr id="163" name="Google Shape;163;p7"/>
          <p:cNvCxnSpPr>
            <a:stCxn id="160" idx="4"/>
            <a:endCxn id="152" idx="0"/>
          </p:cNvCxnSpPr>
          <p:nvPr/>
        </p:nvCxnSpPr>
        <p:spPr>
          <a:xfrm flipH="1" rot="-5400000">
            <a:off x="2092500" y="4291238"/>
            <a:ext cx="185400" cy="600"/>
          </a:xfrm>
          <a:prstGeom prst="bentConnector3">
            <a:avLst>
              <a:gd fmla="val 50030" name="adj1"/>
            </a:avLst>
          </a:prstGeom>
          <a:noFill/>
          <a:ln cap="flat" cmpd="sng" w="9525">
            <a:solidFill>
              <a:schemeClr val="dk2"/>
            </a:solidFill>
            <a:prstDash val="solid"/>
            <a:round/>
            <a:headEnd len="sm" w="sm" type="none"/>
            <a:tailEnd len="med" w="med" type="stealth"/>
          </a:ln>
        </p:spPr>
      </p:cxnSp>
      <p:sp>
        <p:nvSpPr>
          <p:cNvPr id="164" name="Google Shape;164;p7"/>
          <p:cNvSpPr txBox="1"/>
          <p:nvPr/>
        </p:nvSpPr>
        <p:spPr>
          <a:xfrm>
            <a:off x="813000" y="2369275"/>
            <a:ext cx="7116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TRUE</a:t>
            </a:r>
            <a:endParaRPr b="1" i="0" sz="1000" u="none" cap="none" strike="noStrike">
              <a:solidFill>
                <a:srgbClr val="000000"/>
              </a:solidFill>
              <a:latin typeface="Arial"/>
              <a:ea typeface="Arial"/>
              <a:cs typeface="Arial"/>
              <a:sym typeface="Arial"/>
            </a:endParaRPr>
          </a:p>
        </p:txBody>
      </p:sp>
      <p:sp>
        <p:nvSpPr>
          <p:cNvPr id="165" name="Google Shape;165;p7"/>
          <p:cNvSpPr txBox="1"/>
          <p:nvPr/>
        </p:nvSpPr>
        <p:spPr>
          <a:xfrm>
            <a:off x="2996900" y="2369275"/>
            <a:ext cx="7116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FALSE</a:t>
            </a:r>
            <a:endParaRPr b="1" i="0" sz="10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if - else Double Selection Statements (Contd)</a:t>
            </a:r>
            <a:endParaRPr/>
          </a:p>
        </p:txBody>
      </p:sp>
      <p:sp>
        <p:nvSpPr>
          <p:cNvPr id="171" name="Google Shape;171;p8"/>
          <p:cNvSpPr/>
          <p:nvPr/>
        </p:nvSpPr>
        <p:spPr>
          <a:xfrm>
            <a:off x="1941688" y="1635488"/>
            <a:ext cx="868536" cy="254880"/>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START</a:t>
            </a:r>
            <a:endParaRPr b="0" i="0" sz="1200" u="none" cap="none" strike="noStrike">
              <a:solidFill>
                <a:srgbClr val="000000"/>
              </a:solidFill>
              <a:latin typeface="Arial"/>
              <a:ea typeface="Arial"/>
              <a:cs typeface="Arial"/>
              <a:sym typeface="Arial"/>
            </a:endParaRPr>
          </a:p>
        </p:txBody>
      </p:sp>
      <p:sp>
        <p:nvSpPr>
          <p:cNvPr id="172" name="Google Shape;172;p8"/>
          <p:cNvSpPr/>
          <p:nvPr/>
        </p:nvSpPr>
        <p:spPr>
          <a:xfrm>
            <a:off x="1956475" y="4596875"/>
            <a:ext cx="838350" cy="254988"/>
          </a:xfrm>
          <a:prstGeom prst="flowChartTerminator">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END</a:t>
            </a:r>
            <a:endParaRPr b="0" i="0" sz="1200" u="none" cap="none" strike="noStrike">
              <a:solidFill>
                <a:srgbClr val="000000"/>
              </a:solidFill>
              <a:latin typeface="Arial"/>
              <a:ea typeface="Arial"/>
              <a:cs typeface="Arial"/>
              <a:sym typeface="Arial"/>
            </a:endParaRPr>
          </a:p>
        </p:txBody>
      </p:sp>
      <p:sp>
        <p:nvSpPr>
          <p:cNvPr id="173" name="Google Shape;173;p8"/>
          <p:cNvSpPr/>
          <p:nvPr/>
        </p:nvSpPr>
        <p:spPr>
          <a:xfrm>
            <a:off x="1369750" y="2164325"/>
            <a:ext cx="2011800" cy="3438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Read num</a:t>
            </a:r>
            <a:endParaRPr b="0" i="0" sz="1200" u="none" cap="none" strike="noStrike">
              <a:solidFill>
                <a:srgbClr val="000000"/>
              </a:solidFill>
              <a:latin typeface="Arial"/>
              <a:ea typeface="Arial"/>
              <a:cs typeface="Arial"/>
              <a:sym typeface="Arial"/>
            </a:endParaRPr>
          </a:p>
        </p:txBody>
      </p:sp>
      <p:sp>
        <p:nvSpPr>
          <p:cNvPr id="174" name="Google Shape;174;p8"/>
          <p:cNvSpPr/>
          <p:nvPr/>
        </p:nvSpPr>
        <p:spPr>
          <a:xfrm>
            <a:off x="1307200" y="2773050"/>
            <a:ext cx="2136900" cy="6411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If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num%2 == 0</a:t>
            </a:r>
            <a:endParaRPr b="0" i="0" sz="1200" u="none" cap="none" strike="noStrike">
              <a:solidFill>
                <a:srgbClr val="000000"/>
              </a:solidFill>
              <a:latin typeface="Arial"/>
              <a:ea typeface="Arial"/>
              <a:cs typeface="Arial"/>
              <a:sym typeface="Arial"/>
            </a:endParaRPr>
          </a:p>
        </p:txBody>
      </p:sp>
      <p:sp>
        <p:nvSpPr>
          <p:cNvPr id="175" name="Google Shape;175;p8"/>
          <p:cNvSpPr txBox="1"/>
          <p:nvPr/>
        </p:nvSpPr>
        <p:spPr>
          <a:xfrm>
            <a:off x="4697225" y="1978375"/>
            <a:ext cx="4251000" cy="2524200"/>
          </a:xfrm>
          <a:prstGeom prst="rect">
            <a:avLst/>
          </a:prstGeom>
          <a:solidFill>
            <a:srgbClr val="EEEEEE"/>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298450" lvl="0" marL="457200" marR="0" rtl="0" algn="l">
              <a:lnSpc>
                <a:spcPct val="150000"/>
              </a:lnSpc>
              <a:spcBef>
                <a:spcPts val="0"/>
              </a:spcBef>
              <a:spcAft>
                <a:spcPts val="0"/>
              </a:spcAft>
              <a:buClr>
                <a:srgbClr val="000000"/>
              </a:buClr>
              <a:buSzPts val="1100"/>
              <a:buFont typeface="Courier New"/>
              <a:buAutoNum type="arabicPeriod"/>
            </a:pPr>
            <a:r>
              <a:rPr b="0" i="0" lang="en" sz="1100" u="none" cap="none" strike="noStrike">
                <a:solidFill>
                  <a:schemeClr val="dk1"/>
                </a:solidFill>
                <a:highlight>
                  <a:schemeClr val="lt2"/>
                </a:highlight>
                <a:latin typeface="Courier New"/>
                <a:ea typeface="Courier New"/>
                <a:cs typeface="Courier New"/>
                <a:sym typeface="Courier New"/>
              </a:rPr>
              <a:t>Scanner sc = </a:t>
            </a:r>
            <a:r>
              <a:rPr b="0" i="0" lang="en" sz="1100" u="none" cap="none" strike="noStrike">
                <a:solidFill>
                  <a:srgbClr val="0000FF"/>
                </a:solidFill>
                <a:highlight>
                  <a:schemeClr val="lt2"/>
                </a:highlight>
                <a:latin typeface="Courier New"/>
                <a:ea typeface="Courier New"/>
                <a:cs typeface="Courier New"/>
                <a:sym typeface="Courier New"/>
              </a:rPr>
              <a:t>new </a:t>
            </a:r>
            <a:r>
              <a:rPr b="0" i="0" lang="en" sz="1100" u="none" cap="none" strike="noStrike">
                <a:solidFill>
                  <a:schemeClr val="dk1"/>
                </a:solidFill>
                <a:highlight>
                  <a:schemeClr val="lt2"/>
                </a:highlight>
                <a:latin typeface="Courier New"/>
                <a:ea typeface="Courier New"/>
                <a:cs typeface="Courier New"/>
                <a:sym typeface="Courier New"/>
              </a:rPr>
              <a:t>Scanner(System.in);</a:t>
            </a:r>
            <a:endParaRPr b="0" i="0" sz="1100" u="none" cap="none" strike="noStrike">
              <a:solidFill>
                <a:schemeClr val="dk1"/>
              </a:solidFill>
              <a:highlight>
                <a:schemeClr val="lt2"/>
              </a:highlight>
              <a:latin typeface="Courier New"/>
              <a:ea typeface="Courier New"/>
              <a:cs typeface="Courier New"/>
              <a:sym typeface="Courier New"/>
            </a:endParaRPr>
          </a:p>
          <a:p>
            <a:pPr indent="-298450" lvl="0" marL="457200" marR="0" rtl="0" algn="l">
              <a:lnSpc>
                <a:spcPct val="150000"/>
              </a:lnSpc>
              <a:spcBef>
                <a:spcPts val="0"/>
              </a:spcBef>
              <a:spcAft>
                <a:spcPts val="0"/>
              </a:spcAft>
              <a:buClr>
                <a:srgbClr val="000000"/>
              </a:buClr>
              <a:buSzPts val="1100"/>
              <a:buFont typeface="Courier New"/>
              <a:buAutoNum type="arabicPeriod"/>
            </a:pPr>
            <a:r>
              <a:rPr b="0" i="0" lang="en" sz="1100" u="none" cap="none" strike="noStrike">
                <a:solidFill>
                  <a:schemeClr val="dk1"/>
                </a:solidFill>
                <a:highlight>
                  <a:schemeClr val="lt2"/>
                </a:highlight>
                <a:latin typeface="Courier New"/>
                <a:ea typeface="Courier New"/>
                <a:cs typeface="Courier New"/>
                <a:sym typeface="Courier New"/>
              </a:rPr>
              <a:t>int num = sc.nextInt();</a:t>
            </a:r>
            <a:endParaRPr b="0" i="0" sz="1200" u="none" cap="none" strike="noStrike">
              <a:solidFill>
                <a:srgbClr val="0000FF"/>
              </a:solidFill>
              <a:highlight>
                <a:schemeClr val="lt2"/>
              </a:highlight>
              <a:latin typeface="Courier New"/>
              <a:ea typeface="Courier New"/>
              <a:cs typeface="Courier New"/>
              <a:sym typeface="Courier New"/>
            </a:endParaRPr>
          </a:p>
          <a:p>
            <a:pPr indent="-298450" lvl="0" marL="457200" marR="0" rtl="0" algn="l">
              <a:lnSpc>
                <a:spcPct val="150000"/>
              </a:lnSpc>
              <a:spcBef>
                <a:spcPts val="0"/>
              </a:spcBef>
              <a:spcAft>
                <a:spcPts val="0"/>
              </a:spcAft>
              <a:buClr>
                <a:srgbClr val="000000"/>
              </a:buClr>
              <a:buSzPts val="1100"/>
              <a:buFont typeface="Courier New"/>
              <a:buAutoNum type="arabicPeriod"/>
            </a:pPr>
            <a:r>
              <a:rPr b="0" i="0" lang="en" sz="1200" u="none" cap="none" strike="noStrike">
                <a:solidFill>
                  <a:srgbClr val="0000FF"/>
                </a:solidFill>
                <a:highlight>
                  <a:schemeClr val="lt2"/>
                </a:highlight>
                <a:latin typeface="Courier New"/>
                <a:ea typeface="Courier New"/>
                <a:cs typeface="Courier New"/>
                <a:sym typeface="Courier New"/>
              </a:rPr>
              <a:t>if</a:t>
            </a:r>
            <a:r>
              <a:rPr b="0" i="0" lang="en" sz="1200" u="none" cap="none" strike="noStrike">
                <a:solidFill>
                  <a:schemeClr val="dk1"/>
                </a:solidFill>
                <a:highlight>
                  <a:schemeClr val="lt2"/>
                </a:highlight>
                <a:latin typeface="Courier New"/>
                <a:ea typeface="Courier New"/>
                <a:cs typeface="Courier New"/>
                <a:sym typeface="Courier New"/>
              </a:rPr>
              <a:t> (num%2 == 0) {</a:t>
            </a:r>
            <a:endParaRPr b="0" i="0" sz="1200" u="none" cap="none" strike="noStrike">
              <a:solidFill>
                <a:schemeClr val="dk1"/>
              </a:solidFill>
              <a:highlight>
                <a:schemeClr val="lt2"/>
              </a:highlight>
              <a:latin typeface="Courier New"/>
              <a:ea typeface="Courier New"/>
              <a:cs typeface="Courier New"/>
              <a:sym typeface="Courier New"/>
            </a:endParaRPr>
          </a:p>
          <a:p>
            <a:pPr indent="-298450" lvl="0" marL="457200" marR="0" rtl="0" algn="l">
              <a:lnSpc>
                <a:spcPct val="150000"/>
              </a:lnSpc>
              <a:spcBef>
                <a:spcPts val="0"/>
              </a:spcBef>
              <a:spcAft>
                <a:spcPts val="0"/>
              </a:spcAft>
              <a:buClr>
                <a:srgbClr val="000000"/>
              </a:buClr>
              <a:buSzPts val="1100"/>
              <a:buFont typeface="Courier New"/>
              <a:buAutoNum type="arabicPeriod"/>
            </a:pPr>
            <a:r>
              <a:rPr b="0" i="0" lang="en" sz="1200" u="none" cap="none" strike="noStrike">
                <a:solidFill>
                  <a:schemeClr val="dk1"/>
                </a:solidFill>
                <a:highlight>
                  <a:schemeClr val="lt2"/>
                </a:highlight>
                <a:latin typeface="Courier New"/>
                <a:ea typeface="Courier New"/>
                <a:cs typeface="Courier New"/>
                <a:sym typeface="Courier New"/>
              </a:rPr>
              <a:t>   System.out.println(</a:t>
            </a:r>
            <a:r>
              <a:rPr b="0" i="0" lang="en" sz="1000" u="none" cap="none" strike="noStrike">
                <a:solidFill>
                  <a:srgbClr val="38761D"/>
                </a:solidFill>
                <a:highlight>
                  <a:schemeClr val="lt2"/>
                </a:highlight>
                <a:latin typeface="Courier New"/>
                <a:ea typeface="Courier New"/>
                <a:cs typeface="Courier New"/>
                <a:sym typeface="Courier New"/>
              </a:rPr>
              <a:t>"Even"</a:t>
            </a:r>
            <a:r>
              <a:rPr b="0" i="0" lang="en" sz="1200" u="none" cap="none" strike="noStrike">
                <a:solidFill>
                  <a:schemeClr val="dk1"/>
                </a:solidFill>
                <a:highlight>
                  <a:schemeClr val="lt2"/>
                </a:highlight>
                <a:latin typeface="Courier New"/>
                <a:ea typeface="Courier New"/>
                <a:cs typeface="Courier New"/>
                <a:sym typeface="Courier New"/>
              </a:rPr>
              <a:t>);</a:t>
            </a:r>
            <a:endParaRPr b="0" i="0" sz="1200" u="none" cap="none" strike="noStrike">
              <a:solidFill>
                <a:schemeClr val="dk1"/>
              </a:solidFill>
              <a:highlight>
                <a:schemeClr val="lt2"/>
              </a:highlight>
              <a:latin typeface="Courier New"/>
              <a:ea typeface="Courier New"/>
              <a:cs typeface="Courier New"/>
              <a:sym typeface="Courier New"/>
            </a:endParaRPr>
          </a:p>
          <a:p>
            <a:pPr indent="-298450" lvl="0" marL="457200" marR="0" rtl="0" algn="l">
              <a:lnSpc>
                <a:spcPct val="150000"/>
              </a:lnSpc>
              <a:spcBef>
                <a:spcPts val="0"/>
              </a:spcBef>
              <a:spcAft>
                <a:spcPts val="0"/>
              </a:spcAft>
              <a:buClr>
                <a:srgbClr val="000000"/>
              </a:buClr>
              <a:buSzPts val="1100"/>
              <a:buFont typeface="Courier New"/>
              <a:buAutoNum type="arabicPeriod"/>
            </a:pPr>
            <a:r>
              <a:rPr b="0" i="0" lang="en" sz="1200" u="none" cap="none" strike="noStrike">
                <a:solidFill>
                  <a:schemeClr val="dk1"/>
                </a:solidFill>
                <a:highlight>
                  <a:schemeClr val="lt2"/>
                </a:highlight>
                <a:latin typeface="Courier New"/>
                <a:ea typeface="Courier New"/>
                <a:cs typeface="Courier New"/>
                <a:sym typeface="Courier New"/>
              </a:rPr>
              <a:t>}</a:t>
            </a:r>
            <a:endParaRPr b="0" i="0" sz="1200" u="none" cap="none" strike="noStrike">
              <a:solidFill>
                <a:schemeClr val="dk1"/>
              </a:solidFill>
              <a:highlight>
                <a:schemeClr val="lt2"/>
              </a:highlight>
              <a:latin typeface="Courier New"/>
              <a:ea typeface="Courier New"/>
              <a:cs typeface="Courier New"/>
              <a:sym typeface="Courier New"/>
            </a:endParaRPr>
          </a:p>
          <a:p>
            <a:pPr indent="-298450" lvl="0" marL="457200" marR="0" rtl="0" algn="l">
              <a:lnSpc>
                <a:spcPct val="150000"/>
              </a:lnSpc>
              <a:spcBef>
                <a:spcPts val="0"/>
              </a:spcBef>
              <a:spcAft>
                <a:spcPts val="0"/>
              </a:spcAft>
              <a:buClr>
                <a:srgbClr val="000000"/>
              </a:buClr>
              <a:buSzPts val="1100"/>
              <a:buFont typeface="Courier New"/>
              <a:buAutoNum type="arabicPeriod"/>
            </a:pPr>
            <a:r>
              <a:rPr b="0" i="0" lang="en" sz="1200" u="none" cap="none" strike="noStrike">
                <a:solidFill>
                  <a:srgbClr val="0000FF"/>
                </a:solidFill>
                <a:highlight>
                  <a:schemeClr val="lt2"/>
                </a:highlight>
                <a:latin typeface="Courier New"/>
                <a:ea typeface="Courier New"/>
                <a:cs typeface="Courier New"/>
                <a:sym typeface="Courier New"/>
              </a:rPr>
              <a:t>else</a:t>
            </a:r>
            <a:r>
              <a:rPr b="0" i="0" lang="en" sz="1200" u="none" cap="none" strike="noStrike">
                <a:solidFill>
                  <a:schemeClr val="dk1"/>
                </a:solidFill>
                <a:highlight>
                  <a:schemeClr val="lt2"/>
                </a:highlight>
                <a:latin typeface="Courier New"/>
                <a:ea typeface="Courier New"/>
                <a:cs typeface="Courier New"/>
                <a:sym typeface="Courier New"/>
              </a:rPr>
              <a:t> {</a:t>
            </a:r>
            <a:endParaRPr b="0" i="0" sz="1200" u="none" cap="none" strike="noStrike">
              <a:solidFill>
                <a:schemeClr val="dk1"/>
              </a:solidFill>
              <a:highlight>
                <a:schemeClr val="lt2"/>
              </a:highlight>
              <a:latin typeface="Courier New"/>
              <a:ea typeface="Courier New"/>
              <a:cs typeface="Courier New"/>
              <a:sym typeface="Courier New"/>
            </a:endParaRPr>
          </a:p>
          <a:p>
            <a:pPr indent="-298450" lvl="0" marL="457200" marR="0" rtl="0" algn="l">
              <a:lnSpc>
                <a:spcPct val="150000"/>
              </a:lnSpc>
              <a:spcBef>
                <a:spcPts val="0"/>
              </a:spcBef>
              <a:spcAft>
                <a:spcPts val="0"/>
              </a:spcAft>
              <a:buClr>
                <a:srgbClr val="000000"/>
              </a:buClr>
              <a:buSzPts val="1100"/>
              <a:buFont typeface="Courier New"/>
              <a:buAutoNum type="arabicPeriod"/>
            </a:pPr>
            <a:r>
              <a:rPr b="0" i="0" lang="en" sz="1200" u="none" cap="none" strike="noStrike">
                <a:solidFill>
                  <a:schemeClr val="dk1"/>
                </a:solidFill>
                <a:highlight>
                  <a:schemeClr val="lt2"/>
                </a:highlight>
                <a:latin typeface="Courier New"/>
                <a:ea typeface="Courier New"/>
                <a:cs typeface="Courier New"/>
                <a:sym typeface="Courier New"/>
              </a:rPr>
              <a:t>    System.out.println(</a:t>
            </a:r>
            <a:r>
              <a:rPr b="0" i="0" lang="en" sz="1000" u="none" cap="none" strike="noStrike">
                <a:solidFill>
                  <a:srgbClr val="38761D"/>
                </a:solidFill>
                <a:highlight>
                  <a:schemeClr val="lt2"/>
                </a:highlight>
                <a:latin typeface="Courier New"/>
                <a:ea typeface="Courier New"/>
                <a:cs typeface="Courier New"/>
                <a:sym typeface="Courier New"/>
              </a:rPr>
              <a:t>"Odd"</a:t>
            </a:r>
            <a:r>
              <a:rPr b="0" i="0" lang="en" sz="1200" u="none" cap="none" strike="noStrike">
                <a:solidFill>
                  <a:schemeClr val="dk1"/>
                </a:solidFill>
                <a:highlight>
                  <a:schemeClr val="lt2"/>
                </a:highlight>
                <a:latin typeface="Courier New"/>
                <a:ea typeface="Courier New"/>
                <a:cs typeface="Courier New"/>
                <a:sym typeface="Courier New"/>
              </a:rPr>
              <a:t>);</a:t>
            </a:r>
            <a:endParaRPr b="0" i="0" sz="1200" u="none" cap="none" strike="noStrike">
              <a:solidFill>
                <a:schemeClr val="dk1"/>
              </a:solidFill>
              <a:highlight>
                <a:schemeClr val="lt2"/>
              </a:highlight>
              <a:latin typeface="Courier New"/>
              <a:ea typeface="Courier New"/>
              <a:cs typeface="Courier New"/>
              <a:sym typeface="Courier New"/>
            </a:endParaRPr>
          </a:p>
          <a:p>
            <a:pPr indent="-298450" lvl="0" marL="457200" marR="0" rtl="0" algn="l">
              <a:lnSpc>
                <a:spcPct val="150000"/>
              </a:lnSpc>
              <a:spcBef>
                <a:spcPts val="0"/>
              </a:spcBef>
              <a:spcAft>
                <a:spcPts val="0"/>
              </a:spcAft>
              <a:buClr>
                <a:srgbClr val="000000"/>
              </a:buClr>
              <a:buSzPts val="1100"/>
              <a:buFont typeface="Courier New"/>
              <a:buAutoNum type="arabicPeriod"/>
            </a:pPr>
            <a:r>
              <a:rPr b="0" i="0" lang="en" sz="1200" u="none" cap="none" strike="noStrike">
                <a:solidFill>
                  <a:schemeClr val="dk1"/>
                </a:solidFill>
                <a:highlight>
                  <a:schemeClr val="lt2"/>
                </a:highlight>
                <a:latin typeface="Courier New"/>
                <a:ea typeface="Courier New"/>
                <a:cs typeface="Courier New"/>
                <a:sym typeface="Courier New"/>
              </a:rPr>
              <a:t>}</a:t>
            </a:r>
            <a:endParaRPr b="0" i="0" sz="1200" u="none" cap="none" strike="noStrike">
              <a:solidFill>
                <a:schemeClr val="dk1"/>
              </a:solidFill>
              <a:latin typeface="Courier New"/>
              <a:ea typeface="Courier New"/>
              <a:cs typeface="Courier New"/>
              <a:sym typeface="Courier New"/>
            </a:endParaRPr>
          </a:p>
          <a:p>
            <a:pPr indent="-298450" lvl="0" marL="457200" marR="0" rtl="0" algn="l">
              <a:lnSpc>
                <a:spcPct val="150000"/>
              </a:lnSpc>
              <a:spcBef>
                <a:spcPts val="0"/>
              </a:spcBef>
              <a:spcAft>
                <a:spcPts val="0"/>
              </a:spcAft>
              <a:buClr>
                <a:srgbClr val="0000FF"/>
              </a:buClr>
              <a:buSzPts val="1100"/>
              <a:buFont typeface="Courier New"/>
              <a:buAutoNum type="arabicPeriod"/>
            </a:pPr>
            <a:r>
              <a:t/>
            </a:r>
            <a:endParaRPr b="0" i="0" sz="1100" u="none" cap="none" strike="noStrike">
              <a:solidFill>
                <a:srgbClr val="0000FF"/>
              </a:solidFill>
              <a:highlight>
                <a:schemeClr val="lt2"/>
              </a:highlight>
              <a:latin typeface="Courier New"/>
              <a:ea typeface="Courier New"/>
              <a:cs typeface="Courier New"/>
              <a:sym typeface="Courier New"/>
            </a:endParaRPr>
          </a:p>
        </p:txBody>
      </p:sp>
      <p:sp>
        <p:nvSpPr>
          <p:cNvPr id="176" name="Google Shape;176;p8"/>
          <p:cNvSpPr/>
          <p:nvPr/>
        </p:nvSpPr>
        <p:spPr>
          <a:xfrm>
            <a:off x="311700" y="3589163"/>
            <a:ext cx="1802100" cy="3438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Print “Even”</a:t>
            </a:r>
            <a:endParaRPr b="0" i="0" sz="1200" u="none" cap="none" strike="noStrike">
              <a:solidFill>
                <a:srgbClr val="000000"/>
              </a:solidFill>
              <a:latin typeface="Arial"/>
              <a:ea typeface="Arial"/>
              <a:cs typeface="Arial"/>
              <a:sym typeface="Arial"/>
            </a:endParaRPr>
          </a:p>
        </p:txBody>
      </p:sp>
      <p:sp>
        <p:nvSpPr>
          <p:cNvPr id="177" name="Google Shape;177;p8"/>
          <p:cNvSpPr/>
          <p:nvPr/>
        </p:nvSpPr>
        <p:spPr>
          <a:xfrm>
            <a:off x="2212138" y="4077375"/>
            <a:ext cx="327000" cy="304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8" name="Google Shape;178;p8"/>
          <p:cNvCxnSpPr>
            <a:stCxn id="171" idx="2"/>
            <a:endCxn id="173" idx="0"/>
          </p:cNvCxnSpPr>
          <p:nvPr/>
        </p:nvCxnSpPr>
        <p:spPr>
          <a:xfrm flipH="1">
            <a:off x="2375656" y="1890368"/>
            <a:ext cx="300" cy="273900"/>
          </a:xfrm>
          <a:prstGeom prst="straightConnector1">
            <a:avLst/>
          </a:prstGeom>
          <a:noFill/>
          <a:ln cap="flat" cmpd="sng" w="9525">
            <a:solidFill>
              <a:schemeClr val="dk2"/>
            </a:solidFill>
            <a:prstDash val="solid"/>
            <a:round/>
            <a:headEnd len="sm" w="sm" type="none"/>
            <a:tailEnd len="med" w="med" type="triangle"/>
          </a:ln>
        </p:spPr>
      </p:cxnSp>
      <p:cxnSp>
        <p:nvCxnSpPr>
          <p:cNvPr id="179" name="Google Shape;179;p8"/>
          <p:cNvCxnSpPr>
            <a:stCxn id="173" idx="4"/>
            <a:endCxn id="174" idx="0"/>
          </p:cNvCxnSpPr>
          <p:nvPr/>
        </p:nvCxnSpPr>
        <p:spPr>
          <a:xfrm>
            <a:off x="2375650" y="2508125"/>
            <a:ext cx="0" cy="264900"/>
          </a:xfrm>
          <a:prstGeom prst="straightConnector1">
            <a:avLst/>
          </a:prstGeom>
          <a:noFill/>
          <a:ln cap="flat" cmpd="sng" w="9525">
            <a:solidFill>
              <a:schemeClr val="dk2"/>
            </a:solidFill>
            <a:prstDash val="solid"/>
            <a:round/>
            <a:headEnd len="sm" w="sm" type="none"/>
            <a:tailEnd len="med" w="med" type="triangle"/>
          </a:ln>
        </p:spPr>
      </p:cxnSp>
      <p:cxnSp>
        <p:nvCxnSpPr>
          <p:cNvPr id="180" name="Google Shape;180;p8"/>
          <p:cNvCxnSpPr>
            <a:stCxn id="174" idx="1"/>
            <a:endCxn id="176" idx="0"/>
          </p:cNvCxnSpPr>
          <p:nvPr/>
        </p:nvCxnSpPr>
        <p:spPr>
          <a:xfrm flipH="1">
            <a:off x="1212700" y="3093600"/>
            <a:ext cx="94500" cy="495600"/>
          </a:xfrm>
          <a:prstGeom prst="bentConnector2">
            <a:avLst/>
          </a:prstGeom>
          <a:noFill/>
          <a:ln cap="flat" cmpd="sng" w="9525">
            <a:solidFill>
              <a:schemeClr val="dk2"/>
            </a:solidFill>
            <a:prstDash val="solid"/>
            <a:round/>
            <a:headEnd len="sm" w="sm" type="none"/>
            <a:tailEnd len="med" w="med" type="triangle"/>
          </a:ln>
        </p:spPr>
      </p:cxnSp>
      <p:cxnSp>
        <p:nvCxnSpPr>
          <p:cNvPr id="181" name="Google Shape;181;p8"/>
          <p:cNvCxnSpPr>
            <a:endCxn id="177" idx="2"/>
          </p:cNvCxnSpPr>
          <p:nvPr/>
        </p:nvCxnSpPr>
        <p:spPr>
          <a:xfrm>
            <a:off x="826438" y="3931575"/>
            <a:ext cx="1385700" cy="297900"/>
          </a:xfrm>
          <a:prstGeom prst="bentConnector3">
            <a:avLst>
              <a:gd fmla="val 602" name="adj1"/>
            </a:avLst>
          </a:prstGeom>
          <a:noFill/>
          <a:ln cap="flat" cmpd="sng" w="9525">
            <a:solidFill>
              <a:schemeClr val="dk2"/>
            </a:solidFill>
            <a:prstDash val="solid"/>
            <a:round/>
            <a:headEnd len="sm" w="sm" type="none"/>
            <a:tailEnd len="med" w="med" type="triangle"/>
          </a:ln>
        </p:spPr>
      </p:cxnSp>
      <p:cxnSp>
        <p:nvCxnSpPr>
          <p:cNvPr id="182" name="Google Shape;182;p8"/>
          <p:cNvCxnSpPr>
            <a:stCxn id="177" idx="4"/>
            <a:endCxn id="172" idx="0"/>
          </p:cNvCxnSpPr>
          <p:nvPr/>
        </p:nvCxnSpPr>
        <p:spPr>
          <a:xfrm flipH="1" rot="-5400000">
            <a:off x="2268238" y="4488975"/>
            <a:ext cx="215400" cy="600"/>
          </a:xfrm>
          <a:prstGeom prst="bentConnector3">
            <a:avLst>
              <a:gd fmla="val 49977" name="adj1"/>
            </a:avLst>
          </a:prstGeom>
          <a:noFill/>
          <a:ln cap="flat" cmpd="sng" w="9525">
            <a:solidFill>
              <a:schemeClr val="dk2"/>
            </a:solidFill>
            <a:prstDash val="solid"/>
            <a:round/>
            <a:headEnd len="sm" w="sm" type="none"/>
            <a:tailEnd len="med" w="med" type="triangle"/>
          </a:ln>
        </p:spPr>
      </p:cxnSp>
      <p:sp>
        <p:nvSpPr>
          <p:cNvPr id="183" name="Google Shape;183;p8"/>
          <p:cNvSpPr txBox="1"/>
          <p:nvPr/>
        </p:nvSpPr>
        <p:spPr>
          <a:xfrm>
            <a:off x="611725" y="3205013"/>
            <a:ext cx="7116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TRUE</a:t>
            </a:r>
            <a:endParaRPr b="1" i="0" sz="1000" u="none" cap="none" strike="noStrike">
              <a:solidFill>
                <a:srgbClr val="000000"/>
              </a:solidFill>
              <a:latin typeface="Arial"/>
              <a:ea typeface="Arial"/>
              <a:cs typeface="Arial"/>
              <a:sym typeface="Arial"/>
            </a:endParaRPr>
          </a:p>
        </p:txBody>
      </p:sp>
      <p:sp>
        <p:nvSpPr>
          <p:cNvPr id="184" name="Google Shape;184;p8"/>
          <p:cNvSpPr txBox="1"/>
          <p:nvPr/>
        </p:nvSpPr>
        <p:spPr>
          <a:xfrm>
            <a:off x="3608463" y="3205013"/>
            <a:ext cx="7116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000000"/>
                </a:solidFill>
                <a:latin typeface="Arial"/>
                <a:ea typeface="Arial"/>
                <a:cs typeface="Arial"/>
                <a:sym typeface="Arial"/>
              </a:rPr>
              <a:t>FALSE</a:t>
            </a:r>
            <a:endParaRPr b="1" i="0" sz="1000" u="none" cap="none" strike="noStrike">
              <a:solidFill>
                <a:srgbClr val="000000"/>
              </a:solidFill>
              <a:latin typeface="Arial"/>
              <a:ea typeface="Arial"/>
              <a:cs typeface="Arial"/>
              <a:sym typeface="Arial"/>
            </a:endParaRPr>
          </a:p>
        </p:txBody>
      </p:sp>
      <p:sp>
        <p:nvSpPr>
          <p:cNvPr id="185" name="Google Shape;185;p8"/>
          <p:cNvSpPr/>
          <p:nvPr/>
        </p:nvSpPr>
        <p:spPr>
          <a:xfrm>
            <a:off x="2642550" y="3602875"/>
            <a:ext cx="1802100" cy="343800"/>
          </a:xfrm>
          <a:prstGeom prst="parallelogram">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Print “Odd”</a:t>
            </a:r>
            <a:endParaRPr b="0" i="0" sz="1200" u="none" cap="none" strike="noStrike">
              <a:solidFill>
                <a:srgbClr val="000000"/>
              </a:solidFill>
              <a:latin typeface="Arial"/>
              <a:ea typeface="Arial"/>
              <a:cs typeface="Arial"/>
              <a:sym typeface="Arial"/>
            </a:endParaRPr>
          </a:p>
        </p:txBody>
      </p:sp>
      <p:cxnSp>
        <p:nvCxnSpPr>
          <p:cNvPr id="186" name="Google Shape;186;p8"/>
          <p:cNvCxnSpPr>
            <a:stCxn id="174" idx="3"/>
            <a:endCxn id="185" idx="0"/>
          </p:cNvCxnSpPr>
          <p:nvPr/>
        </p:nvCxnSpPr>
        <p:spPr>
          <a:xfrm>
            <a:off x="3444100" y="3093600"/>
            <a:ext cx="99600" cy="509400"/>
          </a:xfrm>
          <a:prstGeom prst="bentConnector2">
            <a:avLst/>
          </a:prstGeom>
          <a:noFill/>
          <a:ln cap="flat" cmpd="sng" w="9525">
            <a:solidFill>
              <a:schemeClr val="dk2"/>
            </a:solidFill>
            <a:prstDash val="solid"/>
            <a:round/>
            <a:headEnd len="sm" w="sm" type="none"/>
            <a:tailEnd len="med" w="med" type="triangle"/>
          </a:ln>
        </p:spPr>
      </p:cxnSp>
      <p:cxnSp>
        <p:nvCxnSpPr>
          <p:cNvPr id="187" name="Google Shape;187;p8"/>
          <p:cNvCxnSpPr>
            <a:endCxn id="177" idx="6"/>
          </p:cNvCxnSpPr>
          <p:nvPr/>
        </p:nvCxnSpPr>
        <p:spPr>
          <a:xfrm flipH="1">
            <a:off x="2539138" y="3948075"/>
            <a:ext cx="1342200" cy="281400"/>
          </a:xfrm>
          <a:prstGeom prst="bentConnector3">
            <a:avLst>
              <a:gd fmla="val -608" name="adj1"/>
            </a:avLst>
          </a:prstGeom>
          <a:noFill/>
          <a:ln cap="flat" cmpd="sng" w="9525">
            <a:solidFill>
              <a:schemeClr val="dk2"/>
            </a:solidFill>
            <a:prstDash val="solid"/>
            <a:round/>
            <a:headEnd len="sm" w="sm" type="none"/>
            <a:tailEnd len="med" w="med" type="triangle"/>
          </a:ln>
        </p:spPr>
      </p:cxnSp>
      <p:sp>
        <p:nvSpPr>
          <p:cNvPr id="188" name="Google Shape;188;p8"/>
          <p:cNvSpPr txBox="1"/>
          <p:nvPr>
            <p:ph idx="1" type="body"/>
          </p:nvPr>
        </p:nvSpPr>
        <p:spPr>
          <a:xfrm>
            <a:off x="311700" y="971900"/>
            <a:ext cx="8477700" cy="6666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800"/>
              <a:buNone/>
            </a:pPr>
            <a:r>
              <a:rPr lang="en" sz="1600">
                <a:solidFill>
                  <a:schemeClr val="dk1"/>
                </a:solidFill>
              </a:rPr>
              <a:t>Print “Even” or “Odd” based on user given input.</a:t>
            </a:r>
            <a:endParaRPr sz="1600">
              <a:solidFill>
                <a:schemeClr val="dk1"/>
              </a:solidFill>
            </a:endParaRPr>
          </a:p>
          <a:p>
            <a:pPr indent="0" lvl="0" marL="0" rtl="0" algn="l">
              <a:lnSpc>
                <a:spcPct val="115000"/>
              </a:lnSpc>
              <a:spcBef>
                <a:spcPts val="0"/>
              </a:spcBef>
              <a:spcAft>
                <a:spcPts val="1200"/>
              </a:spcAft>
              <a:buSzPts val="1800"/>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9"/>
          <p:cNvSpPr txBox="1"/>
          <p:nvPr>
            <p:ph type="title"/>
          </p:nvPr>
        </p:nvSpPr>
        <p:spPr>
          <a:xfrm>
            <a:off x="311700" y="5212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if - else if - else Multiple Selection Statements</a:t>
            </a:r>
            <a:endParaRPr/>
          </a:p>
        </p:txBody>
      </p:sp>
      <p:sp>
        <p:nvSpPr>
          <p:cNvPr id="194" name="Google Shape;194;p9"/>
          <p:cNvSpPr txBox="1"/>
          <p:nvPr>
            <p:ph idx="1" type="body"/>
          </p:nvPr>
        </p:nvSpPr>
        <p:spPr>
          <a:xfrm>
            <a:off x="311700" y="1152475"/>
            <a:ext cx="8365500" cy="2480100"/>
          </a:xfrm>
          <a:prstGeom prst="rect">
            <a:avLst/>
          </a:prstGeom>
          <a:noFill/>
          <a:ln>
            <a:noFill/>
          </a:ln>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rPr>
              <a:t>Follows top down approach.</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There can be multiple else if conditions.</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else if and else cannot exist without if condition.</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Only the first True conditional block executed. Following conditions are not checked.</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rgbClr val="0028FF"/>
                </a:solidFill>
              </a:rPr>
              <a:t>Use of elif/ else</a:t>
            </a:r>
            <a:r>
              <a:rPr lang="en" sz="1600">
                <a:solidFill>
                  <a:schemeClr val="dk1"/>
                </a:solidFill>
              </a:rPr>
              <a:t>: Evaluating other conditions after if statement.</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