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4E678-362E-44D8-83F9-6AE1312D398E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B0982-DA01-498B-A25C-CD7FB07C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7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B0982-DA01-498B-A25C-CD7FB07C15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8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3C9CB-E817-4A69-B2EE-C719FCBE5AAB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261E-C27F-4B09-89E0-EBE652243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33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9012-94A5-4D93-A89F-7C93ED7722F2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261E-C27F-4B09-89E0-EBE652243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85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4814-7F4C-40B2-8B3B-5AB072801BDD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261E-C27F-4B09-89E0-EBE652243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71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80902-C2C1-431D-8C73-E0AEE50FF8D0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261E-C27F-4B09-89E0-EBE652243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91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711DE-5BBE-4357-B5B1-42272897357F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261E-C27F-4B09-89E0-EBE652243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81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D3D4-B325-4F86-9ACE-FB1DE32426A3}" type="datetime1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261E-C27F-4B09-89E0-EBE652243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63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9C11-D118-484C-B367-30957F06AED5}" type="datetime1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exam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261E-C27F-4B09-89E0-EBE652243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86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260F-1606-4FFF-B1A4-3A04315EB736}" type="datetime1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261E-C27F-4B09-89E0-EBE652243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55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A6A0-4C6A-4872-8602-FEB08303D6BE}" type="datetime1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261E-C27F-4B09-89E0-EBE652243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65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BE46D-60BB-4D8E-9425-C7FB389E7AB4}" type="datetime1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261E-C27F-4B09-89E0-EBE652243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74440-6186-4829-9A77-EA42458E332D}" type="datetime1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261E-C27F-4B09-89E0-EBE652243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84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0E027-74EF-4814-B7B3-3EF3651B17B9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exam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2261E-C27F-4B09-89E0-EBE652243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828800"/>
            <a:ext cx="8229600" cy="1143000"/>
          </a:xfrm>
        </p:spPr>
        <p:txBody>
          <a:bodyPr/>
          <a:lstStyle/>
          <a:p>
            <a:r>
              <a:rPr lang="en-US" b="1" dirty="0"/>
              <a:t>A</a:t>
            </a:r>
            <a:r>
              <a:rPr lang="en-US" b="1" dirty="0" smtClean="0"/>
              <a:t>nnual day of my college</a:t>
            </a:r>
            <a:endParaRPr lang="en-US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A68A-BECC-4EBF-8A2A-9405DE451EEA}" type="datetime1">
              <a:rPr lang="en-US" smtClean="0">
                <a:solidFill>
                  <a:srgbClr val="002060"/>
                </a:solidFill>
              </a:rPr>
              <a:t>12/6/2024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exam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261E-C27F-4B09-89E0-EBE652243E4C}" type="slidenum">
              <a:rPr lang="en-US" b="1" smtClean="0">
                <a:solidFill>
                  <a:srgbClr val="002060"/>
                </a:solidFill>
              </a:rPr>
              <a:t>1</a:t>
            </a:fld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905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annual day at a college is </a:t>
            </a:r>
            <a:r>
              <a:rPr lang="en-US" dirty="0" smtClean="0"/>
              <a:t>a celebration of the organization's accomplishments over the past year, and a chance to look forward to the future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7C61-7E60-49DA-92F8-7943BE9C3437}" type="datetime1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261E-C27F-4B09-89E0-EBE652243E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29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themes for an annual day include:</a:t>
            </a:r>
          </a:p>
          <a:p>
            <a:r>
              <a:rPr lang="en-US" dirty="0"/>
              <a:t>Unity in diversity</a:t>
            </a:r>
          </a:p>
          <a:p>
            <a:r>
              <a:rPr lang="en-US" dirty="0"/>
              <a:t>Future leaders</a:t>
            </a:r>
          </a:p>
          <a:p>
            <a:r>
              <a:rPr lang="en-US" dirty="0"/>
              <a:t>Sustainability and the environment</a:t>
            </a:r>
          </a:p>
          <a:p>
            <a:r>
              <a:rPr lang="en-US" dirty="0"/>
              <a:t>Innovation and technology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A054-35A4-4146-BA26-7EE39CE4C005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261E-C27F-4B09-89E0-EBE652243E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8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r>
              <a:rPr lang="en-US" dirty="0"/>
              <a:t>: The date, venue, purpose, and who organized it</a:t>
            </a:r>
          </a:p>
          <a:p>
            <a:r>
              <a:rPr lang="en-US" b="1" dirty="0"/>
              <a:t>Description of the event</a:t>
            </a:r>
            <a:r>
              <a:rPr lang="en-US" dirty="0"/>
              <a:t>: A description of the event</a:t>
            </a:r>
          </a:p>
          <a:p>
            <a:r>
              <a:rPr lang="en-US" b="1" dirty="0"/>
              <a:t>Highlights</a:t>
            </a:r>
            <a:r>
              <a:rPr lang="en-US" dirty="0"/>
              <a:t>: The highlights of the event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73F78-B175-424F-9E4E-6C11E9534380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exam</a:t>
            </a:r>
            <a:endParaRPr lang="en-US"/>
          </a:p>
        </p:txBody>
      </p:sp>
      <p:pic>
        <p:nvPicPr>
          <p:cNvPr id="1027" name="Picture 3" descr="C:\Program Files (x86)\Microsoft Office\MEDIA\CAGCAT10\j0090070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392127"/>
            <a:ext cx="2014396" cy="250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261E-C27F-4B09-89E0-EBE652243E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5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47</Words>
  <Application>Microsoft Office PowerPoint</Application>
  <PresentationFormat>On-screen Show (4:3)</PresentationFormat>
  <Paragraphs>23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Annual day of my college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day of my college</dc:title>
  <dc:creator>CSE 45</dc:creator>
  <cp:lastModifiedBy>CSE 45</cp:lastModifiedBy>
  <cp:revision>8</cp:revision>
  <dcterms:created xsi:type="dcterms:W3CDTF">2024-12-06T10:37:29Z</dcterms:created>
  <dcterms:modified xsi:type="dcterms:W3CDTF">2024-12-06T10:51:15Z</dcterms:modified>
</cp:coreProperties>
</file>