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4444A76-C36A-40F3-92B5-736BD405F19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77C3A4F-87EB-4A67-9122-606D725B5D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Polio </a:t>
            </a:r>
            <a:r>
              <a:rPr lang="en-US" b="1" dirty="0" smtClean="0">
                <a:hlinkClick r:id="rId2" action="ppaction://hlinksldjump"/>
              </a:rPr>
              <a:t>immunization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859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Inactivated poliovirus vaccine (IPV)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shots that contains a killed virus, so it </a:t>
            </a:r>
            <a:r>
              <a:rPr lang="en-US" dirty="0">
                <a:hlinkClick r:id="rId2" action="ppaction://hlinksldjump"/>
              </a:rPr>
              <a:t>can't</a:t>
            </a:r>
            <a:r>
              <a:rPr lang="en-US" dirty="0"/>
              <a:t> cause polio. This is the vaccine used in the United States, Canada, Europe, and many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247808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Oral poliovirus vaccine (OPV)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liquid vaccine given by mouth that contains a weakened live virus. This vaccine is no longer used in the United </a:t>
            </a:r>
            <a:r>
              <a:rPr lang="en-US" dirty="0">
                <a:hlinkClick r:id="rId2" action="ppaction://hlinksldjump"/>
              </a:rPr>
              <a:t>States</a:t>
            </a:r>
            <a:r>
              <a:rPr lang="en-US" dirty="0"/>
              <a:t> and many other countries, but it's still used in some countries where the risk of polio is high. </a:t>
            </a:r>
          </a:p>
        </p:txBody>
      </p:sp>
    </p:spTree>
    <p:extLst>
      <p:ext uri="{BB962C8B-B14F-4D97-AF65-F5344CB8AC3E}">
        <p14:creationId xmlns:p14="http://schemas.microsoft.com/office/powerpoint/2010/main" val="33912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effects from the IPV are usually minor and last 1 to 2 days. They can include redness, swelling, soreness, and fever. Serious side effects are very rare. </a:t>
            </a:r>
          </a:p>
        </p:txBody>
      </p:sp>
    </p:spTree>
    <p:extLst>
      <p:ext uri="{BB962C8B-B14F-4D97-AF65-F5344CB8AC3E}">
        <p14:creationId xmlns:p14="http://schemas.microsoft.com/office/powerpoint/2010/main" val="10421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Polio vaccine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Polio vaccines</a:t>
            </a:r>
            <a:r>
              <a:rPr lang="en-US" dirty="0"/>
              <a:t> are vaccines used to prevent poliomyelitis (polio). Two types are used: an inactivated poliovirus given by injection (IPV) and a weakened</a:t>
            </a:r>
          </a:p>
        </p:txBody>
      </p:sp>
    </p:spTree>
    <p:extLst>
      <p:ext uri="{BB962C8B-B14F-4D97-AF65-F5344CB8AC3E}">
        <p14:creationId xmlns:p14="http://schemas.microsoft.com/office/powerpoint/2010/main" val="159348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</TotalTime>
  <Words>64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Polio immunization</vt:lpstr>
      <vt:lpstr>Inactivated poliovirus vaccine (IPV)</vt:lpstr>
      <vt:lpstr>Oral poliovirus vaccine (OPV)</vt:lpstr>
      <vt:lpstr>Side effects</vt:lpstr>
      <vt:lpstr>Polio vaccine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Polio immunization</dc:title>
  <dc:creator>CSE 45</dc:creator>
  <cp:lastModifiedBy>CSE 45</cp:lastModifiedBy>
  <cp:revision>5</cp:revision>
  <dcterms:created xsi:type="dcterms:W3CDTF">2024-12-06T10:28:52Z</dcterms:created>
  <dcterms:modified xsi:type="dcterms:W3CDTF">2024-12-06T10:37:50Z</dcterms:modified>
</cp:coreProperties>
</file>