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365b0341fd0d58d/Documents/Project%20Edge%20Tas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365b0341fd0d58d/Documents/Project%20Edge%20Tas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f365b0341fd0d58d/Documents/Project%20Edge%20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Edge Tasks.xlsx]Sheet4!PivotTable12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Total sales of</a:t>
            </a:r>
            <a:r>
              <a:rPr lang="en-US" sz="1400" b="1" baseline="0">
                <a:solidFill>
                  <a:schemeClr val="accent2">
                    <a:lumMod val="75000"/>
                  </a:schemeClr>
                </a:solidFill>
              </a:rPr>
              <a:t> product</a:t>
            </a:r>
            <a:endParaRPr lang="en-US" sz="1400" b="1">
              <a:solidFill>
                <a:schemeClr val="accent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164912797115314"/>
          <c:y val="3.1977928434621342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c:spPr>
      </c:pivotFmt>
    </c:pivotFmts>
    <c:plotArea>
      <c:layout>
        <c:manualLayout>
          <c:layoutTarget val="inner"/>
          <c:xMode val="edge"/>
          <c:yMode val="edge"/>
          <c:x val="0.12142426093021071"/>
          <c:y val="0.21055423897255562"/>
          <c:w val="0.80833333333333346"/>
          <c:h val="0.71953809827825577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A1-4307-9A7B-478624C9E9F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A1-4307-9A7B-478624C9E9F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2A1-4307-9A7B-478624C9E9F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2A1-4307-9A7B-478624C9E9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Sheet4!$A$5:$A$9</c:f>
              <c:strCache>
                <c:ptCount val="4"/>
                <c:pt idx="0">
                  <c:v>Desktop</c:v>
                </c:pt>
                <c:pt idx="1">
                  <c:v>Laptop</c:v>
                </c:pt>
                <c:pt idx="2">
                  <c:v>Smartphone</c:v>
                </c:pt>
                <c:pt idx="3">
                  <c:v>Tablet</c:v>
                </c:pt>
              </c:strCache>
            </c:strRef>
          </c:cat>
          <c:val>
            <c:numRef>
              <c:f>Sheet4!$B$5:$B$9</c:f>
              <c:numCache>
                <c:formatCode>General</c:formatCode>
                <c:ptCount val="4"/>
                <c:pt idx="0">
                  <c:v>6950000</c:v>
                </c:pt>
                <c:pt idx="1">
                  <c:v>12250000</c:v>
                </c:pt>
                <c:pt idx="2">
                  <c:v>6150000</c:v>
                </c:pt>
                <c:pt idx="3">
                  <c:v>3320000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2A1-4307-9A7B-478624C9E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1"/>
        <c:axId val="210992128"/>
        <c:axId val="211014400"/>
      </c:barChart>
      <c:catAx>
        <c:axId val="210992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014400"/>
        <c:crosses val="autoZero"/>
        <c:auto val="1"/>
        <c:lblAlgn val="ctr"/>
        <c:lblOffset val="100"/>
        <c:noMultiLvlLbl val="0"/>
      </c:catAx>
      <c:valAx>
        <c:axId val="211014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9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Edge Tasks.xlsx]Sheet2!PivotTable7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Total sales of 3 months</a:t>
            </a:r>
          </a:p>
        </c:rich>
      </c:tx>
      <c:layout>
        <c:manualLayout>
          <c:xMode val="edge"/>
          <c:yMode val="edge"/>
          <c:x val="0.24151209286758615"/>
          <c:y val="1.8518390047059095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wrap="square" lIns="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wrap="square" lIns="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wrap="square" lIns="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2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Total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4F5-4A34-A982-B9B6B4676C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4F5-4A34-A982-B9B6B4676C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4F5-4A34-A982-B9B6B4676CD5}"/>
              </c:ext>
            </c:extLst>
          </c:dPt>
          <c:dLbls>
            <c:dLbl>
              <c:idx val="0"/>
              <c:layout>
                <c:manualLayout>
                  <c:x val="-3.8387715930902108E-2"/>
                  <c:y val="-8.8740987243483088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F5-4A34-A982-B9B6B4676CD5}"/>
                </c:ext>
              </c:extLst>
            </c:dLbl>
            <c:dLbl>
              <c:idx val="2"/>
              <c:layout>
                <c:manualLayout>
                  <c:x val="0"/>
                  <c:y val="-1.6638935108153105E-2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F5-4A34-A982-B9B6B4676C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Sheet2!$A$5:$A$8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8750000</c:v>
                </c:pt>
                <c:pt idx="1">
                  <c:v>9920000</c:v>
                </c:pt>
                <c:pt idx="2">
                  <c:v>10000000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74F5-4A34-A982-B9B6B4676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Yearly Report Chart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535870516185476"/>
          <c:y val="0.17171296296296298"/>
          <c:w val="0.82686351706036743"/>
          <c:h val="0.57165317876932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'[Project Edge Tasks.xlsx]Excel 4'!$F$9:$F$10</c:f>
              <c:strCache>
                <c:ptCount val="2"/>
                <c:pt idx="0">
                  <c:v>Yearly report</c:v>
                </c:pt>
                <c:pt idx="1">
                  <c:v>Expenses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'[Project Edge Tasks.xlsx]Excel 4'!$E$11:$E$22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 </c:v>
                </c:pt>
                <c:pt idx="3">
                  <c:v>April </c:v>
                </c:pt>
                <c:pt idx="4">
                  <c:v>May</c:v>
                </c:pt>
                <c:pt idx="5">
                  <c:v>June</c:v>
                </c:pt>
                <c:pt idx="6">
                  <c:v>July 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 </c:v>
                </c:pt>
                <c:pt idx="11">
                  <c:v>December</c:v>
                </c:pt>
              </c:strCache>
            </c:strRef>
          </c:cat>
          <c:val>
            <c:numRef>
              <c:f>'[Project Edge Tasks.xlsx]Excel 4'!$F$11:$F$22</c:f>
              <c:numCache>
                <c:formatCode>General</c:formatCode>
                <c:ptCount val="12"/>
                <c:pt idx="0">
                  <c:v>9288500</c:v>
                </c:pt>
                <c:pt idx="1">
                  <c:v>9744300</c:v>
                </c:pt>
                <c:pt idx="2">
                  <c:v>8904700</c:v>
                </c:pt>
                <c:pt idx="3">
                  <c:v>7345200</c:v>
                </c:pt>
                <c:pt idx="4">
                  <c:v>8987000</c:v>
                </c:pt>
                <c:pt idx="5">
                  <c:v>5215400</c:v>
                </c:pt>
                <c:pt idx="6">
                  <c:v>9976500</c:v>
                </c:pt>
                <c:pt idx="7">
                  <c:v>7976700</c:v>
                </c:pt>
                <c:pt idx="8">
                  <c:v>9879000</c:v>
                </c:pt>
                <c:pt idx="9">
                  <c:v>6234800</c:v>
                </c:pt>
                <c:pt idx="10">
                  <c:v>4534800</c:v>
                </c:pt>
                <c:pt idx="11">
                  <c:v>8348700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2B-4A4D-8E53-CC332B8E286F}"/>
            </c:ext>
          </c:extLst>
        </c:ser>
        <c:ser>
          <c:idx val="1"/>
          <c:order val="1"/>
          <c:tx>
            <c:strRef>
              <c:f>'[Project Edge Tasks.xlsx]Excel 4'!$G$9:$G$10</c:f>
              <c:strCache>
                <c:ptCount val="2"/>
                <c:pt idx="0">
                  <c:v>Yearly report</c:v>
                </c:pt>
                <c:pt idx="1">
                  <c:v>Sales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'[Project Edge Tasks.xlsx]Excel 4'!$E$11:$E$22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 </c:v>
                </c:pt>
                <c:pt idx="3">
                  <c:v>April </c:v>
                </c:pt>
                <c:pt idx="4">
                  <c:v>May</c:v>
                </c:pt>
                <c:pt idx="5">
                  <c:v>June</c:v>
                </c:pt>
                <c:pt idx="6">
                  <c:v>July 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 </c:v>
                </c:pt>
                <c:pt idx="11">
                  <c:v>December</c:v>
                </c:pt>
              </c:strCache>
            </c:strRef>
          </c:cat>
          <c:val>
            <c:numRef>
              <c:f>'[Project Edge Tasks.xlsx]Excel 4'!$G$11:$G$22</c:f>
              <c:numCache>
                <c:formatCode>General</c:formatCode>
                <c:ptCount val="12"/>
                <c:pt idx="0">
                  <c:v>8750000</c:v>
                </c:pt>
                <c:pt idx="1">
                  <c:v>9920000</c:v>
                </c:pt>
                <c:pt idx="2">
                  <c:v>10000000</c:v>
                </c:pt>
                <c:pt idx="3">
                  <c:v>7957400</c:v>
                </c:pt>
                <c:pt idx="4">
                  <c:v>9876500</c:v>
                </c:pt>
                <c:pt idx="5">
                  <c:v>5164500</c:v>
                </c:pt>
                <c:pt idx="6">
                  <c:v>11543600</c:v>
                </c:pt>
                <c:pt idx="7">
                  <c:v>8087900</c:v>
                </c:pt>
                <c:pt idx="8">
                  <c:v>9969800</c:v>
                </c:pt>
                <c:pt idx="9">
                  <c:v>7024000</c:v>
                </c:pt>
                <c:pt idx="10">
                  <c:v>4809300</c:v>
                </c:pt>
                <c:pt idx="11">
                  <c:v>8834800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22B-4A4D-8E53-CC332B8E286F}"/>
            </c:ext>
          </c:extLst>
        </c:ser>
        <c:ser>
          <c:idx val="2"/>
          <c:order val="2"/>
          <c:tx>
            <c:strRef>
              <c:f>'[Project Edge Tasks.xlsx]Excel 4'!$H$9:$H$10</c:f>
              <c:strCache>
                <c:ptCount val="2"/>
                <c:pt idx="0">
                  <c:v>Yearly report</c:v>
                </c:pt>
                <c:pt idx="1">
                  <c:v>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'[Project Edge Tasks.xlsx]Excel 4'!$E$11:$E$22</c:f>
              <c:strCache>
                <c:ptCount val="12"/>
                <c:pt idx="0">
                  <c:v>January </c:v>
                </c:pt>
                <c:pt idx="1">
                  <c:v>February </c:v>
                </c:pt>
                <c:pt idx="2">
                  <c:v>March </c:v>
                </c:pt>
                <c:pt idx="3">
                  <c:v>April </c:v>
                </c:pt>
                <c:pt idx="4">
                  <c:v>May</c:v>
                </c:pt>
                <c:pt idx="5">
                  <c:v>June</c:v>
                </c:pt>
                <c:pt idx="6">
                  <c:v>July 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 </c:v>
                </c:pt>
                <c:pt idx="11">
                  <c:v>December</c:v>
                </c:pt>
              </c:strCache>
            </c:strRef>
          </c:cat>
          <c:val>
            <c:numRef>
              <c:f>'[Project Edge Tasks.xlsx]Excel 4'!$H$11:$H$22</c:f>
              <c:numCache>
                <c:formatCode>General</c:formatCode>
                <c:ptCount val="12"/>
                <c:pt idx="0">
                  <c:v>-538500</c:v>
                </c:pt>
                <c:pt idx="1">
                  <c:v>175700</c:v>
                </c:pt>
                <c:pt idx="2">
                  <c:v>1095300</c:v>
                </c:pt>
                <c:pt idx="3">
                  <c:v>612200</c:v>
                </c:pt>
                <c:pt idx="4">
                  <c:v>889500</c:v>
                </c:pt>
                <c:pt idx="5">
                  <c:v>-50900</c:v>
                </c:pt>
                <c:pt idx="6">
                  <c:v>1567100</c:v>
                </c:pt>
                <c:pt idx="7">
                  <c:v>111200</c:v>
                </c:pt>
                <c:pt idx="8">
                  <c:v>90800</c:v>
                </c:pt>
                <c:pt idx="9">
                  <c:v>789200</c:v>
                </c:pt>
                <c:pt idx="10">
                  <c:v>274500</c:v>
                </c:pt>
                <c:pt idx="11">
                  <c:v>486100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22B-4A4D-8E53-CC332B8E2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244224"/>
        <c:axId val="243487104"/>
      </c:barChart>
      <c:catAx>
        <c:axId val="24224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43487104"/>
        <c:crosses val="autoZero"/>
        <c:auto val="1"/>
        <c:lblAlgn val="ctr"/>
        <c:lblOffset val="100"/>
        <c:noMultiLvlLbl val="0"/>
      </c:catAx>
      <c:valAx>
        <c:axId val="24348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42244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EB9F-4A17-44AF-A29D-6BC7B572CBB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7BD356-991F-4839-91A9-5FC5CC0EEBA3}">
      <dgm:prSet phldrT="[Text]"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Sales Strategy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BAEDF9-6FF1-4113-BD6B-1D4F73908169}" type="parTrans" cxnId="{C155DD7A-CF5C-4DB2-8FB3-49BD4CED5541}">
      <dgm:prSet/>
      <dgm:spPr/>
      <dgm:t>
        <a:bodyPr/>
        <a:lstStyle/>
        <a:p>
          <a:pPr algn="ctr"/>
          <a:endParaRPr lang="en-US"/>
        </a:p>
      </dgm:t>
    </dgm:pt>
    <dgm:pt modelId="{14CC94B2-80A1-47D4-ADCE-A87E2A17DFE9}" type="sibTrans" cxnId="{C155DD7A-CF5C-4DB2-8FB3-49BD4CED5541}">
      <dgm:prSet/>
      <dgm:spPr/>
      <dgm:t>
        <a:bodyPr/>
        <a:lstStyle/>
        <a:p>
          <a:pPr algn="ctr"/>
          <a:endParaRPr lang="en-US"/>
        </a:p>
      </dgm:t>
    </dgm:pt>
    <dgm:pt modelId="{C3C97A95-D47B-4297-A845-3E7BDBD18A6D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Distribution and Logistics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E76C24-B899-455C-A8BC-E2D59551260D}" type="parTrans" cxnId="{EB944661-F05D-4B51-93F2-1C512A5FB746}">
      <dgm:prSet/>
      <dgm:spPr/>
      <dgm:t>
        <a:bodyPr/>
        <a:lstStyle/>
        <a:p>
          <a:pPr algn="ctr"/>
          <a:endParaRPr lang="en-US"/>
        </a:p>
      </dgm:t>
    </dgm:pt>
    <dgm:pt modelId="{FD5339B6-8900-42BD-8E4D-F1F106AD1154}" type="sibTrans" cxnId="{EB944661-F05D-4B51-93F2-1C512A5FB746}">
      <dgm:prSet/>
      <dgm:spPr/>
      <dgm:t>
        <a:bodyPr/>
        <a:lstStyle/>
        <a:p>
          <a:pPr algn="ctr"/>
          <a:endParaRPr lang="en-US"/>
        </a:p>
      </dgm:t>
    </dgm:pt>
    <dgm:pt modelId="{FF64B588-3714-43AB-ADD2-A15F4369FAED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Customer Service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4F6B25-A8C3-425B-88D5-190DD13819FD}" type="parTrans" cxnId="{BECCCB68-6AF1-44C1-BF8B-9C6F3F7A5C0C}">
      <dgm:prSet/>
      <dgm:spPr/>
      <dgm:t>
        <a:bodyPr/>
        <a:lstStyle/>
        <a:p>
          <a:pPr algn="ctr"/>
          <a:endParaRPr lang="en-US"/>
        </a:p>
      </dgm:t>
    </dgm:pt>
    <dgm:pt modelId="{18052642-83A7-475D-AC63-978BCD506229}" type="sibTrans" cxnId="{BECCCB68-6AF1-44C1-BF8B-9C6F3F7A5C0C}">
      <dgm:prSet/>
      <dgm:spPr/>
      <dgm:t>
        <a:bodyPr/>
        <a:lstStyle/>
        <a:p>
          <a:pPr algn="ctr"/>
          <a:endParaRPr lang="en-US"/>
        </a:p>
      </dgm:t>
    </dgm:pt>
    <dgm:pt modelId="{12344558-D157-4D50-928A-15C632CBED19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Financial Planning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6777E1-B996-4413-A8EB-3AE9D17631F8}" type="parTrans" cxnId="{62FD1072-AF85-41C2-A22B-C6B0E373F730}">
      <dgm:prSet/>
      <dgm:spPr/>
      <dgm:t>
        <a:bodyPr/>
        <a:lstStyle/>
        <a:p>
          <a:pPr algn="ctr"/>
          <a:endParaRPr lang="en-US"/>
        </a:p>
      </dgm:t>
    </dgm:pt>
    <dgm:pt modelId="{47A0FD74-A192-4287-BE43-19767703BAE1}" type="sibTrans" cxnId="{62FD1072-AF85-41C2-A22B-C6B0E373F730}">
      <dgm:prSet/>
      <dgm:spPr/>
      <dgm:t>
        <a:bodyPr/>
        <a:lstStyle/>
        <a:p>
          <a:pPr algn="ctr"/>
          <a:endParaRPr lang="en-US"/>
        </a:p>
      </dgm:t>
    </dgm:pt>
    <dgm:pt modelId="{D91D5519-9D25-48C9-856B-B290DD930974}">
      <dgm:prSet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 Research</a:t>
          </a:r>
        </a:p>
      </dgm:t>
    </dgm:pt>
    <dgm:pt modelId="{98ABC242-E618-46C0-9C53-AD3071F82752}" type="parTrans" cxnId="{05C694A2-991D-4C39-96BF-47B4FC8AEAF0}">
      <dgm:prSet/>
      <dgm:spPr/>
      <dgm:t>
        <a:bodyPr/>
        <a:lstStyle/>
        <a:p>
          <a:pPr algn="ctr"/>
          <a:endParaRPr lang="en-US"/>
        </a:p>
      </dgm:t>
    </dgm:pt>
    <dgm:pt modelId="{8EDE5284-BCA5-4EC7-B803-3B630AAA29C1}" type="sibTrans" cxnId="{05C694A2-991D-4C39-96BF-47B4FC8AEAF0}">
      <dgm:prSet/>
      <dgm:spPr/>
      <dgm:t>
        <a:bodyPr/>
        <a:lstStyle/>
        <a:p>
          <a:pPr algn="ctr"/>
          <a:endParaRPr lang="en-US"/>
        </a:p>
      </dgm:t>
    </dgm:pt>
    <dgm:pt modelId="{0A2456CF-F018-4006-85A0-E59A5F382F5A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 Development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D50BF0-A423-4111-9791-BD048095FCA3}" type="parTrans" cxnId="{5C6E4EDF-5CCF-448D-8624-91641F8BBFB7}">
      <dgm:prSet/>
      <dgm:spPr/>
      <dgm:t>
        <a:bodyPr/>
        <a:lstStyle/>
        <a:p>
          <a:pPr algn="ctr"/>
          <a:endParaRPr lang="en-US"/>
        </a:p>
      </dgm:t>
    </dgm:pt>
    <dgm:pt modelId="{66376685-B892-4145-BD73-C64F5E4EBB5A}" type="sibTrans" cxnId="{5C6E4EDF-5CCF-448D-8624-91641F8BBFB7}">
      <dgm:prSet/>
      <dgm:spPr/>
      <dgm:t>
        <a:bodyPr/>
        <a:lstStyle/>
        <a:p>
          <a:pPr algn="ctr"/>
          <a:endParaRPr lang="en-US"/>
        </a:p>
      </dgm:t>
    </dgm:pt>
    <dgm:pt modelId="{A5A71D0A-8A1C-4C79-A17C-36163455A495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Production Planning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CFD9AE-23B5-4E99-A3A9-583097C45C36}" type="parTrans" cxnId="{3255790C-F8CA-4965-BDE5-E857CC6C3270}">
      <dgm:prSet/>
      <dgm:spPr/>
      <dgm:t>
        <a:bodyPr/>
        <a:lstStyle/>
        <a:p>
          <a:pPr algn="ctr"/>
          <a:endParaRPr lang="en-US"/>
        </a:p>
      </dgm:t>
    </dgm:pt>
    <dgm:pt modelId="{D7A0187B-9637-4970-8DE3-E4926024ED73}" type="sibTrans" cxnId="{3255790C-F8CA-4965-BDE5-E857CC6C3270}">
      <dgm:prSet/>
      <dgm:spPr/>
      <dgm:t>
        <a:bodyPr/>
        <a:lstStyle/>
        <a:p>
          <a:pPr algn="ctr"/>
          <a:endParaRPr lang="en-US"/>
        </a:p>
      </dgm:t>
    </dgm:pt>
    <dgm:pt modelId="{53DE0A7B-0BD5-41FE-B038-D2EB760C59EB}">
      <dgm:prSet custT="1"/>
      <dgm:spPr/>
      <dgm:t>
        <a:bodyPr/>
        <a:lstStyle/>
        <a:p>
          <a:pPr algn="ctr"/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Marketing Strategy</a:t>
          </a:r>
          <a:endParaRPr lang="en-US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00FD64-983D-43F6-AEEA-F0AEAA14ECE5}" type="parTrans" cxnId="{8F970C6A-4F5D-4297-92D6-72ABBB26CF54}">
      <dgm:prSet/>
      <dgm:spPr/>
      <dgm:t>
        <a:bodyPr/>
        <a:lstStyle/>
        <a:p>
          <a:pPr algn="ctr"/>
          <a:endParaRPr lang="en-US"/>
        </a:p>
      </dgm:t>
    </dgm:pt>
    <dgm:pt modelId="{80CF19EA-759A-4716-8ADE-29A71DE0DC5D}" type="sibTrans" cxnId="{8F970C6A-4F5D-4297-92D6-72ABBB26CF54}">
      <dgm:prSet/>
      <dgm:spPr/>
      <dgm:t>
        <a:bodyPr/>
        <a:lstStyle/>
        <a:p>
          <a:pPr algn="ctr"/>
          <a:endParaRPr lang="en-US"/>
        </a:p>
      </dgm:t>
    </dgm:pt>
    <dgm:pt modelId="{2FD11194-A167-4ABB-9E3E-28A220D259FF}">
      <dgm:prSet phldrT="[Text]" custT="1"/>
      <dgm:spPr/>
      <dgm:t>
        <a:bodyPr/>
        <a:lstStyle/>
        <a:p>
          <a:pPr algn="ctr"/>
          <a:r>
            <a: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Monitoring and Evaluation</a:t>
          </a:r>
          <a:endParaRPr lang="en-US" sz="2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6BC3A6-B142-474C-9A12-6B1DF831DE93}" type="parTrans" cxnId="{BBD8479A-5C55-4190-BB2B-625FE0C9A2B8}">
      <dgm:prSet/>
      <dgm:spPr/>
      <dgm:t>
        <a:bodyPr/>
        <a:lstStyle/>
        <a:p>
          <a:pPr algn="ctr"/>
          <a:endParaRPr lang="en-US"/>
        </a:p>
      </dgm:t>
    </dgm:pt>
    <dgm:pt modelId="{69C314D7-CA5F-47D2-AA33-EB200A068758}" type="sibTrans" cxnId="{BBD8479A-5C55-4190-BB2B-625FE0C9A2B8}">
      <dgm:prSet/>
      <dgm:spPr/>
      <dgm:t>
        <a:bodyPr/>
        <a:lstStyle/>
        <a:p>
          <a:pPr algn="ctr"/>
          <a:endParaRPr lang="en-US"/>
        </a:p>
      </dgm:t>
    </dgm:pt>
    <dgm:pt modelId="{994E29DE-07E6-4738-A227-879127826CDE}" type="pres">
      <dgm:prSet presAssocID="{05CEEB9F-4A17-44AF-A29D-6BC7B572CB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82247-0389-4C50-8E9E-3EA9BA8C54EB}" type="pres">
      <dgm:prSet presAssocID="{D91D5519-9D25-48C9-856B-B290DD930974}" presName="parentText" presStyleLbl="node1" presStyleIdx="0" presStyleCnt="9" custLinFactNeighborX="1073" custLinFactNeighborY="-760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F3C8A-97F7-4371-B3C7-AB2FD8591098}" type="pres">
      <dgm:prSet presAssocID="{8EDE5284-BCA5-4EC7-B803-3B630AAA29C1}" presName="spacer" presStyleCnt="0"/>
      <dgm:spPr/>
    </dgm:pt>
    <dgm:pt modelId="{506E682C-1292-41BE-883E-F3942E455163}" type="pres">
      <dgm:prSet presAssocID="{0A2456CF-F018-4006-85A0-E59A5F382F5A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A3E4-EF9E-48D3-BD8C-51BFFE43778C}" type="pres">
      <dgm:prSet presAssocID="{66376685-B892-4145-BD73-C64F5E4EBB5A}" presName="spacer" presStyleCnt="0"/>
      <dgm:spPr/>
    </dgm:pt>
    <dgm:pt modelId="{D8EB900C-6EE0-4B19-B951-5BEAB3771412}" type="pres">
      <dgm:prSet presAssocID="{A5A71D0A-8A1C-4C79-A17C-36163455A495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D61FE-364D-4618-845D-AA92DFACCE62}" type="pres">
      <dgm:prSet presAssocID="{D7A0187B-9637-4970-8DE3-E4926024ED73}" presName="spacer" presStyleCnt="0"/>
      <dgm:spPr/>
    </dgm:pt>
    <dgm:pt modelId="{5BDB7787-DD03-43CD-9180-56238CF3EEBA}" type="pres">
      <dgm:prSet presAssocID="{53DE0A7B-0BD5-41FE-B038-D2EB760C59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E2B30-9298-4C5A-AFDB-18758B4E773B}" type="pres">
      <dgm:prSet presAssocID="{80CF19EA-759A-4716-8ADE-29A71DE0DC5D}" presName="spacer" presStyleCnt="0"/>
      <dgm:spPr/>
    </dgm:pt>
    <dgm:pt modelId="{14DDA33D-C3FE-416D-B84C-6896F02201B9}" type="pres">
      <dgm:prSet presAssocID="{D77BD356-991F-4839-91A9-5FC5CC0EEBA3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CD8D3-C6E6-4F8D-BF2D-F54052D75993}" type="pres">
      <dgm:prSet presAssocID="{14CC94B2-80A1-47D4-ADCE-A87E2A17DFE9}" presName="spacer" presStyleCnt="0"/>
      <dgm:spPr/>
    </dgm:pt>
    <dgm:pt modelId="{650593D9-F77A-4A68-8303-D75CAD957D04}" type="pres">
      <dgm:prSet presAssocID="{C3C97A95-D47B-4297-A845-3E7BDBD18A6D}" presName="parentText" presStyleLbl="node1" presStyleIdx="5" presStyleCnt="9" custLinFactNeighborY="728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4AB06-91F6-4082-ADC7-BDB161ADF654}" type="pres">
      <dgm:prSet presAssocID="{FD5339B6-8900-42BD-8E4D-F1F106AD1154}" presName="spacer" presStyleCnt="0"/>
      <dgm:spPr/>
    </dgm:pt>
    <dgm:pt modelId="{BBA51A2D-712D-4841-97E0-4E549E0B1CE7}" type="pres">
      <dgm:prSet presAssocID="{FF64B588-3714-43AB-ADD2-A15F4369FAED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9E6C8-5822-4019-96C8-751DA1C32A8F}" type="pres">
      <dgm:prSet presAssocID="{18052642-83A7-475D-AC63-978BCD506229}" presName="spacer" presStyleCnt="0"/>
      <dgm:spPr/>
    </dgm:pt>
    <dgm:pt modelId="{D71B147B-72C3-49D1-B2FC-98D98C1CC7D4}" type="pres">
      <dgm:prSet presAssocID="{12344558-D157-4D50-928A-15C632CBED19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50D81-BDE0-40C4-A1AE-EE724EA80ABC}" type="pres">
      <dgm:prSet presAssocID="{47A0FD74-A192-4287-BE43-19767703BAE1}" presName="spacer" presStyleCnt="0"/>
      <dgm:spPr/>
    </dgm:pt>
    <dgm:pt modelId="{84BD7F3F-FC83-4CD0-90CB-D9E18D0B7266}" type="pres">
      <dgm:prSet presAssocID="{2FD11194-A167-4ABB-9E3E-28A220D259FF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44661-F05D-4B51-93F2-1C512A5FB746}" srcId="{05CEEB9F-4A17-44AF-A29D-6BC7B572CBB4}" destId="{C3C97A95-D47B-4297-A845-3E7BDBD18A6D}" srcOrd="5" destOrd="0" parTransId="{7DE76C24-B899-455C-A8BC-E2D59551260D}" sibTransId="{FD5339B6-8900-42BD-8E4D-F1F106AD1154}"/>
    <dgm:cxn modelId="{0486148D-CFBA-48D2-B37B-04E722C60C5B}" type="presOf" srcId="{53DE0A7B-0BD5-41FE-B038-D2EB760C59EB}" destId="{5BDB7787-DD03-43CD-9180-56238CF3EEBA}" srcOrd="0" destOrd="0" presId="urn:microsoft.com/office/officeart/2005/8/layout/vList2"/>
    <dgm:cxn modelId="{E3292057-2EFD-444F-BC0D-871EA1AD9F09}" type="presOf" srcId="{FF64B588-3714-43AB-ADD2-A15F4369FAED}" destId="{BBA51A2D-712D-4841-97E0-4E549E0B1CE7}" srcOrd="0" destOrd="0" presId="urn:microsoft.com/office/officeart/2005/8/layout/vList2"/>
    <dgm:cxn modelId="{00117DBC-7AD9-4D99-97B2-85D402BC13B4}" type="presOf" srcId="{2FD11194-A167-4ABB-9E3E-28A220D259FF}" destId="{84BD7F3F-FC83-4CD0-90CB-D9E18D0B7266}" srcOrd="0" destOrd="0" presId="urn:microsoft.com/office/officeart/2005/8/layout/vList2"/>
    <dgm:cxn modelId="{3C187849-343C-45F0-85A5-25E4030DEF07}" type="presOf" srcId="{A5A71D0A-8A1C-4C79-A17C-36163455A495}" destId="{D8EB900C-6EE0-4B19-B951-5BEAB3771412}" srcOrd="0" destOrd="0" presId="urn:microsoft.com/office/officeart/2005/8/layout/vList2"/>
    <dgm:cxn modelId="{33D3C1AE-48B1-4879-BCFF-58AD7F9E42BB}" type="presOf" srcId="{05CEEB9F-4A17-44AF-A29D-6BC7B572CBB4}" destId="{994E29DE-07E6-4738-A227-879127826CDE}" srcOrd="0" destOrd="0" presId="urn:microsoft.com/office/officeart/2005/8/layout/vList2"/>
    <dgm:cxn modelId="{62FD1072-AF85-41C2-A22B-C6B0E373F730}" srcId="{05CEEB9F-4A17-44AF-A29D-6BC7B572CBB4}" destId="{12344558-D157-4D50-928A-15C632CBED19}" srcOrd="7" destOrd="0" parTransId="{CD6777E1-B996-4413-A8EB-3AE9D17631F8}" sibTransId="{47A0FD74-A192-4287-BE43-19767703BAE1}"/>
    <dgm:cxn modelId="{3255790C-F8CA-4965-BDE5-E857CC6C3270}" srcId="{05CEEB9F-4A17-44AF-A29D-6BC7B572CBB4}" destId="{A5A71D0A-8A1C-4C79-A17C-36163455A495}" srcOrd="2" destOrd="0" parTransId="{64CFD9AE-23B5-4E99-A3A9-583097C45C36}" sibTransId="{D7A0187B-9637-4970-8DE3-E4926024ED73}"/>
    <dgm:cxn modelId="{8F970C6A-4F5D-4297-92D6-72ABBB26CF54}" srcId="{05CEEB9F-4A17-44AF-A29D-6BC7B572CBB4}" destId="{53DE0A7B-0BD5-41FE-B038-D2EB760C59EB}" srcOrd="3" destOrd="0" parTransId="{CE00FD64-983D-43F6-AEEA-F0AEAA14ECE5}" sibTransId="{80CF19EA-759A-4716-8ADE-29A71DE0DC5D}"/>
    <dgm:cxn modelId="{130FC924-D78B-491A-A7EC-7D51FA009177}" type="presOf" srcId="{12344558-D157-4D50-928A-15C632CBED19}" destId="{D71B147B-72C3-49D1-B2FC-98D98C1CC7D4}" srcOrd="0" destOrd="0" presId="urn:microsoft.com/office/officeart/2005/8/layout/vList2"/>
    <dgm:cxn modelId="{05C694A2-991D-4C39-96BF-47B4FC8AEAF0}" srcId="{05CEEB9F-4A17-44AF-A29D-6BC7B572CBB4}" destId="{D91D5519-9D25-48C9-856B-B290DD930974}" srcOrd="0" destOrd="0" parTransId="{98ABC242-E618-46C0-9C53-AD3071F82752}" sibTransId="{8EDE5284-BCA5-4EC7-B803-3B630AAA29C1}"/>
    <dgm:cxn modelId="{C155DD7A-CF5C-4DB2-8FB3-49BD4CED5541}" srcId="{05CEEB9F-4A17-44AF-A29D-6BC7B572CBB4}" destId="{D77BD356-991F-4839-91A9-5FC5CC0EEBA3}" srcOrd="4" destOrd="0" parTransId="{CBBAEDF9-6FF1-4113-BD6B-1D4F73908169}" sibTransId="{14CC94B2-80A1-47D4-ADCE-A87E2A17DFE9}"/>
    <dgm:cxn modelId="{BBD8479A-5C55-4190-BB2B-625FE0C9A2B8}" srcId="{05CEEB9F-4A17-44AF-A29D-6BC7B572CBB4}" destId="{2FD11194-A167-4ABB-9E3E-28A220D259FF}" srcOrd="8" destOrd="0" parTransId="{286BC3A6-B142-474C-9A12-6B1DF831DE93}" sibTransId="{69C314D7-CA5F-47D2-AA33-EB200A068758}"/>
    <dgm:cxn modelId="{8AEF0D71-6168-4CDB-A0C9-87BE046A67DC}" type="presOf" srcId="{D91D5519-9D25-48C9-856B-B290DD930974}" destId="{D6582247-0389-4C50-8E9E-3EA9BA8C54EB}" srcOrd="0" destOrd="0" presId="urn:microsoft.com/office/officeart/2005/8/layout/vList2"/>
    <dgm:cxn modelId="{BECCCB68-6AF1-44C1-BF8B-9C6F3F7A5C0C}" srcId="{05CEEB9F-4A17-44AF-A29D-6BC7B572CBB4}" destId="{FF64B588-3714-43AB-ADD2-A15F4369FAED}" srcOrd="6" destOrd="0" parTransId="{5E4F6B25-A8C3-425B-88D5-190DD13819FD}" sibTransId="{18052642-83A7-475D-AC63-978BCD506229}"/>
    <dgm:cxn modelId="{5C6E4EDF-5CCF-448D-8624-91641F8BBFB7}" srcId="{05CEEB9F-4A17-44AF-A29D-6BC7B572CBB4}" destId="{0A2456CF-F018-4006-85A0-E59A5F382F5A}" srcOrd="1" destOrd="0" parTransId="{C3D50BF0-A423-4111-9791-BD048095FCA3}" sibTransId="{66376685-B892-4145-BD73-C64F5E4EBB5A}"/>
    <dgm:cxn modelId="{83E0558B-176A-4370-8732-C596AC7AC1A6}" type="presOf" srcId="{0A2456CF-F018-4006-85A0-E59A5F382F5A}" destId="{506E682C-1292-41BE-883E-F3942E455163}" srcOrd="0" destOrd="0" presId="urn:microsoft.com/office/officeart/2005/8/layout/vList2"/>
    <dgm:cxn modelId="{60194AD4-E52E-437A-ACED-D49ECA8319DF}" type="presOf" srcId="{D77BD356-991F-4839-91A9-5FC5CC0EEBA3}" destId="{14DDA33D-C3FE-416D-B84C-6896F02201B9}" srcOrd="0" destOrd="0" presId="urn:microsoft.com/office/officeart/2005/8/layout/vList2"/>
    <dgm:cxn modelId="{B7794B0A-1941-4595-866C-590A22032878}" type="presOf" srcId="{C3C97A95-D47B-4297-A845-3E7BDBD18A6D}" destId="{650593D9-F77A-4A68-8303-D75CAD957D04}" srcOrd="0" destOrd="0" presId="urn:microsoft.com/office/officeart/2005/8/layout/vList2"/>
    <dgm:cxn modelId="{6AF0299A-550B-434C-8F06-9947A3F4812B}" type="presParOf" srcId="{994E29DE-07E6-4738-A227-879127826CDE}" destId="{D6582247-0389-4C50-8E9E-3EA9BA8C54EB}" srcOrd="0" destOrd="0" presId="urn:microsoft.com/office/officeart/2005/8/layout/vList2"/>
    <dgm:cxn modelId="{9103DD26-BC4B-4A54-B8B6-8B3398290973}" type="presParOf" srcId="{994E29DE-07E6-4738-A227-879127826CDE}" destId="{AADF3C8A-97F7-4371-B3C7-AB2FD8591098}" srcOrd="1" destOrd="0" presId="urn:microsoft.com/office/officeart/2005/8/layout/vList2"/>
    <dgm:cxn modelId="{C0A53D80-5A51-4CE2-8B1E-3FD1AE002E0F}" type="presParOf" srcId="{994E29DE-07E6-4738-A227-879127826CDE}" destId="{506E682C-1292-41BE-883E-F3942E455163}" srcOrd="2" destOrd="0" presId="urn:microsoft.com/office/officeart/2005/8/layout/vList2"/>
    <dgm:cxn modelId="{2E1BCFB5-BDAC-47E3-98CE-2D6B6768A2B5}" type="presParOf" srcId="{994E29DE-07E6-4738-A227-879127826CDE}" destId="{8644A3E4-EF9E-48D3-BD8C-51BFFE43778C}" srcOrd="3" destOrd="0" presId="urn:microsoft.com/office/officeart/2005/8/layout/vList2"/>
    <dgm:cxn modelId="{D5F30B33-C3BE-4578-9647-C9B14A08E258}" type="presParOf" srcId="{994E29DE-07E6-4738-A227-879127826CDE}" destId="{D8EB900C-6EE0-4B19-B951-5BEAB3771412}" srcOrd="4" destOrd="0" presId="urn:microsoft.com/office/officeart/2005/8/layout/vList2"/>
    <dgm:cxn modelId="{22FFDD83-8EE1-4E0D-ADA1-ACBA8DE8BD42}" type="presParOf" srcId="{994E29DE-07E6-4738-A227-879127826CDE}" destId="{58DD61FE-364D-4618-845D-AA92DFACCE62}" srcOrd="5" destOrd="0" presId="urn:microsoft.com/office/officeart/2005/8/layout/vList2"/>
    <dgm:cxn modelId="{CD07DFD7-C562-41D9-A1B6-177C75424CC0}" type="presParOf" srcId="{994E29DE-07E6-4738-A227-879127826CDE}" destId="{5BDB7787-DD03-43CD-9180-56238CF3EEBA}" srcOrd="6" destOrd="0" presId="urn:microsoft.com/office/officeart/2005/8/layout/vList2"/>
    <dgm:cxn modelId="{02BCC075-2D85-49F3-AC06-DFA20D07E76F}" type="presParOf" srcId="{994E29DE-07E6-4738-A227-879127826CDE}" destId="{01DE2B30-9298-4C5A-AFDB-18758B4E773B}" srcOrd="7" destOrd="0" presId="urn:microsoft.com/office/officeart/2005/8/layout/vList2"/>
    <dgm:cxn modelId="{3F4719E7-85BB-421F-B9F5-ABF6DA86CDE5}" type="presParOf" srcId="{994E29DE-07E6-4738-A227-879127826CDE}" destId="{14DDA33D-C3FE-416D-B84C-6896F02201B9}" srcOrd="8" destOrd="0" presId="urn:microsoft.com/office/officeart/2005/8/layout/vList2"/>
    <dgm:cxn modelId="{83597467-6D12-408E-8C42-25C2FD39C450}" type="presParOf" srcId="{994E29DE-07E6-4738-A227-879127826CDE}" destId="{006CD8D3-C6E6-4F8D-BF2D-F54052D75993}" srcOrd="9" destOrd="0" presId="urn:microsoft.com/office/officeart/2005/8/layout/vList2"/>
    <dgm:cxn modelId="{BA698D48-4AD5-4A6C-BA92-9389E9F4C1A7}" type="presParOf" srcId="{994E29DE-07E6-4738-A227-879127826CDE}" destId="{650593D9-F77A-4A68-8303-D75CAD957D04}" srcOrd="10" destOrd="0" presId="urn:microsoft.com/office/officeart/2005/8/layout/vList2"/>
    <dgm:cxn modelId="{9FC226C6-D64B-4016-B118-46EC23F3EC12}" type="presParOf" srcId="{994E29DE-07E6-4738-A227-879127826CDE}" destId="{69D4AB06-91F6-4082-ADC7-BDB161ADF654}" srcOrd="11" destOrd="0" presId="urn:microsoft.com/office/officeart/2005/8/layout/vList2"/>
    <dgm:cxn modelId="{0BCB494E-D5BB-4D31-AA2D-0DE09CDFE9FD}" type="presParOf" srcId="{994E29DE-07E6-4738-A227-879127826CDE}" destId="{BBA51A2D-712D-4841-97E0-4E549E0B1CE7}" srcOrd="12" destOrd="0" presId="urn:microsoft.com/office/officeart/2005/8/layout/vList2"/>
    <dgm:cxn modelId="{6B4F0EC9-8C98-4C04-BDC2-CBDDE14C0A9D}" type="presParOf" srcId="{994E29DE-07E6-4738-A227-879127826CDE}" destId="{BC49E6C8-5822-4019-96C8-751DA1C32A8F}" srcOrd="13" destOrd="0" presId="urn:microsoft.com/office/officeart/2005/8/layout/vList2"/>
    <dgm:cxn modelId="{E4AADC16-1F18-4DE5-A4E9-632ED3DDAB89}" type="presParOf" srcId="{994E29DE-07E6-4738-A227-879127826CDE}" destId="{D71B147B-72C3-49D1-B2FC-98D98C1CC7D4}" srcOrd="14" destOrd="0" presId="urn:microsoft.com/office/officeart/2005/8/layout/vList2"/>
    <dgm:cxn modelId="{89041C8A-37A1-4DBD-AD15-FD94FA82FDF1}" type="presParOf" srcId="{994E29DE-07E6-4738-A227-879127826CDE}" destId="{B8150D81-BDE0-40C4-A1AE-EE724EA80ABC}" srcOrd="15" destOrd="0" presId="urn:microsoft.com/office/officeart/2005/8/layout/vList2"/>
    <dgm:cxn modelId="{E1079C89-3632-44B7-B64D-2256680E12D4}" type="presParOf" srcId="{994E29DE-07E6-4738-A227-879127826CDE}" destId="{84BD7F3F-FC83-4CD0-90CB-D9E18D0B726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2247-0389-4C50-8E9E-3EA9BA8C54EB}">
      <dsp:nvSpPr>
        <dsp:cNvPr id="0" name=""/>
        <dsp:cNvSpPr/>
      </dsp:nvSpPr>
      <dsp:spPr>
        <a:xfrm>
          <a:off x="0" y="185532"/>
          <a:ext cx="8305800" cy="456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 Research</a:t>
          </a:r>
        </a:p>
      </dsp:txBody>
      <dsp:txXfrm>
        <a:off x="22275" y="207807"/>
        <a:ext cx="8261250" cy="411750"/>
      </dsp:txXfrm>
    </dsp:sp>
    <dsp:sp modelId="{506E682C-1292-41BE-883E-F3942E455163}">
      <dsp:nvSpPr>
        <dsp:cNvPr id="0" name=""/>
        <dsp:cNvSpPr/>
      </dsp:nvSpPr>
      <dsp:spPr>
        <a:xfrm>
          <a:off x="0" y="667181"/>
          <a:ext cx="8305800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 Development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689456"/>
        <a:ext cx="8261250" cy="411750"/>
      </dsp:txXfrm>
    </dsp:sp>
    <dsp:sp modelId="{D8EB900C-6EE0-4B19-B951-5BEAB3771412}">
      <dsp:nvSpPr>
        <dsp:cNvPr id="0" name=""/>
        <dsp:cNvSpPr/>
      </dsp:nvSpPr>
      <dsp:spPr>
        <a:xfrm>
          <a:off x="0" y="1137881"/>
          <a:ext cx="8305800" cy="456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Production Planning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1160156"/>
        <a:ext cx="8261250" cy="411750"/>
      </dsp:txXfrm>
    </dsp:sp>
    <dsp:sp modelId="{5BDB7787-DD03-43CD-9180-56238CF3EEBA}">
      <dsp:nvSpPr>
        <dsp:cNvPr id="0" name=""/>
        <dsp:cNvSpPr/>
      </dsp:nvSpPr>
      <dsp:spPr>
        <a:xfrm>
          <a:off x="0" y="1608581"/>
          <a:ext cx="8305800" cy="4563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Marketing Strategy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1630856"/>
        <a:ext cx="8261250" cy="411750"/>
      </dsp:txXfrm>
    </dsp:sp>
    <dsp:sp modelId="{14DDA33D-C3FE-416D-B84C-6896F02201B9}">
      <dsp:nvSpPr>
        <dsp:cNvPr id="0" name=""/>
        <dsp:cNvSpPr/>
      </dsp:nvSpPr>
      <dsp:spPr>
        <a:xfrm>
          <a:off x="0" y="2079281"/>
          <a:ext cx="8305800" cy="4563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Sales Strategy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2101556"/>
        <a:ext cx="8261250" cy="411750"/>
      </dsp:txXfrm>
    </dsp:sp>
    <dsp:sp modelId="{650593D9-F77A-4A68-8303-D75CAD957D04}">
      <dsp:nvSpPr>
        <dsp:cNvPr id="0" name=""/>
        <dsp:cNvSpPr/>
      </dsp:nvSpPr>
      <dsp:spPr>
        <a:xfrm>
          <a:off x="0" y="2560467"/>
          <a:ext cx="8305800" cy="4563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Distribution and Logistics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2582742"/>
        <a:ext cx="8261250" cy="411750"/>
      </dsp:txXfrm>
    </dsp:sp>
    <dsp:sp modelId="{BBA51A2D-712D-4841-97E0-4E549E0B1CE7}">
      <dsp:nvSpPr>
        <dsp:cNvPr id="0" name=""/>
        <dsp:cNvSpPr/>
      </dsp:nvSpPr>
      <dsp:spPr>
        <a:xfrm>
          <a:off x="0" y="3020681"/>
          <a:ext cx="8305800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Customer Service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3042956"/>
        <a:ext cx="8261250" cy="411750"/>
      </dsp:txXfrm>
    </dsp:sp>
    <dsp:sp modelId="{D71B147B-72C3-49D1-B2FC-98D98C1CC7D4}">
      <dsp:nvSpPr>
        <dsp:cNvPr id="0" name=""/>
        <dsp:cNvSpPr/>
      </dsp:nvSpPr>
      <dsp:spPr>
        <a:xfrm>
          <a:off x="0" y="3491381"/>
          <a:ext cx="8305800" cy="456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Financial Planning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3513656"/>
        <a:ext cx="8261250" cy="411750"/>
      </dsp:txXfrm>
    </dsp:sp>
    <dsp:sp modelId="{84BD7F3F-FC83-4CD0-90CB-D9E18D0B7266}">
      <dsp:nvSpPr>
        <dsp:cNvPr id="0" name=""/>
        <dsp:cNvSpPr/>
      </dsp:nvSpPr>
      <dsp:spPr>
        <a:xfrm>
          <a:off x="0" y="3962081"/>
          <a:ext cx="8305800" cy="4563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Monitoring and Evaluation</a:t>
          </a:r>
          <a:endParaRPr lang="en-US" sz="28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75" y="3984356"/>
        <a:ext cx="8261250" cy="411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922F-050C-4F2B-9D09-B672C564810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A4462-F960-4F62-B1D8-EA386B4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sz="88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</a:br>
            <a:r>
              <a:rPr lang="en-US" sz="8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sz="8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</a:br>
            <a:r>
              <a:rPr lang="en-US" sz="88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  <a:t/>
            </a:r>
            <a:br>
              <a:rPr lang="en-US" sz="88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</a:br>
            <a:r>
              <a:rPr lang="en-US" sz="88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  <a:t>Welcome </a:t>
            </a:r>
            <a:r>
              <a:rPr lang="en-US" sz="88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gency FB" panose="020B0503020202020204" pitchFamily="34" charset="0"/>
              </a:rPr>
              <a:t>to My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401762"/>
          </a:xfrm>
        </p:spPr>
        <p:txBody>
          <a:bodyPr>
            <a:normAutofit fontScale="90000"/>
          </a:bodyPr>
          <a:lstStyle/>
          <a:p>
            <a:pPr lvl="0" defTabSz="457200">
              <a:lnSpc>
                <a:spcPct val="107000"/>
              </a:lnSpc>
              <a:spcBef>
                <a:spcPts val="1200"/>
              </a:spcBef>
            </a:pP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u="sng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36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 of Business Plan</a:t>
            </a:r>
            <a:r>
              <a:rPr lang="en-US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 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b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1C586F-F028-7E78-D566-61169EB131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511300"/>
          <a:ext cx="8305800" cy="461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5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457200">
              <a:lnSpc>
                <a:spcPct val="107000"/>
              </a:lnSpc>
              <a:spcBef>
                <a:spcPts val="200"/>
              </a:spcBef>
            </a:pP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sold products in the last 3 months </a:t>
            </a:r>
            <a:b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January – March 2024)</a:t>
            </a:r>
            <a:r>
              <a:rPr lang="en-US" sz="3600" b="1" dirty="0">
                <a:solidFill>
                  <a:srgbClr val="EEECE1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EEECE1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A80068-A1CB-4A6F-8C39-579811D700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3332797"/>
              </p:ext>
            </p:extLst>
          </p:nvPr>
        </p:nvGraphicFramePr>
        <p:xfrm>
          <a:off x="48006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" y="1752600"/>
            <a:ext cx="4114800" cy="419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8" y="2155753"/>
            <a:ext cx="3682303" cy="30970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3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Sales Report of Samsung Electronic of the Month January – March 2024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3340898" cy="32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64A403B-60A7-4822-8622-9029A0EC37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2739679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6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457200">
              <a:lnSpc>
                <a:spcPct val="107000"/>
              </a:lnSpc>
              <a:spcBef>
                <a:spcPts val="200"/>
              </a:spcBef>
            </a:pP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 </a:t>
            </a:r>
            <a:r>
              <a:rPr lang="en-US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of SONY Electronics</a:t>
            </a:r>
            <a:r>
              <a:rPr lang="en-US" sz="3200" b="1" dirty="0">
                <a:solidFill>
                  <a:srgbClr val="EEECE1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EEECE1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7486537" cy="43163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2862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of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  <a:r>
              <a:rPr lang="en-US" sz="3600" b="1" dirty="0">
                <a:solidFill>
                  <a:srgbClr val="EEECE1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EEECE1">
                    <a:lumMod val="5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2EE997-FE3B-A116-F033-2C671C782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55273"/>
              </p:ext>
            </p:extLst>
          </p:nvPr>
        </p:nvGraphicFramePr>
        <p:xfrm>
          <a:off x="457200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2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8305800" cy="594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533400"/>
            <a:ext cx="8229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00" b="1" dirty="0">
                <a:ln w="0">
                  <a:solidFill>
                    <a:prstClr val="black"/>
                  </a:solidFill>
                </a:ln>
                <a:solidFill>
                  <a:srgbClr val="EEECE1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Report on My Fictional Company</a:t>
            </a:r>
            <a:br>
              <a:rPr lang="en-US" sz="6700" b="1" dirty="0">
                <a:ln w="0">
                  <a:solidFill>
                    <a:prstClr val="black"/>
                  </a:solidFill>
                </a:ln>
                <a:solidFill>
                  <a:srgbClr val="EEECE1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700" b="1" dirty="0">
                <a:ln w="0">
                  <a:solidFill>
                    <a:prstClr val="black"/>
                  </a:solidFill>
                </a:ln>
                <a:solidFill>
                  <a:srgbClr val="EEECE1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 Electronic</a:t>
            </a:r>
            <a:br>
              <a:rPr lang="en-US" sz="6700" b="1" dirty="0">
                <a:ln w="0">
                  <a:solidFill>
                    <a:prstClr val="black"/>
                  </a:solidFill>
                </a:ln>
                <a:solidFill>
                  <a:srgbClr val="EEECE1">
                    <a:lumMod val="7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700" b="1" dirty="0">
                <a:ln w="0">
                  <a:solidFill>
                    <a:prstClr val="black"/>
                  </a:solidFill>
                </a:ln>
                <a:solidFill>
                  <a:prstClr val="white">
                    <a:lumMod val="95000"/>
                    <a:lumOff val="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700" b="1" dirty="0">
                <a:ln w="0">
                  <a:solidFill>
                    <a:prstClr val="black"/>
                  </a:solidFill>
                </a:ln>
                <a:solidFill>
                  <a:prstClr val="white">
                    <a:lumMod val="95000"/>
                    <a:lumOff val="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0714C2-684A-AB36-CDB0-EBFC888E0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467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Yamin</a:t>
            </a:r>
            <a:endParaRPr lang="en-US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Mathematics</a:t>
            </a:r>
          </a:p>
          <a:p>
            <a:pPr marL="0" indent="0" algn="ctr">
              <a:buNone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</a:t>
            </a:r>
            <a:r>
              <a:rPr lang="en-US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Barishal</a:t>
            </a:r>
            <a:endParaRPr lang="en-US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Batch 46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5BF408D0-AE96-FBFF-7806-F2EBA9F4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16504"/>
            <a:ext cx="7529159" cy="41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4582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458200" cy="53091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Laptop</a:t>
            </a: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SamsungVaio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laptops are highly regarded for their blend of performance, portability, and affordability.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4953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90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LAPTOP SONY VPC EB15FM">
            <a:extLst>
              <a:ext uri="{FF2B5EF4-FFF2-40B4-BE49-F238E27FC236}">
                <a16:creationId xmlns="" xmlns:a16="http://schemas.microsoft.com/office/drawing/2014/main" xmlns:lc="http://schemas.openxmlformats.org/drawingml/2006/lockedCanvas" id="{5AF2E0E2-E20E-73A7-B2CC-32193B4D7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599"/>
            <a:ext cx="4717393" cy="2720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48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4582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4582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Desktops</a:t>
            </a: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Samsung desktops are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synonymous with power and dependability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4953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90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The Best $900 Gaming PC Budget Build in 2020 – Killer Gaming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3B80E4-0E4D-0612-B3A6-6CFBFBB5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29" y="2259805"/>
            <a:ext cx="4158343" cy="2338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79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4582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458200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Tablets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tablets are celebrated for their versatility and innovative features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4953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90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ony 32GB Xperia Tablet Z (White) SGP312U1/W B&amp;H Photo Video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0D9E8A-A327-748F-190F-C21CADF7D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6" b="14489"/>
          <a:stretch/>
        </p:blipFill>
        <p:spPr bwMode="auto">
          <a:xfrm>
            <a:off x="2759529" y="2096269"/>
            <a:ext cx="3624943" cy="26654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85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4582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343" y="814873"/>
            <a:ext cx="8458200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Samsung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smartphones enjoy a stellar reputation for advanced features, including high-resolution cameras, fast processors, and 5G capabilities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905000"/>
            <a:ext cx="4953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1905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ony Unveils Its Latest Flagship Phone The Xperia 1 | The Urban Daily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FA9FCF-552C-9B3D-02CC-16175BFD7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48" y="2261847"/>
            <a:ext cx="2334305" cy="2334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3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112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Welcome to My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 Flow Chart of Business Plan  Samsung Electronics  </vt:lpstr>
      <vt:lpstr> Statistics of sold products in the last 3 months  ( January – March 2024) </vt:lpstr>
      <vt:lpstr> Sales Report of Samsung Electronic of the Month January – March 2024 </vt:lpstr>
      <vt:lpstr> Yearly report of SONY Electronics </vt:lpstr>
      <vt:lpstr> Yearly report of Samsung Electronics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Asus</dc:creator>
  <cp:lastModifiedBy>Asus</cp:lastModifiedBy>
  <cp:revision>21</cp:revision>
  <dcterms:created xsi:type="dcterms:W3CDTF">2024-12-04T14:54:43Z</dcterms:created>
  <dcterms:modified xsi:type="dcterms:W3CDTF">2024-12-04T15:40:59Z</dcterms:modified>
</cp:coreProperties>
</file>