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Fragen bitte am ende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818a442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818a442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Nur Henri hatte vorher Erfahrung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818a4420f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818a4420f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Seven Nation Army (Glitch Mob Remix)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81bf355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81bf355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818a4420f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818a4420f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let.dev/docs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Chatbot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Flo, Henri und Roxy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ist Flet?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7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81A2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181A2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Modernes Python Framework </a:t>
            </a:r>
            <a:endParaRPr sz="1800">
              <a:solidFill>
                <a:srgbClr val="181A2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81A2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181A2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Aufbau von Benutzeroberfläche</a:t>
            </a:r>
            <a:endParaRPr sz="1800">
              <a:solidFill>
                <a:srgbClr val="181A2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81A2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181A2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800">
                <a:solidFill>
                  <a:srgbClr val="181A2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infache Erstellung von Echtzeit-Web-, Mobil- und Desktop-Apps in Python</a:t>
            </a:r>
            <a:endParaRPr sz="1800">
              <a:solidFill>
                <a:srgbClr val="181A2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81A2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181A2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Keine Frontend-Erfahrung erforderlich</a:t>
            </a:r>
            <a:endParaRPr sz="1800">
              <a:solidFill>
                <a:srgbClr val="181A2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81A2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E3E3"/>
              </a:solidFill>
              <a:highlight>
                <a:srgbClr val="181A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E3E3E3"/>
              </a:solidFill>
              <a:highlight>
                <a:srgbClr val="181A2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7250" y="351150"/>
            <a:ext cx="1046275" cy="10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49" y="333625"/>
            <a:ext cx="1046276" cy="1146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Reflexion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Schwierigkeiten: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Flet installation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App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Problem beim Abspielen auf einige Platforms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Small wins: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Keine Git conflicts gehabt </a:t>
            </a:r>
            <a:r>
              <a:rPr lang="en"/>
              <a:t>💪</a:t>
            </a:r>
            <a:endParaRPr/>
          </a:p>
        </p:txBody>
      </p:sp>
      <p:sp>
        <p:nvSpPr>
          <p:cNvPr id="149" name="Google Shape;149;p1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Zukünftige Ziele: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Hum to Search von Google einbauen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Songtext suche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Ähnliche Lieder finden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Weitere funktionen einbauen: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Wikipedia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Info vom Vorlesungsplan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Basic Zeitmanagement für Klausuren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Sind noch offene Fragen?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BF9000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F1C232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