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07BFD87-781A-489E-B6E3-A4F6654C63F5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1152AC6-F123-4D54-BC01-35886FBFE6A0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FD87-781A-489E-B6E3-A4F6654C63F5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2AC6-F123-4D54-BC01-35886FBFE6A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FD87-781A-489E-B6E3-A4F6654C63F5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2AC6-F123-4D54-BC01-35886FBFE6A0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FD87-781A-489E-B6E3-A4F6654C63F5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2AC6-F123-4D54-BC01-35886FBFE6A0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07BFD87-781A-489E-B6E3-A4F6654C63F5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1152AC6-F123-4D54-BC01-35886FBFE6A0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FD87-781A-489E-B6E3-A4F6654C63F5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2AC6-F123-4D54-BC01-35886FBFE6A0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FD87-781A-489E-B6E3-A4F6654C63F5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2AC6-F123-4D54-BC01-35886FBFE6A0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FD87-781A-489E-B6E3-A4F6654C63F5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2AC6-F123-4D54-BC01-35886FBFE6A0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FD87-781A-489E-B6E3-A4F6654C63F5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2AC6-F123-4D54-BC01-35886FBFE6A0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FD87-781A-489E-B6E3-A4F6654C63F5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2AC6-F123-4D54-BC01-35886FBFE6A0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FD87-781A-489E-B6E3-A4F6654C63F5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2AC6-F123-4D54-BC01-35886FBFE6A0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07BFD87-781A-489E-B6E3-A4F6654C63F5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152AC6-F123-4D54-BC01-35886FBFE6A0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Quarters_of_Pari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kind</a:t>
            </a:r>
            <a:r>
              <a:rPr lang="fr-FR" dirty="0" smtClean="0"/>
              <a:t> of venue to open in Paris and </a:t>
            </a:r>
            <a:r>
              <a:rPr lang="fr-FR" dirty="0" err="1" smtClean="0"/>
              <a:t>where</a:t>
            </a:r>
            <a:r>
              <a:rPr lang="fr-FR" dirty="0" smtClean="0"/>
              <a:t> to open </a:t>
            </a:r>
            <a:r>
              <a:rPr lang="fr-FR" dirty="0" err="1" smtClean="0"/>
              <a:t>it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interested</a:t>
            </a:r>
            <a:r>
              <a:rPr lang="fr-FR" dirty="0" smtClean="0"/>
              <a:t> in </a:t>
            </a:r>
            <a:r>
              <a:rPr lang="fr-FR" dirty="0" err="1" smtClean="0"/>
              <a:t>opening</a:t>
            </a:r>
            <a:r>
              <a:rPr lang="fr-FR" dirty="0" smtClean="0"/>
              <a:t> a venue in Paris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Paris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visited</a:t>
            </a:r>
            <a:r>
              <a:rPr lang="fr-FR" dirty="0" smtClean="0"/>
              <a:t> capital in the World</a:t>
            </a:r>
          </a:p>
          <a:p>
            <a:endParaRPr lang="fr-FR" dirty="0" smtClean="0"/>
          </a:p>
          <a:p>
            <a:r>
              <a:rPr lang="fr-FR" dirty="0" smtClean="0"/>
              <a:t> More </a:t>
            </a:r>
            <a:r>
              <a:rPr lang="fr-FR" dirty="0" err="1" smtClean="0"/>
              <a:t>than</a:t>
            </a:r>
            <a:r>
              <a:rPr lang="fr-FR" dirty="0" smtClean="0"/>
              <a:t> 50 </a:t>
            </a:r>
            <a:r>
              <a:rPr lang="fr-FR" dirty="0" smtClean="0"/>
              <a:t>millions </a:t>
            </a:r>
            <a:r>
              <a:rPr lang="fr-FR" dirty="0" err="1" smtClean="0"/>
              <a:t>tourists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</a:t>
            </a:r>
            <a:r>
              <a:rPr lang="fr-FR" dirty="0" err="1" smtClean="0"/>
              <a:t>year</a:t>
            </a:r>
            <a:r>
              <a:rPr lang="fr-FR" dirty="0" smtClean="0"/>
              <a:t>, a lot of </a:t>
            </a:r>
            <a:r>
              <a:rPr lang="fr-FR" dirty="0" err="1" smtClean="0"/>
              <a:t>income</a:t>
            </a:r>
            <a:r>
              <a:rPr lang="fr-FR" dirty="0" smtClean="0"/>
              <a:t> </a:t>
            </a:r>
            <a:r>
              <a:rPr lang="fr-FR" dirty="0" err="1" smtClean="0"/>
              <a:t>comes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tourism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Any</a:t>
            </a:r>
            <a:r>
              <a:rPr lang="fr-FR" dirty="0" smtClean="0"/>
              <a:t> venue </a:t>
            </a:r>
            <a:r>
              <a:rPr lang="fr-FR" dirty="0" err="1" smtClean="0"/>
              <a:t>helpful</a:t>
            </a:r>
            <a:r>
              <a:rPr lang="fr-FR" dirty="0" smtClean="0"/>
              <a:t> to </a:t>
            </a:r>
            <a:r>
              <a:rPr lang="fr-FR" dirty="0" err="1" smtClean="0"/>
              <a:t>tourist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revenue</a:t>
            </a:r>
          </a:p>
          <a:p>
            <a:endParaRPr lang="fr-FR" dirty="0" smtClean="0"/>
          </a:p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kind</a:t>
            </a:r>
            <a:r>
              <a:rPr lang="fr-FR" dirty="0" smtClean="0"/>
              <a:t> of venue and </a:t>
            </a:r>
            <a:r>
              <a:rPr lang="fr-FR" dirty="0" err="1" smtClean="0"/>
              <a:t>what</a:t>
            </a:r>
            <a:r>
              <a:rPr lang="fr-FR" dirty="0" smtClean="0"/>
              <a:t> location to optimise the revenue ?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smtClean="0"/>
              <a:t>acquisition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Neighborhood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r>
              <a:rPr lang="fr-FR" dirty="0" smtClean="0"/>
              <a:t> </a:t>
            </a:r>
            <a:r>
              <a:rPr lang="fr-FR" dirty="0" err="1" smtClean="0"/>
              <a:t>acquired</a:t>
            </a:r>
            <a:r>
              <a:rPr lang="fr-FR" dirty="0" smtClean="0"/>
              <a:t> by </a:t>
            </a:r>
            <a:r>
              <a:rPr lang="fr-FR" dirty="0" err="1" smtClean="0"/>
              <a:t>scraping</a:t>
            </a:r>
            <a:r>
              <a:rPr lang="fr-FR" dirty="0" smtClean="0"/>
              <a:t> </a:t>
            </a:r>
            <a:r>
              <a:rPr lang="fr-FR" u="sng" dirty="0" smtClean="0">
                <a:hlinkClick r:id="rId2"/>
              </a:rPr>
              <a:t>https://</a:t>
            </a:r>
            <a:r>
              <a:rPr lang="fr-FR" u="sng" dirty="0" smtClean="0">
                <a:hlinkClick r:id="rId2"/>
              </a:rPr>
              <a:t>en.wikipedia.org/wiki/Quarters_of_Paris</a:t>
            </a:r>
            <a:endParaRPr lang="fr-FR" u="sng" dirty="0" smtClean="0"/>
          </a:p>
          <a:p>
            <a:endParaRPr lang="fr-FR" u="sng" dirty="0" smtClean="0"/>
          </a:p>
          <a:p>
            <a:r>
              <a:rPr lang="fr-FR" dirty="0" err="1" smtClean="0"/>
              <a:t>Coordinates</a:t>
            </a:r>
            <a:r>
              <a:rPr lang="fr-FR" dirty="0" smtClean="0"/>
              <a:t> of </a:t>
            </a:r>
            <a:r>
              <a:rPr lang="fr-FR" dirty="0" err="1" smtClean="0"/>
              <a:t>neighborhood</a:t>
            </a:r>
            <a:r>
              <a:rPr lang="fr-FR" dirty="0" smtClean="0"/>
              <a:t> </a:t>
            </a:r>
            <a:r>
              <a:rPr lang="fr-FR" dirty="0" err="1" smtClean="0"/>
              <a:t>acquired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Geocoder</a:t>
            </a:r>
            <a:r>
              <a:rPr lang="fr-FR" dirty="0" smtClean="0"/>
              <a:t> packages</a:t>
            </a:r>
          </a:p>
          <a:p>
            <a:endParaRPr lang="fr-FR" dirty="0" smtClean="0"/>
          </a:p>
          <a:p>
            <a:r>
              <a:rPr lang="fr-FR" dirty="0" smtClean="0"/>
              <a:t>Venues </a:t>
            </a:r>
            <a:r>
              <a:rPr lang="fr-FR" dirty="0" err="1" smtClean="0"/>
              <a:t>acquired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Foursquare</a:t>
            </a:r>
            <a:r>
              <a:rPr lang="fr-FR" dirty="0" smtClean="0"/>
              <a:t> API</a:t>
            </a:r>
          </a:p>
          <a:p>
            <a:endParaRPr lang="fr-FR" dirty="0" smtClean="0"/>
          </a:p>
          <a:p>
            <a:r>
              <a:rPr lang="fr-FR" dirty="0" smtClean="0"/>
              <a:t>No duplicates, not </a:t>
            </a:r>
            <a:r>
              <a:rPr lang="fr-FR" dirty="0" err="1" smtClean="0"/>
              <a:t>useful</a:t>
            </a:r>
            <a:r>
              <a:rPr lang="fr-FR" dirty="0" smtClean="0"/>
              <a:t> </a:t>
            </a:r>
            <a:r>
              <a:rPr lang="fr-FR" dirty="0" err="1" smtClean="0"/>
              <a:t>columns</a:t>
            </a:r>
            <a:r>
              <a:rPr lang="fr-FR" dirty="0" smtClean="0"/>
              <a:t> </a:t>
            </a:r>
            <a:r>
              <a:rPr lang="fr-FR" dirty="0" err="1" smtClean="0"/>
              <a:t>were</a:t>
            </a:r>
            <a:r>
              <a:rPr lang="fr-FR" dirty="0" smtClean="0"/>
              <a:t> </a:t>
            </a:r>
            <a:r>
              <a:rPr lang="fr-FR" dirty="0" err="1" smtClean="0"/>
              <a:t>droped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Final data </a:t>
            </a:r>
            <a:r>
              <a:rPr lang="fr-FR" dirty="0" err="1" smtClean="0"/>
              <a:t>contains</a:t>
            </a:r>
            <a:r>
              <a:rPr lang="fr-FR" dirty="0" smtClean="0"/>
              <a:t> </a:t>
            </a:r>
            <a:r>
              <a:rPr lang="fr-FR" dirty="0" smtClean="0"/>
              <a:t>2322 </a:t>
            </a:r>
            <a:r>
              <a:rPr lang="fr-FR" dirty="0" err="1" smtClean="0"/>
              <a:t>rows</a:t>
            </a:r>
            <a:r>
              <a:rPr lang="fr-FR" dirty="0" smtClean="0"/>
              <a:t> and 7 </a:t>
            </a:r>
            <a:r>
              <a:rPr lang="fr-FR" dirty="0" err="1" smtClean="0"/>
              <a:t>columns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Foliuum</a:t>
            </a:r>
            <a:r>
              <a:rPr lang="fr-FR" dirty="0" smtClean="0"/>
              <a:t> for </a:t>
            </a:r>
            <a:r>
              <a:rPr lang="fr-FR" dirty="0" err="1" smtClean="0"/>
              <a:t>visualization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96752"/>
            <a:ext cx="7056784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683568" y="5949280"/>
            <a:ext cx="77048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 smtClean="0"/>
              <a:t>Neighborhood</a:t>
            </a:r>
            <a:r>
              <a:rPr lang="fr-FR" dirty="0" smtClean="0"/>
              <a:t> are </a:t>
            </a:r>
            <a:r>
              <a:rPr lang="fr-FR" dirty="0" err="1" smtClean="0"/>
              <a:t>equally</a:t>
            </a:r>
            <a:r>
              <a:rPr lang="fr-FR" dirty="0" smtClean="0"/>
              <a:t> </a:t>
            </a:r>
            <a:r>
              <a:rPr lang="fr-FR" dirty="0" err="1" smtClean="0"/>
              <a:t>spread</a:t>
            </a:r>
            <a:r>
              <a:rPr lang="fr-FR" dirty="0" smtClean="0"/>
              <a:t>, a bit more </a:t>
            </a:r>
            <a:r>
              <a:rPr lang="fr-FR" dirty="0" err="1" smtClean="0"/>
              <a:t>concentrated</a:t>
            </a:r>
            <a:r>
              <a:rPr lang="fr-FR" dirty="0" smtClean="0"/>
              <a:t> in the center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Silouhette</a:t>
            </a:r>
            <a:r>
              <a:rPr lang="fr-FR" dirty="0" smtClean="0"/>
              <a:t> Score for </a:t>
            </a:r>
            <a:r>
              <a:rPr lang="fr-FR" dirty="0" err="1" smtClean="0"/>
              <a:t>Clustering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12777"/>
            <a:ext cx="6243652" cy="340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1043608" y="4941168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Silouhette</a:t>
            </a:r>
            <a:r>
              <a:rPr lang="fr-FR" dirty="0" smtClean="0"/>
              <a:t> Score </a:t>
            </a:r>
            <a:r>
              <a:rPr lang="fr-FR" dirty="0" err="1" smtClean="0"/>
              <a:t>helped</a:t>
            </a:r>
            <a:r>
              <a:rPr lang="fr-FR" dirty="0" smtClean="0"/>
              <a:t> us </a:t>
            </a:r>
            <a:r>
              <a:rPr lang="fr-FR" dirty="0" err="1" smtClean="0"/>
              <a:t>determine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optimal </a:t>
            </a:r>
            <a:r>
              <a:rPr lang="fr-FR" dirty="0" err="1" smtClean="0"/>
              <a:t>number</a:t>
            </a:r>
            <a:r>
              <a:rPr lang="fr-FR" dirty="0" smtClean="0"/>
              <a:t> of cluster </a:t>
            </a:r>
            <a:r>
              <a:rPr lang="fr-FR" dirty="0" err="1" smtClean="0"/>
              <a:t>was</a:t>
            </a:r>
            <a:r>
              <a:rPr lang="fr-FR" dirty="0" smtClean="0"/>
              <a:t> 3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Clustering</a:t>
            </a:r>
            <a:r>
              <a:rPr lang="fr-FR" dirty="0" smtClean="0"/>
              <a:t> </a:t>
            </a:r>
            <a:r>
              <a:rPr lang="fr-FR" dirty="0" err="1" smtClean="0"/>
              <a:t>neighborhood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K-</a:t>
            </a:r>
            <a:r>
              <a:rPr lang="fr-FR" dirty="0" err="1" smtClean="0"/>
              <a:t>means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124744"/>
            <a:ext cx="7488832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899592" y="5733256"/>
            <a:ext cx="712879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3 clusters,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restaurants venues. Clusters </a:t>
            </a:r>
            <a:r>
              <a:rPr lang="fr-FR" dirty="0" err="1" smtClean="0"/>
              <a:t>reflects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point French Cuisine </a:t>
            </a:r>
            <a:r>
              <a:rPr lang="fr-FR" dirty="0" err="1" smtClean="0"/>
              <a:t>is</a:t>
            </a:r>
            <a:r>
              <a:rPr lang="fr-FR" dirty="0" smtClean="0"/>
              <a:t> dominent in the </a:t>
            </a:r>
            <a:r>
              <a:rPr lang="fr-FR" dirty="0" err="1" smtClean="0"/>
              <a:t>neighborhood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and recommandation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This model </a:t>
            </a:r>
            <a:r>
              <a:rPr lang="fr-FR" dirty="0" err="1" smtClean="0"/>
              <a:t>was</a:t>
            </a:r>
            <a:r>
              <a:rPr lang="fr-FR" dirty="0" smtClean="0"/>
              <a:t> </a:t>
            </a:r>
            <a:r>
              <a:rPr lang="fr-FR" dirty="0" err="1" smtClean="0"/>
              <a:t>built</a:t>
            </a:r>
            <a:r>
              <a:rPr lang="fr-FR" dirty="0" smtClean="0"/>
              <a:t> to help </a:t>
            </a:r>
            <a:r>
              <a:rPr lang="fr-FR" dirty="0" err="1" smtClean="0"/>
              <a:t>locate</a:t>
            </a:r>
            <a:r>
              <a:rPr lang="fr-FR" dirty="0" smtClean="0"/>
              <a:t> the </a:t>
            </a:r>
            <a:r>
              <a:rPr lang="fr-FR" dirty="0" err="1" smtClean="0"/>
              <a:t>perfect</a:t>
            </a:r>
            <a:r>
              <a:rPr lang="fr-FR" dirty="0" smtClean="0"/>
              <a:t> place to open a restaurant</a:t>
            </a:r>
          </a:p>
          <a:p>
            <a:r>
              <a:rPr lang="fr-FR" dirty="0" smtClean="0"/>
              <a:t>French restaurant </a:t>
            </a:r>
            <a:r>
              <a:rPr lang="fr-FR" dirty="0" err="1" smtClean="0"/>
              <a:t>seems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the dominant </a:t>
            </a:r>
            <a:r>
              <a:rPr lang="fr-FR" dirty="0" err="1" smtClean="0"/>
              <a:t>kind</a:t>
            </a:r>
            <a:endParaRPr lang="fr-FR" dirty="0" smtClean="0"/>
          </a:p>
          <a:p>
            <a:r>
              <a:rPr lang="fr-FR" dirty="0" smtClean="0"/>
              <a:t>Cluster n°2 shows </a:t>
            </a:r>
            <a:r>
              <a:rPr lang="fr-FR" dirty="0" err="1" smtClean="0"/>
              <a:t>where</a:t>
            </a:r>
            <a:r>
              <a:rPr lang="fr-FR" dirty="0" smtClean="0"/>
              <a:t> French Cuisine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less</a:t>
            </a:r>
            <a:r>
              <a:rPr lang="fr-FR" dirty="0" smtClean="0"/>
              <a:t> dominant</a:t>
            </a:r>
          </a:p>
          <a:p>
            <a:r>
              <a:rPr lang="fr-FR" dirty="0" smtClean="0"/>
              <a:t>Recommandation </a:t>
            </a:r>
            <a:r>
              <a:rPr lang="fr-FR" dirty="0" err="1" smtClean="0"/>
              <a:t>is</a:t>
            </a:r>
            <a:r>
              <a:rPr lang="fr-FR" dirty="0" smtClean="0"/>
              <a:t> to open a French Restaurant in a </a:t>
            </a:r>
            <a:r>
              <a:rPr lang="fr-FR" dirty="0" err="1" smtClean="0"/>
              <a:t>neighborhood</a:t>
            </a:r>
            <a:r>
              <a:rPr lang="fr-FR" dirty="0" smtClean="0"/>
              <a:t> of Cluster n°2, </a:t>
            </a:r>
            <a:r>
              <a:rPr lang="fr-FR" dirty="0" err="1" smtClean="0"/>
              <a:t>near</a:t>
            </a:r>
            <a:r>
              <a:rPr lang="fr-FR" dirty="0" smtClean="0"/>
              <a:t> to the city center, </a:t>
            </a:r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are 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smtClean="0"/>
              <a:t>tourists</a:t>
            </a:r>
            <a:endParaRPr lang="fr-FR" dirty="0" smtClean="0"/>
          </a:p>
          <a:p>
            <a:r>
              <a:rPr lang="fr-FR" dirty="0" smtClean="0"/>
              <a:t>Recommandation of Chaussée d’Antin or La Madeleine </a:t>
            </a:r>
            <a:r>
              <a:rPr lang="fr-FR" dirty="0" err="1" smtClean="0"/>
              <a:t>Neighborhood</a:t>
            </a:r>
            <a:endParaRPr lang="fr-FR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</TotalTime>
  <Words>234</Words>
  <Application>Microsoft Office PowerPoint</Application>
  <PresentationFormat>Affichage à l'écran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Origine</vt:lpstr>
      <vt:lpstr>What kind of venue to open in Paris and where to open it?</vt:lpstr>
      <vt:lpstr>Why be interested in opening a venue in Paris ?</vt:lpstr>
      <vt:lpstr>Data acquisition</vt:lpstr>
      <vt:lpstr>Using Foliuum for visualization</vt:lpstr>
      <vt:lpstr>Using Silouhette Score for Clustering</vt:lpstr>
      <vt:lpstr>Clustering neighborhood using K-means</vt:lpstr>
      <vt:lpstr>Conclusion and recommandation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kind of venue to open in Paris and where to open it?</dc:title>
  <dc:creator>Rougui Diallo</dc:creator>
  <cp:lastModifiedBy>Rougui Diallo</cp:lastModifiedBy>
  <cp:revision>8</cp:revision>
  <dcterms:created xsi:type="dcterms:W3CDTF">2021-06-20T17:08:45Z</dcterms:created>
  <dcterms:modified xsi:type="dcterms:W3CDTF">2021-06-20T17:23:59Z</dcterms:modified>
</cp:coreProperties>
</file>