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2"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A7C6F9B-2C6F-40DB-8007-FA2000EAE390}">
          <p14:sldIdLst>
            <p14:sldId id="256"/>
            <p14:sldId id="261"/>
            <p14:sldId id="257"/>
            <p14:sldId id="258"/>
            <p14:sldId id="262"/>
            <p14:sldId id="263"/>
            <p14:sldId id="264"/>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KUU8HPdHxx4" TargetMode="Externa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09935" y="1497736"/>
            <a:ext cx="7521186" cy="2421464"/>
          </a:xfrm>
        </p:spPr>
        <p:txBody>
          <a:bodyPr/>
          <a:lstStyle/>
          <a:p>
            <a:pPr algn="ctr"/>
            <a:r>
              <a:rPr lang="es-CO" dirty="0" smtClean="0"/>
              <a:t>Proyecto</a:t>
            </a:r>
            <a:br>
              <a:rPr lang="es-CO" dirty="0" smtClean="0"/>
            </a:br>
            <a:r>
              <a:rPr lang="es-CO" dirty="0" smtClean="0"/>
              <a:t> Ecuaciones Diferenciales </a:t>
            </a:r>
            <a:endParaRPr lang="es-CO" dirty="0"/>
          </a:p>
        </p:txBody>
      </p:sp>
      <p:sp>
        <p:nvSpPr>
          <p:cNvPr id="3" name="Subtítulo 2"/>
          <p:cNvSpPr>
            <a:spLocks noGrp="1"/>
          </p:cNvSpPr>
          <p:nvPr>
            <p:ph type="subTitle" idx="1"/>
          </p:nvPr>
        </p:nvSpPr>
        <p:spPr>
          <a:xfrm>
            <a:off x="4478044" y="4432555"/>
            <a:ext cx="3584968" cy="1405467"/>
          </a:xfrm>
        </p:spPr>
        <p:txBody>
          <a:bodyPr/>
          <a:lstStyle/>
          <a:p>
            <a:r>
              <a:rPr lang="es-CO" dirty="0" smtClean="0"/>
              <a:t>Camila Andrea campo </a:t>
            </a:r>
            <a:r>
              <a:rPr lang="es-CO" dirty="0" smtClean="0"/>
              <a:t>herrera</a:t>
            </a:r>
          </a:p>
          <a:p>
            <a:r>
              <a:rPr lang="es-CO" dirty="0" smtClean="0"/>
              <a:t> </a:t>
            </a:r>
            <a:endParaRPr lang="es-CO" dirty="0" smtClean="0"/>
          </a:p>
          <a:p>
            <a:r>
              <a:rPr lang="es-CO" dirty="0" smtClean="0"/>
              <a:t>Cesar Nicolás Rivera patarroyo</a:t>
            </a:r>
            <a:endParaRPr lang="es-CO" dirty="0"/>
          </a:p>
        </p:txBody>
      </p:sp>
    </p:spTree>
    <p:extLst>
      <p:ext uri="{BB962C8B-B14F-4D97-AF65-F5344CB8AC3E}">
        <p14:creationId xmlns:p14="http://schemas.microsoft.com/office/powerpoint/2010/main" val="1973277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7569" y="252152"/>
            <a:ext cx="8832272" cy="928607"/>
          </a:xfrm>
        </p:spPr>
        <p:txBody>
          <a:bodyPr/>
          <a:lstStyle/>
          <a:p>
            <a:r>
              <a:rPr lang="es-MX" dirty="0" smtClean="0"/>
              <a:t>TABLA DE VALORES TIEMPO VS TEMPERATURA</a:t>
            </a:r>
            <a:endParaRPr lang="en-US" dirty="0"/>
          </a:p>
        </p:txBody>
      </p:sp>
      <p:pic>
        <p:nvPicPr>
          <p:cNvPr id="4" name="Marcador de contenido 3"/>
          <p:cNvPicPr>
            <a:picLocks noGrp="1" noChangeAspect="1"/>
          </p:cNvPicPr>
          <p:nvPr>
            <p:ph idx="1"/>
          </p:nvPr>
        </p:nvPicPr>
        <p:blipFill>
          <a:blip r:embed="rId2"/>
          <a:stretch>
            <a:fillRect/>
          </a:stretch>
        </p:blipFill>
        <p:spPr>
          <a:xfrm>
            <a:off x="1433947" y="1180759"/>
            <a:ext cx="2329527" cy="5319793"/>
          </a:xfrm>
          <a:prstGeom prst="rect">
            <a:avLst/>
          </a:prstGeom>
        </p:spPr>
      </p:pic>
      <p:sp>
        <p:nvSpPr>
          <p:cNvPr id="5" name="CuadroTexto 4"/>
          <p:cNvSpPr txBox="1"/>
          <p:nvPr/>
        </p:nvSpPr>
        <p:spPr>
          <a:xfrm>
            <a:off x="5012575" y="2360814"/>
            <a:ext cx="5552901" cy="2031325"/>
          </a:xfrm>
          <a:prstGeom prst="rect">
            <a:avLst/>
          </a:prstGeom>
          <a:noFill/>
        </p:spPr>
        <p:txBody>
          <a:bodyPr wrap="square" rtlCol="0">
            <a:spAutoFit/>
          </a:bodyPr>
          <a:lstStyle/>
          <a:p>
            <a:r>
              <a:rPr lang="es-MX" dirty="0" smtClean="0"/>
              <a:t>La columna del tiempo corresponde a la variable independiente</a:t>
            </a:r>
          </a:p>
          <a:p>
            <a:endParaRPr lang="es-MX" dirty="0"/>
          </a:p>
          <a:p>
            <a:endParaRPr lang="es-MX" dirty="0" smtClean="0"/>
          </a:p>
          <a:p>
            <a:endParaRPr lang="es-MX" dirty="0" smtClean="0"/>
          </a:p>
          <a:p>
            <a:r>
              <a:rPr lang="es-MX" dirty="0" smtClean="0"/>
              <a:t>La columna de la temperatura corresponde a la variable dependiente</a:t>
            </a:r>
            <a:endParaRPr lang="en-US" dirty="0"/>
          </a:p>
        </p:txBody>
      </p:sp>
    </p:spTree>
    <p:extLst>
      <p:ext uri="{BB962C8B-B14F-4D97-AF65-F5344CB8AC3E}">
        <p14:creationId xmlns:p14="http://schemas.microsoft.com/office/powerpoint/2010/main" val="388918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46185" y="48410"/>
            <a:ext cx="6239380" cy="1456267"/>
          </a:xfrm>
        </p:spPr>
        <p:txBody>
          <a:bodyPr/>
          <a:lstStyle/>
          <a:p>
            <a:r>
              <a:rPr lang="es-CO" dirty="0" smtClean="0"/>
              <a:t>Tabla de valores </a:t>
            </a:r>
            <a:r>
              <a:rPr lang="es-CO" dirty="0" smtClean="0"/>
              <a:t>con video</a:t>
            </a:r>
            <a:endParaRPr lang="es-CO" dirty="0"/>
          </a:p>
        </p:txBody>
      </p:sp>
      <p:pic>
        <p:nvPicPr>
          <p:cNvPr id="4" name="Imagen 3"/>
          <p:cNvPicPr>
            <a:picLocks noChangeAspect="1"/>
          </p:cNvPicPr>
          <p:nvPr/>
        </p:nvPicPr>
        <p:blipFill>
          <a:blip r:embed="rId3"/>
          <a:stretch>
            <a:fillRect/>
          </a:stretch>
        </p:blipFill>
        <p:spPr>
          <a:xfrm>
            <a:off x="845062" y="1151738"/>
            <a:ext cx="2977029" cy="5524845"/>
          </a:xfrm>
          <a:prstGeom prst="rect">
            <a:avLst/>
          </a:prstGeom>
        </p:spPr>
      </p:pic>
      <p:sp>
        <p:nvSpPr>
          <p:cNvPr id="7" name="CuadroTexto 6"/>
          <p:cNvSpPr txBox="1"/>
          <p:nvPr/>
        </p:nvSpPr>
        <p:spPr>
          <a:xfrm>
            <a:off x="5874682" y="1587804"/>
            <a:ext cx="3915295" cy="923330"/>
          </a:xfrm>
          <a:prstGeom prst="rect">
            <a:avLst/>
          </a:prstGeom>
          <a:noFill/>
        </p:spPr>
        <p:txBody>
          <a:bodyPr wrap="square" rtlCol="0">
            <a:spAutoFit/>
          </a:bodyPr>
          <a:lstStyle/>
          <a:p>
            <a:r>
              <a:rPr lang="es-MX" dirty="0" smtClean="0"/>
              <a:t>Video con las mediciones del tiempo con el que se obtuvieron los datos para la tabla  </a:t>
            </a:r>
            <a:endParaRPr lang="en-US" dirty="0"/>
          </a:p>
        </p:txBody>
      </p:sp>
      <p:pic>
        <p:nvPicPr>
          <p:cNvPr id="10" name="KUU8HPdHxx4"/>
          <p:cNvPicPr>
            <a:picLocks noRot="1" noChangeAspect="1"/>
          </p:cNvPicPr>
          <p:nvPr>
            <a:videoFile r:link="rId1"/>
          </p:nvPr>
        </p:nvPicPr>
        <p:blipFill>
          <a:blip r:embed="rId4"/>
          <a:stretch>
            <a:fillRect/>
          </a:stretch>
        </p:blipFill>
        <p:spPr>
          <a:xfrm>
            <a:off x="5297978" y="2916209"/>
            <a:ext cx="4572000" cy="2571750"/>
          </a:xfrm>
          <a:prstGeom prst="rect">
            <a:avLst/>
          </a:prstGeom>
        </p:spPr>
      </p:pic>
    </p:spTree>
    <p:extLst>
      <p:ext uri="{BB962C8B-B14F-4D97-AF65-F5344CB8AC3E}">
        <p14:creationId xmlns:p14="http://schemas.microsoft.com/office/powerpoint/2010/main" val="36224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53953" y="0"/>
            <a:ext cx="2943178" cy="1331576"/>
          </a:xfrm>
        </p:spPr>
        <p:txBody>
          <a:bodyPr/>
          <a:lstStyle/>
          <a:p>
            <a:r>
              <a:rPr lang="es-CO" dirty="0" smtClean="0"/>
              <a:t>Pendiente</a:t>
            </a:r>
            <a:endParaRPr lang="es-CO" dirty="0"/>
          </a:p>
        </p:txBody>
      </p:sp>
      <p:sp>
        <p:nvSpPr>
          <p:cNvPr id="7" name="CuadroTexto 6"/>
          <p:cNvSpPr txBox="1"/>
          <p:nvPr/>
        </p:nvSpPr>
        <p:spPr>
          <a:xfrm>
            <a:off x="5419898" y="1331576"/>
            <a:ext cx="5012574" cy="1077218"/>
          </a:xfrm>
          <a:prstGeom prst="rect">
            <a:avLst/>
          </a:prstGeom>
          <a:noFill/>
        </p:spPr>
        <p:txBody>
          <a:bodyPr wrap="square" rtlCol="0">
            <a:spAutoFit/>
          </a:bodyPr>
          <a:lstStyle/>
          <a:p>
            <a:pPr algn="ctr"/>
            <a:r>
              <a:rPr lang="es-MX" sz="3200" dirty="0" smtClean="0"/>
              <a:t>Formula para obtener la pendiente</a:t>
            </a:r>
            <a:endParaRPr lang="en-US" sz="3200" dirty="0"/>
          </a:p>
        </p:txBody>
      </p:sp>
      <p:pic>
        <p:nvPicPr>
          <p:cNvPr id="8" name="Imagen 7"/>
          <p:cNvPicPr>
            <a:picLocks noChangeAspect="1"/>
          </p:cNvPicPr>
          <p:nvPr/>
        </p:nvPicPr>
        <p:blipFill>
          <a:blip r:embed="rId2"/>
          <a:stretch>
            <a:fillRect/>
          </a:stretch>
        </p:blipFill>
        <p:spPr>
          <a:xfrm>
            <a:off x="725089" y="1331576"/>
            <a:ext cx="4161713" cy="5157622"/>
          </a:xfrm>
          <a:prstGeom prst="rect">
            <a:avLst/>
          </a:prstGeom>
        </p:spPr>
      </p:pic>
      <p:sp>
        <p:nvSpPr>
          <p:cNvPr id="9" name="CuadroTexto 8"/>
          <p:cNvSpPr txBox="1"/>
          <p:nvPr/>
        </p:nvSpPr>
        <p:spPr>
          <a:xfrm>
            <a:off x="5725542" y="2724707"/>
            <a:ext cx="4281055" cy="2031325"/>
          </a:xfrm>
          <a:prstGeom prst="rect">
            <a:avLst/>
          </a:prstGeom>
          <a:noFill/>
        </p:spPr>
        <p:txBody>
          <a:bodyPr wrap="square" rtlCol="0">
            <a:spAutoFit/>
          </a:bodyPr>
          <a:lstStyle/>
          <a:p>
            <a:r>
              <a:rPr lang="es-MX" dirty="0" smtClean="0"/>
              <a:t>Para obtener la pendiente se usa la formula  		m=(y1-y2)/(x1-x2)</a:t>
            </a:r>
          </a:p>
          <a:p>
            <a:r>
              <a:rPr lang="es-MX" dirty="0" smtClean="0"/>
              <a:t>Para esta ocasión se toman como puntos fijos (1080,40,6), se toman como (x1,y1)</a:t>
            </a:r>
          </a:p>
          <a:p>
            <a:r>
              <a:rPr lang="es-MX" dirty="0" smtClean="0"/>
              <a:t>Para hacer que se tomen como puntos fijos se pone el símbolo ($) antes y después de la letra </a:t>
            </a:r>
            <a:endParaRPr lang="en-US" dirty="0"/>
          </a:p>
        </p:txBody>
      </p:sp>
    </p:spTree>
    <p:extLst>
      <p:ext uri="{BB962C8B-B14F-4D97-AF65-F5344CB8AC3E}">
        <p14:creationId xmlns:p14="http://schemas.microsoft.com/office/powerpoint/2010/main" val="114843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3886" y="451659"/>
            <a:ext cx="3595254" cy="1219200"/>
          </a:xfrm>
        </p:spPr>
        <p:txBody>
          <a:bodyPr/>
          <a:lstStyle/>
          <a:p>
            <a:r>
              <a:rPr lang="es-MX" dirty="0" smtClean="0"/>
              <a:t>RECTA TANGENTE </a:t>
            </a:r>
            <a:endParaRPr lang="en-US" dirty="0"/>
          </a:p>
        </p:txBody>
      </p:sp>
      <p:pic>
        <p:nvPicPr>
          <p:cNvPr id="4" name="Marcador de contenido 3"/>
          <p:cNvPicPr>
            <a:picLocks noGrp="1" noChangeAspect="1"/>
          </p:cNvPicPr>
          <p:nvPr>
            <p:ph idx="1"/>
          </p:nvPr>
        </p:nvPicPr>
        <p:blipFill>
          <a:blip r:embed="rId2"/>
          <a:stretch>
            <a:fillRect/>
          </a:stretch>
        </p:blipFill>
        <p:spPr>
          <a:xfrm>
            <a:off x="2291167" y="2202686"/>
            <a:ext cx="7219950" cy="1066800"/>
          </a:xfrm>
          <a:prstGeom prst="rect">
            <a:avLst/>
          </a:prstGeom>
        </p:spPr>
      </p:pic>
      <p:sp>
        <p:nvSpPr>
          <p:cNvPr id="5" name="CuadroTexto 4"/>
          <p:cNvSpPr txBox="1"/>
          <p:nvPr/>
        </p:nvSpPr>
        <p:spPr>
          <a:xfrm>
            <a:off x="3549532" y="4114799"/>
            <a:ext cx="5170517" cy="923330"/>
          </a:xfrm>
          <a:prstGeom prst="rect">
            <a:avLst/>
          </a:prstGeom>
          <a:noFill/>
        </p:spPr>
        <p:txBody>
          <a:bodyPr wrap="square" rtlCol="0">
            <a:spAutoFit/>
          </a:bodyPr>
          <a:lstStyle/>
          <a:p>
            <a:r>
              <a:rPr lang="es-MX" dirty="0" smtClean="0"/>
              <a:t>Para encontrar el valor de la pendiente se debe tomar un promedio de los valores cercanos al punto requerido y así obtener el valor de la pendiente</a:t>
            </a:r>
            <a:endParaRPr lang="en-US" dirty="0"/>
          </a:p>
        </p:txBody>
      </p:sp>
    </p:spTree>
    <p:extLst>
      <p:ext uri="{BB962C8B-B14F-4D97-AF65-F5344CB8AC3E}">
        <p14:creationId xmlns:p14="http://schemas.microsoft.com/office/powerpoint/2010/main" val="1430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08958" y="391475"/>
            <a:ext cx="4775661" cy="1456267"/>
          </a:xfrm>
        </p:spPr>
        <p:txBody>
          <a:bodyPr/>
          <a:lstStyle/>
          <a:p>
            <a:r>
              <a:rPr lang="es-MX" dirty="0" smtClean="0"/>
              <a:t>Formula de la recta</a:t>
            </a:r>
            <a:endParaRPr lang="en-US" dirty="0"/>
          </a:p>
        </p:txBody>
      </p:sp>
      <p:pic>
        <p:nvPicPr>
          <p:cNvPr id="4" name="Marcador de contenido 3"/>
          <p:cNvPicPr>
            <a:picLocks noGrp="1" noChangeAspect="1"/>
          </p:cNvPicPr>
          <p:nvPr>
            <p:ph idx="1"/>
          </p:nvPr>
        </p:nvPicPr>
        <p:blipFill>
          <a:blip r:embed="rId2"/>
          <a:stretch>
            <a:fillRect/>
          </a:stretch>
        </p:blipFill>
        <p:spPr>
          <a:xfrm>
            <a:off x="2061958" y="2146921"/>
            <a:ext cx="7229475" cy="1028700"/>
          </a:xfrm>
          <a:prstGeom prst="rect">
            <a:avLst/>
          </a:prstGeom>
        </p:spPr>
      </p:pic>
      <p:sp>
        <p:nvSpPr>
          <p:cNvPr id="5" name="CuadroTexto 4"/>
          <p:cNvSpPr txBox="1"/>
          <p:nvPr/>
        </p:nvSpPr>
        <p:spPr>
          <a:xfrm>
            <a:off x="3108958" y="3773978"/>
            <a:ext cx="5744095" cy="1200329"/>
          </a:xfrm>
          <a:prstGeom prst="rect">
            <a:avLst/>
          </a:prstGeom>
          <a:noFill/>
        </p:spPr>
        <p:txBody>
          <a:bodyPr wrap="square" rtlCol="0">
            <a:spAutoFit/>
          </a:bodyPr>
          <a:lstStyle/>
          <a:p>
            <a:r>
              <a:rPr lang="es-MX" dirty="0" smtClean="0"/>
              <a:t>Para obtener el valor de (b) en la formula se debe modificar la formula para reemplazar con los valores que ya se tienen </a:t>
            </a:r>
            <a:endParaRPr lang="en-US" dirty="0" smtClean="0"/>
          </a:p>
          <a:p>
            <a:r>
              <a:rPr lang="es-MX" dirty="0"/>
              <a:t>	</a:t>
            </a:r>
            <a:r>
              <a:rPr lang="es-MX" dirty="0" smtClean="0"/>
              <a:t>				b=y-mx</a:t>
            </a:r>
          </a:p>
          <a:p>
            <a:endParaRPr lang="es-MX" dirty="0" smtClean="0"/>
          </a:p>
        </p:txBody>
      </p:sp>
    </p:spTree>
    <p:extLst>
      <p:ext uri="{BB962C8B-B14F-4D97-AF65-F5344CB8AC3E}">
        <p14:creationId xmlns:p14="http://schemas.microsoft.com/office/powerpoint/2010/main" val="15865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7729" y="360218"/>
            <a:ext cx="6795654" cy="1456267"/>
          </a:xfrm>
        </p:spPr>
        <p:txBody>
          <a:bodyPr/>
          <a:lstStyle/>
          <a:p>
            <a:r>
              <a:rPr lang="es-MX" dirty="0" smtClean="0"/>
              <a:t>ECUACION DE LA RECTA TANGENTE</a:t>
            </a:r>
            <a:endParaRPr lang="en-US" dirty="0"/>
          </a:p>
        </p:txBody>
      </p:sp>
      <p:pic>
        <p:nvPicPr>
          <p:cNvPr id="4" name="Marcador de contenido 3"/>
          <p:cNvPicPr>
            <a:picLocks noGrp="1" noChangeAspect="1"/>
          </p:cNvPicPr>
          <p:nvPr>
            <p:ph idx="1"/>
          </p:nvPr>
        </p:nvPicPr>
        <p:blipFill>
          <a:blip r:embed="rId2"/>
          <a:stretch>
            <a:fillRect/>
          </a:stretch>
        </p:blipFill>
        <p:spPr>
          <a:xfrm>
            <a:off x="689323" y="1709276"/>
            <a:ext cx="5628349" cy="4826962"/>
          </a:xfrm>
          <a:prstGeom prst="rect">
            <a:avLst/>
          </a:prstGeom>
        </p:spPr>
      </p:pic>
      <p:sp>
        <p:nvSpPr>
          <p:cNvPr id="5" name="CuadroTexto 4"/>
          <p:cNvSpPr txBox="1"/>
          <p:nvPr/>
        </p:nvSpPr>
        <p:spPr>
          <a:xfrm>
            <a:off x="7115695" y="2734888"/>
            <a:ext cx="4089862" cy="1754326"/>
          </a:xfrm>
          <a:prstGeom prst="rect">
            <a:avLst/>
          </a:prstGeom>
          <a:noFill/>
        </p:spPr>
        <p:txBody>
          <a:bodyPr wrap="square" rtlCol="0">
            <a:spAutoFit/>
          </a:bodyPr>
          <a:lstStyle/>
          <a:p>
            <a:r>
              <a:rPr lang="es-MX" dirty="0" smtClean="0"/>
              <a:t>En la primera casilla se digita la formula dejando como valores fijos (m, b)</a:t>
            </a:r>
          </a:p>
          <a:p>
            <a:r>
              <a:rPr lang="es-MX" dirty="0" smtClean="0"/>
              <a:t>Solamente cambia la columna del tiempo que son valores independientes, luego de esto se arrastra para que la formula aplique en el resto de las casillas</a:t>
            </a:r>
            <a:endParaRPr lang="en-US" dirty="0"/>
          </a:p>
        </p:txBody>
      </p:sp>
    </p:spTree>
    <p:extLst>
      <p:ext uri="{BB962C8B-B14F-4D97-AF65-F5344CB8AC3E}">
        <p14:creationId xmlns:p14="http://schemas.microsoft.com/office/powerpoint/2010/main" val="322671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1860" y="185652"/>
            <a:ext cx="6612774" cy="1456267"/>
          </a:xfrm>
        </p:spPr>
        <p:txBody>
          <a:bodyPr/>
          <a:lstStyle/>
          <a:p>
            <a:pPr algn="ctr"/>
            <a:r>
              <a:rPr lang="es-CO" dirty="0" smtClean="0"/>
              <a:t>Grafica </a:t>
            </a:r>
            <a:endParaRPr lang="es-CO" dirty="0"/>
          </a:p>
        </p:txBody>
      </p:sp>
      <p:sp>
        <p:nvSpPr>
          <p:cNvPr id="6" name="CuadroTexto 5"/>
          <p:cNvSpPr txBox="1"/>
          <p:nvPr/>
        </p:nvSpPr>
        <p:spPr>
          <a:xfrm>
            <a:off x="9101958" y="3112952"/>
            <a:ext cx="2751512" cy="646331"/>
          </a:xfrm>
          <a:prstGeom prst="rect">
            <a:avLst/>
          </a:prstGeom>
          <a:noFill/>
        </p:spPr>
        <p:txBody>
          <a:bodyPr wrap="square" rtlCol="0">
            <a:spAutoFit/>
          </a:bodyPr>
          <a:lstStyle/>
          <a:p>
            <a:r>
              <a:rPr lang="es-MX" dirty="0" smtClean="0"/>
              <a:t>Es tangente en el punto </a:t>
            </a:r>
          </a:p>
          <a:p>
            <a:r>
              <a:rPr lang="es-MX" dirty="0" smtClean="0"/>
              <a:t>T= 1080</a:t>
            </a:r>
            <a:endParaRPr lang="en-US" dirty="0"/>
          </a:p>
        </p:txBody>
      </p:sp>
      <p:pic>
        <p:nvPicPr>
          <p:cNvPr id="7" name="Imagen 6"/>
          <p:cNvPicPr>
            <a:picLocks noChangeAspect="1"/>
          </p:cNvPicPr>
          <p:nvPr/>
        </p:nvPicPr>
        <p:blipFill>
          <a:blip r:embed="rId2"/>
          <a:stretch>
            <a:fillRect/>
          </a:stretch>
        </p:blipFill>
        <p:spPr>
          <a:xfrm>
            <a:off x="315018" y="1465551"/>
            <a:ext cx="8105775" cy="4924425"/>
          </a:xfrm>
          <a:prstGeom prst="rect">
            <a:avLst/>
          </a:prstGeom>
        </p:spPr>
      </p:pic>
    </p:spTree>
    <p:extLst>
      <p:ext uri="{BB962C8B-B14F-4D97-AF65-F5344CB8AC3E}">
        <p14:creationId xmlns:p14="http://schemas.microsoft.com/office/powerpoint/2010/main" val="25948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CONCLUSIONES</a:t>
            </a:r>
            <a:r>
              <a:rPr lang="es-CO" dirty="0" smtClean="0"/>
              <a:t> </a:t>
            </a:r>
            <a:endParaRPr lang="es-CO" dirty="0"/>
          </a:p>
        </p:txBody>
      </p:sp>
      <p:sp>
        <p:nvSpPr>
          <p:cNvPr id="4" name="CuadroTexto 3"/>
          <p:cNvSpPr txBox="1"/>
          <p:nvPr/>
        </p:nvSpPr>
        <p:spPr>
          <a:xfrm>
            <a:off x="565264" y="2065867"/>
            <a:ext cx="9360132" cy="3139321"/>
          </a:xfrm>
          <a:prstGeom prst="rect">
            <a:avLst/>
          </a:prstGeom>
          <a:noFill/>
        </p:spPr>
        <p:txBody>
          <a:bodyPr wrap="square" rtlCol="0">
            <a:spAutoFit/>
          </a:bodyPr>
          <a:lstStyle/>
          <a:p>
            <a:r>
              <a:rPr lang="es-MX" dirty="0" smtClean="0"/>
              <a:t>-La mayor relación que se puede encontrar entre esta actividad y lo que va del curso, es que en este momento los temas actuales son ecuaciones de primer orden, en ellos se ven derivadas e integrales y en teoría la recta tangente es una derivada </a:t>
            </a:r>
          </a:p>
          <a:p>
            <a:endParaRPr lang="es-MX" dirty="0" smtClean="0"/>
          </a:p>
          <a:p>
            <a:r>
              <a:rPr lang="es-MX" dirty="0" smtClean="0"/>
              <a:t>-Para el desarrollo de este proyecto fue necesario utilizar concepto como la ecuación de la recta, como sacar una pendiente, que son temas que se ven tanto en el colegio como en calculo diferencial </a:t>
            </a:r>
          </a:p>
          <a:p>
            <a:endParaRPr lang="es-MX" dirty="0" smtClean="0"/>
          </a:p>
          <a:p>
            <a:r>
              <a:rPr lang="es-MX" dirty="0" smtClean="0"/>
              <a:t>-Para la realización de este proyecto nos dividimos las cosas por hacer de forma equitativa así produciendo que cada uno dejara su aporte, además del apoyo que  uno daba al otro en los momentos que no supiéramos como continuar </a:t>
            </a:r>
            <a:endParaRPr lang="en-US" dirty="0"/>
          </a:p>
        </p:txBody>
      </p:sp>
    </p:spTree>
    <p:extLst>
      <p:ext uri="{BB962C8B-B14F-4D97-AF65-F5344CB8AC3E}">
        <p14:creationId xmlns:p14="http://schemas.microsoft.com/office/powerpoint/2010/main" val="327874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498</TotalTime>
  <Words>313</Words>
  <Application>Microsoft Office PowerPoint</Application>
  <PresentationFormat>Panorámica</PresentationFormat>
  <Paragraphs>34</Paragraphs>
  <Slides>9</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Celestial</vt:lpstr>
      <vt:lpstr>Proyecto  Ecuaciones Diferenciales </vt:lpstr>
      <vt:lpstr>TABLA DE VALORES TIEMPO VS TEMPERATURA</vt:lpstr>
      <vt:lpstr>Tabla de valores con video</vt:lpstr>
      <vt:lpstr>Pendiente</vt:lpstr>
      <vt:lpstr>RECTA TANGENTE </vt:lpstr>
      <vt:lpstr>Formula de la recta</vt:lpstr>
      <vt:lpstr>ECUACION DE LA RECTA TANGENTE</vt:lpstr>
      <vt:lpstr>Grafica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Ecuaciones Diferenciales</dc:title>
  <dc:creator>CAMILA ANDREA CAMPO HERRERA</dc:creator>
  <cp:lastModifiedBy>CESAR NICOLAS RIVERA PATARROYO</cp:lastModifiedBy>
  <cp:revision>21</cp:revision>
  <dcterms:created xsi:type="dcterms:W3CDTF">2020-09-07T16:53:38Z</dcterms:created>
  <dcterms:modified xsi:type="dcterms:W3CDTF">2020-09-09T21:58:01Z</dcterms:modified>
</cp:coreProperties>
</file>