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58" r:id="rId7"/>
    <p:sldId id="259" r:id="rId8"/>
    <p:sldId id="275" r:id="rId9"/>
    <p:sldId id="300" r:id="rId10"/>
    <p:sldId id="260" r:id="rId11"/>
    <p:sldId id="297" r:id="rId12"/>
    <p:sldId id="296" r:id="rId13"/>
    <p:sldId id="299" r:id="rId14"/>
    <p:sldId id="272" r:id="rId15"/>
    <p:sldId id="273" r:id="rId16"/>
    <p:sldId id="274" r:id="rId17"/>
    <p:sldId id="276" r:id="rId18"/>
    <p:sldId id="277" r:id="rId19"/>
    <p:sldId id="298" r:id="rId20"/>
    <p:sldId id="290" r:id="rId21"/>
    <p:sldId id="291" r:id="rId22"/>
    <p:sldId id="292" r:id="rId23"/>
    <p:sldId id="293" r:id="rId24"/>
    <p:sldId id="294" r:id="rId25"/>
    <p:sldId id="268" r:id="rId26"/>
    <p:sldId id="266"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5F9F9"/>
    <a:srgbClr val="93A5A8"/>
    <a:srgbClr val="685135"/>
    <a:srgbClr val="BDA07D"/>
    <a:srgbClr val="627272"/>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7/10/2023</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7/10/2023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dirty="0"/>
              <a:t>PRESENTATION TITLE</a:t>
            </a:r>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oftwaretestinghelp.com/vbscript-tutorial-1/"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685636" y="286247"/>
            <a:ext cx="5634448" cy="1486349"/>
          </a:xfrm>
        </p:spPr>
        <p:txBody>
          <a:bodyPr>
            <a:scene3d>
              <a:camera prst="orthographicFront"/>
              <a:lightRig rig="threePt" dir="t"/>
            </a:scene3d>
            <a:sp3d extrusionH="57150">
              <a:bevelT h="25400" prst="softRound"/>
              <a:extrusionClr>
                <a:schemeClr val="bg2"/>
              </a:extrusionClr>
            </a:sp3d>
          </a:bodyPr>
          <a:lstStyle/>
          <a:p>
            <a:r>
              <a:rPr lang="en-US" b="1" dirty="0">
                <a:solidFill>
                  <a:schemeClr val="tx1">
                    <a:lumMod val="85000"/>
                    <a:lumOff val="15000"/>
                  </a:schemeClr>
                </a:solidFill>
                <a:effectLst>
                  <a:glow rad="101600">
                    <a:schemeClr val="accent2">
                      <a:alpha val="40000"/>
                    </a:schemeClr>
                  </a:glow>
                  <a:outerShdw blurRad="698500" algn="t" rotWithShape="0">
                    <a:prstClr val="black">
                      <a:alpha val="40000"/>
                    </a:prstClr>
                  </a:outerShdw>
                </a:effectLst>
              </a:rPr>
              <a:t>AIGs </a:t>
            </a:r>
            <a:r>
              <a:rPr lang="en-US" b="1" dirty="0" err="1">
                <a:solidFill>
                  <a:schemeClr val="tx1">
                    <a:lumMod val="85000"/>
                    <a:lumOff val="15000"/>
                  </a:schemeClr>
                </a:solidFill>
                <a:effectLst>
                  <a:glow rad="101600">
                    <a:schemeClr val="accent2">
                      <a:alpha val="40000"/>
                    </a:schemeClr>
                  </a:glow>
                  <a:outerShdw blurRad="698500" algn="t" rotWithShape="0">
                    <a:prstClr val="black">
                      <a:alpha val="40000"/>
                    </a:prstClr>
                  </a:outerShdw>
                </a:effectLst>
              </a:rPr>
              <a:t>mca</a:t>
            </a:r>
            <a:r>
              <a:rPr lang="en-US" b="1" dirty="0">
                <a:solidFill>
                  <a:schemeClr val="tx1">
                    <a:lumMod val="85000"/>
                    <a:lumOff val="15000"/>
                  </a:schemeClr>
                </a:solidFill>
                <a:effectLst>
                  <a:glow rad="101600">
                    <a:schemeClr val="accent2">
                      <a:alpha val="40000"/>
                    </a:schemeClr>
                  </a:glow>
                  <a:outerShdw blurRad="698500" algn="t" rotWithShape="0">
                    <a:prstClr val="black">
                      <a:alpha val="40000"/>
                    </a:prstClr>
                  </a:outerShdw>
                </a:effectLst>
              </a:rPr>
              <a:t> forum</a:t>
            </a:r>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622025" y="3021260"/>
            <a:ext cx="5071108" cy="2608496"/>
          </a:xfrm>
        </p:spPr>
        <p:txBody>
          <a:bodyPr/>
          <a:lstStyle/>
          <a:p>
            <a:r>
              <a:rPr lang="en-US" b="1" dirty="0">
                <a:solidFill>
                  <a:schemeClr val="tx1">
                    <a:lumMod val="85000"/>
                    <a:lumOff val="15000"/>
                  </a:schemeClr>
                </a:solidFill>
              </a:rPr>
              <a:t>Presented by- Mohammed Faizan</a:t>
            </a:r>
          </a:p>
          <a:p>
            <a:r>
              <a:rPr lang="en-US" b="1" dirty="0">
                <a:solidFill>
                  <a:schemeClr val="tx1">
                    <a:lumMod val="85000"/>
                    <a:lumOff val="15000"/>
                  </a:schemeClr>
                </a:solidFill>
              </a:rPr>
              <a:t>                    (P18AJ21S0139)</a:t>
            </a:r>
          </a:p>
          <a:p>
            <a:r>
              <a:rPr lang="en-US" b="1" dirty="0">
                <a:solidFill>
                  <a:schemeClr val="tx1">
                    <a:lumMod val="85000"/>
                    <a:lumOff val="15000"/>
                  </a:schemeClr>
                </a:solidFill>
              </a:rPr>
              <a:t>                    Abhishek Kumar Boby</a:t>
            </a:r>
          </a:p>
          <a:p>
            <a:r>
              <a:rPr lang="en-US" b="1" dirty="0">
                <a:solidFill>
                  <a:schemeClr val="tx1">
                    <a:lumMod val="85000"/>
                    <a:lumOff val="15000"/>
                  </a:schemeClr>
                </a:solidFill>
              </a:rPr>
              <a:t>                    (P18AJ21S0142)</a:t>
            </a:r>
          </a:p>
          <a:p>
            <a:endParaRPr lang="en-US" b="1" dirty="0">
              <a:solidFill>
                <a:schemeClr val="tx1">
                  <a:lumMod val="85000"/>
                  <a:lumOff val="15000"/>
                </a:schemeClr>
              </a:solidFill>
            </a:endParaRPr>
          </a:p>
          <a:p>
            <a:r>
              <a:rPr lang="en-US" b="1" dirty="0">
                <a:solidFill>
                  <a:schemeClr val="tx1">
                    <a:lumMod val="85000"/>
                    <a:lumOff val="15000"/>
                  </a:schemeClr>
                </a:solidFill>
              </a:rPr>
              <a:t>Project guide – </a:t>
            </a:r>
            <a:r>
              <a:rPr lang="en-US" b="1" dirty="0" err="1">
                <a:solidFill>
                  <a:schemeClr val="tx1">
                    <a:lumMod val="85000"/>
                    <a:lumOff val="15000"/>
                  </a:schemeClr>
                </a:solidFill>
              </a:rPr>
              <a:t>Mr.Rajesh</a:t>
            </a:r>
            <a:r>
              <a:rPr lang="en-US" b="1" dirty="0">
                <a:solidFill>
                  <a:schemeClr val="tx1">
                    <a:lumMod val="85000"/>
                    <a:lumOff val="15000"/>
                  </a:schemeClr>
                </a:solidFill>
              </a:rPr>
              <a:t> Rao K</a:t>
            </a:r>
          </a:p>
          <a:p>
            <a:r>
              <a:rPr lang="en-US" b="1" dirty="0">
                <a:solidFill>
                  <a:schemeClr val="tx1">
                    <a:lumMod val="85000"/>
                    <a:lumOff val="15000"/>
                  </a:schemeClr>
                </a:solidFill>
              </a:rPr>
              <a:t>                      (Assistant Professor)</a:t>
            </a:r>
          </a:p>
        </p:txBody>
      </p:sp>
      <p:sp>
        <p:nvSpPr>
          <p:cNvPr id="34" name="Rectangle 33">
            <a:extLst>
              <a:ext uri="{FF2B5EF4-FFF2-40B4-BE49-F238E27FC236}">
                <a16:creationId xmlns:a16="http://schemas.microsoft.com/office/drawing/2014/main" id="{106CDEB7-77E8-4351-9B76-07896E7317C0}"/>
              </a:ext>
              <a:ext uri="{C183D7F6-B498-43B3-948B-1728B52AA6E4}">
                <adec:decorative xmlns:adec="http://schemas.microsoft.com/office/drawing/2017/decorative" val="1"/>
              </a:ext>
            </a:extLst>
          </p:cNvPr>
          <p:cNvSpPr/>
          <p:nvPr/>
        </p:nvSpPr>
        <p:spPr>
          <a:xfrm>
            <a:off x="6696075" y="0"/>
            <a:ext cx="28956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a:extLst>
              <a:ext uri="{FF2B5EF4-FFF2-40B4-BE49-F238E27FC236}">
                <a16:creationId xmlns:a16="http://schemas.microsoft.com/office/drawing/2014/main" id="{B8CEDE73-1442-107A-71EA-9F174FC72522}"/>
              </a:ext>
            </a:extLst>
          </p:cNvPr>
          <p:cNvPicPr>
            <a:picLocks noGrp="1" noChangeAspect="1"/>
          </p:cNvPicPr>
          <p:nvPr>
            <p:ph type="pic" sz="quarter" idx="11"/>
          </p:nvPr>
        </p:nvPicPr>
        <p:blipFill rotWithShape="1">
          <a:blip r:embed="rId2"/>
          <a:srcRect l="-26332" t="-20660" r="-26332" b="-20660"/>
          <a:stretch/>
        </p:blipFill>
        <p:spPr>
          <a:xfrm>
            <a:off x="6783540" y="639705"/>
            <a:ext cx="5495924" cy="5087522"/>
          </a:xfrm>
          <a:prstGeom prst="rect">
            <a:avLst/>
          </a:prstGeom>
          <a:ln>
            <a:noFill/>
          </a:ln>
          <a:effectLst>
            <a:outerShdw blurRad="292100" dist="139700" dir="2700000" algn="tl" rotWithShape="0">
              <a:srgbClr val="333333">
                <a:alpha val="65000"/>
              </a:srgbClr>
            </a:outerShdw>
          </a:effectLst>
        </p:spPr>
      </p:pic>
      <p:sp>
        <p:nvSpPr>
          <p:cNvPr id="9" name="Rectangle: Rounded Corners 8">
            <a:extLst>
              <a:ext uri="{FF2B5EF4-FFF2-40B4-BE49-F238E27FC236}">
                <a16:creationId xmlns:a16="http://schemas.microsoft.com/office/drawing/2014/main" id="{4AA15F85-24DF-E98E-422E-854AA30F45C1}"/>
              </a:ext>
            </a:extLst>
          </p:cNvPr>
          <p:cNvSpPr/>
          <p:nvPr/>
        </p:nvSpPr>
        <p:spPr>
          <a:xfrm>
            <a:off x="403966" y="2727296"/>
            <a:ext cx="5634448" cy="319642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7256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C0B1D-DC44-9863-1CA9-56C8C5BC0C45}"/>
              </a:ext>
            </a:extLst>
          </p:cNvPr>
          <p:cNvSpPr>
            <a:spLocks noGrp="1"/>
          </p:cNvSpPr>
          <p:nvPr>
            <p:ph type="title"/>
          </p:nvPr>
        </p:nvSpPr>
        <p:spPr>
          <a:xfrm>
            <a:off x="466725" y="645275"/>
            <a:ext cx="5257800" cy="726137"/>
          </a:xfrm>
        </p:spPr>
        <p:txBody>
          <a:bodyPr/>
          <a:lstStyle/>
          <a:p>
            <a:pPr algn="just"/>
            <a:r>
              <a:rPr lang="en-US" kern="1200" cap="all" spc="200" baseline="0" dirty="0">
                <a:latin typeface="+mj-lt"/>
                <a:ea typeface="+mj-ea"/>
                <a:cs typeface="+mj-cs"/>
              </a:rPr>
              <a:t>   features &amp; overview</a:t>
            </a:r>
            <a:endParaRPr lang="en-IN" dirty="0"/>
          </a:p>
        </p:txBody>
      </p:sp>
      <p:sp>
        <p:nvSpPr>
          <p:cNvPr id="3" name="Text Placeholder 2">
            <a:extLst>
              <a:ext uri="{FF2B5EF4-FFF2-40B4-BE49-F238E27FC236}">
                <a16:creationId xmlns:a16="http://schemas.microsoft.com/office/drawing/2014/main" id="{AD5AECC8-29B6-D52E-0BB7-A2D65F1F654D}"/>
              </a:ext>
            </a:extLst>
          </p:cNvPr>
          <p:cNvSpPr>
            <a:spLocks noGrp="1"/>
          </p:cNvSpPr>
          <p:nvPr>
            <p:ph type="body" sz="quarter" idx="13"/>
          </p:nvPr>
        </p:nvSpPr>
        <p:spPr/>
        <p:txBody>
          <a:bodyPr/>
          <a:lstStyle/>
          <a:p>
            <a:pPr algn="just"/>
            <a:r>
              <a:rPr lang="en-IN" dirty="0">
                <a:solidFill>
                  <a:schemeClr val="tx1"/>
                </a:solidFill>
              </a:rPr>
              <a:t>Cross Site Scripting (XSS)</a:t>
            </a:r>
          </a:p>
        </p:txBody>
      </p:sp>
      <p:sp>
        <p:nvSpPr>
          <p:cNvPr id="4" name="Text Placeholder 3">
            <a:extLst>
              <a:ext uri="{FF2B5EF4-FFF2-40B4-BE49-F238E27FC236}">
                <a16:creationId xmlns:a16="http://schemas.microsoft.com/office/drawing/2014/main" id="{C9E941EE-3E9B-BA4A-E860-917C5EE088FB}"/>
              </a:ext>
            </a:extLst>
          </p:cNvPr>
          <p:cNvSpPr>
            <a:spLocks noGrp="1"/>
          </p:cNvSpPr>
          <p:nvPr>
            <p:ph type="body" sz="quarter" idx="16"/>
          </p:nvPr>
        </p:nvSpPr>
        <p:spPr/>
        <p:txBody>
          <a:bodyPr/>
          <a:lstStyle/>
          <a:p>
            <a:pPr algn="just"/>
            <a:r>
              <a:rPr lang="en-US" b="0" i="0" dirty="0">
                <a:solidFill>
                  <a:srgbClr val="3A3A3A"/>
                </a:solidFill>
                <a:effectLst/>
                <a:latin typeface="Segoe UI Light (Body)"/>
              </a:rPr>
              <a:t>Cross Site Scripting attack means sending and injecting malicious code or script. Malicious code is usually written with client-side programming languages such as </a:t>
            </a:r>
            <a:r>
              <a:rPr lang="en-US" b="0" i="0" dirty="0" err="1">
                <a:solidFill>
                  <a:srgbClr val="3A3A3A"/>
                </a:solidFill>
                <a:effectLst/>
                <a:latin typeface="Segoe UI Light (Body)"/>
              </a:rPr>
              <a:t>Javascript</a:t>
            </a:r>
            <a:r>
              <a:rPr lang="en-US" b="0" i="0" dirty="0">
                <a:solidFill>
                  <a:srgbClr val="3A3A3A"/>
                </a:solidFill>
                <a:effectLst/>
                <a:latin typeface="Segoe UI Light (Body)"/>
              </a:rPr>
              <a:t>, HTML, </a:t>
            </a:r>
            <a:r>
              <a:rPr lang="en-US" b="0" i="0" u="none" strike="noStrike" dirty="0">
                <a:solidFill>
                  <a:srgbClr val="ED0000"/>
                </a:solidFill>
                <a:effectLst/>
                <a:latin typeface="Segoe UI Light (Body)"/>
                <a:hlinkClick r:id="rId2"/>
              </a:rPr>
              <a:t>VBScript</a:t>
            </a:r>
            <a:r>
              <a:rPr lang="en-US" b="0" i="0" dirty="0">
                <a:solidFill>
                  <a:srgbClr val="3A3A3A"/>
                </a:solidFill>
                <a:effectLst/>
                <a:latin typeface="Segoe UI Light (Body)"/>
              </a:rPr>
              <a:t>, Flash, etc. However, </a:t>
            </a:r>
            <a:r>
              <a:rPr lang="en-US" b="0" i="0" dirty="0" err="1">
                <a:solidFill>
                  <a:srgbClr val="3A3A3A"/>
                </a:solidFill>
                <a:effectLst/>
                <a:latin typeface="Segoe UI Light (Body)"/>
              </a:rPr>
              <a:t>Javascript</a:t>
            </a:r>
            <a:r>
              <a:rPr lang="en-US" b="0" i="0" dirty="0">
                <a:solidFill>
                  <a:srgbClr val="3A3A3A"/>
                </a:solidFill>
                <a:effectLst/>
                <a:latin typeface="Segoe UI Light (Body)"/>
              </a:rPr>
              <a:t> and HTML are mostly used to perform this attack.</a:t>
            </a:r>
            <a:endParaRPr lang="en-IN" dirty="0">
              <a:latin typeface="Segoe UI Light (Body)"/>
            </a:endParaRPr>
          </a:p>
        </p:txBody>
      </p:sp>
      <p:sp>
        <p:nvSpPr>
          <p:cNvPr id="5" name="Text Placeholder 4">
            <a:extLst>
              <a:ext uri="{FF2B5EF4-FFF2-40B4-BE49-F238E27FC236}">
                <a16:creationId xmlns:a16="http://schemas.microsoft.com/office/drawing/2014/main" id="{08850E07-B50B-E870-1408-736A4FCD1720}"/>
              </a:ext>
            </a:extLst>
          </p:cNvPr>
          <p:cNvSpPr>
            <a:spLocks noGrp="1"/>
          </p:cNvSpPr>
          <p:nvPr>
            <p:ph type="body" sz="quarter" idx="17"/>
          </p:nvPr>
        </p:nvSpPr>
        <p:spPr>
          <a:xfrm>
            <a:off x="4329224" y="1848221"/>
            <a:ext cx="3515704" cy="637982"/>
          </a:xfrm>
        </p:spPr>
        <p:txBody>
          <a:bodyPr/>
          <a:lstStyle/>
          <a:p>
            <a:pPr algn="just"/>
            <a:r>
              <a:rPr lang="en-IN" dirty="0">
                <a:solidFill>
                  <a:schemeClr val="tx1"/>
                </a:solidFill>
              </a:rPr>
              <a:t>Prevention of  Inappropriate Words</a:t>
            </a:r>
          </a:p>
        </p:txBody>
      </p:sp>
      <p:sp>
        <p:nvSpPr>
          <p:cNvPr id="6" name="Text Placeholder 5">
            <a:extLst>
              <a:ext uri="{FF2B5EF4-FFF2-40B4-BE49-F238E27FC236}">
                <a16:creationId xmlns:a16="http://schemas.microsoft.com/office/drawing/2014/main" id="{2727F69C-A618-B4B1-643D-7C6443F95086}"/>
              </a:ext>
            </a:extLst>
          </p:cNvPr>
          <p:cNvSpPr>
            <a:spLocks noGrp="1"/>
          </p:cNvSpPr>
          <p:nvPr>
            <p:ph type="body" sz="quarter" idx="18"/>
          </p:nvPr>
        </p:nvSpPr>
        <p:spPr/>
        <p:txBody>
          <a:bodyPr/>
          <a:lstStyle/>
          <a:p>
            <a:pPr algn="just"/>
            <a:r>
              <a:rPr lang="en-US" b="0" i="0" dirty="0">
                <a:effectLst/>
                <a:latin typeface="Segoe UI Light (Body)"/>
              </a:rPr>
              <a:t>The process involves creating a profanity word list containing offensive words, variations, and misspellings. An algorithm is developed to scan user-generated content, checking for the presence of profanity words. This can be achieved through exact match filtering, pattern matching, or contextual analysis. Before allowing content to be posted, it is validated for profanity words</a:t>
            </a:r>
            <a:endParaRPr lang="en-IN" dirty="0">
              <a:latin typeface="Segoe UI Light (Body)"/>
            </a:endParaRPr>
          </a:p>
        </p:txBody>
      </p:sp>
      <p:sp>
        <p:nvSpPr>
          <p:cNvPr id="7" name="Text Placeholder 6">
            <a:extLst>
              <a:ext uri="{FF2B5EF4-FFF2-40B4-BE49-F238E27FC236}">
                <a16:creationId xmlns:a16="http://schemas.microsoft.com/office/drawing/2014/main" id="{0637A366-F82D-7B3C-FF97-B1A2B79E55E8}"/>
              </a:ext>
            </a:extLst>
          </p:cNvPr>
          <p:cNvSpPr>
            <a:spLocks noGrp="1"/>
          </p:cNvSpPr>
          <p:nvPr>
            <p:ph type="body" sz="quarter" idx="19"/>
          </p:nvPr>
        </p:nvSpPr>
        <p:spPr>
          <a:xfrm>
            <a:off x="8061574" y="1848221"/>
            <a:ext cx="3515704" cy="422365"/>
          </a:xfrm>
        </p:spPr>
        <p:txBody>
          <a:bodyPr/>
          <a:lstStyle/>
          <a:p>
            <a:pPr algn="just"/>
            <a:r>
              <a:rPr lang="en-IN" dirty="0">
                <a:solidFill>
                  <a:schemeClr val="tx1"/>
                </a:solidFill>
              </a:rPr>
              <a:t>Limited Functionalities for Guest Users</a:t>
            </a:r>
          </a:p>
        </p:txBody>
      </p:sp>
      <p:sp>
        <p:nvSpPr>
          <p:cNvPr id="8" name="Text Placeholder 7">
            <a:extLst>
              <a:ext uri="{FF2B5EF4-FFF2-40B4-BE49-F238E27FC236}">
                <a16:creationId xmlns:a16="http://schemas.microsoft.com/office/drawing/2014/main" id="{3F9302FE-CC45-FAAB-2691-4325F7BFB548}"/>
              </a:ext>
            </a:extLst>
          </p:cNvPr>
          <p:cNvSpPr>
            <a:spLocks noGrp="1"/>
          </p:cNvSpPr>
          <p:nvPr>
            <p:ph type="body" sz="quarter" idx="20"/>
          </p:nvPr>
        </p:nvSpPr>
        <p:spPr>
          <a:xfrm>
            <a:off x="8175666" y="2523933"/>
            <a:ext cx="3515346" cy="3714942"/>
          </a:xfrm>
        </p:spPr>
        <p:txBody>
          <a:bodyPr/>
          <a:lstStyle/>
          <a:p>
            <a:pPr algn="just"/>
            <a:r>
              <a:rPr lang="en-IN" dirty="0"/>
              <a:t>Providing limited functionalities for guest users who have not logged in</a:t>
            </a:r>
            <a:br>
              <a:rPr lang="en-IN" dirty="0"/>
            </a:br>
            <a:endParaRPr lang="en-IN" dirty="0"/>
          </a:p>
          <a:p>
            <a:pPr algn="just"/>
            <a:r>
              <a:rPr lang="en-IN" dirty="0"/>
              <a:t>Limitation include</a:t>
            </a:r>
          </a:p>
          <a:p>
            <a:pPr algn="just"/>
            <a:r>
              <a:rPr lang="en-IN" dirty="0"/>
              <a:t>Disabled Search</a:t>
            </a:r>
          </a:p>
          <a:p>
            <a:pPr algn="just"/>
            <a:r>
              <a:rPr lang="en-IN" dirty="0"/>
              <a:t>Not Allowed to post or comment</a:t>
            </a:r>
          </a:p>
          <a:p>
            <a:pPr algn="just"/>
            <a:r>
              <a:rPr lang="en-IN" dirty="0"/>
              <a:t>Proper measure against opening Profiles and Edit Profile PHP with manipulation of URL</a:t>
            </a:r>
          </a:p>
        </p:txBody>
      </p:sp>
      <p:sp>
        <p:nvSpPr>
          <p:cNvPr id="9" name="Date Placeholder 8">
            <a:extLst>
              <a:ext uri="{FF2B5EF4-FFF2-40B4-BE49-F238E27FC236}">
                <a16:creationId xmlns:a16="http://schemas.microsoft.com/office/drawing/2014/main" id="{DB451C1B-9F8F-390F-E761-EC54660B1969}"/>
              </a:ext>
            </a:extLst>
          </p:cNvPr>
          <p:cNvSpPr>
            <a:spLocks noGrp="1"/>
          </p:cNvSpPr>
          <p:nvPr>
            <p:ph type="dt" sz="half" idx="10"/>
          </p:nvPr>
        </p:nvSpPr>
        <p:spPr/>
        <p:txBody>
          <a:bodyPr/>
          <a:lstStyle/>
          <a:p>
            <a:pPr algn="just"/>
            <a:r>
              <a:rPr lang="en-US"/>
              <a:t>20XX</a:t>
            </a:r>
            <a:endParaRPr lang="en-US" dirty="0"/>
          </a:p>
        </p:txBody>
      </p:sp>
      <p:sp>
        <p:nvSpPr>
          <p:cNvPr id="10" name="Footer Placeholder 9">
            <a:extLst>
              <a:ext uri="{FF2B5EF4-FFF2-40B4-BE49-F238E27FC236}">
                <a16:creationId xmlns:a16="http://schemas.microsoft.com/office/drawing/2014/main" id="{71E42999-FC1B-9AAC-54B7-B5E6B95718ED}"/>
              </a:ext>
            </a:extLst>
          </p:cNvPr>
          <p:cNvSpPr>
            <a:spLocks noGrp="1"/>
          </p:cNvSpPr>
          <p:nvPr>
            <p:ph type="ftr" sz="quarter" idx="11"/>
          </p:nvPr>
        </p:nvSpPr>
        <p:spPr/>
        <p:txBody>
          <a:bodyPr/>
          <a:lstStyle/>
          <a:p>
            <a:pPr algn="just"/>
            <a:r>
              <a:rPr lang="en-US"/>
              <a:t>PRESENTATION TITLE</a:t>
            </a:r>
            <a:endParaRPr lang="en-US" dirty="0"/>
          </a:p>
        </p:txBody>
      </p:sp>
      <p:sp>
        <p:nvSpPr>
          <p:cNvPr id="11" name="Slide Number Placeholder 10">
            <a:extLst>
              <a:ext uri="{FF2B5EF4-FFF2-40B4-BE49-F238E27FC236}">
                <a16:creationId xmlns:a16="http://schemas.microsoft.com/office/drawing/2014/main" id="{784A7DEE-A24F-4802-6C7E-0A4E8B68DFB2}"/>
              </a:ext>
            </a:extLst>
          </p:cNvPr>
          <p:cNvSpPr>
            <a:spLocks noGrp="1"/>
          </p:cNvSpPr>
          <p:nvPr>
            <p:ph type="sldNum" sz="quarter" idx="12"/>
          </p:nvPr>
        </p:nvSpPr>
        <p:spPr/>
        <p:txBody>
          <a:bodyPr/>
          <a:lstStyle/>
          <a:p>
            <a:pPr algn="just"/>
            <a:fld id="{F91729D4-A164-47A3-830D-E792BCE699E4}" type="slidenum">
              <a:rPr lang="en-US" smtClean="0"/>
              <a:pPr algn="just"/>
              <a:t>10</a:t>
            </a:fld>
            <a:endParaRPr lang="en-US" dirty="0"/>
          </a:p>
        </p:txBody>
      </p:sp>
    </p:spTree>
    <p:extLst>
      <p:ext uri="{BB962C8B-B14F-4D97-AF65-F5344CB8AC3E}">
        <p14:creationId xmlns:p14="http://schemas.microsoft.com/office/powerpoint/2010/main" val="60299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7DB76881-4612-21BE-D49F-122E87E27CEB}"/>
              </a:ext>
            </a:extLst>
          </p:cNvPr>
          <p:cNvSpPr>
            <a:spLocks noGrp="1"/>
          </p:cNvSpPr>
          <p:nvPr>
            <p:ph type="dt" sz="half" idx="10"/>
          </p:nvPr>
        </p:nvSpPr>
        <p:spPr>
          <a:xfrm>
            <a:off x="838200" y="6356350"/>
            <a:ext cx="2808270" cy="365125"/>
          </a:xfrm>
        </p:spPr>
        <p:txBody>
          <a:bodyPr/>
          <a:lstStyle/>
          <a:p>
            <a:r>
              <a:rPr lang="en-US"/>
              <a:t>20XX</a:t>
            </a:r>
            <a:endParaRPr lang="en-US" dirty="0"/>
          </a:p>
        </p:txBody>
      </p:sp>
      <p:sp>
        <p:nvSpPr>
          <p:cNvPr id="16" name="Footer Placeholder 15">
            <a:extLst>
              <a:ext uri="{FF2B5EF4-FFF2-40B4-BE49-F238E27FC236}">
                <a16:creationId xmlns:a16="http://schemas.microsoft.com/office/drawing/2014/main" id="{8C5A8FA2-F9F9-ED7E-2C15-94F2D2864C7D}"/>
              </a:ext>
            </a:extLst>
          </p:cNvPr>
          <p:cNvSpPr>
            <a:spLocks noGrp="1"/>
          </p:cNvSpPr>
          <p:nvPr>
            <p:ph type="ftr" sz="quarter" idx="11"/>
          </p:nvPr>
        </p:nvSpPr>
        <p:spPr>
          <a:xfrm>
            <a:off x="4038600" y="6356350"/>
            <a:ext cx="4212404" cy="365125"/>
          </a:xfrm>
        </p:spPr>
        <p:txBody>
          <a:bodyPr/>
          <a:lstStyle/>
          <a:p>
            <a:r>
              <a:rPr lang="en-US" dirty="0">
                <a:solidFill>
                  <a:schemeClr val="bg1"/>
                </a:solidFill>
              </a:rPr>
              <a:t>AIGS MCA FORUM</a:t>
            </a:r>
          </a:p>
        </p:txBody>
      </p:sp>
      <p:sp>
        <p:nvSpPr>
          <p:cNvPr id="17" name="Slide Number Placeholder 16">
            <a:extLst>
              <a:ext uri="{FF2B5EF4-FFF2-40B4-BE49-F238E27FC236}">
                <a16:creationId xmlns:a16="http://schemas.microsoft.com/office/drawing/2014/main" id="{14599342-FDB4-6A82-ED26-BF08B933C3D3}"/>
              </a:ext>
            </a:extLst>
          </p:cNvPr>
          <p:cNvSpPr>
            <a:spLocks noGrp="1"/>
          </p:cNvSpPr>
          <p:nvPr>
            <p:ph type="sldNum" sz="quarter" idx="12"/>
          </p:nvPr>
        </p:nvSpPr>
        <p:spPr>
          <a:xfrm>
            <a:off x="8610600" y="6356350"/>
            <a:ext cx="2808270" cy="365125"/>
          </a:xfrm>
        </p:spPr>
        <p:txBody>
          <a:bodyPr/>
          <a:lstStyle/>
          <a:p>
            <a:fld id="{F91729D4-A164-47A3-830D-E792BCE699E4}" type="slidenum">
              <a:rPr lang="en-US" smtClean="0"/>
              <a:t>11</a:t>
            </a:fld>
            <a:endParaRPr lang="en-US" dirty="0"/>
          </a:p>
        </p:txBody>
      </p:sp>
      <p:sp>
        <p:nvSpPr>
          <p:cNvPr id="19" name="TextBox 18">
            <a:extLst>
              <a:ext uri="{FF2B5EF4-FFF2-40B4-BE49-F238E27FC236}">
                <a16:creationId xmlns:a16="http://schemas.microsoft.com/office/drawing/2014/main" id="{9E933A79-4E39-7B80-352F-7AA3807E8C8B}"/>
              </a:ext>
            </a:extLst>
          </p:cNvPr>
          <p:cNvSpPr txBox="1"/>
          <p:nvPr/>
        </p:nvSpPr>
        <p:spPr>
          <a:xfrm>
            <a:off x="30206" y="139178"/>
            <a:ext cx="6240599" cy="400110"/>
          </a:xfrm>
          <a:prstGeom prst="rect">
            <a:avLst/>
          </a:prstGeom>
          <a:noFill/>
        </p:spPr>
        <p:txBody>
          <a:bodyPr wrap="square">
            <a:spAutoFit/>
          </a:bodyPr>
          <a:lstStyle/>
          <a:p>
            <a:r>
              <a:rPr lang="en-IN" sz="2000" dirty="0">
                <a:effectLst>
                  <a:outerShdw blurRad="38100" dist="38100" dir="2700000" algn="tl">
                    <a:srgbClr val="000000">
                      <a:alpha val="43137"/>
                    </a:srgbClr>
                  </a:outerShdw>
                </a:effectLst>
              </a:rPr>
              <a:t>Data Flow Diagram-</a:t>
            </a:r>
          </a:p>
        </p:txBody>
      </p:sp>
      <p:sp>
        <p:nvSpPr>
          <p:cNvPr id="21" name="TextBox 20">
            <a:extLst>
              <a:ext uri="{FF2B5EF4-FFF2-40B4-BE49-F238E27FC236}">
                <a16:creationId xmlns:a16="http://schemas.microsoft.com/office/drawing/2014/main" id="{E833A593-E0B8-828F-124F-B80F6641CC37}"/>
              </a:ext>
            </a:extLst>
          </p:cNvPr>
          <p:cNvSpPr txBox="1"/>
          <p:nvPr/>
        </p:nvSpPr>
        <p:spPr>
          <a:xfrm>
            <a:off x="-1" y="671464"/>
            <a:ext cx="6268131" cy="338554"/>
          </a:xfrm>
          <a:prstGeom prst="rect">
            <a:avLst/>
          </a:prstGeom>
          <a:noFill/>
        </p:spPr>
        <p:txBody>
          <a:bodyPr wrap="square">
            <a:spAutoFit/>
          </a:bodyPr>
          <a:lstStyle/>
          <a:p>
            <a:r>
              <a:rPr lang="en-IN" sz="1600" b="1" dirty="0">
                <a:solidFill>
                  <a:schemeClr val="tx1">
                    <a:lumMod val="75000"/>
                    <a:lumOff val="25000"/>
                  </a:schemeClr>
                </a:solidFill>
              </a:rPr>
              <a:t>Registration Module </a:t>
            </a:r>
          </a:p>
        </p:txBody>
      </p:sp>
      <p:sp>
        <p:nvSpPr>
          <p:cNvPr id="53" name="TextBox 52">
            <a:extLst>
              <a:ext uri="{FF2B5EF4-FFF2-40B4-BE49-F238E27FC236}">
                <a16:creationId xmlns:a16="http://schemas.microsoft.com/office/drawing/2014/main" id="{F216AFAE-F70C-AE27-AF3D-0206394D2EB7}"/>
              </a:ext>
            </a:extLst>
          </p:cNvPr>
          <p:cNvSpPr txBox="1"/>
          <p:nvPr/>
        </p:nvSpPr>
        <p:spPr>
          <a:xfrm>
            <a:off x="-372037" y="3617549"/>
            <a:ext cx="6268131" cy="369332"/>
          </a:xfrm>
          <a:prstGeom prst="rect">
            <a:avLst/>
          </a:prstGeom>
          <a:noFill/>
        </p:spPr>
        <p:txBody>
          <a:bodyPr wrap="square">
            <a:spAutoFit/>
          </a:bodyPr>
          <a:lstStyle/>
          <a:p>
            <a:pPr marL="355600">
              <a:spcBef>
                <a:spcPts val="1025"/>
              </a:spcBef>
              <a:spcAft>
                <a:spcPts val="0"/>
              </a:spcAft>
            </a:pPr>
            <a:r>
              <a:rPr lang="en-US" sz="1800" b="1" dirty="0">
                <a:solidFill>
                  <a:schemeClr val="tx1">
                    <a:lumMod val="75000"/>
                    <a:lumOff val="25000"/>
                  </a:schemeClr>
                </a:solidFill>
                <a:effectLst/>
                <a:latin typeface="+mj-lt"/>
                <a:ea typeface="Times New Roman" panose="02020603050405020304" pitchFamily="18" charset="0"/>
              </a:rPr>
              <a:t>Category</a:t>
            </a:r>
            <a:r>
              <a:rPr lang="en-US" sz="1800" b="1" spc="-15" dirty="0">
                <a:solidFill>
                  <a:schemeClr val="tx1">
                    <a:lumMod val="75000"/>
                    <a:lumOff val="25000"/>
                  </a:schemeClr>
                </a:solidFill>
                <a:effectLst/>
                <a:latin typeface="+mj-lt"/>
                <a:ea typeface="Times New Roman" panose="02020603050405020304" pitchFamily="18" charset="0"/>
              </a:rPr>
              <a:t> </a:t>
            </a:r>
            <a:r>
              <a:rPr lang="en-US" sz="1800" b="1" dirty="0">
                <a:solidFill>
                  <a:schemeClr val="tx1">
                    <a:lumMod val="75000"/>
                    <a:lumOff val="25000"/>
                  </a:schemeClr>
                </a:solidFill>
                <a:effectLst/>
                <a:latin typeface="+mj-lt"/>
                <a:ea typeface="Times New Roman" panose="02020603050405020304" pitchFamily="18" charset="0"/>
              </a:rPr>
              <a:t>Module DFD</a:t>
            </a:r>
            <a:endParaRPr lang="en-IN" sz="1800" b="1" dirty="0">
              <a:solidFill>
                <a:schemeClr val="tx1">
                  <a:lumMod val="75000"/>
                  <a:lumOff val="25000"/>
                </a:schemeClr>
              </a:solidFill>
              <a:effectLst/>
              <a:latin typeface="+mj-lt"/>
              <a:ea typeface="Times New Roman" panose="02020603050405020304" pitchFamily="18" charset="0"/>
            </a:endParaRPr>
          </a:p>
        </p:txBody>
      </p:sp>
      <p:sp>
        <p:nvSpPr>
          <p:cNvPr id="54" name="Rectangle 12">
            <a:extLst>
              <a:ext uri="{FF2B5EF4-FFF2-40B4-BE49-F238E27FC236}">
                <a16:creationId xmlns:a16="http://schemas.microsoft.com/office/drawing/2014/main" id="{778AF451-60E5-C4B1-A9A1-AC74B40510D5}"/>
              </a:ext>
            </a:extLst>
          </p:cNvPr>
          <p:cNvSpPr>
            <a:spLocks noChangeArrowheads="1"/>
          </p:cNvSpPr>
          <p:nvPr/>
        </p:nvSpPr>
        <p:spPr bwMode="auto">
          <a:xfrm>
            <a:off x="156844" y="-1174376"/>
            <a:ext cx="124811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55" name="Group 54">
            <a:extLst>
              <a:ext uri="{FF2B5EF4-FFF2-40B4-BE49-F238E27FC236}">
                <a16:creationId xmlns:a16="http://schemas.microsoft.com/office/drawing/2014/main" id="{6D13FF68-F133-D2BA-AC72-0BD77373B90E}"/>
              </a:ext>
            </a:extLst>
          </p:cNvPr>
          <p:cNvGrpSpPr>
            <a:grpSpLocks/>
          </p:cNvGrpSpPr>
          <p:nvPr/>
        </p:nvGrpSpPr>
        <p:grpSpPr bwMode="auto">
          <a:xfrm>
            <a:off x="838200" y="4443469"/>
            <a:ext cx="6189244" cy="1266825"/>
            <a:chOff x="1073" y="270"/>
            <a:chExt cx="9521" cy="1995"/>
          </a:xfrm>
        </p:grpSpPr>
        <p:sp>
          <p:nvSpPr>
            <p:cNvPr id="56" name="AutoShape 129">
              <a:extLst>
                <a:ext uri="{FF2B5EF4-FFF2-40B4-BE49-F238E27FC236}">
                  <a16:creationId xmlns:a16="http://schemas.microsoft.com/office/drawing/2014/main" id="{BFA55C9B-38C7-83C4-37D4-87CED1C44DC7}"/>
                </a:ext>
              </a:extLst>
            </p:cNvPr>
            <p:cNvSpPr>
              <a:spLocks/>
            </p:cNvSpPr>
            <p:nvPr/>
          </p:nvSpPr>
          <p:spPr bwMode="auto">
            <a:xfrm>
              <a:off x="3058" y="823"/>
              <a:ext cx="1982" cy="574"/>
            </a:xfrm>
            <a:custGeom>
              <a:avLst/>
              <a:gdLst>
                <a:gd name="T0" fmla="+- 0 4922 3058"/>
                <a:gd name="T1" fmla="*/ T0 w 1982"/>
                <a:gd name="T2" fmla="+- 0 1347 824"/>
                <a:gd name="T3" fmla="*/ 1347 h 574"/>
                <a:gd name="T4" fmla="+- 0 4908 3058"/>
                <a:gd name="T5" fmla="*/ T4 w 1982"/>
                <a:gd name="T6" fmla="+- 0 1398 824"/>
                <a:gd name="T7" fmla="*/ 1398 h 574"/>
                <a:gd name="T8" fmla="+- 0 5040 3058"/>
                <a:gd name="T9" fmla="*/ T8 w 1982"/>
                <a:gd name="T10" fmla="+- 0 1371 824"/>
                <a:gd name="T11" fmla="*/ 1371 h 574"/>
                <a:gd name="T12" fmla="+- 0 5019 3058"/>
                <a:gd name="T13" fmla="*/ T12 w 1982"/>
                <a:gd name="T14" fmla="+- 0 1352 824"/>
                <a:gd name="T15" fmla="*/ 1352 h 574"/>
                <a:gd name="T16" fmla="+- 0 4942 3058"/>
                <a:gd name="T17" fmla="*/ T16 w 1982"/>
                <a:gd name="T18" fmla="+- 0 1352 824"/>
                <a:gd name="T19" fmla="*/ 1352 h 574"/>
                <a:gd name="T20" fmla="+- 0 4922 3058"/>
                <a:gd name="T21" fmla="*/ T20 w 1982"/>
                <a:gd name="T22" fmla="+- 0 1347 824"/>
                <a:gd name="T23" fmla="*/ 1347 h 574"/>
                <a:gd name="T24" fmla="+- 0 4926 3058"/>
                <a:gd name="T25" fmla="*/ T24 w 1982"/>
                <a:gd name="T26" fmla="+- 0 1332 824"/>
                <a:gd name="T27" fmla="*/ 1332 h 574"/>
                <a:gd name="T28" fmla="+- 0 4922 3058"/>
                <a:gd name="T29" fmla="*/ T28 w 1982"/>
                <a:gd name="T30" fmla="+- 0 1347 824"/>
                <a:gd name="T31" fmla="*/ 1347 h 574"/>
                <a:gd name="T32" fmla="+- 0 4942 3058"/>
                <a:gd name="T33" fmla="*/ T32 w 1982"/>
                <a:gd name="T34" fmla="+- 0 1352 824"/>
                <a:gd name="T35" fmla="*/ 1352 h 574"/>
                <a:gd name="T36" fmla="+- 0 4945 3058"/>
                <a:gd name="T37" fmla="*/ T36 w 1982"/>
                <a:gd name="T38" fmla="+- 0 1338 824"/>
                <a:gd name="T39" fmla="*/ 1338 h 574"/>
                <a:gd name="T40" fmla="+- 0 4926 3058"/>
                <a:gd name="T41" fmla="*/ T40 w 1982"/>
                <a:gd name="T42" fmla="+- 0 1332 824"/>
                <a:gd name="T43" fmla="*/ 1332 h 574"/>
                <a:gd name="T44" fmla="+- 0 4940 3058"/>
                <a:gd name="T45" fmla="*/ T44 w 1982"/>
                <a:gd name="T46" fmla="+- 0 1282 824"/>
                <a:gd name="T47" fmla="*/ 1282 h 574"/>
                <a:gd name="T48" fmla="+- 0 4926 3058"/>
                <a:gd name="T49" fmla="*/ T48 w 1982"/>
                <a:gd name="T50" fmla="+- 0 1332 824"/>
                <a:gd name="T51" fmla="*/ 1332 h 574"/>
                <a:gd name="T52" fmla="+- 0 4945 3058"/>
                <a:gd name="T53" fmla="*/ T52 w 1982"/>
                <a:gd name="T54" fmla="+- 0 1338 824"/>
                <a:gd name="T55" fmla="*/ 1338 h 574"/>
                <a:gd name="T56" fmla="+- 0 4942 3058"/>
                <a:gd name="T57" fmla="*/ T56 w 1982"/>
                <a:gd name="T58" fmla="+- 0 1352 824"/>
                <a:gd name="T59" fmla="*/ 1352 h 574"/>
                <a:gd name="T60" fmla="+- 0 5019 3058"/>
                <a:gd name="T61" fmla="*/ T60 w 1982"/>
                <a:gd name="T62" fmla="+- 0 1352 824"/>
                <a:gd name="T63" fmla="*/ 1352 h 574"/>
                <a:gd name="T64" fmla="+- 0 4940 3058"/>
                <a:gd name="T65" fmla="*/ T64 w 1982"/>
                <a:gd name="T66" fmla="+- 0 1282 824"/>
                <a:gd name="T67" fmla="*/ 1282 h 574"/>
                <a:gd name="T68" fmla="+- 0 3062 3058"/>
                <a:gd name="T69" fmla="*/ T68 w 1982"/>
                <a:gd name="T70" fmla="+- 0 824 824"/>
                <a:gd name="T71" fmla="*/ 824 h 574"/>
                <a:gd name="T72" fmla="+- 0 3058 3058"/>
                <a:gd name="T73" fmla="*/ T72 w 1982"/>
                <a:gd name="T74" fmla="+- 0 839 824"/>
                <a:gd name="T75" fmla="*/ 839 h 574"/>
                <a:gd name="T76" fmla="+- 0 4922 3058"/>
                <a:gd name="T77" fmla="*/ T76 w 1982"/>
                <a:gd name="T78" fmla="+- 0 1347 824"/>
                <a:gd name="T79" fmla="*/ 1347 h 574"/>
                <a:gd name="T80" fmla="+- 0 4926 3058"/>
                <a:gd name="T81" fmla="*/ T80 w 1982"/>
                <a:gd name="T82" fmla="+- 0 1332 824"/>
                <a:gd name="T83" fmla="*/ 1332 h 574"/>
                <a:gd name="T84" fmla="+- 0 3062 3058"/>
                <a:gd name="T85" fmla="*/ T84 w 1982"/>
                <a:gd name="T86" fmla="+- 0 824 824"/>
                <a:gd name="T87" fmla="*/ 824 h 57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82" h="574">
                  <a:moveTo>
                    <a:pt x="1864" y="523"/>
                  </a:moveTo>
                  <a:lnTo>
                    <a:pt x="1850" y="574"/>
                  </a:lnTo>
                  <a:lnTo>
                    <a:pt x="1982" y="547"/>
                  </a:lnTo>
                  <a:lnTo>
                    <a:pt x="1961" y="528"/>
                  </a:lnTo>
                  <a:lnTo>
                    <a:pt x="1884" y="528"/>
                  </a:lnTo>
                  <a:lnTo>
                    <a:pt x="1864" y="523"/>
                  </a:lnTo>
                  <a:close/>
                  <a:moveTo>
                    <a:pt x="1868" y="508"/>
                  </a:moveTo>
                  <a:lnTo>
                    <a:pt x="1864" y="523"/>
                  </a:lnTo>
                  <a:lnTo>
                    <a:pt x="1884" y="528"/>
                  </a:lnTo>
                  <a:lnTo>
                    <a:pt x="1887" y="514"/>
                  </a:lnTo>
                  <a:lnTo>
                    <a:pt x="1868" y="508"/>
                  </a:lnTo>
                  <a:close/>
                  <a:moveTo>
                    <a:pt x="1882" y="458"/>
                  </a:moveTo>
                  <a:lnTo>
                    <a:pt x="1868" y="508"/>
                  </a:lnTo>
                  <a:lnTo>
                    <a:pt x="1887" y="514"/>
                  </a:lnTo>
                  <a:lnTo>
                    <a:pt x="1884" y="528"/>
                  </a:lnTo>
                  <a:lnTo>
                    <a:pt x="1961" y="528"/>
                  </a:lnTo>
                  <a:lnTo>
                    <a:pt x="1882" y="458"/>
                  </a:lnTo>
                  <a:close/>
                  <a:moveTo>
                    <a:pt x="4" y="0"/>
                  </a:moveTo>
                  <a:lnTo>
                    <a:pt x="0" y="15"/>
                  </a:lnTo>
                  <a:lnTo>
                    <a:pt x="1864" y="523"/>
                  </a:lnTo>
                  <a:lnTo>
                    <a:pt x="1868" y="50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57" name="Freeform 128">
              <a:extLst>
                <a:ext uri="{FF2B5EF4-FFF2-40B4-BE49-F238E27FC236}">
                  <a16:creationId xmlns:a16="http://schemas.microsoft.com/office/drawing/2014/main" id="{9DC36F25-3A9C-3F22-AAC3-53EC1441281B}"/>
                </a:ext>
              </a:extLst>
            </p:cNvPr>
            <p:cNvSpPr>
              <a:spLocks/>
            </p:cNvSpPr>
            <p:nvPr/>
          </p:nvSpPr>
          <p:spPr bwMode="auto">
            <a:xfrm>
              <a:off x="5055" y="277"/>
              <a:ext cx="1980" cy="1980"/>
            </a:xfrm>
            <a:custGeom>
              <a:avLst/>
              <a:gdLst>
                <a:gd name="T0" fmla="+- 0 5058 5055"/>
                <a:gd name="T1" fmla="*/ T0 w 1980"/>
                <a:gd name="T2" fmla="+- 0 1193 277"/>
                <a:gd name="T3" fmla="*/ 1193 h 1980"/>
                <a:gd name="T4" fmla="+- 0 5079 5055"/>
                <a:gd name="T5" fmla="*/ T4 w 1980"/>
                <a:gd name="T6" fmla="+- 0 1050 277"/>
                <a:gd name="T7" fmla="*/ 1050 h 1980"/>
                <a:gd name="T8" fmla="+- 0 5120 5055"/>
                <a:gd name="T9" fmla="*/ T8 w 1980"/>
                <a:gd name="T10" fmla="+- 0 914 277"/>
                <a:gd name="T11" fmla="*/ 914 h 1980"/>
                <a:gd name="T12" fmla="+- 0 5179 5055"/>
                <a:gd name="T13" fmla="*/ T12 w 1980"/>
                <a:gd name="T14" fmla="+- 0 788 277"/>
                <a:gd name="T15" fmla="*/ 788 h 1980"/>
                <a:gd name="T16" fmla="+- 0 5254 5055"/>
                <a:gd name="T17" fmla="*/ T16 w 1980"/>
                <a:gd name="T18" fmla="+- 0 671 277"/>
                <a:gd name="T19" fmla="*/ 671 h 1980"/>
                <a:gd name="T20" fmla="+- 0 5345 5055"/>
                <a:gd name="T21" fmla="*/ T20 w 1980"/>
                <a:gd name="T22" fmla="+- 0 567 277"/>
                <a:gd name="T23" fmla="*/ 567 h 1980"/>
                <a:gd name="T24" fmla="+- 0 5449 5055"/>
                <a:gd name="T25" fmla="*/ T24 w 1980"/>
                <a:gd name="T26" fmla="+- 0 476 277"/>
                <a:gd name="T27" fmla="*/ 476 h 1980"/>
                <a:gd name="T28" fmla="+- 0 5565 5055"/>
                <a:gd name="T29" fmla="*/ T28 w 1980"/>
                <a:gd name="T30" fmla="+- 0 401 277"/>
                <a:gd name="T31" fmla="*/ 401 h 1980"/>
                <a:gd name="T32" fmla="+- 0 5692 5055"/>
                <a:gd name="T33" fmla="*/ T32 w 1980"/>
                <a:gd name="T34" fmla="+- 0 342 277"/>
                <a:gd name="T35" fmla="*/ 342 h 1980"/>
                <a:gd name="T36" fmla="+- 0 5828 5055"/>
                <a:gd name="T37" fmla="*/ T36 w 1980"/>
                <a:gd name="T38" fmla="+- 0 301 277"/>
                <a:gd name="T39" fmla="*/ 301 h 1980"/>
                <a:gd name="T40" fmla="+- 0 5971 5055"/>
                <a:gd name="T41" fmla="*/ T40 w 1980"/>
                <a:gd name="T42" fmla="+- 0 280 277"/>
                <a:gd name="T43" fmla="*/ 280 h 1980"/>
                <a:gd name="T44" fmla="+- 0 6119 5055"/>
                <a:gd name="T45" fmla="*/ T44 w 1980"/>
                <a:gd name="T46" fmla="+- 0 280 277"/>
                <a:gd name="T47" fmla="*/ 280 h 1980"/>
                <a:gd name="T48" fmla="+- 0 6262 5055"/>
                <a:gd name="T49" fmla="*/ T48 w 1980"/>
                <a:gd name="T50" fmla="+- 0 301 277"/>
                <a:gd name="T51" fmla="*/ 301 h 1980"/>
                <a:gd name="T52" fmla="+- 0 6398 5055"/>
                <a:gd name="T53" fmla="*/ T52 w 1980"/>
                <a:gd name="T54" fmla="+- 0 342 277"/>
                <a:gd name="T55" fmla="*/ 342 h 1980"/>
                <a:gd name="T56" fmla="+- 0 6525 5055"/>
                <a:gd name="T57" fmla="*/ T56 w 1980"/>
                <a:gd name="T58" fmla="+- 0 401 277"/>
                <a:gd name="T59" fmla="*/ 401 h 1980"/>
                <a:gd name="T60" fmla="+- 0 6641 5055"/>
                <a:gd name="T61" fmla="*/ T60 w 1980"/>
                <a:gd name="T62" fmla="+- 0 476 277"/>
                <a:gd name="T63" fmla="*/ 476 h 1980"/>
                <a:gd name="T64" fmla="+- 0 6745 5055"/>
                <a:gd name="T65" fmla="*/ T64 w 1980"/>
                <a:gd name="T66" fmla="+- 0 567 277"/>
                <a:gd name="T67" fmla="*/ 567 h 1980"/>
                <a:gd name="T68" fmla="+- 0 6836 5055"/>
                <a:gd name="T69" fmla="*/ T68 w 1980"/>
                <a:gd name="T70" fmla="+- 0 671 277"/>
                <a:gd name="T71" fmla="*/ 671 h 1980"/>
                <a:gd name="T72" fmla="+- 0 6911 5055"/>
                <a:gd name="T73" fmla="*/ T72 w 1980"/>
                <a:gd name="T74" fmla="+- 0 788 277"/>
                <a:gd name="T75" fmla="*/ 788 h 1980"/>
                <a:gd name="T76" fmla="+- 0 6970 5055"/>
                <a:gd name="T77" fmla="*/ T76 w 1980"/>
                <a:gd name="T78" fmla="+- 0 914 277"/>
                <a:gd name="T79" fmla="*/ 914 h 1980"/>
                <a:gd name="T80" fmla="+- 0 7011 5055"/>
                <a:gd name="T81" fmla="*/ T80 w 1980"/>
                <a:gd name="T82" fmla="+- 0 1050 277"/>
                <a:gd name="T83" fmla="*/ 1050 h 1980"/>
                <a:gd name="T84" fmla="+- 0 7032 5055"/>
                <a:gd name="T85" fmla="*/ T84 w 1980"/>
                <a:gd name="T86" fmla="+- 0 1193 277"/>
                <a:gd name="T87" fmla="*/ 1193 h 1980"/>
                <a:gd name="T88" fmla="+- 0 7032 5055"/>
                <a:gd name="T89" fmla="*/ T88 w 1980"/>
                <a:gd name="T90" fmla="+- 0 1341 277"/>
                <a:gd name="T91" fmla="*/ 1341 h 1980"/>
                <a:gd name="T92" fmla="+- 0 7011 5055"/>
                <a:gd name="T93" fmla="*/ T92 w 1980"/>
                <a:gd name="T94" fmla="+- 0 1484 277"/>
                <a:gd name="T95" fmla="*/ 1484 h 1980"/>
                <a:gd name="T96" fmla="+- 0 6970 5055"/>
                <a:gd name="T97" fmla="*/ T96 w 1980"/>
                <a:gd name="T98" fmla="+- 0 1620 277"/>
                <a:gd name="T99" fmla="*/ 1620 h 1980"/>
                <a:gd name="T100" fmla="+- 0 6911 5055"/>
                <a:gd name="T101" fmla="*/ T100 w 1980"/>
                <a:gd name="T102" fmla="+- 0 1747 277"/>
                <a:gd name="T103" fmla="*/ 1747 h 1980"/>
                <a:gd name="T104" fmla="+- 0 6836 5055"/>
                <a:gd name="T105" fmla="*/ T104 w 1980"/>
                <a:gd name="T106" fmla="+- 0 1863 277"/>
                <a:gd name="T107" fmla="*/ 1863 h 1980"/>
                <a:gd name="T108" fmla="+- 0 6745 5055"/>
                <a:gd name="T109" fmla="*/ T108 w 1980"/>
                <a:gd name="T110" fmla="+- 0 1967 277"/>
                <a:gd name="T111" fmla="*/ 1967 h 1980"/>
                <a:gd name="T112" fmla="+- 0 6641 5055"/>
                <a:gd name="T113" fmla="*/ T112 w 1980"/>
                <a:gd name="T114" fmla="+- 0 2058 277"/>
                <a:gd name="T115" fmla="*/ 2058 h 1980"/>
                <a:gd name="T116" fmla="+- 0 6525 5055"/>
                <a:gd name="T117" fmla="*/ T116 w 1980"/>
                <a:gd name="T118" fmla="+- 0 2133 277"/>
                <a:gd name="T119" fmla="*/ 2133 h 1980"/>
                <a:gd name="T120" fmla="+- 0 6398 5055"/>
                <a:gd name="T121" fmla="*/ T120 w 1980"/>
                <a:gd name="T122" fmla="+- 0 2192 277"/>
                <a:gd name="T123" fmla="*/ 2192 h 1980"/>
                <a:gd name="T124" fmla="+- 0 6262 5055"/>
                <a:gd name="T125" fmla="*/ T124 w 1980"/>
                <a:gd name="T126" fmla="+- 0 2233 277"/>
                <a:gd name="T127" fmla="*/ 2233 h 1980"/>
                <a:gd name="T128" fmla="+- 0 6119 5055"/>
                <a:gd name="T129" fmla="*/ T128 w 1980"/>
                <a:gd name="T130" fmla="+- 0 2254 277"/>
                <a:gd name="T131" fmla="*/ 2254 h 1980"/>
                <a:gd name="T132" fmla="+- 0 5971 5055"/>
                <a:gd name="T133" fmla="*/ T132 w 1980"/>
                <a:gd name="T134" fmla="+- 0 2254 277"/>
                <a:gd name="T135" fmla="*/ 2254 h 1980"/>
                <a:gd name="T136" fmla="+- 0 5828 5055"/>
                <a:gd name="T137" fmla="*/ T136 w 1980"/>
                <a:gd name="T138" fmla="+- 0 2233 277"/>
                <a:gd name="T139" fmla="*/ 2233 h 1980"/>
                <a:gd name="T140" fmla="+- 0 5692 5055"/>
                <a:gd name="T141" fmla="*/ T140 w 1980"/>
                <a:gd name="T142" fmla="+- 0 2192 277"/>
                <a:gd name="T143" fmla="*/ 2192 h 1980"/>
                <a:gd name="T144" fmla="+- 0 5565 5055"/>
                <a:gd name="T145" fmla="*/ T144 w 1980"/>
                <a:gd name="T146" fmla="+- 0 2133 277"/>
                <a:gd name="T147" fmla="*/ 2133 h 1980"/>
                <a:gd name="T148" fmla="+- 0 5449 5055"/>
                <a:gd name="T149" fmla="*/ T148 w 1980"/>
                <a:gd name="T150" fmla="+- 0 2058 277"/>
                <a:gd name="T151" fmla="*/ 2058 h 1980"/>
                <a:gd name="T152" fmla="+- 0 5345 5055"/>
                <a:gd name="T153" fmla="*/ T152 w 1980"/>
                <a:gd name="T154" fmla="+- 0 1967 277"/>
                <a:gd name="T155" fmla="*/ 1967 h 1980"/>
                <a:gd name="T156" fmla="+- 0 5254 5055"/>
                <a:gd name="T157" fmla="*/ T156 w 1980"/>
                <a:gd name="T158" fmla="+- 0 1863 277"/>
                <a:gd name="T159" fmla="*/ 1863 h 1980"/>
                <a:gd name="T160" fmla="+- 0 5179 5055"/>
                <a:gd name="T161" fmla="*/ T160 w 1980"/>
                <a:gd name="T162" fmla="+- 0 1747 277"/>
                <a:gd name="T163" fmla="*/ 1747 h 1980"/>
                <a:gd name="T164" fmla="+- 0 5120 5055"/>
                <a:gd name="T165" fmla="*/ T164 w 1980"/>
                <a:gd name="T166" fmla="+- 0 1620 277"/>
                <a:gd name="T167" fmla="*/ 1620 h 1980"/>
                <a:gd name="T168" fmla="+- 0 5079 5055"/>
                <a:gd name="T169" fmla="*/ T168 w 1980"/>
                <a:gd name="T170" fmla="+- 0 1484 277"/>
                <a:gd name="T171" fmla="*/ 1484 h 1980"/>
                <a:gd name="T172" fmla="+- 0 5058 5055"/>
                <a:gd name="T173" fmla="*/ T172 w 1980"/>
                <a:gd name="T174" fmla="+- 0 1341 277"/>
                <a:gd name="T175" fmla="*/ 1341 h 19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Lst>
              <a:rect l="0" t="0" r="r" b="b"/>
              <a:pathLst>
                <a:path w="1980" h="1980">
                  <a:moveTo>
                    <a:pt x="0" y="990"/>
                  </a:moveTo>
                  <a:lnTo>
                    <a:pt x="3" y="916"/>
                  </a:lnTo>
                  <a:lnTo>
                    <a:pt x="11" y="844"/>
                  </a:lnTo>
                  <a:lnTo>
                    <a:pt x="24" y="773"/>
                  </a:lnTo>
                  <a:lnTo>
                    <a:pt x="42" y="704"/>
                  </a:lnTo>
                  <a:lnTo>
                    <a:pt x="65" y="637"/>
                  </a:lnTo>
                  <a:lnTo>
                    <a:pt x="92" y="573"/>
                  </a:lnTo>
                  <a:lnTo>
                    <a:pt x="124" y="511"/>
                  </a:lnTo>
                  <a:lnTo>
                    <a:pt x="159" y="451"/>
                  </a:lnTo>
                  <a:lnTo>
                    <a:pt x="199" y="394"/>
                  </a:lnTo>
                  <a:lnTo>
                    <a:pt x="243" y="341"/>
                  </a:lnTo>
                  <a:lnTo>
                    <a:pt x="290" y="290"/>
                  </a:lnTo>
                  <a:lnTo>
                    <a:pt x="340" y="243"/>
                  </a:lnTo>
                  <a:lnTo>
                    <a:pt x="394" y="199"/>
                  </a:lnTo>
                  <a:lnTo>
                    <a:pt x="451" y="160"/>
                  </a:lnTo>
                  <a:lnTo>
                    <a:pt x="510" y="124"/>
                  </a:lnTo>
                  <a:lnTo>
                    <a:pt x="573" y="92"/>
                  </a:lnTo>
                  <a:lnTo>
                    <a:pt x="637" y="65"/>
                  </a:lnTo>
                  <a:lnTo>
                    <a:pt x="704" y="42"/>
                  </a:lnTo>
                  <a:lnTo>
                    <a:pt x="773" y="24"/>
                  </a:lnTo>
                  <a:lnTo>
                    <a:pt x="844" y="11"/>
                  </a:lnTo>
                  <a:lnTo>
                    <a:pt x="916" y="3"/>
                  </a:lnTo>
                  <a:lnTo>
                    <a:pt x="990" y="0"/>
                  </a:lnTo>
                  <a:lnTo>
                    <a:pt x="1064" y="3"/>
                  </a:lnTo>
                  <a:lnTo>
                    <a:pt x="1136" y="11"/>
                  </a:lnTo>
                  <a:lnTo>
                    <a:pt x="1207" y="24"/>
                  </a:lnTo>
                  <a:lnTo>
                    <a:pt x="1276" y="42"/>
                  </a:lnTo>
                  <a:lnTo>
                    <a:pt x="1343" y="65"/>
                  </a:lnTo>
                  <a:lnTo>
                    <a:pt x="1407" y="92"/>
                  </a:lnTo>
                  <a:lnTo>
                    <a:pt x="1470" y="124"/>
                  </a:lnTo>
                  <a:lnTo>
                    <a:pt x="1529" y="160"/>
                  </a:lnTo>
                  <a:lnTo>
                    <a:pt x="1586" y="199"/>
                  </a:lnTo>
                  <a:lnTo>
                    <a:pt x="1640" y="243"/>
                  </a:lnTo>
                  <a:lnTo>
                    <a:pt x="1690" y="290"/>
                  </a:lnTo>
                  <a:lnTo>
                    <a:pt x="1737" y="341"/>
                  </a:lnTo>
                  <a:lnTo>
                    <a:pt x="1781" y="394"/>
                  </a:lnTo>
                  <a:lnTo>
                    <a:pt x="1821" y="451"/>
                  </a:lnTo>
                  <a:lnTo>
                    <a:pt x="1856" y="511"/>
                  </a:lnTo>
                  <a:lnTo>
                    <a:pt x="1888" y="573"/>
                  </a:lnTo>
                  <a:lnTo>
                    <a:pt x="1915" y="637"/>
                  </a:lnTo>
                  <a:lnTo>
                    <a:pt x="1938" y="704"/>
                  </a:lnTo>
                  <a:lnTo>
                    <a:pt x="1956" y="773"/>
                  </a:lnTo>
                  <a:lnTo>
                    <a:pt x="1969" y="844"/>
                  </a:lnTo>
                  <a:lnTo>
                    <a:pt x="1977" y="916"/>
                  </a:lnTo>
                  <a:lnTo>
                    <a:pt x="1980" y="990"/>
                  </a:lnTo>
                  <a:lnTo>
                    <a:pt x="1977" y="1064"/>
                  </a:lnTo>
                  <a:lnTo>
                    <a:pt x="1969" y="1136"/>
                  </a:lnTo>
                  <a:lnTo>
                    <a:pt x="1956" y="1207"/>
                  </a:lnTo>
                  <a:lnTo>
                    <a:pt x="1938" y="1276"/>
                  </a:lnTo>
                  <a:lnTo>
                    <a:pt x="1915" y="1343"/>
                  </a:lnTo>
                  <a:lnTo>
                    <a:pt x="1888" y="1408"/>
                  </a:lnTo>
                  <a:lnTo>
                    <a:pt x="1856" y="1470"/>
                  </a:lnTo>
                  <a:lnTo>
                    <a:pt x="1821" y="1529"/>
                  </a:lnTo>
                  <a:lnTo>
                    <a:pt x="1781" y="1586"/>
                  </a:lnTo>
                  <a:lnTo>
                    <a:pt x="1737" y="1640"/>
                  </a:lnTo>
                  <a:lnTo>
                    <a:pt x="1690" y="1690"/>
                  </a:lnTo>
                  <a:lnTo>
                    <a:pt x="1640" y="1737"/>
                  </a:lnTo>
                  <a:lnTo>
                    <a:pt x="1586" y="1781"/>
                  </a:lnTo>
                  <a:lnTo>
                    <a:pt x="1529" y="1821"/>
                  </a:lnTo>
                  <a:lnTo>
                    <a:pt x="1470" y="1856"/>
                  </a:lnTo>
                  <a:lnTo>
                    <a:pt x="1407" y="1888"/>
                  </a:lnTo>
                  <a:lnTo>
                    <a:pt x="1343" y="1915"/>
                  </a:lnTo>
                  <a:lnTo>
                    <a:pt x="1276" y="1938"/>
                  </a:lnTo>
                  <a:lnTo>
                    <a:pt x="1207" y="1956"/>
                  </a:lnTo>
                  <a:lnTo>
                    <a:pt x="1136" y="1969"/>
                  </a:lnTo>
                  <a:lnTo>
                    <a:pt x="1064" y="1977"/>
                  </a:lnTo>
                  <a:lnTo>
                    <a:pt x="990" y="1980"/>
                  </a:lnTo>
                  <a:lnTo>
                    <a:pt x="916" y="1977"/>
                  </a:lnTo>
                  <a:lnTo>
                    <a:pt x="844" y="1969"/>
                  </a:lnTo>
                  <a:lnTo>
                    <a:pt x="773" y="1956"/>
                  </a:lnTo>
                  <a:lnTo>
                    <a:pt x="704" y="1938"/>
                  </a:lnTo>
                  <a:lnTo>
                    <a:pt x="637" y="1915"/>
                  </a:lnTo>
                  <a:lnTo>
                    <a:pt x="573" y="1888"/>
                  </a:lnTo>
                  <a:lnTo>
                    <a:pt x="510" y="1856"/>
                  </a:lnTo>
                  <a:lnTo>
                    <a:pt x="451" y="1821"/>
                  </a:lnTo>
                  <a:lnTo>
                    <a:pt x="394" y="1781"/>
                  </a:lnTo>
                  <a:lnTo>
                    <a:pt x="340" y="1737"/>
                  </a:lnTo>
                  <a:lnTo>
                    <a:pt x="290" y="1690"/>
                  </a:lnTo>
                  <a:lnTo>
                    <a:pt x="243" y="1640"/>
                  </a:lnTo>
                  <a:lnTo>
                    <a:pt x="199" y="1586"/>
                  </a:lnTo>
                  <a:lnTo>
                    <a:pt x="159" y="1529"/>
                  </a:lnTo>
                  <a:lnTo>
                    <a:pt x="124" y="1470"/>
                  </a:lnTo>
                  <a:lnTo>
                    <a:pt x="92" y="1408"/>
                  </a:lnTo>
                  <a:lnTo>
                    <a:pt x="65" y="1343"/>
                  </a:lnTo>
                  <a:lnTo>
                    <a:pt x="42" y="1276"/>
                  </a:lnTo>
                  <a:lnTo>
                    <a:pt x="24" y="1207"/>
                  </a:lnTo>
                  <a:lnTo>
                    <a:pt x="11" y="1136"/>
                  </a:lnTo>
                  <a:lnTo>
                    <a:pt x="3" y="1064"/>
                  </a:lnTo>
                  <a:lnTo>
                    <a:pt x="0" y="99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58" name="Rectangle 57">
              <a:extLst>
                <a:ext uri="{FF2B5EF4-FFF2-40B4-BE49-F238E27FC236}">
                  <a16:creationId xmlns:a16="http://schemas.microsoft.com/office/drawing/2014/main" id="{07DD43A8-785C-65D4-57F9-BE5AE72A234C}"/>
                </a:ext>
              </a:extLst>
            </p:cNvPr>
            <p:cNvSpPr>
              <a:spLocks noChangeArrowheads="1"/>
            </p:cNvSpPr>
            <p:nvPr/>
          </p:nvSpPr>
          <p:spPr bwMode="auto">
            <a:xfrm>
              <a:off x="1080" y="1357"/>
              <a:ext cx="198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59" name="AutoShape 126">
              <a:extLst>
                <a:ext uri="{FF2B5EF4-FFF2-40B4-BE49-F238E27FC236}">
                  <a16:creationId xmlns:a16="http://schemas.microsoft.com/office/drawing/2014/main" id="{7C3921F5-B2DA-7FBD-2D9F-953533A0A4B4}"/>
                </a:ext>
              </a:extLst>
            </p:cNvPr>
            <p:cNvSpPr>
              <a:spLocks/>
            </p:cNvSpPr>
            <p:nvPr/>
          </p:nvSpPr>
          <p:spPr bwMode="auto">
            <a:xfrm>
              <a:off x="3003" y="1549"/>
              <a:ext cx="2100" cy="120"/>
            </a:xfrm>
            <a:custGeom>
              <a:avLst/>
              <a:gdLst>
                <a:gd name="T0" fmla="+- 0 4983 3003"/>
                <a:gd name="T1" fmla="*/ T0 w 2100"/>
                <a:gd name="T2" fmla="+- 0 1549 1549"/>
                <a:gd name="T3" fmla="*/ 1549 h 120"/>
                <a:gd name="T4" fmla="+- 0 4983 3003"/>
                <a:gd name="T5" fmla="*/ T4 w 2100"/>
                <a:gd name="T6" fmla="+- 0 1669 1549"/>
                <a:gd name="T7" fmla="*/ 1669 h 120"/>
                <a:gd name="T8" fmla="+- 0 5088 3003"/>
                <a:gd name="T9" fmla="*/ T8 w 2100"/>
                <a:gd name="T10" fmla="+- 0 1617 1549"/>
                <a:gd name="T11" fmla="*/ 1617 h 120"/>
                <a:gd name="T12" fmla="+- 0 5003 3003"/>
                <a:gd name="T13" fmla="*/ T12 w 2100"/>
                <a:gd name="T14" fmla="+- 0 1617 1549"/>
                <a:gd name="T15" fmla="*/ 1617 h 120"/>
                <a:gd name="T16" fmla="+- 0 5003 3003"/>
                <a:gd name="T17" fmla="*/ T16 w 2100"/>
                <a:gd name="T18" fmla="+- 0 1602 1549"/>
                <a:gd name="T19" fmla="*/ 1602 h 120"/>
                <a:gd name="T20" fmla="+- 0 5088 3003"/>
                <a:gd name="T21" fmla="*/ T20 w 2100"/>
                <a:gd name="T22" fmla="+- 0 1602 1549"/>
                <a:gd name="T23" fmla="*/ 1602 h 120"/>
                <a:gd name="T24" fmla="+- 0 4983 3003"/>
                <a:gd name="T25" fmla="*/ T24 w 2100"/>
                <a:gd name="T26" fmla="+- 0 1549 1549"/>
                <a:gd name="T27" fmla="*/ 1549 h 120"/>
                <a:gd name="T28" fmla="+- 0 4983 3003"/>
                <a:gd name="T29" fmla="*/ T28 w 2100"/>
                <a:gd name="T30" fmla="+- 0 1602 1549"/>
                <a:gd name="T31" fmla="*/ 1602 h 120"/>
                <a:gd name="T32" fmla="+- 0 3003 3003"/>
                <a:gd name="T33" fmla="*/ T32 w 2100"/>
                <a:gd name="T34" fmla="+- 0 1602 1549"/>
                <a:gd name="T35" fmla="*/ 1602 h 120"/>
                <a:gd name="T36" fmla="+- 0 3003 3003"/>
                <a:gd name="T37" fmla="*/ T36 w 2100"/>
                <a:gd name="T38" fmla="+- 0 1617 1549"/>
                <a:gd name="T39" fmla="*/ 1617 h 120"/>
                <a:gd name="T40" fmla="+- 0 4983 3003"/>
                <a:gd name="T41" fmla="*/ T40 w 2100"/>
                <a:gd name="T42" fmla="+- 0 1617 1549"/>
                <a:gd name="T43" fmla="*/ 1617 h 120"/>
                <a:gd name="T44" fmla="+- 0 4983 3003"/>
                <a:gd name="T45" fmla="*/ T44 w 2100"/>
                <a:gd name="T46" fmla="+- 0 1602 1549"/>
                <a:gd name="T47" fmla="*/ 1602 h 120"/>
                <a:gd name="T48" fmla="+- 0 5088 3003"/>
                <a:gd name="T49" fmla="*/ T48 w 2100"/>
                <a:gd name="T50" fmla="+- 0 1602 1549"/>
                <a:gd name="T51" fmla="*/ 1602 h 120"/>
                <a:gd name="T52" fmla="+- 0 5003 3003"/>
                <a:gd name="T53" fmla="*/ T52 w 2100"/>
                <a:gd name="T54" fmla="+- 0 1602 1549"/>
                <a:gd name="T55" fmla="*/ 1602 h 120"/>
                <a:gd name="T56" fmla="+- 0 5003 3003"/>
                <a:gd name="T57" fmla="*/ T56 w 2100"/>
                <a:gd name="T58" fmla="+- 0 1617 1549"/>
                <a:gd name="T59" fmla="*/ 1617 h 120"/>
                <a:gd name="T60" fmla="+- 0 5088 3003"/>
                <a:gd name="T61" fmla="*/ T60 w 2100"/>
                <a:gd name="T62" fmla="+- 0 1617 1549"/>
                <a:gd name="T63" fmla="*/ 1617 h 120"/>
                <a:gd name="T64" fmla="+- 0 5103 3003"/>
                <a:gd name="T65" fmla="*/ T64 w 2100"/>
                <a:gd name="T66" fmla="+- 0 1609 1549"/>
                <a:gd name="T67" fmla="*/ 1609 h 120"/>
                <a:gd name="T68" fmla="+- 0 5088 3003"/>
                <a:gd name="T69" fmla="*/ T68 w 2100"/>
                <a:gd name="T70" fmla="+- 0 1602 1549"/>
                <a:gd name="T71" fmla="*/ 1602 h 1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2100" h="120">
                  <a:moveTo>
                    <a:pt x="1980" y="0"/>
                  </a:moveTo>
                  <a:lnTo>
                    <a:pt x="1980" y="120"/>
                  </a:lnTo>
                  <a:lnTo>
                    <a:pt x="2085" y="68"/>
                  </a:lnTo>
                  <a:lnTo>
                    <a:pt x="2000" y="68"/>
                  </a:lnTo>
                  <a:lnTo>
                    <a:pt x="2000" y="53"/>
                  </a:lnTo>
                  <a:lnTo>
                    <a:pt x="2085" y="53"/>
                  </a:lnTo>
                  <a:lnTo>
                    <a:pt x="1980" y="0"/>
                  </a:lnTo>
                  <a:close/>
                  <a:moveTo>
                    <a:pt x="1980" y="53"/>
                  </a:moveTo>
                  <a:lnTo>
                    <a:pt x="0" y="53"/>
                  </a:lnTo>
                  <a:lnTo>
                    <a:pt x="0" y="68"/>
                  </a:lnTo>
                  <a:lnTo>
                    <a:pt x="1980" y="68"/>
                  </a:lnTo>
                  <a:lnTo>
                    <a:pt x="1980" y="53"/>
                  </a:lnTo>
                  <a:close/>
                  <a:moveTo>
                    <a:pt x="2085" y="53"/>
                  </a:moveTo>
                  <a:lnTo>
                    <a:pt x="2000" y="53"/>
                  </a:lnTo>
                  <a:lnTo>
                    <a:pt x="2000" y="68"/>
                  </a:lnTo>
                  <a:lnTo>
                    <a:pt x="2085" y="68"/>
                  </a:lnTo>
                  <a:lnTo>
                    <a:pt x="2100" y="60"/>
                  </a:lnTo>
                  <a:lnTo>
                    <a:pt x="2085"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60" name="Rectangle 59">
              <a:extLst>
                <a:ext uri="{FF2B5EF4-FFF2-40B4-BE49-F238E27FC236}">
                  <a16:creationId xmlns:a16="http://schemas.microsoft.com/office/drawing/2014/main" id="{8EC98D2E-A83F-30AA-1E78-B00EB67B4324}"/>
                </a:ext>
              </a:extLst>
            </p:cNvPr>
            <p:cNvSpPr>
              <a:spLocks noChangeArrowheads="1"/>
            </p:cNvSpPr>
            <p:nvPr/>
          </p:nvSpPr>
          <p:spPr bwMode="auto">
            <a:xfrm>
              <a:off x="8223" y="953"/>
              <a:ext cx="2363" cy="7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61" name="AutoShape 124">
              <a:extLst>
                <a:ext uri="{FF2B5EF4-FFF2-40B4-BE49-F238E27FC236}">
                  <a16:creationId xmlns:a16="http://schemas.microsoft.com/office/drawing/2014/main" id="{C1D4FFC7-0AD1-1760-925C-9A8350894567}"/>
                </a:ext>
              </a:extLst>
            </p:cNvPr>
            <p:cNvSpPr>
              <a:spLocks/>
            </p:cNvSpPr>
            <p:nvPr/>
          </p:nvSpPr>
          <p:spPr bwMode="auto">
            <a:xfrm>
              <a:off x="6963" y="1369"/>
              <a:ext cx="1260" cy="120"/>
            </a:xfrm>
            <a:custGeom>
              <a:avLst/>
              <a:gdLst>
                <a:gd name="T0" fmla="+- 0 8103 6963"/>
                <a:gd name="T1" fmla="*/ T0 w 1260"/>
                <a:gd name="T2" fmla="+- 0 1369 1369"/>
                <a:gd name="T3" fmla="*/ 1369 h 120"/>
                <a:gd name="T4" fmla="+- 0 8103 6963"/>
                <a:gd name="T5" fmla="*/ T4 w 1260"/>
                <a:gd name="T6" fmla="+- 0 1489 1369"/>
                <a:gd name="T7" fmla="*/ 1489 h 120"/>
                <a:gd name="T8" fmla="+- 0 8208 6963"/>
                <a:gd name="T9" fmla="*/ T8 w 1260"/>
                <a:gd name="T10" fmla="+- 0 1437 1369"/>
                <a:gd name="T11" fmla="*/ 1437 h 120"/>
                <a:gd name="T12" fmla="+- 0 8123 6963"/>
                <a:gd name="T13" fmla="*/ T12 w 1260"/>
                <a:gd name="T14" fmla="+- 0 1437 1369"/>
                <a:gd name="T15" fmla="*/ 1437 h 120"/>
                <a:gd name="T16" fmla="+- 0 8123 6963"/>
                <a:gd name="T17" fmla="*/ T16 w 1260"/>
                <a:gd name="T18" fmla="+- 0 1422 1369"/>
                <a:gd name="T19" fmla="*/ 1422 h 120"/>
                <a:gd name="T20" fmla="+- 0 8208 6963"/>
                <a:gd name="T21" fmla="*/ T20 w 1260"/>
                <a:gd name="T22" fmla="+- 0 1422 1369"/>
                <a:gd name="T23" fmla="*/ 1422 h 120"/>
                <a:gd name="T24" fmla="+- 0 8103 6963"/>
                <a:gd name="T25" fmla="*/ T24 w 1260"/>
                <a:gd name="T26" fmla="+- 0 1369 1369"/>
                <a:gd name="T27" fmla="*/ 1369 h 120"/>
                <a:gd name="T28" fmla="+- 0 8103 6963"/>
                <a:gd name="T29" fmla="*/ T28 w 1260"/>
                <a:gd name="T30" fmla="+- 0 1422 1369"/>
                <a:gd name="T31" fmla="*/ 1422 h 120"/>
                <a:gd name="T32" fmla="+- 0 6963 6963"/>
                <a:gd name="T33" fmla="*/ T32 w 1260"/>
                <a:gd name="T34" fmla="+- 0 1422 1369"/>
                <a:gd name="T35" fmla="*/ 1422 h 120"/>
                <a:gd name="T36" fmla="+- 0 6963 6963"/>
                <a:gd name="T37" fmla="*/ T36 w 1260"/>
                <a:gd name="T38" fmla="+- 0 1437 1369"/>
                <a:gd name="T39" fmla="*/ 1437 h 120"/>
                <a:gd name="T40" fmla="+- 0 8103 6963"/>
                <a:gd name="T41" fmla="*/ T40 w 1260"/>
                <a:gd name="T42" fmla="+- 0 1437 1369"/>
                <a:gd name="T43" fmla="*/ 1437 h 120"/>
                <a:gd name="T44" fmla="+- 0 8103 6963"/>
                <a:gd name="T45" fmla="*/ T44 w 1260"/>
                <a:gd name="T46" fmla="+- 0 1422 1369"/>
                <a:gd name="T47" fmla="*/ 1422 h 120"/>
                <a:gd name="T48" fmla="+- 0 8208 6963"/>
                <a:gd name="T49" fmla="*/ T48 w 1260"/>
                <a:gd name="T50" fmla="+- 0 1422 1369"/>
                <a:gd name="T51" fmla="*/ 1422 h 120"/>
                <a:gd name="T52" fmla="+- 0 8123 6963"/>
                <a:gd name="T53" fmla="*/ T52 w 1260"/>
                <a:gd name="T54" fmla="+- 0 1422 1369"/>
                <a:gd name="T55" fmla="*/ 1422 h 120"/>
                <a:gd name="T56" fmla="+- 0 8123 6963"/>
                <a:gd name="T57" fmla="*/ T56 w 1260"/>
                <a:gd name="T58" fmla="+- 0 1437 1369"/>
                <a:gd name="T59" fmla="*/ 1437 h 120"/>
                <a:gd name="T60" fmla="+- 0 8208 6963"/>
                <a:gd name="T61" fmla="*/ T60 w 1260"/>
                <a:gd name="T62" fmla="+- 0 1437 1369"/>
                <a:gd name="T63" fmla="*/ 1437 h 120"/>
                <a:gd name="T64" fmla="+- 0 8223 6963"/>
                <a:gd name="T65" fmla="*/ T64 w 1260"/>
                <a:gd name="T66" fmla="+- 0 1429 1369"/>
                <a:gd name="T67" fmla="*/ 1429 h 120"/>
                <a:gd name="T68" fmla="+- 0 8208 6963"/>
                <a:gd name="T69" fmla="*/ T68 w 1260"/>
                <a:gd name="T70" fmla="+- 0 1422 1369"/>
                <a:gd name="T71" fmla="*/ 1422 h 1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260" h="120">
                  <a:moveTo>
                    <a:pt x="1140" y="0"/>
                  </a:moveTo>
                  <a:lnTo>
                    <a:pt x="1140" y="120"/>
                  </a:lnTo>
                  <a:lnTo>
                    <a:pt x="1245" y="68"/>
                  </a:lnTo>
                  <a:lnTo>
                    <a:pt x="1160" y="68"/>
                  </a:lnTo>
                  <a:lnTo>
                    <a:pt x="1160" y="53"/>
                  </a:lnTo>
                  <a:lnTo>
                    <a:pt x="1245" y="53"/>
                  </a:lnTo>
                  <a:lnTo>
                    <a:pt x="1140" y="0"/>
                  </a:lnTo>
                  <a:close/>
                  <a:moveTo>
                    <a:pt x="1140" y="53"/>
                  </a:moveTo>
                  <a:lnTo>
                    <a:pt x="0" y="53"/>
                  </a:lnTo>
                  <a:lnTo>
                    <a:pt x="0" y="68"/>
                  </a:lnTo>
                  <a:lnTo>
                    <a:pt x="1140" y="68"/>
                  </a:lnTo>
                  <a:lnTo>
                    <a:pt x="1140" y="53"/>
                  </a:lnTo>
                  <a:close/>
                  <a:moveTo>
                    <a:pt x="1245" y="53"/>
                  </a:moveTo>
                  <a:lnTo>
                    <a:pt x="1160" y="53"/>
                  </a:lnTo>
                  <a:lnTo>
                    <a:pt x="1160" y="68"/>
                  </a:lnTo>
                  <a:lnTo>
                    <a:pt x="1245" y="68"/>
                  </a:lnTo>
                  <a:lnTo>
                    <a:pt x="1260" y="60"/>
                  </a:lnTo>
                  <a:lnTo>
                    <a:pt x="1245"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62" name="Text Box 123">
              <a:extLst>
                <a:ext uri="{FF2B5EF4-FFF2-40B4-BE49-F238E27FC236}">
                  <a16:creationId xmlns:a16="http://schemas.microsoft.com/office/drawing/2014/main" id="{BBFA26B4-6F65-6A1A-61F9-9C861FBE02C6}"/>
                </a:ext>
              </a:extLst>
            </p:cNvPr>
            <p:cNvSpPr txBox="1">
              <a:spLocks noChangeArrowheads="1"/>
            </p:cNvSpPr>
            <p:nvPr/>
          </p:nvSpPr>
          <p:spPr bwMode="auto">
            <a:xfrm>
              <a:off x="1229" y="1441"/>
              <a:ext cx="54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220"/>
                </a:lnSpc>
              </a:pPr>
              <a:r>
                <a:rPr lang="en-US" sz="1100">
                  <a:effectLst/>
                  <a:latin typeface="Times New Roman" panose="02020603050405020304" pitchFamily="18" charset="0"/>
                  <a:ea typeface="Times New Roman" panose="02020603050405020304" pitchFamily="18" charset="0"/>
                </a:rPr>
                <a:t>Name</a:t>
              </a:r>
              <a:endParaRPr lang="en-IN" sz="1100">
                <a:effectLst/>
                <a:latin typeface="Times New Roman" panose="02020603050405020304" pitchFamily="18" charset="0"/>
                <a:ea typeface="Times New Roman" panose="02020603050405020304" pitchFamily="18" charset="0"/>
              </a:endParaRPr>
            </a:p>
          </p:txBody>
        </p:sp>
        <p:sp>
          <p:nvSpPr>
            <p:cNvPr id="63" name="Text Box 122">
              <a:extLst>
                <a:ext uri="{FF2B5EF4-FFF2-40B4-BE49-F238E27FC236}">
                  <a16:creationId xmlns:a16="http://schemas.microsoft.com/office/drawing/2014/main" id="{1A8FDD35-ACDE-CB9A-AEF1-D3C5E9D0FABA}"/>
                </a:ext>
              </a:extLst>
            </p:cNvPr>
            <p:cNvSpPr txBox="1">
              <a:spLocks noChangeArrowheads="1"/>
            </p:cNvSpPr>
            <p:nvPr/>
          </p:nvSpPr>
          <p:spPr bwMode="auto">
            <a:xfrm>
              <a:off x="5498" y="1104"/>
              <a:ext cx="827"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225"/>
                </a:lnSpc>
              </a:pPr>
              <a:r>
                <a:rPr lang="en-US" sz="1100">
                  <a:effectLst/>
                  <a:latin typeface="Times New Roman" panose="02020603050405020304" pitchFamily="18" charset="0"/>
                  <a:ea typeface="Times New Roman" panose="02020603050405020304" pitchFamily="18" charset="0"/>
                </a:rPr>
                <a:t>Category</a:t>
              </a:r>
              <a:endParaRPr lang="en-IN" sz="1100">
                <a:effectLst/>
                <a:latin typeface="Times New Roman" panose="02020603050405020304" pitchFamily="18" charset="0"/>
                <a:ea typeface="Times New Roman" panose="02020603050405020304" pitchFamily="18" charset="0"/>
              </a:endParaRPr>
            </a:p>
            <a:p>
              <a:pPr>
                <a:spcBef>
                  <a:spcPts val="895"/>
                </a:spcBef>
              </a:pPr>
              <a:r>
                <a:rPr lang="en-US" sz="1100">
                  <a:effectLst/>
                  <a:latin typeface="Times New Roman" panose="02020603050405020304" pitchFamily="18" charset="0"/>
                  <a:ea typeface="Times New Roman" panose="02020603050405020304" pitchFamily="18" charset="0"/>
                </a:rPr>
                <a:t>Module</a:t>
              </a:r>
              <a:endParaRPr lang="en-IN" sz="1100">
                <a:effectLst/>
                <a:latin typeface="Times New Roman" panose="02020603050405020304" pitchFamily="18" charset="0"/>
                <a:ea typeface="Times New Roman" panose="02020603050405020304" pitchFamily="18" charset="0"/>
              </a:endParaRPr>
            </a:p>
          </p:txBody>
        </p:sp>
        <p:sp>
          <p:nvSpPr>
            <p:cNvPr id="64" name="Text Box 121">
              <a:extLst>
                <a:ext uri="{FF2B5EF4-FFF2-40B4-BE49-F238E27FC236}">
                  <a16:creationId xmlns:a16="http://schemas.microsoft.com/office/drawing/2014/main" id="{0E03B610-5716-B9EC-BAA3-3E690F3A6FD8}"/>
                </a:ext>
              </a:extLst>
            </p:cNvPr>
            <p:cNvSpPr txBox="1">
              <a:spLocks noChangeArrowheads="1"/>
            </p:cNvSpPr>
            <p:nvPr/>
          </p:nvSpPr>
          <p:spPr bwMode="auto">
            <a:xfrm>
              <a:off x="8381" y="953"/>
              <a:ext cx="2205" cy="7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spcBef>
                  <a:spcPts val="340"/>
                </a:spcBef>
                <a:spcAft>
                  <a:spcPts val="0"/>
                </a:spcAft>
              </a:pPr>
              <a:r>
                <a:rPr lang="en-US" sz="1100">
                  <a:effectLst/>
                  <a:latin typeface="Times New Roman" panose="02020603050405020304" pitchFamily="18" charset="0"/>
                  <a:ea typeface="Times New Roman" panose="02020603050405020304" pitchFamily="18" charset="0"/>
                </a:rPr>
                <a:t>Category</a:t>
              </a:r>
              <a:r>
                <a:rPr lang="en-US" sz="1100" spc="-3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master</a:t>
              </a:r>
              <a:endParaRPr lang="en-IN" sz="1100">
                <a:effectLst/>
                <a:latin typeface="Times New Roman" panose="02020603050405020304" pitchFamily="18" charset="0"/>
                <a:ea typeface="Times New Roman" panose="02020603050405020304" pitchFamily="18" charset="0"/>
              </a:endParaRPr>
            </a:p>
          </p:txBody>
        </p:sp>
        <p:sp>
          <p:nvSpPr>
            <p:cNvPr id="65" name="Text Box 120">
              <a:extLst>
                <a:ext uri="{FF2B5EF4-FFF2-40B4-BE49-F238E27FC236}">
                  <a16:creationId xmlns:a16="http://schemas.microsoft.com/office/drawing/2014/main" id="{C1F58E0D-2D0F-2D53-8164-80A5350C4761}"/>
                </a:ext>
              </a:extLst>
            </p:cNvPr>
            <p:cNvSpPr txBox="1">
              <a:spLocks noChangeArrowheads="1"/>
            </p:cNvSpPr>
            <p:nvPr/>
          </p:nvSpPr>
          <p:spPr bwMode="auto">
            <a:xfrm>
              <a:off x="1095" y="562"/>
              <a:ext cx="198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128905">
                <a:spcBef>
                  <a:spcPts val="350"/>
                </a:spcBef>
                <a:spcAft>
                  <a:spcPts val="0"/>
                </a:spcAft>
              </a:pPr>
              <a:r>
                <a:rPr lang="en-US" sz="1100">
                  <a:effectLst/>
                  <a:latin typeface="Times New Roman" panose="02020603050405020304" pitchFamily="18" charset="0"/>
                  <a:ea typeface="Times New Roman" panose="02020603050405020304" pitchFamily="18" charset="0"/>
                </a:rPr>
                <a:t>Category</a:t>
              </a:r>
              <a:r>
                <a:rPr lang="en-US" sz="1100" spc="-1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id</a:t>
              </a:r>
              <a:endParaRPr lang="en-IN" sz="1100">
                <a:effectLst/>
                <a:latin typeface="Times New Roman" panose="02020603050405020304" pitchFamily="18" charset="0"/>
                <a:ea typeface="Times New Roman" panose="02020603050405020304" pitchFamily="18" charset="0"/>
              </a:endParaRPr>
            </a:p>
          </p:txBody>
        </p:sp>
      </p:grpSp>
      <p:sp>
        <p:nvSpPr>
          <p:cNvPr id="66" name="Rectangle 17">
            <a:extLst>
              <a:ext uri="{FF2B5EF4-FFF2-40B4-BE49-F238E27FC236}">
                <a16:creationId xmlns:a16="http://schemas.microsoft.com/office/drawing/2014/main" id="{7FDF0FDB-9892-9279-DDB5-69BFBCD9E0DC}"/>
              </a:ext>
            </a:extLst>
          </p:cNvPr>
          <p:cNvSpPr>
            <a:spLocks noChangeArrowheads="1"/>
          </p:cNvSpPr>
          <p:nvPr/>
        </p:nvSpPr>
        <p:spPr bwMode="auto">
          <a:xfrm>
            <a:off x="156844" y="-1071119"/>
            <a:ext cx="124811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04" name="Group 103">
            <a:extLst>
              <a:ext uri="{FF2B5EF4-FFF2-40B4-BE49-F238E27FC236}">
                <a16:creationId xmlns:a16="http://schemas.microsoft.com/office/drawing/2014/main" id="{FF6DE16F-6A09-583D-CA15-AD38EA32CD08}"/>
              </a:ext>
            </a:extLst>
          </p:cNvPr>
          <p:cNvGrpSpPr/>
          <p:nvPr/>
        </p:nvGrpSpPr>
        <p:grpSpPr bwMode="auto">
          <a:xfrm>
            <a:off x="1549491" y="1065671"/>
            <a:ext cx="5727700" cy="1982470"/>
            <a:chOff x="0" y="-325"/>
            <a:chExt cx="8811" cy="3188"/>
          </a:xfrm>
        </p:grpSpPr>
        <p:sp>
          <p:nvSpPr>
            <p:cNvPr id="105" name="Freeform 144">
              <a:extLst>
                <a:ext uri="{FF2B5EF4-FFF2-40B4-BE49-F238E27FC236}">
                  <a16:creationId xmlns:a16="http://schemas.microsoft.com/office/drawing/2014/main" id="{2AD12EF9-FE5F-581C-2006-7BD7CBFEF2D1}"/>
                </a:ext>
              </a:extLst>
            </p:cNvPr>
            <p:cNvSpPr>
              <a:spLocks/>
            </p:cNvSpPr>
            <p:nvPr/>
          </p:nvSpPr>
          <p:spPr bwMode="auto">
            <a:xfrm>
              <a:off x="3640" y="8"/>
              <a:ext cx="1980" cy="1980"/>
            </a:xfrm>
            <a:custGeom>
              <a:avLst/>
              <a:gdLst>
                <a:gd name="T0" fmla="+- 0 5599 5596"/>
                <a:gd name="T1" fmla="*/ T0 w 1980"/>
                <a:gd name="T2" fmla="+- 0 1186 270"/>
                <a:gd name="T3" fmla="*/ 1186 h 1980"/>
                <a:gd name="T4" fmla="+- 0 5620 5596"/>
                <a:gd name="T5" fmla="*/ T4 w 1980"/>
                <a:gd name="T6" fmla="+- 0 1043 270"/>
                <a:gd name="T7" fmla="*/ 1043 h 1980"/>
                <a:gd name="T8" fmla="+- 0 5661 5596"/>
                <a:gd name="T9" fmla="*/ T8 w 1980"/>
                <a:gd name="T10" fmla="+- 0 907 270"/>
                <a:gd name="T11" fmla="*/ 907 h 1980"/>
                <a:gd name="T12" fmla="+- 0 5720 5596"/>
                <a:gd name="T13" fmla="*/ T12 w 1980"/>
                <a:gd name="T14" fmla="+- 0 781 270"/>
                <a:gd name="T15" fmla="*/ 781 h 1980"/>
                <a:gd name="T16" fmla="+- 0 5795 5596"/>
                <a:gd name="T17" fmla="*/ T16 w 1980"/>
                <a:gd name="T18" fmla="+- 0 664 270"/>
                <a:gd name="T19" fmla="*/ 664 h 1980"/>
                <a:gd name="T20" fmla="+- 0 5886 5596"/>
                <a:gd name="T21" fmla="*/ T20 w 1980"/>
                <a:gd name="T22" fmla="+- 0 560 270"/>
                <a:gd name="T23" fmla="*/ 560 h 1980"/>
                <a:gd name="T24" fmla="+- 0 5990 5596"/>
                <a:gd name="T25" fmla="*/ T24 w 1980"/>
                <a:gd name="T26" fmla="+- 0 469 270"/>
                <a:gd name="T27" fmla="*/ 469 h 1980"/>
                <a:gd name="T28" fmla="+- 0 6106 5596"/>
                <a:gd name="T29" fmla="*/ T28 w 1980"/>
                <a:gd name="T30" fmla="+- 0 394 270"/>
                <a:gd name="T31" fmla="*/ 394 h 1980"/>
                <a:gd name="T32" fmla="+- 0 6233 5596"/>
                <a:gd name="T33" fmla="*/ T32 w 1980"/>
                <a:gd name="T34" fmla="+- 0 335 270"/>
                <a:gd name="T35" fmla="*/ 335 h 1980"/>
                <a:gd name="T36" fmla="+- 0 6369 5596"/>
                <a:gd name="T37" fmla="*/ T36 w 1980"/>
                <a:gd name="T38" fmla="+- 0 294 270"/>
                <a:gd name="T39" fmla="*/ 294 h 1980"/>
                <a:gd name="T40" fmla="+- 0 6512 5596"/>
                <a:gd name="T41" fmla="*/ T40 w 1980"/>
                <a:gd name="T42" fmla="+- 0 273 270"/>
                <a:gd name="T43" fmla="*/ 273 h 1980"/>
                <a:gd name="T44" fmla="+- 0 6660 5596"/>
                <a:gd name="T45" fmla="*/ T44 w 1980"/>
                <a:gd name="T46" fmla="+- 0 273 270"/>
                <a:gd name="T47" fmla="*/ 273 h 1980"/>
                <a:gd name="T48" fmla="+- 0 6803 5596"/>
                <a:gd name="T49" fmla="*/ T48 w 1980"/>
                <a:gd name="T50" fmla="+- 0 294 270"/>
                <a:gd name="T51" fmla="*/ 294 h 1980"/>
                <a:gd name="T52" fmla="+- 0 6939 5596"/>
                <a:gd name="T53" fmla="*/ T52 w 1980"/>
                <a:gd name="T54" fmla="+- 0 335 270"/>
                <a:gd name="T55" fmla="*/ 335 h 1980"/>
                <a:gd name="T56" fmla="+- 0 7066 5596"/>
                <a:gd name="T57" fmla="*/ T56 w 1980"/>
                <a:gd name="T58" fmla="+- 0 394 270"/>
                <a:gd name="T59" fmla="*/ 394 h 1980"/>
                <a:gd name="T60" fmla="+- 0 7182 5596"/>
                <a:gd name="T61" fmla="*/ T60 w 1980"/>
                <a:gd name="T62" fmla="+- 0 469 270"/>
                <a:gd name="T63" fmla="*/ 469 h 1980"/>
                <a:gd name="T64" fmla="+- 0 7286 5596"/>
                <a:gd name="T65" fmla="*/ T64 w 1980"/>
                <a:gd name="T66" fmla="+- 0 560 270"/>
                <a:gd name="T67" fmla="*/ 560 h 1980"/>
                <a:gd name="T68" fmla="+- 0 7377 5596"/>
                <a:gd name="T69" fmla="*/ T68 w 1980"/>
                <a:gd name="T70" fmla="+- 0 664 270"/>
                <a:gd name="T71" fmla="*/ 664 h 1980"/>
                <a:gd name="T72" fmla="+- 0 7452 5596"/>
                <a:gd name="T73" fmla="*/ T72 w 1980"/>
                <a:gd name="T74" fmla="+- 0 781 270"/>
                <a:gd name="T75" fmla="*/ 781 h 1980"/>
                <a:gd name="T76" fmla="+- 0 7511 5596"/>
                <a:gd name="T77" fmla="*/ T76 w 1980"/>
                <a:gd name="T78" fmla="+- 0 907 270"/>
                <a:gd name="T79" fmla="*/ 907 h 1980"/>
                <a:gd name="T80" fmla="+- 0 7552 5596"/>
                <a:gd name="T81" fmla="*/ T80 w 1980"/>
                <a:gd name="T82" fmla="+- 0 1043 270"/>
                <a:gd name="T83" fmla="*/ 1043 h 1980"/>
                <a:gd name="T84" fmla="+- 0 7573 5596"/>
                <a:gd name="T85" fmla="*/ T84 w 1980"/>
                <a:gd name="T86" fmla="+- 0 1186 270"/>
                <a:gd name="T87" fmla="*/ 1186 h 1980"/>
                <a:gd name="T88" fmla="+- 0 7573 5596"/>
                <a:gd name="T89" fmla="*/ T88 w 1980"/>
                <a:gd name="T90" fmla="+- 0 1334 270"/>
                <a:gd name="T91" fmla="*/ 1334 h 1980"/>
                <a:gd name="T92" fmla="+- 0 7552 5596"/>
                <a:gd name="T93" fmla="*/ T92 w 1980"/>
                <a:gd name="T94" fmla="+- 0 1477 270"/>
                <a:gd name="T95" fmla="*/ 1477 h 1980"/>
                <a:gd name="T96" fmla="+- 0 7511 5596"/>
                <a:gd name="T97" fmla="*/ T96 w 1980"/>
                <a:gd name="T98" fmla="+- 0 1613 270"/>
                <a:gd name="T99" fmla="*/ 1613 h 1980"/>
                <a:gd name="T100" fmla="+- 0 7452 5596"/>
                <a:gd name="T101" fmla="*/ T100 w 1980"/>
                <a:gd name="T102" fmla="+- 0 1740 270"/>
                <a:gd name="T103" fmla="*/ 1740 h 1980"/>
                <a:gd name="T104" fmla="+- 0 7377 5596"/>
                <a:gd name="T105" fmla="*/ T104 w 1980"/>
                <a:gd name="T106" fmla="+- 0 1856 270"/>
                <a:gd name="T107" fmla="*/ 1856 h 1980"/>
                <a:gd name="T108" fmla="+- 0 7286 5596"/>
                <a:gd name="T109" fmla="*/ T108 w 1980"/>
                <a:gd name="T110" fmla="+- 0 1960 270"/>
                <a:gd name="T111" fmla="*/ 1960 h 1980"/>
                <a:gd name="T112" fmla="+- 0 7182 5596"/>
                <a:gd name="T113" fmla="*/ T112 w 1980"/>
                <a:gd name="T114" fmla="+- 0 2051 270"/>
                <a:gd name="T115" fmla="*/ 2051 h 1980"/>
                <a:gd name="T116" fmla="+- 0 7066 5596"/>
                <a:gd name="T117" fmla="*/ T116 w 1980"/>
                <a:gd name="T118" fmla="+- 0 2126 270"/>
                <a:gd name="T119" fmla="*/ 2126 h 1980"/>
                <a:gd name="T120" fmla="+- 0 6939 5596"/>
                <a:gd name="T121" fmla="*/ T120 w 1980"/>
                <a:gd name="T122" fmla="+- 0 2185 270"/>
                <a:gd name="T123" fmla="*/ 2185 h 1980"/>
                <a:gd name="T124" fmla="+- 0 6803 5596"/>
                <a:gd name="T125" fmla="*/ T124 w 1980"/>
                <a:gd name="T126" fmla="+- 0 2226 270"/>
                <a:gd name="T127" fmla="*/ 2226 h 1980"/>
                <a:gd name="T128" fmla="+- 0 6660 5596"/>
                <a:gd name="T129" fmla="*/ T128 w 1980"/>
                <a:gd name="T130" fmla="+- 0 2247 270"/>
                <a:gd name="T131" fmla="*/ 2247 h 1980"/>
                <a:gd name="T132" fmla="+- 0 6512 5596"/>
                <a:gd name="T133" fmla="*/ T132 w 1980"/>
                <a:gd name="T134" fmla="+- 0 2247 270"/>
                <a:gd name="T135" fmla="*/ 2247 h 1980"/>
                <a:gd name="T136" fmla="+- 0 6369 5596"/>
                <a:gd name="T137" fmla="*/ T136 w 1980"/>
                <a:gd name="T138" fmla="+- 0 2226 270"/>
                <a:gd name="T139" fmla="*/ 2226 h 1980"/>
                <a:gd name="T140" fmla="+- 0 6233 5596"/>
                <a:gd name="T141" fmla="*/ T140 w 1980"/>
                <a:gd name="T142" fmla="+- 0 2185 270"/>
                <a:gd name="T143" fmla="*/ 2185 h 1980"/>
                <a:gd name="T144" fmla="+- 0 6106 5596"/>
                <a:gd name="T145" fmla="*/ T144 w 1980"/>
                <a:gd name="T146" fmla="+- 0 2126 270"/>
                <a:gd name="T147" fmla="*/ 2126 h 1980"/>
                <a:gd name="T148" fmla="+- 0 5990 5596"/>
                <a:gd name="T149" fmla="*/ T148 w 1980"/>
                <a:gd name="T150" fmla="+- 0 2051 270"/>
                <a:gd name="T151" fmla="*/ 2051 h 1980"/>
                <a:gd name="T152" fmla="+- 0 5886 5596"/>
                <a:gd name="T153" fmla="*/ T152 w 1980"/>
                <a:gd name="T154" fmla="+- 0 1960 270"/>
                <a:gd name="T155" fmla="*/ 1960 h 1980"/>
                <a:gd name="T156" fmla="+- 0 5795 5596"/>
                <a:gd name="T157" fmla="*/ T156 w 1980"/>
                <a:gd name="T158" fmla="+- 0 1856 270"/>
                <a:gd name="T159" fmla="*/ 1856 h 1980"/>
                <a:gd name="T160" fmla="+- 0 5720 5596"/>
                <a:gd name="T161" fmla="*/ T160 w 1980"/>
                <a:gd name="T162" fmla="+- 0 1740 270"/>
                <a:gd name="T163" fmla="*/ 1740 h 1980"/>
                <a:gd name="T164" fmla="+- 0 5661 5596"/>
                <a:gd name="T165" fmla="*/ T164 w 1980"/>
                <a:gd name="T166" fmla="+- 0 1613 270"/>
                <a:gd name="T167" fmla="*/ 1613 h 1980"/>
                <a:gd name="T168" fmla="+- 0 5620 5596"/>
                <a:gd name="T169" fmla="*/ T168 w 1980"/>
                <a:gd name="T170" fmla="+- 0 1477 270"/>
                <a:gd name="T171" fmla="*/ 1477 h 1980"/>
                <a:gd name="T172" fmla="+- 0 5599 5596"/>
                <a:gd name="T173" fmla="*/ T172 w 1980"/>
                <a:gd name="T174" fmla="+- 0 1334 270"/>
                <a:gd name="T175" fmla="*/ 1334 h 19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Lst>
              <a:rect l="0" t="0" r="r" b="b"/>
              <a:pathLst>
                <a:path w="1980" h="1980">
                  <a:moveTo>
                    <a:pt x="0" y="990"/>
                  </a:moveTo>
                  <a:lnTo>
                    <a:pt x="3" y="916"/>
                  </a:lnTo>
                  <a:lnTo>
                    <a:pt x="11" y="844"/>
                  </a:lnTo>
                  <a:lnTo>
                    <a:pt x="24" y="773"/>
                  </a:lnTo>
                  <a:lnTo>
                    <a:pt x="42" y="704"/>
                  </a:lnTo>
                  <a:lnTo>
                    <a:pt x="65" y="637"/>
                  </a:lnTo>
                  <a:lnTo>
                    <a:pt x="92" y="573"/>
                  </a:lnTo>
                  <a:lnTo>
                    <a:pt x="124" y="511"/>
                  </a:lnTo>
                  <a:lnTo>
                    <a:pt x="159" y="451"/>
                  </a:lnTo>
                  <a:lnTo>
                    <a:pt x="199" y="394"/>
                  </a:lnTo>
                  <a:lnTo>
                    <a:pt x="243" y="341"/>
                  </a:lnTo>
                  <a:lnTo>
                    <a:pt x="290" y="290"/>
                  </a:lnTo>
                  <a:lnTo>
                    <a:pt x="340" y="243"/>
                  </a:lnTo>
                  <a:lnTo>
                    <a:pt x="394" y="199"/>
                  </a:lnTo>
                  <a:lnTo>
                    <a:pt x="451" y="160"/>
                  </a:lnTo>
                  <a:lnTo>
                    <a:pt x="510" y="124"/>
                  </a:lnTo>
                  <a:lnTo>
                    <a:pt x="573" y="92"/>
                  </a:lnTo>
                  <a:lnTo>
                    <a:pt x="637" y="65"/>
                  </a:lnTo>
                  <a:lnTo>
                    <a:pt x="704" y="42"/>
                  </a:lnTo>
                  <a:lnTo>
                    <a:pt x="773" y="24"/>
                  </a:lnTo>
                  <a:lnTo>
                    <a:pt x="844" y="11"/>
                  </a:lnTo>
                  <a:lnTo>
                    <a:pt x="916" y="3"/>
                  </a:lnTo>
                  <a:lnTo>
                    <a:pt x="990" y="0"/>
                  </a:lnTo>
                  <a:lnTo>
                    <a:pt x="1064" y="3"/>
                  </a:lnTo>
                  <a:lnTo>
                    <a:pt x="1136" y="11"/>
                  </a:lnTo>
                  <a:lnTo>
                    <a:pt x="1207" y="24"/>
                  </a:lnTo>
                  <a:lnTo>
                    <a:pt x="1276" y="42"/>
                  </a:lnTo>
                  <a:lnTo>
                    <a:pt x="1343" y="65"/>
                  </a:lnTo>
                  <a:lnTo>
                    <a:pt x="1407" y="92"/>
                  </a:lnTo>
                  <a:lnTo>
                    <a:pt x="1470" y="124"/>
                  </a:lnTo>
                  <a:lnTo>
                    <a:pt x="1529" y="160"/>
                  </a:lnTo>
                  <a:lnTo>
                    <a:pt x="1586" y="199"/>
                  </a:lnTo>
                  <a:lnTo>
                    <a:pt x="1640" y="243"/>
                  </a:lnTo>
                  <a:lnTo>
                    <a:pt x="1690" y="290"/>
                  </a:lnTo>
                  <a:lnTo>
                    <a:pt x="1737" y="341"/>
                  </a:lnTo>
                  <a:lnTo>
                    <a:pt x="1781" y="394"/>
                  </a:lnTo>
                  <a:lnTo>
                    <a:pt x="1821" y="451"/>
                  </a:lnTo>
                  <a:lnTo>
                    <a:pt x="1856" y="511"/>
                  </a:lnTo>
                  <a:lnTo>
                    <a:pt x="1888" y="573"/>
                  </a:lnTo>
                  <a:lnTo>
                    <a:pt x="1915" y="637"/>
                  </a:lnTo>
                  <a:lnTo>
                    <a:pt x="1938" y="704"/>
                  </a:lnTo>
                  <a:lnTo>
                    <a:pt x="1956" y="773"/>
                  </a:lnTo>
                  <a:lnTo>
                    <a:pt x="1969" y="844"/>
                  </a:lnTo>
                  <a:lnTo>
                    <a:pt x="1977" y="916"/>
                  </a:lnTo>
                  <a:lnTo>
                    <a:pt x="1980" y="990"/>
                  </a:lnTo>
                  <a:lnTo>
                    <a:pt x="1977" y="1064"/>
                  </a:lnTo>
                  <a:lnTo>
                    <a:pt x="1969" y="1136"/>
                  </a:lnTo>
                  <a:lnTo>
                    <a:pt x="1956" y="1207"/>
                  </a:lnTo>
                  <a:lnTo>
                    <a:pt x="1938" y="1276"/>
                  </a:lnTo>
                  <a:lnTo>
                    <a:pt x="1915" y="1343"/>
                  </a:lnTo>
                  <a:lnTo>
                    <a:pt x="1888" y="1407"/>
                  </a:lnTo>
                  <a:lnTo>
                    <a:pt x="1856" y="1470"/>
                  </a:lnTo>
                  <a:lnTo>
                    <a:pt x="1821" y="1529"/>
                  </a:lnTo>
                  <a:lnTo>
                    <a:pt x="1781" y="1586"/>
                  </a:lnTo>
                  <a:lnTo>
                    <a:pt x="1737" y="1640"/>
                  </a:lnTo>
                  <a:lnTo>
                    <a:pt x="1690" y="1690"/>
                  </a:lnTo>
                  <a:lnTo>
                    <a:pt x="1640" y="1737"/>
                  </a:lnTo>
                  <a:lnTo>
                    <a:pt x="1586" y="1781"/>
                  </a:lnTo>
                  <a:lnTo>
                    <a:pt x="1529" y="1821"/>
                  </a:lnTo>
                  <a:lnTo>
                    <a:pt x="1470" y="1856"/>
                  </a:lnTo>
                  <a:lnTo>
                    <a:pt x="1407" y="1888"/>
                  </a:lnTo>
                  <a:lnTo>
                    <a:pt x="1343" y="1915"/>
                  </a:lnTo>
                  <a:lnTo>
                    <a:pt x="1276" y="1938"/>
                  </a:lnTo>
                  <a:lnTo>
                    <a:pt x="1207" y="1956"/>
                  </a:lnTo>
                  <a:lnTo>
                    <a:pt x="1136" y="1969"/>
                  </a:lnTo>
                  <a:lnTo>
                    <a:pt x="1064" y="1977"/>
                  </a:lnTo>
                  <a:lnTo>
                    <a:pt x="990" y="1980"/>
                  </a:lnTo>
                  <a:lnTo>
                    <a:pt x="916" y="1977"/>
                  </a:lnTo>
                  <a:lnTo>
                    <a:pt x="844" y="1969"/>
                  </a:lnTo>
                  <a:lnTo>
                    <a:pt x="773" y="1956"/>
                  </a:lnTo>
                  <a:lnTo>
                    <a:pt x="704" y="1938"/>
                  </a:lnTo>
                  <a:lnTo>
                    <a:pt x="637" y="1915"/>
                  </a:lnTo>
                  <a:lnTo>
                    <a:pt x="573" y="1888"/>
                  </a:lnTo>
                  <a:lnTo>
                    <a:pt x="510" y="1856"/>
                  </a:lnTo>
                  <a:lnTo>
                    <a:pt x="451" y="1821"/>
                  </a:lnTo>
                  <a:lnTo>
                    <a:pt x="394" y="1781"/>
                  </a:lnTo>
                  <a:lnTo>
                    <a:pt x="340" y="1737"/>
                  </a:lnTo>
                  <a:lnTo>
                    <a:pt x="290" y="1690"/>
                  </a:lnTo>
                  <a:lnTo>
                    <a:pt x="243" y="1640"/>
                  </a:lnTo>
                  <a:lnTo>
                    <a:pt x="199" y="1586"/>
                  </a:lnTo>
                  <a:lnTo>
                    <a:pt x="159" y="1529"/>
                  </a:lnTo>
                  <a:lnTo>
                    <a:pt x="124" y="1470"/>
                  </a:lnTo>
                  <a:lnTo>
                    <a:pt x="92" y="1407"/>
                  </a:lnTo>
                  <a:lnTo>
                    <a:pt x="65" y="1343"/>
                  </a:lnTo>
                  <a:lnTo>
                    <a:pt x="42" y="1276"/>
                  </a:lnTo>
                  <a:lnTo>
                    <a:pt x="24" y="1207"/>
                  </a:lnTo>
                  <a:lnTo>
                    <a:pt x="11" y="1136"/>
                  </a:lnTo>
                  <a:lnTo>
                    <a:pt x="3" y="1064"/>
                  </a:lnTo>
                  <a:lnTo>
                    <a:pt x="0" y="99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06" name="Rectangle 105">
              <a:extLst>
                <a:ext uri="{FF2B5EF4-FFF2-40B4-BE49-F238E27FC236}">
                  <a16:creationId xmlns:a16="http://schemas.microsoft.com/office/drawing/2014/main" id="{51543ABB-AC49-D7DC-664C-BEDED5B361A0}"/>
                </a:ext>
              </a:extLst>
            </p:cNvPr>
            <p:cNvSpPr>
              <a:spLocks noChangeArrowheads="1"/>
            </p:cNvSpPr>
            <p:nvPr/>
          </p:nvSpPr>
          <p:spPr bwMode="auto">
            <a:xfrm>
              <a:off x="8" y="1772"/>
              <a:ext cx="1980" cy="4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100330" marR="0">
                <a:lnSpc>
                  <a:spcPct val="107000"/>
                </a:lnSpc>
                <a:spcBef>
                  <a:spcPts val="480"/>
                </a:spcBef>
                <a:spcAft>
                  <a:spcPts val="800"/>
                </a:spcAft>
              </a:pPr>
              <a:r>
                <a:rPr lang="en-US" sz="11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Sem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07" name="AutoShape 141">
              <a:extLst>
                <a:ext uri="{FF2B5EF4-FFF2-40B4-BE49-F238E27FC236}">
                  <a16:creationId xmlns:a16="http://schemas.microsoft.com/office/drawing/2014/main" id="{07F667FD-3800-13D2-3B40-7A2A6A2BF6DF}"/>
                </a:ext>
              </a:extLst>
            </p:cNvPr>
            <p:cNvSpPr>
              <a:spLocks/>
            </p:cNvSpPr>
            <p:nvPr/>
          </p:nvSpPr>
          <p:spPr bwMode="auto">
            <a:xfrm>
              <a:off x="1986" y="1562"/>
              <a:ext cx="1894" cy="479"/>
            </a:xfrm>
            <a:custGeom>
              <a:avLst/>
              <a:gdLst>
                <a:gd name="T0" fmla="+- 0 5717 3942"/>
                <a:gd name="T1" fmla="*/ T0 w 1894"/>
                <a:gd name="T2" fmla="+- 0 1876 1825"/>
                <a:gd name="T3" fmla="*/ 1876 h 479"/>
                <a:gd name="T4" fmla="+- 0 3942 3942"/>
                <a:gd name="T5" fmla="*/ T4 w 1894"/>
                <a:gd name="T6" fmla="+- 0 2289 1825"/>
                <a:gd name="T7" fmla="*/ 2289 h 479"/>
                <a:gd name="T8" fmla="+- 0 3946 3942"/>
                <a:gd name="T9" fmla="*/ T8 w 1894"/>
                <a:gd name="T10" fmla="+- 0 2303 1825"/>
                <a:gd name="T11" fmla="*/ 2303 h 479"/>
                <a:gd name="T12" fmla="+- 0 5721 3942"/>
                <a:gd name="T13" fmla="*/ T12 w 1894"/>
                <a:gd name="T14" fmla="+- 0 1890 1825"/>
                <a:gd name="T15" fmla="*/ 1890 h 479"/>
                <a:gd name="T16" fmla="+- 0 5717 3942"/>
                <a:gd name="T17" fmla="*/ T16 w 1894"/>
                <a:gd name="T18" fmla="+- 0 1876 1825"/>
                <a:gd name="T19" fmla="*/ 1876 h 479"/>
                <a:gd name="T20" fmla="+- 0 5818 3942"/>
                <a:gd name="T21" fmla="*/ T20 w 1894"/>
                <a:gd name="T22" fmla="+- 0 1871 1825"/>
                <a:gd name="T23" fmla="*/ 1871 h 479"/>
                <a:gd name="T24" fmla="+- 0 5737 3942"/>
                <a:gd name="T25" fmla="*/ T24 w 1894"/>
                <a:gd name="T26" fmla="+- 0 1871 1825"/>
                <a:gd name="T27" fmla="*/ 1871 h 479"/>
                <a:gd name="T28" fmla="+- 0 5740 3942"/>
                <a:gd name="T29" fmla="*/ T28 w 1894"/>
                <a:gd name="T30" fmla="+- 0 1886 1825"/>
                <a:gd name="T31" fmla="*/ 1886 h 479"/>
                <a:gd name="T32" fmla="+- 0 5721 3942"/>
                <a:gd name="T33" fmla="*/ T32 w 1894"/>
                <a:gd name="T34" fmla="+- 0 1890 1825"/>
                <a:gd name="T35" fmla="*/ 1890 h 479"/>
                <a:gd name="T36" fmla="+- 0 5733 3942"/>
                <a:gd name="T37" fmla="*/ T36 w 1894"/>
                <a:gd name="T38" fmla="+- 0 1942 1825"/>
                <a:gd name="T39" fmla="*/ 1942 h 479"/>
                <a:gd name="T40" fmla="+- 0 5818 3942"/>
                <a:gd name="T41" fmla="*/ T40 w 1894"/>
                <a:gd name="T42" fmla="+- 0 1871 1825"/>
                <a:gd name="T43" fmla="*/ 1871 h 479"/>
                <a:gd name="T44" fmla="+- 0 5737 3942"/>
                <a:gd name="T45" fmla="*/ T44 w 1894"/>
                <a:gd name="T46" fmla="+- 0 1871 1825"/>
                <a:gd name="T47" fmla="*/ 1871 h 479"/>
                <a:gd name="T48" fmla="+- 0 5717 3942"/>
                <a:gd name="T49" fmla="*/ T48 w 1894"/>
                <a:gd name="T50" fmla="+- 0 1876 1825"/>
                <a:gd name="T51" fmla="*/ 1876 h 479"/>
                <a:gd name="T52" fmla="+- 0 5721 3942"/>
                <a:gd name="T53" fmla="*/ T52 w 1894"/>
                <a:gd name="T54" fmla="+- 0 1890 1825"/>
                <a:gd name="T55" fmla="*/ 1890 h 479"/>
                <a:gd name="T56" fmla="+- 0 5740 3942"/>
                <a:gd name="T57" fmla="*/ T56 w 1894"/>
                <a:gd name="T58" fmla="+- 0 1886 1825"/>
                <a:gd name="T59" fmla="*/ 1886 h 479"/>
                <a:gd name="T60" fmla="+- 0 5737 3942"/>
                <a:gd name="T61" fmla="*/ T60 w 1894"/>
                <a:gd name="T62" fmla="+- 0 1871 1825"/>
                <a:gd name="T63" fmla="*/ 1871 h 479"/>
                <a:gd name="T64" fmla="+- 0 5706 3942"/>
                <a:gd name="T65" fmla="*/ T64 w 1894"/>
                <a:gd name="T66" fmla="+- 0 1825 1825"/>
                <a:gd name="T67" fmla="*/ 1825 h 479"/>
                <a:gd name="T68" fmla="+- 0 5717 3942"/>
                <a:gd name="T69" fmla="*/ T68 w 1894"/>
                <a:gd name="T70" fmla="+- 0 1876 1825"/>
                <a:gd name="T71" fmla="*/ 1876 h 479"/>
                <a:gd name="T72" fmla="+- 0 5737 3942"/>
                <a:gd name="T73" fmla="*/ T72 w 1894"/>
                <a:gd name="T74" fmla="+- 0 1871 1825"/>
                <a:gd name="T75" fmla="*/ 1871 h 479"/>
                <a:gd name="T76" fmla="+- 0 5818 3942"/>
                <a:gd name="T77" fmla="*/ T76 w 1894"/>
                <a:gd name="T78" fmla="+- 0 1871 1825"/>
                <a:gd name="T79" fmla="*/ 1871 h 479"/>
                <a:gd name="T80" fmla="+- 0 5836 3942"/>
                <a:gd name="T81" fmla="*/ T80 w 1894"/>
                <a:gd name="T82" fmla="+- 0 1856 1825"/>
                <a:gd name="T83" fmla="*/ 1856 h 479"/>
                <a:gd name="T84" fmla="+- 0 5706 3942"/>
                <a:gd name="T85" fmla="*/ T84 w 1894"/>
                <a:gd name="T86" fmla="+- 0 1825 1825"/>
                <a:gd name="T87" fmla="*/ 1825 h 4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894" h="479">
                  <a:moveTo>
                    <a:pt x="1775" y="51"/>
                  </a:moveTo>
                  <a:lnTo>
                    <a:pt x="0" y="464"/>
                  </a:lnTo>
                  <a:lnTo>
                    <a:pt x="4" y="478"/>
                  </a:lnTo>
                  <a:lnTo>
                    <a:pt x="1779" y="65"/>
                  </a:lnTo>
                  <a:lnTo>
                    <a:pt x="1775" y="51"/>
                  </a:lnTo>
                  <a:close/>
                  <a:moveTo>
                    <a:pt x="1876" y="46"/>
                  </a:moveTo>
                  <a:lnTo>
                    <a:pt x="1795" y="46"/>
                  </a:lnTo>
                  <a:lnTo>
                    <a:pt x="1798" y="61"/>
                  </a:lnTo>
                  <a:lnTo>
                    <a:pt x="1779" y="65"/>
                  </a:lnTo>
                  <a:lnTo>
                    <a:pt x="1791" y="117"/>
                  </a:lnTo>
                  <a:lnTo>
                    <a:pt x="1876" y="46"/>
                  </a:lnTo>
                  <a:close/>
                  <a:moveTo>
                    <a:pt x="1795" y="46"/>
                  </a:moveTo>
                  <a:lnTo>
                    <a:pt x="1775" y="51"/>
                  </a:lnTo>
                  <a:lnTo>
                    <a:pt x="1779" y="65"/>
                  </a:lnTo>
                  <a:lnTo>
                    <a:pt x="1798" y="61"/>
                  </a:lnTo>
                  <a:lnTo>
                    <a:pt x="1795" y="46"/>
                  </a:lnTo>
                  <a:close/>
                  <a:moveTo>
                    <a:pt x="1764" y="0"/>
                  </a:moveTo>
                  <a:lnTo>
                    <a:pt x="1775" y="51"/>
                  </a:lnTo>
                  <a:lnTo>
                    <a:pt x="1795" y="46"/>
                  </a:lnTo>
                  <a:lnTo>
                    <a:pt x="1876" y="46"/>
                  </a:lnTo>
                  <a:lnTo>
                    <a:pt x="1894" y="31"/>
                  </a:lnTo>
                  <a:lnTo>
                    <a:pt x="17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108" name="Rectangle 107">
              <a:extLst>
                <a:ext uri="{FF2B5EF4-FFF2-40B4-BE49-F238E27FC236}">
                  <a16:creationId xmlns:a16="http://schemas.microsoft.com/office/drawing/2014/main" id="{20597911-0282-CF50-3ECD-ECBF0DA2DB05}"/>
                </a:ext>
              </a:extLst>
            </p:cNvPr>
            <p:cNvSpPr>
              <a:spLocks noChangeArrowheads="1"/>
            </p:cNvSpPr>
            <p:nvPr/>
          </p:nvSpPr>
          <p:spPr bwMode="auto">
            <a:xfrm>
              <a:off x="6632" y="457"/>
              <a:ext cx="2172" cy="7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09" name="AutoShape 139">
              <a:extLst>
                <a:ext uri="{FF2B5EF4-FFF2-40B4-BE49-F238E27FC236}">
                  <a16:creationId xmlns:a16="http://schemas.microsoft.com/office/drawing/2014/main" id="{5CAE95A3-5F11-4E14-2852-EC3A68CFB78B}"/>
                </a:ext>
              </a:extLst>
            </p:cNvPr>
            <p:cNvSpPr>
              <a:spLocks/>
            </p:cNvSpPr>
            <p:nvPr/>
          </p:nvSpPr>
          <p:spPr bwMode="auto">
            <a:xfrm>
              <a:off x="5634" y="833"/>
              <a:ext cx="956" cy="120"/>
            </a:xfrm>
            <a:custGeom>
              <a:avLst/>
              <a:gdLst>
                <a:gd name="T0" fmla="+- 0 8539 7591"/>
                <a:gd name="T1" fmla="*/ T0 w 956"/>
                <a:gd name="T2" fmla="+- 0 1147 1095"/>
                <a:gd name="T3" fmla="*/ 1147 h 120"/>
                <a:gd name="T4" fmla="+- 0 8446 7591"/>
                <a:gd name="T5" fmla="*/ T4 w 956"/>
                <a:gd name="T6" fmla="+- 0 1147 1095"/>
                <a:gd name="T7" fmla="*/ 1147 h 120"/>
                <a:gd name="T8" fmla="+- 0 8446 7591"/>
                <a:gd name="T9" fmla="*/ T8 w 956"/>
                <a:gd name="T10" fmla="+- 0 1162 1095"/>
                <a:gd name="T11" fmla="*/ 1162 h 120"/>
                <a:gd name="T12" fmla="+- 0 8426 7591"/>
                <a:gd name="T13" fmla="*/ T12 w 956"/>
                <a:gd name="T14" fmla="+- 0 1163 1095"/>
                <a:gd name="T15" fmla="*/ 1163 h 120"/>
                <a:gd name="T16" fmla="+- 0 8429 7591"/>
                <a:gd name="T17" fmla="*/ T16 w 956"/>
                <a:gd name="T18" fmla="+- 0 1215 1095"/>
                <a:gd name="T19" fmla="*/ 1215 h 120"/>
                <a:gd name="T20" fmla="+- 0 8546 7591"/>
                <a:gd name="T21" fmla="*/ T20 w 956"/>
                <a:gd name="T22" fmla="+- 0 1150 1095"/>
                <a:gd name="T23" fmla="*/ 1150 h 120"/>
                <a:gd name="T24" fmla="+- 0 8539 7591"/>
                <a:gd name="T25" fmla="*/ T24 w 956"/>
                <a:gd name="T26" fmla="+- 0 1147 1095"/>
                <a:gd name="T27" fmla="*/ 1147 h 120"/>
                <a:gd name="T28" fmla="+- 0 8426 7591"/>
                <a:gd name="T29" fmla="*/ T28 w 956"/>
                <a:gd name="T30" fmla="+- 0 1148 1095"/>
                <a:gd name="T31" fmla="*/ 1148 h 120"/>
                <a:gd name="T32" fmla="+- 0 7591 7591"/>
                <a:gd name="T33" fmla="*/ T32 w 956"/>
                <a:gd name="T34" fmla="+- 0 1184 1095"/>
                <a:gd name="T35" fmla="*/ 1184 h 120"/>
                <a:gd name="T36" fmla="+- 0 7591 7591"/>
                <a:gd name="T37" fmla="*/ T36 w 956"/>
                <a:gd name="T38" fmla="+- 0 1199 1095"/>
                <a:gd name="T39" fmla="*/ 1199 h 120"/>
                <a:gd name="T40" fmla="+- 0 8426 7591"/>
                <a:gd name="T41" fmla="*/ T40 w 956"/>
                <a:gd name="T42" fmla="+- 0 1163 1095"/>
                <a:gd name="T43" fmla="*/ 1163 h 120"/>
                <a:gd name="T44" fmla="+- 0 8426 7591"/>
                <a:gd name="T45" fmla="*/ T44 w 956"/>
                <a:gd name="T46" fmla="+- 0 1148 1095"/>
                <a:gd name="T47" fmla="*/ 1148 h 120"/>
                <a:gd name="T48" fmla="+- 0 8446 7591"/>
                <a:gd name="T49" fmla="*/ T48 w 956"/>
                <a:gd name="T50" fmla="+- 0 1147 1095"/>
                <a:gd name="T51" fmla="*/ 1147 h 120"/>
                <a:gd name="T52" fmla="+- 0 8426 7591"/>
                <a:gd name="T53" fmla="*/ T52 w 956"/>
                <a:gd name="T54" fmla="+- 0 1148 1095"/>
                <a:gd name="T55" fmla="*/ 1148 h 120"/>
                <a:gd name="T56" fmla="+- 0 8426 7591"/>
                <a:gd name="T57" fmla="*/ T56 w 956"/>
                <a:gd name="T58" fmla="+- 0 1163 1095"/>
                <a:gd name="T59" fmla="*/ 1163 h 120"/>
                <a:gd name="T60" fmla="+- 0 8446 7591"/>
                <a:gd name="T61" fmla="*/ T60 w 956"/>
                <a:gd name="T62" fmla="+- 0 1162 1095"/>
                <a:gd name="T63" fmla="*/ 1162 h 120"/>
                <a:gd name="T64" fmla="+- 0 8446 7591"/>
                <a:gd name="T65" fmla="*/ T64 w 956"/>
                <a:gd name="T66" fmla="+- 0 1147 1095"/>
                <a:gd name="T67" fmla="*/ 1147 h 120"/>
                <a:gd name="T68" fmla="+- 0 8424 7591"/>
                <a:gd name="T69" fmla="*/ T68 w 956"/>
                <a:gd name="T70" fmla="+- 0 1095 1095"/>
                <a:gd name="T71" fmla="*/ 1095 h 120"/>
                <a:gd name="T72" fmla="+- 0 8426 7591"/>
                <a:gd name="T73" fmla="*/ T72 w 956"/>
                <a:gd name="T74" fmla="+- 0 1148 1095"/>
                <a:gd name="T75" fmla="*/ 1148 h 120"/>
                <a:gd name="T76" fmla="+- 0 8446 7591"/>
                <a:gd name="T77" fmla="*/ T76 w 956"/>
                <a:gd name="T78" fmla="+- 0 1147 1095"/>
                <a:gd name="T79" fmla="*/ 1147 h 120"/>
                <a:gd name="T80" fmla="+- 0 8539 7591"/>
                <a:gd name="T81" fmla="*/ T80 w 956"/>
                <a:gd name="T82" fmla="+- 0 1147 1095"/>
                <a:gd name="T83" fmla="*/ 1147 h 120"/>
                <a:gd name="T84" fmla="+- 0 8424 7591"/>
                <a:gd name="T85" fmla="*/ T84 w 956"/>
                <a:gd name="T86" fmla="+- 0 1095 1095"/>
                <a:gd name="T87" fmla="*/ 1095 h 1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56" h="120">
                  <a:moveTo>
                    <a:pt x="948" y="52"/>
                  </a:moveTo>
                  <a:lnTo>
                    <a:pt x="855" y="52"/>
                  </a:lnTo>
                  <a:lnTo>
                    <a:pt x="855" y="67"/>
                  </a:lnTo>
                  <a:lnTo>
                    <a:pt x="835" y="68"/>
                  </a:lnTo>
                  <a:lnTo>
                    <a:pt x="838" y="120"/>
                  </a:lnTo>
                  <a:lnTo>
                    <a:pt x="955" y="55"/>
                  </a:lnTo>
                  <a:lnTo>
                    <a:pt x="948" y="52"/>
                  </a:lnTo>
                  <a:close/>
                  <a:moveTo>
                    <a:pt x="835" y="53"/>
                  </a:moveTo>
                  <a:lnTo>
                    <a:pt x="0" y="89"/>
                  </a:lnTo>
                  <a:lnTo>
                    <a:pt x="0" y="104"/>
                  </a:lnTo>
                  <a:lnTo>
                    <a:pt x="835" y="68"/>
                  </a:lnTo>
                  <a:lnTo>
                    <a:pt x="835" y="53"/>
                  </a:lnTo>
                  <a:close/>
                  <a:moveTo>
                    <a:pt x="855" y="52"/>
                  </a:moveTo>
                  <a:lnTo>
                    <a:pt x="835" y="53"/>
                  </a:lnTo>
                  <a:lnTo>
                    <a:pt x="835" y="68"/>
                  </a:lnTo>
                  <a:lnTo>
                    <a:pt x="855" y="67"/>
                  </a:lnTo>
                  <a:lnTo>
                    <a:pt x="855" y="52"/>
                  </a:lnTo>
                  <a:close/>
                  <a:moveTo>
                    <a:pt x="833" y="0"/>
                  </a:moveTo>
                  <a:lnTo>
                    <a:pt x="835" y="53"/>
                  </a:lnTo>
                  <a:lnTo>
                    <a:pt x="855" y="52"/>
                  </a:lnTo>
                  <a:lnTo>
                    <a:pt x="948" y="52"/>
                  </a:lnTo>
                  <a:lnTo>
                    <a:pt x="8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110" name="Rectangle 109">
              <a:extLst>
                <a:ext uri="{FF2B5EF4-FFF2-40B4-BE49-F238E27FC236}">
                  <a16:creationId xmlns:a16="http://schemas.microsoft.com/office/drawing/2014/main" id="{8F329431-0D4B-ABA8-6C44-9798E8739917}"/>
                </a:ext>
              </a:extLst>
            </p:cNvPr>
            <p:cNvSpPr>
              <a:spLocks noChangeArrowheads="1"/>
            </p:cNvSpPr>
            <p:nvPr/>
          </p:nvSpPr>
          <p:spPr bwMode="auto">
            <a:xfrm>
              <a:off x="0" y="2353"/>
              <a:ext cx="1980" cy="41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11" name="Text Box 136">
              <a:extLst>
                <a:ext uri="{FF2B5EF4-FFF2-40B4-BE49-F238E27FC236}">
                  <a16:creationId xmlns:a16="http://schemas.microsoft.com/office/drawing/2014/main" id="{DC9CAEED-7312-F1AA-59BF-0F0F15E109B7}"/>
                </a:ext>
              </a:extLst>
            </p:cNvPr>
            <p:cNvSpPr txBox="1">
              <a:spLocks noChangeArrowheads="1"/>
            </p:cNvSpPr>
            <p:nvPr/>
          </p:nvSpPr>
          <p:spPr bwMode="auto">
            <a:xfrm flipV="1">
              <a:off x="0" y="-325"/>
              <a:ext cx="8811"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7000"/>
                </a:lnSpc>
                <a:spcBef>
                  <a:spcPts val="0"/>
                </a:spcBef>
                <a:spcAft>
                  <a:spcPts val="800"/>
                </a:spcAft>
              </a:pPr>
              <a:r>
                <a:rPr lang="en-US" sz="11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5"/>
                </a:spcBef>
                <a:spcAft>
                  <a:spcPts val="800"/>
                </a:spcAft>
              </a:pPr>
              <a:r>
                <a:rPr lang="en-US" sz="115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2" name="Text Box 135">
              <a:extLst>
                <a:ext uri="{FF2B5EF4-FFF2-40B4-BE49-F238E27FC236}">
                  <a16:creationId xmlns:a16="http://schemas.microsoft.com/office/drawing/2014/main" id="{D66016C6-49C4-97C7-FB38-290311C55857}"/>
                </a:ext>
              </a:extLst>
            </p:cNvPr>
            <p:cNvSpPr txBox="1">
              <a:spLocks noChangeArrowheads="1"/>
            </p:cNvSpPr>
            <p:nvPr/>
          </p:nvSpPr>
          <p:spPr bwMode="auto">
            <a:xfrm>
              <a:off x="21" y="2312"/>
              <a:ext cx="1965"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00330" marR="0">
                <a:lnSpc>
                  <a:spcPct val="107000"/>
                </a:lnSpc>
                <a:spcBef>
                  <a:spcPts val="480"/>
                </a:spcBef>
                <a:spcAft>
                  <a:spcPts val="800"/>
                </a:spcAft>
              </a:pPr>
              <a:r>
                <a:rPr lang="en-US" sz="11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Full name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3" name="Text Box 133">
              <a:extLst>
                <a:ext uri="{FF2B5EF4-FFF2-40B4-BE49-F238E27FC236}">
                  <a16:creationId xmlns:a16="http://schemas.microsoft.com/office/drawing/2014/main" id="{89291EA0-4EFD-4EC4-E4B5-2B89283A5DEF}"/>
                </a:ext>
              </a:extLst>
            </p:cNvPr>
            <p:cNvSpPr txBox="1">
              <a:spLocks noChangeArrowheads="1"/>
            </p:cNvSpPr>
            <p:nvPr/>
          </p:nvSpPr>
          <p:spPr bwMode="auto">
            <a:xfrm>
              <a:off x="6789" y="457"/>
              <a:ext cx="2015" cy="7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0" marR="0">
                <a:lnSpc>
                  <a:spcPct val="107000"/>
                </a:lnSpc>
                <a:spcBef>
                  <a:spcPts val="395"/>
                </a:spcBef>
                <a:spcAft>
                  <a:spcPts val="800"/>
                </a:spcAft>
              </a:pPr>
              <a:r>
                <a:rPr lang="en-US" sz="11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Registration</a:t>
              </a:r>
              <a:r>
                <a:rPr lang="en-US" sz="1100" kern="1200" spc="-2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1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master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395"/>
                </a:spcBef>
                <a:spcAft>
                  <a:spcPts val="800"/>
                </a:spcAft>
              </a:pPr>
              <a:r>
                <a:rPr lang="en-US" sz="11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4" name="Text Box 132">
              <a:extLst>
                <a:ext uri="{FF2B5EF4-FFF2-40B4-BE49-F238E27FC236}">
                  <a16:creationId xmlns:a16="http://schemas.microsoft.com/office/drawing/2014/main" id="{12DA6BFD-6EFB-6E13-570A-64F388CE123C}"/>
                </a:ext>
              </a:extLst>
            </p:cNvPr>
            <p:cNvSpPr txBox="1">
              <a:spLocks noChangeArrowheads="1"/>
            </p:cNvSpPr>
            <p:nvPr/>
          </p:nvSpPr>
          <p:spPr bwMode="auto">
            <a:xfrm>
              <a:off x="20" y="478"/>
              <a:ext cx="1980" cy="34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182880" marR="0">
                <a:lnSpc>
                  <a:spcPct val="107000"/>
                </a:lnSpc>
                <a:spcBef>
                  <a:spcPts val="350"/>
                </a:spcBef>
                <a:spcAft>
                  <a:spcPts val="800"/>
                </a:spcAft>
              </a:pPr>
              <a:r>
                <a:rPr lang="en-US" sz="1100" kern="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UserName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5" name="Text Box 131">
              <a:extLst>
                <a:ext uri="{FF2B5EF4-FFF2-40B4-BE49-F238E27FC236}">
                  <a16:creationId xmlns:a16="http://schemas.microsoft.com/office/drawing/2014/main" id="{D80DA05C-F3DD-F3C0-78A4-3A7FC8A7A8D6}"/>
                </a:ext>
              </a:extLst>
            </p:cNvPr>
            <p:cNvSpPr txBox="1">
              <a:spLocks noChangeArrowheads="1"/>
            </p:cNvSpPr>
            <p:nvPr/>
          </p:nvSpPr>
          <p:spPr bwMode="auto">
            <a:xfrm>
              <a:off x="24" y="20"/>
              <a:ext cx="1980" cy="3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128270" marR="0">
                <a:lnSpc>
                  <a:spcPct val="107000"/>
                </a:lnSpc>
                <a:spcBef>
                  <a:spcPts val="350"/>
                </a:spcBef>
                <a:spcAft>
                  <a:spcPts val="800"/>
                </a:spcAft>
              </a:pPr>
              <a:r>
                <a:rPr lang="en-US" sz="11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100" kern="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Email_id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16" name="Text Box 132">
            <a:extLst>
              <a:ext uri="{FF2B5EF4-FFF2-40B4-BE49-F238E27FC236}">
                <a16:creationId xmlns:a16="http://schemas.microsoft.com/office/drawing/2014/main" id="{80626835-05FC-107C-04B2-4048FC3A8160}"/>
              </a:ext>
            </a:extLst>
          </p:cNvPr>
          <p:cNvSpPr txBox="1">
            <a:spLocks noChangeArrowheads="1"/>
          </p:cNvSpPr>
          <p:nvPr/>
        </p:nvSpPr>
        <p:spPr bwMode="auto">
          <a:xfrm>
            <a:off x="1563741" y="1817151"/>
            <a:ext cx="1285875" cy="228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FullName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7" name="Text Box 96">
            <a:extLst>
              <a:ext uri="{FF2B5EF4-FFF2-40B4-BE49-F238E27FC236}">
                <a16:creationId xmlns:a16="http://schemas.microsoft.com/office/drawing/2014/main" id="{341B2C1E-4145-3D86-6951-DFCD1F0EC0F9}"/>
              </a:ext>
            </a:extLst>
          </p:cNvPr>
          <p:cNvSpPr txBox="1">
            <a:spLocks noChangeArrowheads="1"/>
          </p:cNvSpPr>
          <p:nvPr/>
        </p:nvSpPr>
        <p:spPr bwMode="auto">
          <a:xfrm>
            <a:off x="1547620" y="2089483"/>
            <a:ext cx="1285875" cy="228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USN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18" name="Straight Arrow Connector 117">
            <a:extLst>
              <a:ext uri="{FF2B5EF4-FFF2-40B4-BE49-F238E27FC236}">
                <a16:creationId xmlns:a16="http://schemas.microsoft.com/office/drawing/2014/main" id="{E8AADD66-D4EF-2E76-969B-9519F41B0674}"/>
              </a:ext>
            </a:extLst>
          </p:cNvPr>
          <p:cNvCxnSpPr/>
          <p:nvPr/>
        </p:nvCxnSpPr>
        <p:spPr>
          <a:xfrm>
            <a:off x="2839811" y="1402221"/>
            <a:ext cx="1089025" cy="290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7D532444-7725-EA4E-D111-D6CBC9E92182}"/>
              </a:ext>
            </a:extLst>
          </p:cNvPr>
          <p:cNvCxnSpPr/>
          <p:nvPr/>
        </p:nvCxnSpPr>
        <p:spPr>
          <a:xfrm>
            <a:off x="2853146" y="1670826"/>
            <a:ext cx="1043940" cy="14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555E9785-1858-DB5D-D108-B3758A17F6C9}"/>
              </a:ext>
            </a:extLst>
          </p:cNvPr>
          <p:cNvCxnSpPr/>
          <p:nvPr/>
        </p:nvCxnSpPr>
        <p:spPr>
          <a:xfrm>
            <a:off x="2853146" y="1924191"/>
            <a:ext cx="1061720" cy="4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5F4BB9F7-41E3-B278-1826-4B9D42684531}"/>
              </a:ext>
            </a:extLst>
          </p:cNvPr>
          <p:cNvCxnSpPr/>
          <p:nvPr/>
        </p:nvCxnSpPr>
        <p:spPr>
          <a:xfrm flipV="1">
            <a:off x="2853146" y="2092466"/>
            <a:ext cx="1111250" cy="133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DF9DFF36-BFBC-AC5B-4D62-53FF7198FA61}"/>
              </a:ext>
            </a:extLst>
          </p:cNvPr>
          <p:cNvCxnSpPr/>
          <p:nvPr/>
        </p:nvCxnSpPr>
        <p:spPr>
          <a:xfrm flipV="1">
            <a:off x="2826476" y="2336941"/>
            <a:ext cx="1322705" cy="513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 name="Rectangle 110">
            <a:extLst>
              <a:ext uri="{FF2B5EF4-FFF2-40B4-BE49-F238E27FC236}">
                <a16:creationId xmlns:a16="http://schemas.microsoft.com/office/drawing/2014/main" id="{28CE3999-7DD2-297E-7044-73219A3D770F}"/>
              </a:ext>
            </a:extLst>
          </p:cNvPr>
          <p:cNvSpPr>
            <a:spLocks noChangeArrowheads="1"/>
          </p:cNvSpPr>
          <p:nvPr/>
        </p:nvSpPr>
        <p:spPr bwMode="auto">
          <a:xfrm>
            <a:off x="2176871" y="-84935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4" name="Rectangle 119">
            <a:extLst>
              <a:ext uri="{FF2B5EF4-FFF2-40B4-BE49-F238E27FC236}">
                <a16:creationId xmlns:a16="http://schemas.microsoft.com/office/drawing/2014/main" id="{E61C1FDA-372C-7911-1B97-C924E2F144C7}"/>
              </a:ext>
            </a:extLst>
          </p:cNvPr>
          <p:cNvSpPr>
            <a:spLocks noChangeArrowheads="1"/>
          </p:cNvSpPr>
          <p:nvPr/>
        </p:nvSpPr>
        <p:spPr bwMode="auto">
          <a:xfrm>
            <a:off x="3714726" y="1110413"/>
            <a:ext cx="1590117" cy="121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Register Module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5" name="Oval 134">
            <a:extLst>
              <a:ext uri="{FF2B5EF4-FFF2-40B4-BE49-F238E27FC236}">
                <a16:creationId xmlns:a16="http://schemas.microsoft.com/office/drawing/2014/main" id="{E41079D3-D339-AECA-C922-F3FB21058D27}"/>
              </a:ext>
            </a:extLst>
          </p:cNvPr>
          <p:cNvSpPr/>
          <p:nvPr/>
        </p:nvSpPr>
        <p:spPr>
          <a:xfrm>
            <a:off x="10201958" y="1209290"/>
            <a:ext cx="1661795" cy="169545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6" name="Rectangle 135">
            <a:extLst>
              <a:ext uri="{FF2B5EF4-FFF2-40B4-BE49-F238E27FC236}">
                <a16:creationId xmlns:a16="http://schemas.microsoft.com/office/drawing/2014/main" id="{D4987AA5-6085-5720-F03E-FC1CB979F08F}"/>
              </a:ext>
            </a:extLst>
          </p:cNvPr>
          <p:cNvSpPr/>
          <p:nvPr/>
        </p:nvSpPr>
        <p:spPr>
          <a:xfrm>
            <a:off x="7930563" y="1315970"/>
            <a:ext cx="1104900" cy="431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7" name="Rectangle 136">
            <a:extLst>
              <a:ext uri="{FF2B5EF4-FFF2-40B4-BE49-F238E27FC236}">
                <a16:creationId xmlns:a16="http://schemas.microsoft.com/office/drawing/2014/main" id="{473F69B3-C1E7-BD7C-27E4-A2BA1DFC5F23}"/>
              </a:ext>
            </a:extLst>
          </p:cNvPr>
          <p:cNvSpPr/>
          <p:nvPr/>
        </p:nvSpPr>
        <p:spPr>
          <a:xfrm>
            <a:off x="7944533" y="2218940"/>
            <a:ext cx="1104900" cy="431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38" name="Straight Arrow Connector 137">
            <a:extLst>
              <a:ext uri="{FF2B5EF4-FFF2-40B4-BE49-F238E27FC236}">
                <a16:creationId xmlns:a16="http://schemas.microsoft.com/office/drawing/2014/main" id="{4899F399-D274-40EE-C2FA-00B75AC6003E}"/>
              </a:ext>
            </a:extLst>
          </p:cNvPr>
          <p:cNvCxnSpPr/>
          <p:nvPr/>
        </p:nvCxnSpPr>
        <p:spPr>
          <a:xfrm>
            <a:off x="9054513" y="1533775"/>
            <a:ext cx="1190625" cy="257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6C751560-5EE0-D913-1995-5B69EE04EB8F}"/>
              </a:ext>
            </a:extLst>
          </p:cNvPr>
          <p:cNvCxnSpPr/>
          <p:nvPr/>
        </p:nvCxnSpPr>
        <p:spPr>
          <a:xfrm flipV="1">
            <a:off x="9050068" y="2019550"/>
            <a:ext cx="1176020" cy="452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Rectangle 135">
            <a:extLst>
              <a:ext uri="{FF2B5EF4-FFF2-40B4-BE49-F238E27FC236}">
                <a16:creationId xmlns:a16="http://schemas.microsoft.com/office/drawing/2014/main" id="{DF7F146A-DF12-419B-A8AF-85438A082C5B}"/>
              </a:ext>
            </a:extLst>
          </p:cNvPr>
          <p:cNvSpPr>
            <a:spLocks noChangeArrowheads="1"/>
          </p:cNvSpPr>
          <p:nvPr/>
        </p:nvSpPr>
        <p:spPr bwMode="auto">
          <a:xfrm>
            <a:off x="6925993" y="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1" name="Rectangle 136">
            <a:extLst>
              <a:ext uri="{FF2B5EF4-FFF2-40B4-BE49-F238E27FC236}">
                <a16:creationId xmlns:a16="http://schemas.microsoft.com/office/drawing/2014/main" id="{83B12D58-C679-3EA5-D9EB-89BAEDE12437}"/>
              </a:ext>
            </a:extLst>
          </p:cNvPr>
          <p:cNvSpPr>
            <a:spLocks noChangeArrowheads="1"/>
          </p:cNvSpPr>
          <p:nvPr/>
        </p:nvSpPr>
        <p:spPr bwMode="auto">
          <a:xfrm>
            <a:off x="6925993" y="457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2" name="Rectangle 137">
            <a:extLst>
              <a:ext uri="{FF2B5EF4-FFF2-40B4-BE49-F238E27FC236}">
                <a16:creationId xmlns:a16="http://schemas.microsoft.com/office/drawing/2014/main" id="{E4E57263-6E5D-9375-DF0F-46634A1F5C3F}"/>
              </a:ext>
            </a:extLst>
          </p:cNvPr>
          <p:cNvSpPr>
            <a:spLocks noChangeArrowheads="1"/>
          </p:cNvSpPr>
          <p:nvPr/>
        </p:nvSpPr>
        <p:spPr bwMode="auto">
          <a:xfrm>
            <a:off x="7528186" y="1373542"/>
            <a:ext cx="1684607"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809625" algn="l"/>
              </a:tabLst>
              <a:defRPr>
                <a:solidFill>
                  <a:schemeClr val="tx1"/>
                </a:solidFill>
                <a:latin typeface="Arial" panose="020B0604020202020204" pitchFamily="34" charset="0"/>
              </a:defRPr>
            </a:lvl1pPr>
            <a:lvl2pPr eaLnBrk="0" fontAlgn="base" hangingPunct="0">
              <a:spcBef>
                <a:spcPct val="0"/>
              </a:spcBef>
              <a:spcAft>
                <a:spcPct val="0"/>
              </a:spcAft>
              <a:tabLst>
                <a:tab pos="809625" algn="l"/>
              </a:tabLst>
              <a:defRPr>
                <a:solidFill>
                  <a:schemeClr val="tx1"/>
                </a:solidFill>
                <a:latin typeface="Arial" panose="020B0604020202020204" pitchFamily="34" charset="0"/>
              </a:defRPr>
            </a:lvl2pPr>
            <a:lvl3pPr eaLnBrk="0" fontAlgn="base" hangingPunct="0">
              <a:spcBef>
                <a:spcPct val="0"/>
              </a:spcBef>
              <a:spcAft>
                <a:spcPct val="0"/>
              </a:spcAft>
              <a:tabLst>
                <a:tab pos="809625" algn="l"/>
              </a:tabLst>
              <a:defRPr>
                <a:solidFill>
                  <a:schemeClr val="tx1"/>
                </a:solidFill>
                <a:latin typeface="Arial" panose="020B0604020202020204" pitchFamily="34" charset="0"/>
              </a:defRPr>
            </a:lvl3pPr>
            <a:lvl4pPr eaLnBrk="0" fontAlgn="base" hangingPunct="0">
              <a:spcBef>
                <a:spcPct val="0"/>
              </a:spcBef>
              <a:spcAft>
                <a:spcPct val="0"/>
              </a:spcAft>
              <a:tabLst>
                <a:tab pos="809625" algn="l"/>
              </a:tabLst>
              <a:defRPr>
                <a:solidFill>
                  <a:schemeClr val="tx1"/>
                </a:solidFill>
                <a:latin typeface="Arial" panose="020B0604020202020204" pitchFamily="34" charset="0"/>
              </a:defRPr>
            </a:lvl4pPr>
            <a:lvl5pPr eaLnBrk="0" fontAlgn="base" hangingPunct="0">
              <a:spcBef>
                <a:spcPct val="0"/>
              </a:spcBef>
              <a:spcAft>
                <a:spcPct val="0"/>
              </a:spcAft>
              <a:tabLst>
                <a:tab pos="809625" algn="l"/>
              </a:tabLst>
              <a:defRPr>
                <a:solidFill>
                  <a:schemeClr val="tx1"/>
                </a:solidFill>
                <a:latin typeface="Arial" panose="020B0604020202020204" pitchFamily="34" charset="0"/>
              </a:defRPr>
            </a:lvl5pPr>
            <a:lvl6pPr eaLnBrk="0" fontAlgn="base" hangingPunct="0">
              <a:spcBef>
                <a:spcPct val="0"/>
              </a:spcBef>
              <a:spcAft>
                <a:spcPct val="0"/>
              </a:spcAft>
              <a:tabLst>
                <a:tab pos="809625" algn="l"/>
              </a:tabLst>
              <a:defRPr>
                <a:solidFill>
                  <a:schemeClr val="tx1"/>
                </a:solidFill>
                <a:latin typeface="Arial" panose="020B0604020202020204" pitchFamily="34" charset="0"/>
              </a:defRPr>
            </a:lvl6pPr>
            <a:lvl7pPr eaLnBrk="0" fontAlgn="base" hangingPunct="0">
              <a:spcBef>
                <a:spcPct val="0"/>
              </a:spcBef>
              <a:spcAft>
                <a:spcPct val="0"/>
              </a:spcAft>
              <a:tabLst>
                <a:tab pos="809625" algn="l"/>
              </a:tabLst>
              <a:defRPr>
                <a:solidFill>
                  <a:schemeClr val="tx1"/>
                </a:solidFill>
                <a:latin typeface="Arial" panose="020B0604020202020204" pitchFamily="34" charset="0"/>
              </a:defRPr>
            </a:lvl7pPr>
            <a:lvl8pPr eaLnBrk="0" fontAlgn="base" hangingPunct="0">
              <a:spcBef>
                <a:spcPct val="0"/>
              </a:spcBef>
              <a:spcAft>
                <a:spcPct val="0"/>
              </a:spcAft>
              <a:tabLst>
                <a:tab pos="809625" algn="l"/>
              </a:tabLst>
              <a:defRPr>
                <a:solidFill>
                  <a:schemeClr val="tx1"/>
                </a:solidFill>
                <a:latin typeface="Arial" panose="020B0604020202020204" pitchFamily="34" charset="0"/>
              </a:defRPr>
            </a:lvl8pPr>
            <a:lvl9pPr eaLnBrk="0" fontAlgn="base" hangingPunct="0">
              <a:spcBef>
                <a:spcPct val="0"/>
              </a:spcBef>
              <a:spcAft>
                <a:spcPct val="0"/>
              </a:spcAft>
              <a:tabLst>
                <a:tab pos="809625" algn="l"/>
              </a:tabLs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tab pos="809625"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Email</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tab pos="8096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3" name="Rectangle 138">
            <a:extLst>
              <a:ext uri="{FF2B5EF4-FFF2-40B4-BE49-F238E27FC236}">
                <a16:creationId xmlns:a16="http://schemas.microsoft.com/office/drawing/2014/main" id="{AECF7661-1207-D88E-E3D9-18BBABF6BCC6}"/>
              </a:ext>
            </a:extLst>
          </p:cNvPr>
          <p:cNvSpPr>
            <a:spLocks noChangeArrowheads="1"/>
          </p:cNvSpPr>
          <p:nvPr/>
        </p:nvSpPr>
        <p:spPr bwMode="auto">
          <a:xfrm>
            <a:off x="10034885" y="1812448"/>
            <a:ext cx="1661794"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3094038" algn="ctr"/>
              </a:tabLst>
              <a:defRPr>
                <a:solidFill>
                  <a:schemeClr val="tx1"/>
                </a:solidFill>
                <a:latin typeface="Arial" panose="020B0604020202020204" pitchFamily="34" charset="0"/>
              </a:defRPr>
            </a:lvl1pPr>
            <a:lvl2pPr eaLnBrk="0" fontAlgn="base" hangingPunct="0">
              <a:spcBef>
                <a:spcPct val="0"/>
              </a:spcBef>
              <a:spcAft>
                <a:spcPct val="0"/>
              </a:spcAft>
              <a:tabLst>
                <a:tab pos="3094038" algn="ctr"/>
              </a:tabLst>
              <a:defRPr>
                <a:solidFill>
                  <a:schemeClr val="tx1"/>
                </a:solidFill>
                <a:latin typeface="Arial" panose="020B0604020202020204" pitchFamily="34" charset="0"/>
              </a:defRPr>
            </a:lvl2pPr>
            <a:lvl3pPr eaLnBrk="0" fontAlgn="base" hangingPunct="0">
              <a:spcBef>
                <a:spcPct val="0"/>
              </a:spcBef>
              <a:spcAft>
                <a:spcPct val="0"/>
              </a:spcAft>
              <a:tabLst>
                <a:tab pos="3094038" algn="ctr"/>
              </a:tabLst>
              <a:defRPr>
                <a:solidFill>
                  <a:schemeClr val="tx1"/>
                </a:solidFill>
                <a:latin typeface="Arial" panose="020B0604020202020204" pitchFamily="34" charset="0"/>
              </a:defRPr>
            </a:lvl3pPr>
            <a:lvl4pPr eaLnBrk="0" fontAlgn="base" hangingPunct="0">
              <a:spcBef>
                <a:spcPct val="0"/>
              </a:spcBef>
              <a:spcAft>
                <a:spcPct val="0"/>
              </a:spcAft>
              <a:tabLst>
                <a:tab pos="3094038" algn="ctr"/>
              </a:tabLst>
              <a:defRPr>
                <a:solidFill>
                  <a:schemeClr val="tx1"/>
                </a:solidFill>
                <a:latin typeface="Arial" panose="020B0604020202020204" pitchFamily="34" charset="0"/>
              </a:defRPr>
            </a:lvl4pPr>
            <a:lvl5pPr eaLnBrk="0" fontAlgn="base" hangingPunct="0">
              <a:spcBef>
                <a:spcPct val="0"/>
              </a:spcBef>
              <a:spcAft>
                <a:spcPct val="0"/>
              </a:spcAft>
              <a:tabLst>
                <a:tab pos="3094038" algn="ctr"/>
              </a:tabLst>
              <a:defRPr>
                <a:solidFill>
                  <a:schemeClr val="tx1"/>
                </a:solidFill>
                <a:latin typeface="Arial" panose="020B0604020202020204" pitchFamily="34" charset="0"/>
              </a:defRPr>
            </a:lvl5pPr>
            <a:lvl6pPr eaLnBrk="0" fontAlgn="base" hangingPunct="0">
              <a:spcBef>
                <a:spcPct val="0"/>
              </a:spcBef>
              <a:spcAft>
                <a:spcPct val="0"/>
              </a:spcAft>
              <a:tabLst>
                <a:tab pos="3094038" algn="ctr"/>
              </a:tabLst>
              <a:defRPr>
                <a:solidFill>
                  <a:schemeClr val="tx1"/>
                </a:solidFill>
                <a:latin typeface="Arial" panose="020B0604020202020204" pitchFamily="34" charset="0"/>
              </a:defRPr>
            </a:lvl6pPr>
            <a:lvl7pPr eaLnBrk="0" fontAlgn="base" hangingPunct="0">
              <a:spcBef>
                <a:spcPct val="0"/>
              </a:spcBef>
              <a:spcAft>
                <a:spcPct val="0"/>
              </a:spcAft>
              <a:tabLst>
                <a:tab pos="3094038" algn="ctr"/>
              </a:tabLst>
              <a:defRPr>
                <a:solidFill>
                  <a:schemeClr val="tx1"/>
                </a:solidFill>
                <a:latin typeface="Arial" panose="020B0604020202020204" pitchFamily="34" charset="0"/>
              </a:defRPr>
            </a:lvl7pPr>
            <a:lvl8pPr eaLnBrk="0" fontAlgn="base" hangingPunct="0">
              <a:spcBef>
                <a:spcPct val="0"/>
              </a:spcBef>
              <a:spcAft>
                <a:spcPct val="0"/>
              </a:spcAft>
              <a:tabLst>
                <a:tab pos="3094038" algn="ctr"/>
              </a:tabLst>
              <a:defRPr>
                <a:solidFill>
                  <a:schemeClr val="tx1"/>
                </a:solidFill>
                <a:latin typeface="Arial" panose="020B0604020202020204" pitchFamily="34" charset="0"/>
              </a:defRPr>
            </a:lvl8pPr>
            <a:lvl9pPr eaLnBrk="0" fontAlgn="base" hangingPunct="0">
              <a:spcBef>
                <a:spcPct val="0"/>
              </a:spcBef>
              <a:spcAft>
                <a:spcPct val="0"/>
              </a:spcAft>
              <a:tabLst>
                <a:tab pos="3094038" algn="ctr"/>
              </a:tabLs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tab pos="3094038" algn="ctr"/>
              </a:tabLst>
            </a:pPr>
            <a:r>
              <a:rPr lang="en-US" altLang="en-US" sz="1100" dirty="0">
                <a:latin typeface="Calibri" panose="020F0502020204030204" pitchFamily="34" charset="0"/>
                <a:ea typeface="Calibri" panose="020F0502020204030204" pitchFamily="34" charset="0"/>
                <a:cs typeface="Times New Roman" panose="02020603050405020304" pitchFamily="18" charset="0"/>
              </a:rPr>
              <a:t>L</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ogin Module</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tab pos="3094038"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4" name="Rectangle 139">
            <a:extLst>
              <a:ext uri="{FF2B5EF4-FFF2-40B4-BE49-F238E27FC236}">
                <a16:creationId xmlns:a16="http://schemas.microsoft.com/office/drawing/2014/main" id="{44AFE9C5-EC5C-0D41-341A-4ABBC21CFC79}"/>
              </a:ext>
            </a:extLst>
          </p:cNvPr>
          <p:cNvSpPr>
            <a:spLocks noChangeArrowheads="1"/>
          </p:cNvSpPr>
          <p:nvPr/>
        </p:nvSpPr>
        <p:spPr bwMode="auto">
          <a:xfrm>
            <a:off x="7660091" y="1804753"/>
            <a:ext cx="1590117"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Password</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9835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FE8106C1-0845-A82B-09BA-C5ACB4E94FD7}"/>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29CC33A7-2BDD-B120-C7A8-AE89AB154CFF}"/>
              </a:ext>
            </a:extLst>
          </p:cNvPr>
          <p:cNvSpPr>
            <a:spLocks noGrp="1"/>
          </p:cNvSpPr>
          <p:nvPr>
            <p:ph type="ftr" sz="quarter" idx="11"/>
          </p:nvPr>
        </p:nvSpPr>
        <p:spPr/>
        <p:txBody>
          <a:bodyPr/>
          <a:lstStyle/>
          <a:p>
            <a:r>
              <a:rPr lang="en-US"/>
              <a:t>PRESENTATION TITLE</a:t>
            </a:r>
            <a:endParaRPr lang="en-US" dirty="0"/>
          </a:p>
        </p:txBody>
      </p:sp>
      <p:sp>
        <p:nvSpPr>
          <p:cNvPr id="17" name="Slide Number Placeholder 16">
            <a:extLst>
              <a:ext uri="{FF2B5EF4-FFF2-40B4-BE49-F238E27FC236}">
                <a16:creationId xmlns:a16="http://schemas.microsoft.com/office/drawing/2014/main" id="{DAEFAF47-8B0E-589E-89E8-68EA592EB604}"/>
              </a:ext>
            </a:extLst>
          </p:cNvPr>
          <p:cNvSpPr>
            <a:spLocks noGrp="1"/>
          </p:cNvSpPr>
          <p:nvPr>
            <p:ph type="sldNum" sz="quarter" idx="12"/>
          </p:nvPr>
        </p:nvSpPr>
        <p:spPr/>
        <p:txBody>
          <a:bodyPr/>
          <a:lstStyle/>
          <a:p>
            <a:fld id="{F91729D4-A164-47A3-830D-E792BCE699E4}" type="slidenum">
              <a:rPr lang="en-US" smtClean="0"/>
              <a:t>12</a:t>
            </a:fld>
            <a:endParaRPr lang="en-US" dirty="0"/>
          </a:p>
        </p:txBody>
      </p:sp>
      <p:sp>
        <p:nvSpPr>
          <p:cNvPr id="19" name="TextBox 18">
            <a:extLst>
              <a:ext uri="{FF2B5EF4-FFF2-40B4-BE49-F238E27FC236}">
                <a16:creationId xmlns:a16="http://schemas.microsoft.com/office/drawing/2014/main" id="{C60F54B9-4C6F-D268-4D73-AF7A4FFB68B4}"/>
              </a:ext>
            </a:extLst>
          </p:cNvPr>
          <p:cNvSpPr txBox="1"/>
          <p:nvPr/>
        </p:nvSpPr>
        <p:spPr>
          <a:xfrm>
            <a:off x="184813" y="190416"/>
            <a:ext cx="6096000" cy="369332"/>
          </a:xfrm>
          <a:prstGeom prst="rect">
            <a:avLst/>
          </a:prstGeom>
          <a:noFill/>
        </p:spPr>
        <p:txBody>
          <a:bodyPr wrap="square">
            <a:spAutoFit/>
          </a:bodyPr>
          <a:lstStyle/>
          <a:p>
            <a:r>
              <a:rPr lang="en-IN" b="1" dirty="0">
                <a:solidFill>
                  <a:schemeClr val="tx1">
                    <a:lumMod val="75000"/>
                    <a:lumOff val="25000"/>
                  </a:schemeClr>
                </a:solidFill>
                <a:effectLst>
                  <a:outerShdw blurRad="38100" dist="38100" dir="2700000" algn="tl">
                    <a:srgbClr val="000000">
                      <a:alpha val="43137"/>
                    </a:srgbClr>
                  </a:outerShdw>
                </a:effectLst>
              </a:rPr>
              <a:t>Post Question DFD</a:t>
            </a:r>
          </a:p>
        </p:txBody>
      </p:sp>
      <p:sp>
        <p:nvSpPr>
          <p:cNvPr id="20" name="Rectangle 14">
            <a:extLst>
              <a:ext uri="{FF2B5EF4-FFF2-40B4-BE49-F238E27FC236}">
                <a16:creationId xmlns:a16="http://schemas.microsoft.com/office/drawing/2014/main" id="{C7D2EDE4-1EAB-03A3-0D7C-79F2A87D7A6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21" name="Group 20">
            <a:extLst>
              <a:ext uri="{FF2B5EF4-FFF2-40B4-BE49-F238E27FC236}">
                <a16:creationId xmlns:a16="http://schemas.microsoft.com/office/drawing/2014/main" id="{320CD315-2115-46F8-BC38-914B8F57EB34}"/>
              </a:ext>
            </a:extLst>
          </p:cNvPr>
          <p:cNvGrpSpPr>
            <a:grpSpLocks/>
          </p:cNvGrpSpPr>
          <p:nvPr/>
        </p:nvGrpSpPr>
        <p:grpSpPr bwMode="auto">
          <a:xfrm>
            <a:off x="756154" y="800573"/>
            <a:ext cx="4633875" cy="1823524"/>
            <a:chOff x="1602" y="262"/>
            <a:chExt cx="9409" cy="4449"/>
          </a:xfrm>
        </p:grpSpPr>
        <p:sp>
          <p:nvSpPr>
            <p:cNvPr id="22" name="Freeform 115">
              <a:extLst>
                <a:ext uri="{FF2B5EF4-FFF2-40B4-BE49-F238E27FC236}">
                  <a16:creationId xmlns:a16="http://schemas.microsoft.com/office/drawing/2014/main" id="{D0022691-0DAD-5F56-1D0E-F171FAD6F31C}"/>
                </a:ext>
              </a:extLst>
            </p:cNvPr>
            <p:cNvSpPr>
              <a:spLocks/>
            </p:cNvSpPr>
            <p:nvPr/>
          </p:nvSpPr>
          <p:spPr bwMode="auto">
            <a:xfrm>
              <a:off x="5637" y="2088"/>
              <a:ext cx="1980" cy="1980"/>
            </a:xfrm>
            <a:custGeom>
              <a:avLst/>
              <a:gdLst>
                <a:gd name="T0" fmla="+- 0 5655 5652"/>
                <a:gd name="T1" fmla="*/ T0 w 1980"/>
                <a:gd name="T2" fmla="+- 0 3039 2123"/>
                <a:gd name="T3" fmla="*/ 3039 h 1980"/>
                <a:gd name="T4" fmla="+- 0 5676 5652"/>
                <a:gd name="T5" fmla="*/ T4 w 1980"/>
                <a:gd name="T6" fmla="+- 0 2896 2123"/>
                <a:gd name="T7" fmla="*/ 2896 h 1980"/>
                <a:gd name="T8" fmla="+- 0 5717 5652"/>
                <a:gd name="T9" fmla="*/ T8 w 1980"/>
                <a:gd name="T10" fmla="+- 0 2760 2123"/>
                <a:gd name="T11" fmla="*/ 2760 h 1980"/>
                <a:gd name="T12" fmla="+- 0 5776 5652"/>
                <a:gd name="T13" fmla="*/ T12 w 1980"/>
                <a:gd name="T14" fmla="+- 0 2633 2123"/>
                <a:gd name="T15" fmla="*/ 2633 h 1980"/>
                <a:gd name="T16" fmla="+- 0 5851 5652"/>
                <a:gd name="T17" fmla="*/ T16 w 1980"/>
                <a:gd name="T18" fmla="+- 0 2517 2123"/>
                <a:gd name="T19" fmla="*/ 2517 h 1980"/>
                <a:gd name="T20" fmla="+- 0 5942 5652"/>
                <a:gd name="T21" fmla="*/ T20 w 1980"/>
                <a:gd name="T22" fmla="+- 0 2413 2123"/>
                <a:gd name="T23" fmla="*/ 2413 h 1980"/>
                <a:gd name="T24" fmla="+- 0 6046 5652"/>
                <a:gd name="T25" fmla="*/ T24 w 1980"/>
                <a:gd name="T26" fmla="+- 0 2322 2123"/>
                <a:gd name="T27" fmla="*/ 2322 h 1980"/>
                <a:gd name="T28" fmla="+- 0 6162 5652"/>
                <a:gd name="T29" fmla="*/ T28 w 1980"/>
                <a:gd name="T30" fmla="+- 0 2246 2123"/>
                <a:gd name="T31" fmla="*/ 2246 h 1980"/>
                <a:gd name="T32" fmla="+- 0 6289 5652"/>
                <a:gd name="T33" fmla="*/ T32 w 1980"/>
                <a:gd name="T34" fmla="+- 0 2187 2123"/>
                <a:gd name="T35" fmla="*/ 2187 h 1980"/>
                <a:gd name="T36" fmla="+- 0 6425 5652"/>
                <a:gd name="T37" fmla="*/ T36 w 1980"/>
                <a:gd name="T38" fmla="+- 0 2147 2123"/>
                <a:gd name="T39" fmla="*/ 2147 h 1980"/>
                <a:gd name="T40" fmla="+- 0 6568 5652"/>
                <a:gd name="T41" fmla="*/ T40 w 1980"/>
                <a:gd name="T42" fmla="+- 0 2125 2123"/>
                <a:gd name="T43" fmla="*/ 2125 h 1980"/>
                <a:gd name="T44" fmla="+- 0 6716 5652"/>
                <a:gd name="T45" fmla="*/ T44 w 1980"/>
                <a:gd name="T46" fmla="+- 0 2125 2123"/>
                <a:gd name="T47" fmla="*/ 2125 h 1980"/>
                <a:gd name="T48" fmla="+- 0 6859 5652"/>
                <a:gd name="T49" fmla="*/ T48 w 1980"/>
                <a:gd name="T50" fmla="+- 0 2147 2123"/>
                <a:gd name="T51" fmla="*/ 2147 h 1980"/>
                <a:gd name="T52" fmla="+- 0 6995 5652"/>
                <a:gd name="T53" fmla="*/ T52 w 1980"/>
                <a:gd name="T54" fmla="+- 0 2187 2123"/>
                <a:gd name="T55" fmla="*/ 2187 h 1980"/>
                <a:gd name="T56" fmla="+- 0 7122 5652"/>
                <a:gd name="T57" fmla="*/ T56 w 1980"/>
                <a:gd name="T58" fmla="+- 0 2246 2123"/>
                <a:gd name="T59" fmla="*/ 2246 h 1980"/>
                <a:gd name="T60" fmla="+- 0 7238 5652"/>
                <a:gd name="T61" fmla="*/ T60 w 1980"/>
                <a:gd name="T62" fmla="+- 0 2322 2123"/>
                <a:gd name="T63" fmla="*/ 2322 h 1980"/>
                <a:gd name="T64" fmla="+- 0 7342 5652"/>
                <a:gd name="T65" fmla="*/ T64 w 1980"/>
                <a:gd name="T66" fmla="+- 0 2413 2123"/>
                <a:gd name="T67" fmla="*/ 2413 h 1980"/>
                <a:gd name="T68" fmla="+- 0 7433 5652"/>
                <a:gd name="T69" fmla="*/ T68 w 1980"/>
                <a:gd name="T70" fmla="+- 0 2517 2123"/>
                <a:gd name="T71" fmla="*/ 2517 h 1980"/>
                <a:gd name="T72" fmla="+- 0 7508 5652"/>
                <a:gd name="T73" fmla="*/ T72 w 1980"/>
                <a:gd name="T74" fmla="+- 0 2633 2123"/>
                <a:gd name="T75" fmla="*/ 2633 h 1980"/>
                <a:gd name="T76" fmla="+- 0 7567 5652"/>
                <a:gd name="T77" fmla="*/ T76 w 1980"/>
                <a:gd name="T78" fmla="+- 0 2760 2123"/>
                <a:gd name="T79" fmla="*/ 2760 h 1980"/>
                <a:gd name="T80" fmla="+- 0 7608 5652"/>
                <a:gd name="T81" fmla="*/ T80 w 1980"/>
                <a:gd name="T82" fmla="+- 0 2896 2123"/>
                <a:gd name="T83" fmla="*/ 2896 h 1980"/>
                <a:gd name="T84" fmla="+- 0 7629 5652"/>
                <a:gd name="T85" fmla="*/ T84 w 1980"/>
                <a:gd name="T86" fmla="+- 0 3039 2123"/>
                <a:gd name="T87" fmla="*/ 3039 h 1980"/>
                <a:gd name="T88" fmla="+- 0 7629 5652"/>
                <a:gd name="T89" fmla="*/ T88 w 1980"/>
                <a:gd name="T90" fmla="+- 0 3187 2123"/>
                <a:gd name="T91" fmla="*/ 3187 h 1980"/>
                <a:gd name="T92" fmla="+- 0 7608 5652"/>
                <a:gd name="T93" fmla="*/ T92 w 1980"/>
                <a:gd name="T94" fmla="+- 0 3330 2123"/>
                <a:gd name="T95" fmla="*/ 3330 h 1980"/>
                <a:gd name="T96" fmla="+- 0 7567 5652"/>
                <a:gd name="T97" fmla="*/ T96 w 1980"/>
                <a:gd name="T98" fmla="+- 0 3465 2123"/>
                <a:gd name="T99" fmla="*/ 3465 h 1980"/>
                <a:gd name="T100" fmla="+- 0 7508 5652"/>
                <a:gd name="T101" fmla="*/ T100 w 1980"/>
                <a:gd name="T102" fmla="+- 0 3592 2123"/>
                <a:gd name="T103" fmla="*/ 3592 h 1980"/>
                <a:gd name="T104" fmla="+- 0 7433 5652"/>
                <a:gd name="T105" fmla="*/ T104 w 1980"/>
                <a:gd name="T106" fmla="+- 0 3708 2123"/>
                <a:gd name="T107" fmla="*/ 3708 h 1980"/>
                <a:gd name="T108" fmla="+- 0 7342 5652"/>
                <a:gd name="T109" fmla="*/ T108 w 1980"/>
                <a:gd name="T110" fmla="+- 0 3813 2123"/>
                <a:gd name="T111" fmla="*/ 3813 h 1980"/>
                <a:gd name="T112" fmla="+- 0 7238 5652"/>
                <a:gd name="T113" fmla="*/ T112 w 1980"/>
                <a:gd name="T114" fmla="+- 0 3903 2123"/>
                <a:gd name="T115" fmla="*/ 3903 h 1980"/>
                <a:gd name="T116" fmla="+- 0 7122 5652"/>
                <a:gd name="T117" fmla="*/ T116 w 1980"/>
                <a:gd name="T118" fmla="+- 0 3979 2123"/>
                <a:gd name="T119" fmla="*/ 3979 h 1980"/>
                <a:gd name="T120" fmla="+- 0 6995 5652"/>
                <a:gd name="T121" fmla="*/ T120 w 1980"/>
                <a:gd name="T122" fmla="+- 0 4038 2123"/>
                <a:gd name="T123" fmla="*/ 4038 h 1980"/>
                <a:gd name="T124" fmla="+- 0 6859 5652"/>
                <a:gd name="T125" fmla="*/ T124 w 1980"/>
                <a:gd name="T126" fmla="+- 0 4079 2123"/>
                <a:gd name="T127" fmla="*/ 4079 h 1980"/>
                <a:gd name="T128" fmla="+- 0 6716 5652"/>
                <a:gd name="T129" fmla="*/ T128 w 1980"/>
                <a:gd name="T130" fmla="+- 0 4100 2123"/>
                <a:gd name="T131" fmla="*/ 4100 h 1980"/>
                <a:gd name="T132" fmla="+- 0 6568 5652"/>
                <a:gd name="T133" fmla="*/ T132 w 1980"/>
                <a:gd name="T134" fmla="+- 0 4100 2123"/>
                <a:gd name="T135" fmla="*/ 4100 h 1980"/>
                <a:gd name="T136" fmla="+- 0 6425 5652"/>
                <a:gd name="T137" fmla="*/ T136 w 1980"/>
                <a:gd name="T138" fmla="+- 0 4079 2123"/>
                <a:gd name="T139" fmla="*/ 4079 h 1980"/>
                <a:gd name="T140" fmla="+- 0 6289 5652"/>
                <a:gd name="T141" fmla="*/ T140 w 1980"/>
                <a:gd name="T142" fmla="+- 0 4038 2123"/>
                <a:gd name="T143" fmla="*/ 4038 h 1980"/>
                <a:gd name="T144" fmla="+- 0 6162 5652"/>
                <a:gd name="T145" fmla="*/ T144 w 1980"/>
                <a:gd name="T146" fmla="+- 0 3979 2123"/>
                <a:gd name="T147" fmla="*/ 3979 h 1980"/>
                <a:gd name="T148" fmla="+- 0 6046 5652"/>
                <a:gd name="T149" fmla="*/ T148 w 1980"/>
                <a:gd name="T150" fmla="+- 0 3903 2123"/>
                <a:gd name="T151" fmla="*/ 3903 h 1980"/>
                <a:gd name="T152" fmla="+- 0 5942 5652"/>
                <a:gd name="T153" fmla="*/ T152 w 1980"/>
                <a:gd name="T154" fmla="+- 0 3813 2123"/>
                <a:gd name="T155" fmla="*/ 3813 h 1980"/>
                <a:gd name="T156" fmla="+- 0 5851 5652"/>
                <a:gd name="T157" fmla="*/ T156 w 1980"/>
                <a:gd name="T158" fmla="+- 0 3708 2123"/>
                <a:gd name="T159" fmla="*/ 3708 h 1980"/>
                <a:gd name="T160" fmla="+- 0 5776 5652"/>
                <a:gd name="T161" fmla="*/ T160 w 1980"/>
                <a:gd name="T162" fmla="+- 0 3592 2123"/>
                <a:gd name="T163" fmla="*/ 3592 h 1980"/>
                <a:gd name="T164" fmla="+- 0 5717 5652"/>
                <a:gd name="T165" fmla="*/ T164 w 1980"/>
                <a:gd name="T166" fmla="+- 0 3465 2123"/>
                <a:gd name="T167" fmla="*/ 3465 h 1980"/>
                <a:gd name="T168" fmla="+- 0 5676 5652"/>
                <a:gd name="T169" fmla="*/ T168 w 1980"/>
                <a:gd name="T170" fmla="+- 0 3330 2123"/>
                <a:gd name="T171" fmla="*/ 3330 h 1980"/>
                <a:gd name="T172" fmla="+- 0 5655 5652"/>
                <a:gd name="T173" fmla="*/ T172 w 1980"/>
                <a:gd name="T174" fmla="+- 0 3187 2123"/>
                <a:gd name="T175" fmla="*/ 3187 h 19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Lst>
              <a:rect l="0" t="0" r="r" b="b"/>
              <a:pathLst>
                <a:path w="1980" h="1980">
                  <a:moveTo>
                    <a:pt x="0" y="990"/>
                  </a:moveTo>
                  <a:lnTo>
                    <a:pt x="3" y="916"/>
                  </a:lnTo>
                  <a:lnTo>
                    <a:pt x="11" y="843"/>
                  </a:lnTo>
                  <a:lnTo>
                    <a:pt x="24" y="773"/>
                  </a:lnTo>
                  <a:lnTo>
                    <a:pt x="42" y="704"/>
                  </a:lnTo>
                  <a:lnTo>
                    <a:pt x="65" y="637"/>
                  </a:lnTo>
                  <a:lnTo>
                    <a:pt x="92" y="572"/>
                  </a:lnTo>
                  <a:lnTo>
                    <a:pt x="124" y="510"/>
                  </a:lnTo>
                  <a:lnTo>
                    <a:pt x="159" y="451"/>
                  </a:lnTo>
                  <a:lnTo>
                    <a:pt x="199" y="394"/>
                  </a:lnTo>
                  <a:lnTo>
                    <a:pt x="243" y="340"/>
                  </a:lnTo>
                  <a:lnTo>
                    <a:pt x="290" y="290"/>
                  </a:lnTo>
                  <a:lnTo>
                    <a:pt x="340" y="242"/>
                  </a:lnTo>
                  <a:lnTo>
                    <a:pt x="394" y="199"/>
                  </a:lnTo>
                  <a:lnTo>
                    <a:pt x="451" y="159"/>
                  </a:lnTo>
                  <a:lnTo>
                    <a:pt x="510" y="123"/>
                  </a:lnTo>
                  <a:lnTo>
                    <a:pt x="573" y="92"/>
                  </a:lnTo>
                  <a:lnTo>
                    <a:pt x="637" y="64"/>
                  </a:lnTo>
                  <a:lnTo>
                    <a:pt x="704" y="42"/>
                  </a:lnTo>
                  <a:lnTo>
                    <a:pt x="773" y="24"/>
                  </a:lnTo>
                  <a:lnTo>
                    <a:pt x="844" y="10"/>
                  </a:lnTo>
                  <a:lnTo>
                    <a:pt x="916" y="2"/>
                  </a:lnTo>
                  <a:lnTo>
                    <a:pt x="990" y="0"/>
                  </a:lnTo>
                  <a:lnTo>
                    <a:pt x="1064" y="2"/>
                  </a:lnTo>
                  <a:lnTo>
                    <a:pt x="1136" y="10"/>
                  </a:lnTo>
                  <a:lnTo>
                    <a:pt x="1207" y="24"/>
                  </a:lnTo>
                  <a:lnTo>
                    <a:pt x="1276" y="42"/>
                  </a:lnTo>
                  <a:lnTo>
                    <a:pt x="1343" y="64"/>
                  </a:lnTo>
                  <a:lnTo>
                    <a:pt x="1407" y="92"/>
                  </a:lnTo>
                  <a:lnTo>
                    <a:pt x="1470" y="123"/>
                  </a:lnTo>
                  <a:lnTo>
                    <a:pt x="1529" y="159"/>
                  </a:lnTo>
                  <a:lnTo>
                    <a:pt x="1586" y="199"/>
                  </a:lnTo>
                  <a:lnTo>
                    <a:pt x="1640" y="242"/>
                  </a:lnTo>
                  <a:lnTo>
                    <a:pt x="1690" y="290"/>
                  </a:lnTo>
                  <a:lnTo>
                    <a:pt x="1737" y="340"/>
                  </a:lnTo>
                  <a:lnTo>
                    <a:pt x="1781" y="394"/>
                  </a:lnTo>
                  <a:lnTo>
                    <a:pt x="1821" y="451"/>
                  </a:lnTo>
                  <a:lnTo>
                    <a:pt x="1856" y="510"/>
                  </a:lnTo>
                  <a:lnTo>
                    <a:pt x="1888" y="572"/>
                  </a:lnTo>
                  <a:lnTo>
                    <a:pt x="1915" y="637"/>
                  </a:lnTo>
                  <a:lnTo>
                    <a:pt x="1938" y="704"/>
                  </a:lnTo>
                  <a:lnTo>
                    <a:pt x="1956" y="773"/>
                  </a:lnTo>
                  <a:lnTo>
                    <a:pt x="1969" y="843"/>
                  </a:lnTo>
                  <a:lnTo>
                    <a:pt x="1977" y="916"/>
                  </a:lnTo>
                  <a:lnTo>
                    <a:pt x="1980" y="990"/>
                  </a:lnTo>
                  <a:lnTo>
                    <a:pt x="1977" y="1064"/>
                  </a:lnTo>
                  <a:lnTo>
                    <a:pt x="1969" y="1136"/>
                  </a:lnTo>
                  <a:lnTo>
                    <a:pt x="1956" y="1207"/>
                  </a:lnTo>
                  <a:lnTo>
                    <a:pt x="1938" y="1276"/>
                  </a:lnTo>
                  <a:lnTo>
                    <a:pt x="1915" y="1342"/>
                  </a:lnTo>
                  <a:lnTo>
                    <a:pt x="1888" y="1407"/>
                  </a:lnTo>
                  <a:lnTo>
                    <a:pt x="1856" y="1469"/>
                  </a:lnTo>
                  <a:lnTo>
                    <a:pt x="1821" y="1529"/>
                  </a:lnTo>
                  <a:lnTo>
                    <a:pt x="1781" y="1585"/>
                  </a:lnTo>
                  <a:lnTo>
                    <a:pt x="1737" y="1639"/>
                  </a:lnTo>
                  <a:lnTo>
                    <a:pt x="1690" y="1690"/>
                  </a:lnTo>
                  <a:lnTo>
                    <a:pt x="1640" y="1737"/>
                  </a:lnTo>
                  <a:lnTo>
                    <a:pt x="1586" y="1780"/>
                  </a:lnTo>
                  <a:lnTo>
                    <a:pt x="1529" y="1820"/>
                  </a:lnTo>
                  <a:lnTo>
                    <a:pt x="1470" y="1856"/>
                  </a:lnTo>
                  <a:lnTo>
                    <a:pt x="1407" y="1888"/>
                  </a:lnTo>
                  <a:lnTo>
                    <a:pt x="1343" y="1915"/>
                  </a:lnTo>
                  <a:lnTo>
                    <a:pt x="1276" y="1938"/>
                  </a:lnTo>
                  <a:lnTo>
                    <a:pt x="1207" y="1956"/>
                  </a:lnTo>
                  <a:lnTo>
                    <a:pt x="1136" y="1969"/>
                  </a:lnTo>
                  <a:lnTo>
                    <a:pt x="1064" y="1977"/>
                  </a:lnTo>
                  <a:lnTo>
                    <a:pt x="990" y="1980"/>
                  </a:lnTo>
                  <a:lnTo>
                    <a:pt x="916" y="1977"/>
                  </a:lnTo>
                  <a:lnTo>
                    <a:pt x="844" y="1969"/>
                  </a:lnTo>
                  <a:lnTo>
                    <a:pt x="773" y="1956"/>
                  </a:lnTo>
                  <a:lnTo>
                    <a:pt x="704" y="1938"/>
                  </a:lnTo>
                  <a:lnTo>
                    <a:pt x="637" y="1915"/>
                  </a:lnTo>
                  <a:lnTo>
                    <a:pt x="573" y="1888"/>
                  </a:lnTo>
                  <a:lnTo>
                    <a:pt x="510" y="1856"/>
                  </a:lnTo>
                  <a:lnTo>
                    <a:pt x="451" y="1820"/>
                  </a:lnTo>
                  <a:lnTo>
                    <a:pt x="394" y="1780"/>
                  </a:lnTo>
                  <a:lnTo>
                    <a:pt x="340" y="1737"/>
                  </a:lnTo>
                  <a:lnTo>
                    <a:pt x="290" y="1690"/>
                  </a:lnTo>
                  <a:lnTo>
                    <a:pt x="243" y="1639"/>
                  </a:lnTo>
                  <a:lnTo>
                    <a:pt x="199" y="1585"/>
                  </a:lnTo>
                  <a:lnTo>
                    <a:pt x="159" y="1529"/>
                  </a:lnTo>
                  <a:lnTo>
                    <a:pt x="124" y="1469"/>
                  </a:lnTo>
                  <a:lnTo>
                    <a:pt x="92" y="1407"/>
                  </a:lnTo>
                  <a:lnTo>
                    <a:pt x="65" y="1342"/>
                  </a:lnTo>
                  <a:lnTo>
                    <a:pt x="42" y="1276"/>
                  </a:lnTo>
                  <a:lnTo>
                    <a:pt x="24" y="1207"/>
                  </a:lnTo>
                  <a:lnTo>
                    <a:pt x="11" y="1136"/>
                  </a:lnTo>
                  <a:lnTo>
                    <a:pt x="3" y="1064"/>
                  </a:lnTo>
                  <a:lnTo>
                    <a:pt x="0" y="99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23" name="AutoShape 114">
              <a:extLst>
                <a:ext uri="{FF2B5EF4-FFF2-40B4-BE49-F238E27FC236}">
                  <a16:creationId xmlns:a16="http://schemas.microsoft.com/office/drawing/2014/main" id="{381903D4-86FD-14D4-FEEF-3D33DEA1FF63}"/>
                </a:ext>
              </a:extLst>
            </p:cNvPr>
            <p:cNvSpPr>
              <a:spLocks/>
            </p:cNvSpPr>
            <p:nvPr/>
          </p:nvSpPr>
          <p:spPr bwMode="auto">
            <a:xfrm>
              <a:off x="3597" y="497"/>
              <a:ext cx="2235" cy="3865"/>
            </a:xfrm>
            <a:custGeom>
              <a:avLst/>
              <a:gdLst>
                <a:gd name="T0" fmla="+- 0 5652 3597"/>
                <a:gd name="T1" fmla="*/ T0 w 2235"/>
                <a:gd name="T2" fmla="+- 0 3275 497"/>
                <a:gd name="T3" fmla="*/ 3275 h 3865"/>
                <a:gd name="T4" fmla="+- 0 5628 3597"/>
                <a:gd name="T5" fmla="*/ T4 w 2235"/>
                <a:gd name="T6" fmla="+- 0 3251 497"/>
                <a:gd name="T7" fmla="*/ 3251 h 3865"/>
                <a:gd name="T8" fmla="+- 0 5556 3597"/>
                <a:gd name="T9" fmla="*/ T8 w 2235"/>
                <a:gd name="T10" fmla="+- 0 3181 497"/>
                <a:gd name="T11" fmla="*/ 3181 h 3865"/>
                <a:gd name="T12" fmla="+- 0 5540 3597"/>
                <a:gd name="T13" fmla="*/ T12 w 2235"/>
                <a:gd name="T14" fmla="+- 0 3231 497"/>
                <a:gd name="T15" fmla="*/ 3231 h 3865"/>
                <a:gd name="T16" fmla="+- 0 3602 3597"/>
                <a:gd name="T17" fmla="*/ T16 w 2235"/>
                <a:gd name="T18" fmla="+- 0 2614 497"/>
                <a:gd name="T19" fmla="*/ 2614 h 3865"/>
                <a:gd name="T20" fmla="+- 0 3598 3597"/>
                <a:gd name="T21" fmla="*/ T20 w 2235"/>
                <a:gd name="T22" fmla="+- 0 2629 497"/>
                <a:gd name="T23" fmla="*/ 2629 h 3865"/>
                <a:gd name="T24" fmla="+- 0 5535 3597"/>
                <a:gd name="T25" fmla="*/ T24 w 2235"/>
                <a:gd name="T26" fmla="+- 0 3245 497"/>
                <a:gd name="T27" fmla="*/ 3245 h 3865"/>
                <a:gd name="T28" fmla="+- 0 5519 3597"/>
                <a:gd name="T29" fmla="*/ T28 w 2235"/>
                <a:gd name="T30" fmla="+- 0 3295 497"/>
                <a:gd name="T31" fmla="*/ 3295 h 3865"/>
                <a:gd name="T32" fmla="+- 0 5652 3597"/>
                <a:gd name="T33" fmla="*/ T32 w 2235"/>
                <a:gd name="T34" fmla="+- 0 3275 497"/>
                <a:gd name="T35" fmla="*/ 3275 h 3865"/>
                <a:gd name="T36" fmla="+- 0 5652 3597"/>
                <a:gd name="T37" fmla="*/ T36 w 2235"/>
                <a:gd name="T38" fmla="+- 0 3023 497"/>
                <a:gd name="T39" fmla="*/ 3023 h 3865"/>
                <a:gd name="T40" fmla="+- 0 5623 3597"/>
                <a:gd name="T41" fmla="*/ T40 w 2235"/>
                <a:gd name="T42" fmla="+- 0 2981 497"/>
                <a:gd name="T43" fmla="*/ 2981 h 3865"/>
                <a:gd name="T44" fmla="+- 0 5575 3597"/>
                <a:gd name="T45" fmla="*/ T44 w 2235"/>
                <a:gd name="T46" fmla="+- 0 2912 497"/>
                <a:gd name="T47" fmla="*/ 2912 h 3865"/>
                <a:gd name="T48" fmla="+- 0 5550 3597"/>
                <a:gd name="T49" fmla="*/ T48 w 2235"/>
                <a:gd name="T50" fmla="+- 0 2959 497"/>
                <a:gd name="T51" fmla="*/ 2959 h 3865"/>
                <a:gd name="T52" fmla="+- 0 3676 3597"/>
                <a:gd name="T53" fmla="*/ T52 w 2235"/>
                <a:gd name="T54" fmla="+- 0 1936 497"/>
                <a:gd name="T55" fmla="*/ 1936 h 3865"/>
                <a:gd name="T56" fmla="+- 0 3668 3597"/>
                <a:gd name="T57" fmla="*/ T56 w 2235"/>
                <a:gd name="T58" fmla="+- 0 1949 497"/>
                <a:gd name="T59" fmla="*/ 1949 h 3865"/>
                <a:gd name="T60" fmla="+- 0 5543 3597"/>
                <a:gd name="T61" fmla="*/ T60 w 2235"/>
                <a:gd name="T62" fmla="+- 0 2972 497"/>
                <a:gd name="T63" fmla="*/ 2972 h 3865"/>
                <a:gd name="T64" fmla="+- 0 5518 3597"/>
                <a:gd name="T65" fmla="*/ T64 w 2235"/>
                <a:gd name="T66" fmla="+- 0 3018 497"/>
                <a:gd name="T67" fmla="*/ 3018 h 3865"/>
                <a:gd name="T68" fmla="+- 0 5652 3597"/>
                <a:gd name="T69" fmla="*/ T68 w 2235"/>
                <a:gd name="T70" fmla="+- 0 3023 497"/>
                <a:gd name="T71" fmla="*/ 3023 h 3865"/>
                <a:gd name="T72" fmla="+- 0 5652 3597"/>
                <a:gd name="T73" fmla="*/ T72 w 2235"/>
                <a:gd name="T74" fmla="+- 0 2843 497"/>
                <a:gd name="T75" fmla="*/ 2843 h 3865"/>
                <a:gd name="T76" fmla="+- 0 5626 3597"/>
                <a:gd name="T77" fmla="*/ T76 w 2235"/>
                <a:gd name="T78" fmla="+- 0 2785 497"/>
                <a:gd name="T79" fmla="*/ 2785 h 3865"/>
                <a:gd name="T80" fmla="+- 0 5597 3597"/>
                <a:gd name="T81" fmla="*/ T80 w 2235"/>
                <a:gd name="T82" fmla="+- 0 2720 497"/>
                <a:gd name="T83" fmla="*/ 2720 h 3865"/>
                <a:gd name="T84" fmla="+- 0 5564 3597"/>
                <a:gd name="T85" fmla="*/ T84 w 2235"/>
                <a:gd name="T86" fmla="+- 0 2761 497"/>
                <a:gd name="T87" fmla="*/ 2761 h 3865"/>
                <a:gd name="T88" fmla="+- 0 3677 3597"/>
                <a:gd name="T89" fmla="*/ T88 w 2235"/>
                <a:gd name="T90" fmla="+- 0 1217 497"/>
                <a:gd name="T91" fmla="*/ 1217 h 3865"/>
                <a:gd name="T92" fmla="+- 0 3667 3597"/>
                <a:gd name="T93" fmla="*/ T92 w 2235"/>
                <a:gd name="T94" fmla="+- 0 1228 497"/>
                <a:gd name="T95" fmla="*/ 1228 h 3865"/>
                <a:gd name="T96" fmla="+- 0 5554 3597"/>
                <a:gd name="T97" fmla="*/ T96 w 2235"/>
                <a:gd name="T98" fmla="+- 0 2772 497"/>
                <a:gd name="T99" fmla="*/ 2772 h 3865"/>
                <a:gd name="T100" fmla="+- 0 5521 3597"/>
                <a:gd name="T101" fmla="*/ T100 w 2235"/>
                <a:gd name="T102" fmla="+- 0 2813 497"/>
                <a:gd name="T103" fmla="*/ 2813 h 3865"/>
                <a:gd name="T104" fmla="+- 0 5652 3597"/>
                <a:gd name="T105" fmla="*/ T104 w 2235"/>
                <a:gd name="T106" fmla="+- 0 2843 497"/>
                <a:gd name="T107" fmla="*/ 2843 h 3865"/>
                <a:gd name="T108" fmla="+- 0 5700 3597"/>
                <a:gd name="T109" fmla="*/ T108 w 2235"/>
                <a:gd name="T110" fmla="+- 0 3455 497"/>
                <a:gd name="T111" fmla="*/ 3455 h 3865"/>
                <a:gd name="T112" fmla="+- 0 5685 3597"/>
                <a:gd name="T113" fmla="*/ T112 w 2235"/>
                <a:gd name="T114" fmla="+- 0 3447 497"/>
                <a:gd name="T115" fmla="*/ 3447 h 3865"/>
                <a:gd name="T116" fmla="+- 0 5580 3597"/>
                <a:gd name="T117" fmla="*/ T116 w 2235"/>
                <a:gd name="T118" fmla="+- 0 3395 497"/>
                <a:gd name="T119" fmla="*/ 3395 h 3865"/>
                <a:gd name="T120" fmla="+- 0 5580 3597"/>
                <a:gd name="T121" fmla="*/ T120 w 2235"/>
                <a:gd name="T122" fmla="+- 0 3447 497"/>
                <a:gd name="T123" fmla="*/ 3447 h 3865"/>
                <a:gd name="T124" fmla="+- 0 3600 3597"/>
                <a:gd name="T125" fmla="*/ T124 w 2235"/>
                <a:gd name="T126" fmla="+- 0 3447 497"/>
                <a:gd name="T127" fmla="*/ 3447 h 3865"/>
                <a:gd name="T128" fmla="+- 0 3600 3597"/>
                <a:gd name="T129" fmla="*/ T128 w 2235"/>
                <a:gd name="T130" fmla="+- 0 3462 497"/>
                <a:gd name="T131" fmla="*/ 3462 h 3865"/>
                <a:gd name="T132" fmla="+- 0 5580 3597"/>
                <a:gd name="T133" fmla="*/ T132 w 2235"/>
                <a:gd name="T134" fmla="+- 0 3462 497"/>
                <a:gd name="T135" fmla="*/ 3462 h 3865"/>
                <a:gd name="T136" fmla="+- 0 5580 3597"/>
                <a:gd name="T137" fmla="*/ T136 w 2235"/>
                <a:gd name="T138" fmla="+- 0 3515 497"/>
                <a:gd name="T139" fmla="*/ 3515 h 3865"/>
                <a:gd name="T140" fmla="+- 0 5685 3597"/>
                <a:gd name="T141" fmla="*/ T140 w 2235"/>
                <a:gd name="T142" fmla="+- 0 3462 497"/>
                <a:gd name="T143" fmla="*/ 3462 h 3865"/>
                <a:gd name="T144" fmla="+- 0 5700 3597"/>
                <a:gd name="T145" fmla="*/ T144 w 2235"/>
                <a:gd name="T146" fmla="+- 0 3455 497"/>
                <a:gd name="T147" fmla="*/ 3455 h 3865"/>
                <a:gd name="T148" fmla="+- 0 5742 3597"/>
                <a:gd name="T149" fmla="*/ T148 w 2235"/>
                <a:gd name="T150" fmla="+- 0 3563 497"/>
                <a:gd name="T151" fmla="*/ 3563 h 3865"/>
                <a:gd name="T152" fmla="+- 0 5609 3597"/>
                <a:gd name="T153" fmla="*/ T152 w 2235"/>
                <a:gd name="T154" fmla="+- 0 3548 497"/>
                <a:gd name="T155" fmla="*/ 3548 h 3865"/>
                <a:gd name="T156" fmla="+- 0 5627 3597"/>
                <a:gd name="T157" fmla="*/ T156 w 2235"/>
                <a:gd name="T158" fmla="+- 0 3597 497"/>
                <a:gd name="T159" fmla="*/ 3597 h 3865"/>
                <a:gd name="T160" fmla="+- 0 3597 3597"/>
                <a:gd name="T161" fmla="*/ T160 w 2235"/>
                <a:gd name="T162" fmla="+- 0 4348 497"/>
                <a:gd name="T163" fmla="*/ 4348 h 3865"/>
                <a:gd name="T164" fmla="+- 0 3603 3597"/>
                <a:gd name="T165" fmla="*/ T164 w 2235"/>
                <a:gd name="T166" fmla="+- 0 4362 497"/>
                <a:gd name="T167" fmla="*/ 4362 h 3865"/>
                <a:gd name="T168" fmla="+- 0 5632 3597"/>
                <a:gd name="T169" fmla="*/ T168 w 2235"/>
                <a:gd name="T170" fmla="+- 0 3611 497"/>
                <a:gd name="T171" fmla="*/ 3611 h 3865"/>
                <a:gd name="T172" fmla="+- 0 5650 3597"/>
                <a:gd name="T173" fmla="*/ T172 w 2235"/>
                <a:gd name="T174" fmla="+- 0 3660 497"/>
                <a:gd name="T175" fmla="*/ 3660 h 3865"/>
                <a:gd name="T176" fmla="+- 0 5716 3597"/>
                <a:gd name="T177" fmla="*/ T176 w 2235"/>
                <a:gd name="T178" fmla="+- 0 3590 497"/>
                <a:gd name="T179" fmla="*/ 3590 h 3865"/>
                <a:gd name="T180" fmla="+- 0 5742 3597"/>
                <a:gd name="T181" fmla="*/ T180 w 2235"/>
                <a:gd name="T182" fmla="+- 0 3563 497"/>
                <a:gd name="T183" fmla="*/ 3563 h 3865"/>
                <a:gd name="T184" fmla="+- 0 5832 3597"/>
                <a:gd name="T185" fmla="*/ T184 w 2235"/>
                <a:gd name="T186" fmla="+- 0 2663 497"/>
                <a:gd name="T187" fmla="*/ 2663 h 3865"/>
                <a:gd name="T188" fmla="+- 0 5810 3597"/>
                <a:gd name="T189" fmla="*/ T188 w 2235"/>
                <a:gd name="T190" fmla="+- 0 2597 497"/>
                <a:gd name="T191" fmla="*/ 2597 h 3865"/>
                <a:gd name="T192" fmla="+- 0 5790 3597"/>
                <a:gd name="T193" fmla="*/ T192 w 2235"/>
                <a:gd name="T194" fmla="+- 0 2535 497"/>
                <a:gd name="T195" fmla="*/ 2535 h 3865"/>
                <a:gd name="T196" fmla="+- 0 5752 3597"/>
                <a:gd name="T197" fmla="*/ T196 w 2235"/>
                <a:gd name="T198" fmla="+- 0 2573 497"/>
                <a:gd name="T199" fmla="*/ 2573 h 3865"/>
                <a:gd name="T200" fmla="+- 0 3677 3597"/>
                <a:gd name="T201" fmla="*/ T200 w 2235"/>
                <a:gd name="T202" fmla="+- 0 497 497"/>
                <a:gd name="T203" fmla="*/ 497 h 3865"/>
                <a:gd name="T204" fmla="+- 0 3667 3597"/>
                <a:gd name="T205" fmla="*/ T204 w 2235"/>
                <a:gd name="T206" fmla="+- 0 508 497"/>
                <a:gd name="T207" fmla="*/ 508 h 3865"/>
                <a:gd name="T208" fmla="+- 0 5742 3597"/>
                <a:gd name="T209" fmla="*/ T208 w 2235"/>
                <a:gd name="T210" fmla="+- 0 2583 497"/>
                <a:gd name="T211" fmla="*/ 2583 h 3865"/>
                <a:gd name="T212" fmla="+- 0 5705 3597"/>
                <a:gd name="T213" fmla="*/ T212 w 2235"/>
                <a:gd name="T214" fmla="+- 0 2620 497"/>
                <a:gd name="T215" fmla="*/ 2620 h 3865"/>
                <a:gd name="T216" fmla="+- 0 5832 3597"/>
                <a:gd name="T217" fmla="*/ T216 w 2235"/>
                <a:gd name="T218" fmla="+- 0 2663 497"/>
                <a:gd name="T219" fmla="*/ 2663 h 38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Lst>
              <a:rect l="0" t="0" r="r" b="b"/>
              <a:pathLst>
                <a:path w="2235" h="3865">
                  <a:moveTo>
                    <a:pt x="2055" y="2778"/>
                  </a:moveTo>
                  <a:lnTo>
                    <a:pt x="2031" y="2754"/>
                  </a:lnTo>
                  <a:lnTo>
                    <a:pt x="1959" y="2684"/>
                  </a:lnTo>
                  <a:lnTo>
                    <a:pt x="1943" y="2734"/>
                  </a:lnTo>
                  <a:lnTo>
                    <a:pt x="5" y="2117"/>
                  </a:lnTo>
                  <a:lnTo>
                    <a:pt x="1" y="2132"/>
                  </a:lnTo>
                  <a:lnTo>
                    <a:pt x="1938" y="2748"/>
                  </a:lnTo>
                  <a:lnTo>
                    <a:pt x="1922" y="2798"/>
                  </a:lnTo>
                  <a:lnTo>
                    <a:pt x="2055" y="2778"/>
                  </a:lnTo>
                  <a:close/>
                  <a:moveTo>
                    <a:pt x="2055" y="2526"/>
                  </a:moveTo>
                  <a:lnTo>
                    <a:pt x="2026" y="2484"/>
                  </a:lnTo>
                  <a:lnTo>
                    <a:pt x="1978" y="2415"/>
                  </a:lnTo>
                  <a:lnTo>
                    <a:pt x="1953" y="2462"/>
                  </a:lnTo>
                  <a:lnTo>
                    <a:pt x="79" y="1439"/>
                  </a:lnTo>
                  <a:lnTo>
                    <a:pt x="71" y="1452"/>
                  </a:lnTo>
                  <a:lnTo>
                    <a:pt x="1946" y="2475"/>
                  </a:lnTo>
                  <a:lnTo>
                    <a:pt x="1921" y="2521"/>
                  </a:lnTo>
                  <a:lnTo>
                    <a:pt x="2055" y="2526"/>
                  </a:lnTo>
                  <a:close/>
                  <a:moveTo>
                    <a:pt x="2055" y="2346"/>
                  </a:moveTo>
                  <a:lnTo>
                    <a:pt x="2029" y="2288"/>
                  </a:lnTo>
                  <a:lnTo>
                    <a:pt x="2000" y="2223"/>
                  </a:lnTo>
                  <a:lnTo>
                    <a:pt x="1967" y="2264"/>
                  </a:lnTo>
                  <a:lnTo>
                    <a:pt x="80" y="720"/>
                  </a:lnTo>
                  <a:lnTo>
                    <a:pt x="70" y="731"/>
                  </a:lnTo>
                  <a:lnTo>
                    <a:pt x="1957" y="2275"/>
                  </a:lnTo>
                  <a:lnTo>
                    <a:pt x="1924" y="2316"/>
                  </a:lnTo>
                  <a:lnTo>
                    <a:pt x="2055" y="2346"/>
                  </a:lnTo>
                  <a:close/>
                  <a:moveTo>
                    <a:pt x="2103" y="2958"/>
                  </a:moveTo>
                  <a:lnTo>
                    <a:pt x="2088" y="2950"/>
                  </a:lnTo>
                  <a:lnTo>
                    <a:pt x="1983" y="2898"/>
                  </a:lnTo>
                  <a:lnTo>
                    <a:pt x="1983" y="2950"/>
                  </a:lnTo>
                  <a:lnTo>
                    <a:pt x="3" y="2950"/>
                  </a:lnTo>
                  <a:lnTo>
                    <a:pt x="3" y="2965"/>
                  </a:lnTo>
                  <a:lnTo>
                    <a:pt x="1983" y="2965"/>
                  </a:lnTo>
                  <a:lnTo>
                    <a:pt x="1983" y="3018"/>
                  </a:lnTo>
                  <a:lnTo>
                    <a:pt x="2088" y="2965"/>
                  </a:lnTo>
                  <a:lnTo>
                    <a:pt x="2103" y="2958"/>
                  </a:lnTo>
                  <a:close/>
                  <a:moveTo>
                    <a:pt x="2145" y="3066"/>
                  </a:moveTo>
                  <a:lnTo>
                    <a:pt x="2012" y="3051"/>
                  </a:lnTo>
                  <a:lnTo>
                    <a:pt x="2030" y="3100"/>
                  </a:lnTo>
                  <a:lnTo>
                    <a:pt x="0" y="3851"/>
                  </a:lnTo>
                  <a:lnTo>
                    <a:pt x="6" y="3865"/>
                  </a:lnTo>
                  <a:lnTo>
                    <a:pt x="2035" y="3114"/>
                  </a:lnTo>
                  <a:lnTo>
                    <a:pt x="2053" y="3163"/>
                  </a:lnTo>
                  <a:lnTo>
                    <a:pt x="2119" y="3093"/>
                  </a:lnTo>
                  <a:lnTo>
                    <a:pt x="2145" y="3066"/>
                  </a:lnTo>
                  <a:close/>
                  <a:moveTo>
                    <a:pt x="2235" y="2166"/>
                  </a:moveTo>
                  <a:lnTo>
                    <a:pt x="2213" y="2100"/>
                  </a:lnTo>
                  <a:lnTo>
                    <a:pt x="2193" y="2038"/>
                  </a:lnTo>
                  <a:lnTo>
                    <a:pt x="2155" y="2076"/>
                  </a:lnTo>
                  <a:lnTo>
                    <a:pt x="80" y="0"/>
                  </a:lnTo>
                  <a:lnTo>
                    <a:pt x="70" y="11"/>
                  </a:lnTo>
                  <a:lnTo>
                    <a:pt x="2145" y="2086"/>
                  </a:lnTo>
                  <a:lnTo>
                    <a:pt x="2108" y="2123"/>
                  </a:lnTo>
                  <a:lnTo>
                    <a:pt x="2235" y="2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24" name="Rectangle 23">
              <a:extLst>
                <a:ext uri="{FF2B5EF4-FFF2-40B4-BE49-F238E27FC236}">
                  <a16:creationId xmlns:a16="http://schemas.microsoft.com/office/drawing/2014/main" id="{D5205AC3-868C-174C-4EEE-385AFA678E10}"/>
                </a:ext>
              </a:extLst>
            </p:cNvPr>
            <p:cNvSpPr>
              <a:spLocks noChangeArrowheads="1"/>
            </p:cNvSpPr>
            <p:nvPr/>
          </p:nvSpPr>
          <p:spPr bwMode="auto">
            <a:xfrm>
              <a:off x="8820" y="2460"/>
              <a:ext cx="2191" cy="7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25" name="AutoShape 112">
              <a:extLst>
                <a:ext uri="{FF2B5EF4-FFF2-40B4-BE49-F238E27FC236}">
                  <a16:creationId xmlns:a16="http://schemas.microsoft.com/office/drawing/2014/main" id="{6D14F597-827B-444B-2117-B2D10613B5C6}"/>
                </a:ext>
              </a:extLst>
            </p:cNvPr>
            <p:cNvSpPr>
              <a:spLocks/>
            </p:cNvSpPr>
            <p:nvPr/>
          </p:nvSpPr>
          <p:spPr bwMode="auto">
            <a:xfrm>
              <a:off x="7560" y="3214"/>
              <a:ext cx="1260" cy="120"/>
            </a:xfrm>
            <a:custGeom>
              <a:avLst/>
              <a:gdLst>
                <a:gd name="T0" fmla="+- 0 8700 7560"/>
                <a:gd name="T1" fmla="*/ T0 w 1260"/>
                <a:gd name="T2" fmla="+- 0 3215 3215"/>
                <a:gd name="T3" fmla="*/ 3215 h 120"/>
                <a:gd name="T4" fmla="+- 0 8700 7560"/>
                <a:gd name="T5" fmla="*/ T4 w 1260"/>
                <a:gd name="T6" fmla="+- 0 3335 3215"/>
                <a:gd name="T7" fmla="*/ 3335 h 120"/>
                <a:gd name="T8" fmla="+- 0 8805 7560"/>
                <a:gd name="T9" fmla="*/ T8 w 1260"/>
                <a:gd name="T10" fmla="+- 0 3282 3215"/>
                <a:gd name="T11" fmla="*/ 3282 h 120"/>
                <a:gd name="T12" fmla="+- 0 8720 7560"/>
                <a:gd name="T13" fmla="*/ T12 w 1260"/>
                <a:gd name="T14" fmla="+- 0 3282 3215"/>
                <a:gd name="T15" fmla="*/ 3282 h 120"/>
                <a:gd name="T16" fmla="+- 0 8720 7560"/>
                <a:gd name="T17" fmla="*/ T16 w 1260"/>
                <a:gd name="T18" fmla="+- 0 3267 3215"/>
                <a:gd name="T19" fmla="*/ 3267 h 120"/>
                <a:gd name="T20" fmla="+- 0 8805 7560"/>
                <a:gd name="T21" fmla="*/ T20 w 1260"/>
                <a:gd name="T22" fmla="+- 0 3267 3215"/>
                <a:gd name="T23" fmla="*/ 3267 h 120"/>
                <a:gd name="T24" fmla="+- 0 8700 7560"/>
                <a:gd name="T25" fmla="*/ T24 w 1260"/>
                <a:gd name="T26" fmla="+- 0 3215 3215"/>
                <a:gd name="T27" fmla="*/ 3215 h 120"/>
                <a:gd name="T28" fmla="+- 0 8700 7560"/>
                <a:gd name="T29" fmla="*/ T28 w 1260"/>
                <a:gd name="T30" fmla="+- 0 3267 3215"/>
                <a:gd name="T31" fmla="*/ 3267 h 120"/>
                <a:gd name="T32" fmla="+- 0 7560 7560"/>
                <a:gd name="T33" fmla="*/ T32 w 1260"/>
                <a:gd name="T34" fmla="+- 0 3267 3215"/>
                <a:gd name="T35" fmla="*/ 3267 h 120"/>
                <a:gd name="T36" fmla="+- 0 7560 7560"/>
                <a:gd name="T37" fmla="*/ T36 w 1260"/>
                <a:gd name="T38" fmla="+- 0 3282 3215"/>
                <a:gd name="T39" fmla="*/ 3282 h 120"/>
                <a:gd name="T40" fmla="+- 0 8700 7560"/>
                <a:gd name="T41" fmla="*/ T40 w 1260"/>
                <a:gd name="T42" fmla="+- 0 3282 3215"/>
                <a:gd name="T43" fmla="*/ 3282 h 120"/>
                <a:gd name="T44" fmla="+- 0 8700 7560"/>
                <a:gd name="T45" fmla="*/ T44 w 1260"/>
                <a:gd name="T46" fmla="+- 0 3267 3215"/>
                <a:gd name="T47" fmla="*/ 3267 h 120"/>
                <a:gd name="T48" fmla="+- 0 8805 7560"/>
                <a:gd name="T49" fmla="*/ T48 w 1260"/>
                <a:gd name="T50" fmla="+- 0 3267 3215"/>
                <a:gd name="T51" fmla="*/ 3267 h 120"/>
                <a:gd name="T52" fmla="+- 0 8720 7560"/>
                <a:gd name="T53" fmla="*/ T52 w 1260"/>
                <a:gd name="T54" fmla="+- 0 3267 3215"/>
                <a:gd name="T55" fmla="*/ 3267 h 120"/>
                <a:gd name="T56" fmla="+- 0 8720 7560"/>
                <a:gd name="T57" fmla="*/ T56 w 1260"/>
                <a:gd name="T58" fmla="+- 0 3282 3215"/>
                <a:gd name="T59" fmla="*/ 3282 h 120"/>
                <a:gd name="T60" fmla="+- 0 8805 7560"/>
                <a:gd name="T61" fmla="*/ T60 w 1260"/>
                <a:gd name="T62" fmla="+- 0 3282 3215"/>
                <a:gd name="T63" fmla="*/ 3282 h 120"/>
                <a:gd name="T64" fmla="+- 0 8820 7560"/>
                <a:gd name="T65" fmla="*/ T64 w 1260"/>
                <a:gd name="T66" fmla="+- 0 3275 3215"/>
                <a:gd name="T67" fmla="*/ 3275 h 120"/>
                <a:gd name="T68" fmla="+- 0 8805 7560"/>
                <a:gd name="T69" fmla="*/ T68 w 1260"/>
                <a:gd name="T70" fmla="+- 0 3267 3215"/>
                <a:gd name="T71" fmla="*/ 3267 h 1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260" h="120">
                  <a:moveTo>
                    <a:pt x="1140" y="0"/>
                  </a:moveTo>
                  <a:lnTo>
                    <a:pt x="1140" y="120"/>
                  </a:lnTo>
                  <a:lnTo>
                    <a:pt x="1245" y="67"/>
                  </a:lnTo>
                  <a:lnTo>
                    <a:pt x="1160" y="67"/>
                  </a:lnTo>
                  <a:lnTo>
                    <a:pt x="1160" y="52"/>
                  </a:lnTo>
                  <a:lnTo>
                    <a:pt x="1245" y="52"/>
                  </a:lnTo>
                  <a:lnTo>
                    <a:pt x="1140" y="0"/>
                  </a:lnTo>
                  <a:close/>
                  <a:moveTo>
                    <a:pt x="1140" y="52"/>
                  </a:moveTo>
                  <a:lnTo>
                    <a:pt x="0" y="52"/>
                  </a:lnTo>
                  <a:lnTo>
                    <a:pt x="0" y="67"/>
                  </a:lnTo>
                  <a:lnTo>
                    <a:pt x="1140" y="67"/>
                  </a:lnTo>
                  <a:lnTo>
                    <a:pt x="1140" y="52"/>
                  </a:lnTo>
                  <a:close/>
                  <a:moveTo>
                    <a:pt x="1245" y="52"/>
                  </a:moveTo>
                  <a:lnTo>
                    <a:pt x="1160" y="52"/>
                  </a:lnTo>
                  <a:lnTo>
                    <a:pt x="1160" y="67"/>
                  </a:lnTo>
                  <a:lnTo>
                    <a:pt x="1245" y="67"/>
                  </a:lnTo>
                  <a:lnTo>
                    <a:pt x="1260" y="60"/>
                  </a:lnTo>
                  <a:lnTo>
                    <a:pt x="1245"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26" name="Text Box 111">
              <a:extLst>
                <a:ext uri="{FF2B5EF4-FFF2-40B4-BE49-F238E27FC236}">
                  <a16:creationId xmlns:a16="http://schemas.microsoft.com/office/drawing/2014/main" id="{1696FD44-1EFA-5F3F-CE8D-58C942871132}"/>
                </a:ext>
              </a:extLst>
            </p:cNvPr>
            <p:cNvSpPr txBox="1">
              <a:spLocks noChangeArrowheads="1"/>
            </p:cNvSpPr>
            <p:nvPr/>
          </p:nvSpPr>
          <p:spPr bwMode="auto">
            <a:xfrm>
              <a:off x="6093" y="2510"/>
              <a:ext cx="1246" cy="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220"/>
                </a:lnSpc>
              </a:pPr>
              <a:r>
                <a:rPr lang="en-US" sz="1100" dirty="0">
                  <a:effectLst/>
                  <a:latin typeface="Times New Roman" panose="02020603050405020304" pitchFamily="18" charset="0"/>
                  <a:ea typeface="Times New Roman" panose="02020603050405020304" pitchFamily="18" charset="0"/>
                </a:rPr>
                <a:t>Questions</a:t>
              </a:r>
              <a:endParaRPr lang="en-IN" sz="1100" dirty="0">
                <a:effectLst/>
                <a:latin typeface="Times New Roman" panose="02020603050405020304" pitchFamily="18" charset="0"/>
                <a:ea typeface="Times New Roman" panose="02020603050405020304" pitchFamily="18" charset="0"/>
              </a:endParaRPr>
            </a:p>
            <a:p>
              <a:pPr>
                <a:spcBef>
                  <a:spcPts val="895"/>
                </a:spcBef>
              </a:pPr>
              <a:r>
                <a:rPr lang="en-US" sz="1000" dirty="0">
                  <a:effectLst/>
                  <a:latin typeface="Times New Roman" panose="02020603050405020304" pitchFamily="18" charset="0"/>
                  <a:ea typeface="Times New Roman" panose="02020603050405020304" pitchFamily="18" charset="0"/>
                </a:rPr>
                <a:t>Module</a:t>
              </a:r>
              <a:endParaRPr lang="en-IN" sz="1000" dirty="0">
                <a:effectLst/>
                <a:latin typeface="Times New Roman" panose="02020603050405020304" pitchFamily="18" charset="0"/>
                <a:ea typeface="Times New Roman" panose="02020603050405020304" pitchFamily="18" charset="0"/>
              </a:endParaRPr>
            </a:p>
          </p:txBody>
        </p:sp>
        <p:sp>
          <p:nvSpPr>
            <p:cNvPr id="27" name="Text Box 110">
              <a:extLst>
                <a:ext uri="{FF2B5EF4-FFF2-40B4-BE49-F238E27FC236}">
                  <a16:creationId xmlns:a16="http://schemas.microsoft.com/office/drawing/2014/main" id="{DC74D9BA-B6A6-1B02-4FB4-21AF74BE0E92}"/>
                </a:ext>
              </a:extLst>
            </p:cNvPr>
            <p:cNvSpPr txBox="1">
              <a:spLocks noChangeArrowheads="1"/>
            </p:cNvSpPr>
            <p:nvPr/>
          </p:nvSpPr>
          <p:spPr bwMode="auto">
            <a:xfrm>
              <a:off x="8977" y="2460"/>
              <a:ext cx="2033" cy="7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243205">
                <a:spcBef>
                  <a:spcPts val="350"/>
                </a:spcBef>
                <a:spcAft>
                  <a:spcPts val="0"/>
                </a:spcAft>
              </a:pPr>
              <a:r>
                <a:rPr lang="en-US" sz="1100">
                  <a:effectLst/>
                  <a:latin typeface="Times New Roman" panose="02020603050405020304" pitchFamily="18" charset="0"/>
                  <a:ea typeface="Times New Roman" panose="02020603050405020304" pitchFamily="18" charset="0"/>
                </a:rPr>
                <a:t>Question</a:t>
              </a:r>
              <a:endParaRPr lang="en-IN" sz="1100">
                <a:effectLst/>
                <a:latin typeface="Times New Roman" panose="02020603050405020304" pitchFamily="18" charset="0"/>
                <a:ea typeface="Times New Roman" panose="02020603050405020304" pitchFamily="18" charset="0"/>
              </a:endParaRPr>
            </a:p>
          </p:txBody>
        </p:sp>
        <p:sp>
          <p:nvSpPr>
            <p:cNvPr id="28" name="Text Box 109">
              <a:extLst>
                <a:ext uri="{FF2B5EF4-FFF2-40B4-BE49-F238E27FC236}">
                  <a16:creationId xmlns:a16="http://schemas.microsoft.com/office/drawing/2014/main" id="{887294DA-9B54-E43D-BB11-4705AFF5F5EC}"/>
                </a:ext>
              </a:extLst>
            </p:cNvPr>
            <p:cNvSpPr txBox="1">
              <a:spLocks noChangeArrowheads="1"/>
            </p:cNvSpPr>
            <p:nvPr/>
          </p:nvSpPr>
          <p:spPr bwMode="auto">
            <a:xfrm>
              <a:off x="1602" y="4171"/>
              <a:ext cx="198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90170">
                <a:spcBef>
                  <a:spcPts val="340"/>
                </a:spcBef>
                <a:spcAft>
                  <a:spcPts val="0"/>
                </a:spcAft>
              </a:pPr>
              <a:r>
                <a:rPr lang="en-US" sz="1100">
                  <a:effectLst/>
                  <a:latin typeface="Times New Roman" panose="02020603050405020304" pitchFamily="18" charset="0"/>
                  <a:ea typeface="Times New Roman" panose="02020603050405020304" pitchFamily="18" charset="0"/>
                </a:rPr>
                <a:t>Question</a:t>
              </a:r>
              <a:r>
                <a:rPr lang="en-US" sz="1100" spc="-2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Desc.</a:t>
              </a:r>
              <a:endParaRPr lang="en-IN" sz="1100">
                <a:effectLst/>
                <a:latin typeface="Times New Roman" panose="02020603050405020304" pitchFamily="18" charset="0"/>
                <a:ea typeface="Times New Roman" panose="02020603050405020304" pitchFamily="18" charset="0"/>
              </a:endParaRPr>
            </a:p>
          </p:txBody>
        </p:sp>
        <p:sp>
          <p:nvSpPr>
            <p:cNvPr id="29" name="Text Box 108">
              <a:extLst>
                <a:ext uri="{FF2B5EF4-FFF2-40B4-BE49-F238E27FC236}">
                  <a16:creationId xmlns:a16="http://schemas.microsoft.com/office/drawing/2014/main" id="{27715281-047E-FDFB-6E5F-2AA836CA189A}"/>
                </a:ext>
              </a:extLst>
            </p:cNvPr>
            <p:cNvSpPr txBox="1">
              <a:spLocks noChangeArrowheads="1"/>
            </p:cNvSpPr>
            <p:nvPr/>
          </p:nvSpPr>
          <p:spPr bwMode="auto">
            <a:xfrm>
              <a:off x="1617" y="3318"/>
              <a:ext cx="198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151130">
                <a:spcBef>
                  <a:spcPts val="360"/>
                </a:spcBef>
                <a:spcAft>
                  <a:spcPts val="0"/>
                </a:spcAft>
              </a:pPr>
              <a:r>
                <a:rPr lang="en-US" sz="1100">
                  <a:effectLst/>
                  <a:latin typeface="Times New Roman" panose="02020603050405020304" pitchFamily="18" charset="0"/>
                  <a:ea typeface="Times New Roman" panose="02020603050405020304" pitchFamily="18" charset="0"/>
                </a:rPr>
                <a:t>Question</a:t>
              </a:r>
              <a:endParaRPr lang="en-IN" sz="1100">
                <a:effectLst/>
                <a:latin typeface="Times New Roman" panose="02020603050405020304" pitchFamily="18" charset="0"/>
                <a:ea typeface="Times New Roman" panose="02020603050405020304" pitchFamily="18" charset="0"/>
              </a:endParaRPr>
            </a:p>
          </p:txBody>
        </p:sp>
        <p:sp>
          <p:nvSpPr>
            <p:cNvPr id="30" name="Text Box 107">
              <a:extLst>
                <a:ext uri="{FF2B5EF4-FFF2-40B4-BE49-F238E27FC236}">
                  <a16:creationId xmlns:a16="http://schemas.microsoft.com/office/drawing/2014/main" id="{2B1DC2B6-776F-A760-AFF8-FDF180C17C73}"/>
                </a:ext>
              </a:extLst>
            </p:cNvPr>
            <p:cNvSpPr txBox="1">
              <a:spLocks noChangeArrowheads="1"/>
            </p:cNvSpPr>
            <p:nvPr/>
          </p:nvSpPr>
          <p:spPr bwMode="auto">
            <a:xfrm>
              <a:off x="1632" y="2510"/>
              <a:ext cx="198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126365">
                <a:spcBef>
                  <a:spcPts val="340"/>
                </a:spcBef>
                <a:spcAft>
                  <a:spcPts val="0"/>
                </a:spcAft>
              </a:pPr>
              <a:r>
                <a:rPr lang="en-US" sz="1100">
                  <a:effectLst/>
                  <a:latin typeface="Times New Roman" panose="02020603050405020304" pitchFamily="18" charset="0"/>
                  <a:ea typeface="Times New Roman" panose="02020603050405020304" pitchFamily="18" charset="0"/>
                </a:rPr>
                <a:t>timestamp</a:t>
              </a:r>
              <a:endParaRPr lang="en-IN" sz="1100">
                <a:effectLst/>
                <a:latin typeface="Times New Roman" panose="02020603050405020304" pitchFamily="18" charset="0"/>
                <a:ea typeface="Times New Roman" panose="02020603050405020304" pitchFamily="18" charset="0"/>
              </a:endParaRPr>
            </a:p>
          </p:txBody>
        </p:sp>
        <p:sp>
          <p:nvSpPr>
            <p:cNvPr id="31" name="Text Box 106">
              <a:extLst>
                <a:ext uri="{FF2B5EF4-FFF2-40B4-BE49-F238E27FC236}">
                  <a16:creationId xmlns:a16="http://schemas.microsoft.com/office/drawing/2014/main" id="{663D9620-E5B5-BE2C-3A34-00423EE73736}"/>
                </a:ext>
              </a:extLst>
            </p:cNvPr>
            <p:cNvSpPr txBox="1">
              <a:spLocks noChangeArrowheads="1"/>
            </p:cNvSpPr>
            <p:nvPr/>
          </p:nvSpPr>
          <p:spPr bwMode="auto">
            <a:xfrm>
              <a:off x="1692" y="1717"/>
              <a:ext cx="198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91440">
                <a:spcBef>
                  <a:spcPts val="345"/>
                </a:spcBef>
                <a:spcAft>
                  <a:spcPts val="0"/>
                </a:spcAft>
              </a:pPr>
              <a:r>
                <a:rPr lang="en-US" sz="1100">
                  <a:effectLst/>
                  <a:latin typeface="Times New Roman" panose="02020603050405020304" pitchFamily="18" charset="0"/>
                  <a:ea typeface="Times New Roman" panose="02020603050405020304" pitchFamily="18" charset="0"/>
                </a:rPr>
                <a:t>user</a:t>
              </a:r>
              <a:r>
                <a:rPr lang="en-US" sz="1100" spc="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Id</a:t>
              </a:r>
              <a:endParaRPr lang="en-IN" sz="1100">
                <a:effectLst/>
                <a:latin typeface="Times New Roman" panose="02020603050405020304" pitchFamily="18" charset="0"/>
                <a:ea typeface="Times New Roman" panose="02020603050405020304" pitchFamily="18" charset="0"/>
              </a:endParaRPr>
            </a:p>
          </p:txBody>
        </p:sp>
        <p:sp>
          <p:nvSpPr>
            <p:cNvPr id="32" name="Text Box 105">
              <a:extLst>
                <a:ext uri="{FF2B5EF4-FFF2-40B4-BE49-F238E27FC236}">
                  <a16:creationId xmlns:a16="http://schemas.microsoft.com/office/drawing/2014/main" id="{6FA1D6A2-15BF-03B2-4889-BEBEDBD10EFA}"/>
                </a:ext>
              </a:extLst>
            </p:cNvPr>
            <p:cNvSpPr txBox="1">
              <a:spLocks noChangeArrowheads="1"/>
            </p:cNvSpPr>
            <p:nvPr/>
          </p:nvSpPr>
          <p:spPr bwMode="auto">
            <a:xfrm>
              <a:off x="1692" y="982"/>
              <a:ext cx="198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91440">
                <a:spcBef>
                  <a:spcPts val="345"/>
                </a:spcBef>
                <a:spcAft>
                  <a:spcPts val="0"/>
                </a:spcAft>
              </a:pPr>
              <a:r>
                <a:rPr lang="en-US" sz="1100">
                  <a:effectLst/>
                  <a:latin typeface="Times New Roman" panose="02020603050405020304" pitchFamily="18" charset="0"/>
                  <a:ea typeface="Times New Roman" panose="02020603050405020304" pitchFamily="18" charset="0"/>
                </a:rPr>
                <a:t>Category Id</a:t>
              </a:r>
              <a:endParaRPr lang="en-IN" sz="1100">
                <a:effectLst/>
                <a:latin typeface="Times New Roman" panose="02020603050405020304" pitchFamily="18" charset="0"/>
                <a:ea typeface="Times New Roman" panose="02020603050405020304" pitchFamily="18" charset="0"/>
              </a:endParaRPr>
            </a:p>
          </p:txBody>
        </p:sp>
        <p:sp>
          <p:nvSpPr>
            <p:cNvPr id="33" name="Text Box 104">
              <a:extLst>
                <a:ext uri="{FF2B5EF4-FFF2-40B4-BE49-F238E27FC236}">
                  <a16:creationId xmlns:a16="http://schemas.microsoft.com/office/drawing/2014/main" id="{41CA8584-FA42-FF58-2FC1-58D487B5D297}"/>
                </a:ext>
              </a:extLst>
            </p:cNvPr>
            <p:cNvSpPr txBox="1">
              <a:spLocks noChangeArrowheads="1"/>
            </p:cNvSpPr>
            <p:nvPr/>
          </p:nvSpPr>
          <p:spPr bwMode="auto">
            <a:xfrm>
              <a:off x="1692" y="262"/>
              <a:ext cx="198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91440">
                <a:spcBef>
                  <a:spcPts val="345"/>
                </a:spcBef>
                <a:spcAft>
                  <a:spcPts val="0"/>
                </a:spcAft>
              </a:pPr>
              <a:r>
                <a:rPr lang="en-US" sz="1100">
                  <a:effectLst/>
                  <a:latin typeface="Times New Roman" panose="02020603050405020304" pitchFamily="18" charset="0"/>
                  <a:ea typeface="Times New Roman" panose="02020603050405020304" pitchFamily="18" charset="0"/>
                </a:rPr>
                <a:t>Email_id</a:t>
              </a:r>
              <a:endParaRPr lang="en-IN" sz="1100">
                <a:effectLst/>
                <a:latin typeface="Times New Roman" panose="02020603050405020304" pitchFamily="18" charset="0"/>
                <a:ea typeface="Times New Roman" panose="02020603050405020304" pitchFamily="18" charset="0"/>
              </a:endParaRPr>
            </a:p>
          </p:txBody>
        </p:sp>
      </p:grpSp>
      <p:sp>
        <p:nvSpPr>
          <p:cNvPr id="34" name="Rectangle 23">
            <a:extLst>
              <a:ext uri="{FF2B5EF4-FFF2-40B4-BE49-F238E27FC236}">
                <a16:creationId xmlns:a16="http://schemas.microsoft.com/office/drawing/2014/main" id="{2E24380A-C2AB-8033-B5E4-E10A4558A8F9}"/>
              </a:ext>
            </a:extLst>
          </p:cNvPr>
          <p:cNvSpPr>
            <a:spLocks noChangeArrowheads="1"/>
          </p:cNvSpPr>
          <p:nvPr/>
        </p:nvSpPr>
        <p:spPr bwMode="auto">
          <a:xfrm>
            <a:off x="0" y="461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TextBox 35">
            <a:extLst>
              <a:ext uri="{FF2B5EF4-FFF2-40B4-BE49-F238E27FC236}">
                <a16:creationId xmlns:a16="http://schemas.microsoft.com/office/drawing/2014/main" id="{63669832-EFC3-0107-D218-AAC09D59D092}"/>
              </a:ext>
            </a:extLst>
          </p:cNvPr>
          <p:cNvSpPr txBox="1"/>
          <p:nvPr/>
        </p:nvSpPr>
        <p:spPr>
          <a:xfrm>
            <a:off x="201303" y="3759395"/>
            <a:ext cx="6122894" cy="369332"/>
          </a:xfrm>
          <a:prstGeom prst="rect">
            <a:avLst/>
          </a:prstGeom>
          <a:noFill/>
        </p:spPr>
        <p:txBody>
          <a:bodyPr wrap="square">
            <a:spAutoFit/>
          </a:bodyPr>
          <a:lstStyle/>
          <a:p>
            <a:r>
              <a:rPr lang="en-IN" b="1" dirty="0">
                <a:solidFill>
                  <a:schemeClr val="tx1">
                    <a:lumMod val="75000"/>
                    <a:lumOff val="25000"/>
                  </a:schemeClr>
                </a:solidFill>
                <a:effectLst>
                  <a:outerShdw blurRad="38100" dist="38100" dir="2700000" algn="tl">
                    <a:srgbClr val="000000">
                      <a:alpha val="43137"/>
                    </a:srgbClr>
                  </a:outerShdw>
                </a:effectLst>
              </a:rPr>
              <a:t>Comment DFD</a:t>
            </a:r>
          </a:p>
        </p:txBody>
      </p:sp>
      <p:grpSp>
        <p:nvGrpSpPr>
          <p:cNvPr id="47" name="Group 46">
            <a:extLst>
              <a:ext uri="{FF2B5EF4-FFF2-40B4-BE49-F238E27FC236}">
                <a16:creationId xmlns:a16="http://schemas.microsoft.com/office/drawing/2014/main" id="{4009708E-AC37-E70E-D619-9D430714A975}"/>
              </a:ext>
            </a:extLst>
          </p:cNvPr>
          <p:cNvGrpSpPr>
            <a:grpSpLocks/>
          </p:cNvGrpSpPr>
          <p:nvPr/>
        </p:nvGrpSpPr>
        <p:grpSpPr bwMode="auto">
          <a:xfrm>
            <a:off x="1601256" y="4431436"/>
            <a:ext cx="5963285" cy="1597660"/>
            <a:chOff x="1660" y="329"/>
            <a:chExt cx="9391" cy="2516"/>
          </a:xfrm>
        </p:grpSpPr>
        <p:sp>
          <p:nvSpPr>
            <p:cNvPr id="48" name="Freeform 102">
              <a:extLst>
                <a:ext uri="{FF2B5EF4-FFF2-40B4-BE49-F238E27FC236}">
                  <a16:creationId xmlns:a16="http://schemas.microsoft.com/office/drawing/2014/main" id="{FA86B9D4-6AD1-0720-E916-EC57781611D9}"/>
                </a:ext>
              </a:extLst>
            </p:cNvPr>
            <p:cNvSpPr>
              <a:spLocks/>
            </p:cNvSpPr>
            <p:nvPr/>
          </p:nvSpPr>
          <p:spPr bwMode="auto">
            <a:xfrm>
              <a:off x="5652" y="719"/>
              <a:ext cx="1980" cy="1980"/>
            </a:xfrm>
            <a:custGeom>
              <a:avLst/>
              <a:gdLst>
                <a:gd name="T0" fmla="+- 0 5655 5652"/>
                <a:gd name="T1" fmla="*/ T0 w 1980"/>
                <a:gd name="T2" fmla="+- 0 1636 720"/>
                <a:gd name="T3" fmla="*/ 1636 h 1980"/>
                <a:gd name="T4" fmla="+- 0 5676 5652"/>
                <a:gd name="T5" fmla="*/ T4 w 1980"/>
                <a:gd name="T6" fmla="+- 0 1493 720"/>
                <a:gd name="T7" fmla="*/ 1493 h 1980"/>
                <a:gd name="T8" fmla="+- 0 5717 5652"/>
                <a:gd name="T9" fmla="*/ T8 w 1980"/>
                <a:gd name="T10" fmla="+- 0 1357 720"/>
                <a:gd name="T11" fmla="*/ 1357 h 1980"/>
                <a:gd name="T12" fmla="+- 0 5776 5652"/>
                <a:gd name="T13" fmla="*/ T12 w 1980"/>
                <a:gd name="T14" fmla="+- 0 1230 720"/>
                <a:gd name="T15" fmla="*/ 1230 h 1980"/>
                <a:gd name="T16" fmla="+- 0 5851 5652"/>
                <a:gd name="T17" fmla="*/ T16 w 1980"/>
                <a:gd name="T18" fmla="+- 0 1114 720"/>
                <a:gd name="T19" fmla="*/ 1114 h 1980"/>
                <a:gd name="T20" fmla="+- 0 5942 5652"/>
                <a:gd name="T21" fmla="*/ T20 w 1980"/>
                <a:gd name="T22" fmla="+- 0 1010 720"/>
                <a:gd name="T23" fmla="*/ 1010 h 1980"/>
                <a:gd name="T24" fmla="+- 0 6046 5652"/>
                <a:gd name="T25" fmla="*/ T24 w 1980"/>
                <a:gd name="T26" fmla="+- 0 919 720"/>
                <a:gd name="T27" fmla="*/ 919 h 1980"/>
                <a:gd name="T28" fmla="+- 0 6162 5652"/>
                <a:gd name="T29" fmla="*/ T28 w 1980"/>
                <a:gd name="T30" fmla="+- 0 844 720"/>
                <a:gd name="T31" fmla="*/ 844 h 1980"/>
                <a:gd name="T32" fmla="+- 0 6289 5652"/>
                <a:gd name="T33" fmla="*/ T32 w 1980"/>
                <a:gd name="T34" fmla="+- 0 785 720"/>
                <a:gd name="T35" fmla="*/ 785 h 1980"/>
                <a:gd name="T36" fmla="+- 0 6425 5652"/>
                <a:gd name="T37" fmla="*/ T36 w 1980"/>
                <a:gd name="T38" fmla="+- 0 744 720"/>
                <a:gd name="T39" fmla="*/ 744 h 1980"/>
                <a:gd name="T40" fmla="+- 0 6568 5652"/>
                <a:gd name="T41" fmla="*/ T40 w 1980"/>
                <a:gd name="T42" fmla="+- 0 723 720"/>
                <a:gd name="T43" fmla="*/ 723 h 1980"/>
                <a:gd name="T44" fmla="+- 0 6716 5652"/>
                <a:gd name="T45" fmla="*/ T44 w 1980"/>
                <a:gd name="T46" fmla="+- 0 723 720"/>
                <a:gd name="T47" fmla="*/ 723 h 1980"/>
                <a:gd name="T48" fmla="+- 0 6859 5652"/>
                <a:gd name="T49" fmla="*/ T48 w 1980"/>
                <a:gd name="T50" fmla="+- 0 744 720"/>
                <a:gd name="T51" fmla="*/ 744 h 1980"/>
                <a:gd name="T52" fmla="+- 0 6995 5652"/>
                <a:gd name="T53" fmla="*/ T52 w 1980"/>
                <a:gd name="T54" fmla="+- 0 785 720"/>
                <a:gd name="T55" fmla="*/ 785 h 1980"/>
                <a:gd name="T56" fmla="+- 0 7122 5652"/>
                <a:gd name="T57" fmla="*/ T56 w 1980"/>
                <a:gd name="T58" fmla="+- 0 844 720"/>
                <a:gd name="T59" fmla="*/ 844 h 1980"/>
                <a:gd name="T60" fmla="+- 0 7238 5652"/>
                <a:gd name="T61" fmla="*/ T60 w 1980"/>
                <a:gd name="T62" fmla="+- 0 919 720"/>
                <a:gd name="T63" fmla="*/ 919 h 1980"/>
                <a:gd name="T64" fmla="+- 0 7342 5652"/>
                <a:gd name="T65" fmla="*/ T64 w 1980"/>
                <a:gd name="T66" fmla="+- 0 1010 720"/>
                <a:gd name="T67" fmla="*/ 1010 h 1980"/>
                <a:gd name="T68" fmla="+- 0 7433 5652"/>
                <a:gd name="T69" fmla="*/ T68 w 1980"/>
                <a:gd name="T70" fmla="+- 0 1114 720"/>
                <a:gd name="T71" fmla="*/ 1114 h 1980"/>
                <a:gd name="T72" fmla="+- 0 7508 5652"/>
                <a:gd name="T73" fmla="*/ T72 w 1980"/>
                <a:gd name="T74" fmla="+- 0 1230 720"/>
                <a:gd name="T75" fmla="*/ 1230 h 1980"/>
                <a:gd name="T76" fmla="+- 0 7567 5652"/>
                <a:gd name="T77" fmla="*/ T76 w 1980"/>
                <a:gd name="T78" fmla="+- 0 1357 720"/>
                <a:gd name="T79" fmla="*/ 1357 h 1980"/>
                <a:gd name="T80" fmla="+- 0 7608 5652"/>
                <a:gd name="T81" fmla="*/ T80 w 1980"/>
                <a:gd name="T82" fmla="+- 0 1493 720"/>
                <a:gd name="T83" fmla="*/ 1493 h 1980"/>
                <a:gd name="T84" fmla="+- 0 7629 5652"/>
                <a:gd name="T85" fmla="*/ T84 w 1980"/>
                <a:gd name="T86" fmla="+- 0 1636 720"/>
                <a:gd name="T87" fmla="*/ 1636 h 1980"/>
                <a:gd name="T88" fmla="+- 0 7629 5652"/>
                <a:gd name="T89" fmla="*/ T88 w 1980"/>
                <a:gd name="T90" fmla="+- 0 1784 720"/>
                <a:gd name="T91" fmla="*/ 1784 h 1980"/>
                <a:gd name="T92" fmla="+- 0 7608 5652"/>
                <a:gd name="T93" fmla="*/ T92 w 1980"/>
                <a:gd name="T94" fmla="+- 0 1927 720"/>
                <a:gd name="T95" fmla="*/ 1927 h 1980"/>
                <a:gd name="T96" fmla="+- 0 7567 5652"/>
                <a:gd name="T97" fmla="*/ T96 w 1980"/>
                <a:gd name="T98" fmla="+- 0 2063 720"/>
                <a:gd name="T99" fmla="*/ 2063 h 1980"/>
                <a:gd name="T100" fmla="+- 0 7508 5652"/>
                <a:gd name="T101" fmla="*/ T100 w 1980"/>
                <a:gd name="T102" fmla="+- 0 2190 720"/>
                <a:gd name="T103" fmla="*/ 2190 h 1980"/>
                <a:gd name="T104" fmla="+- 0 7433 5652"/>
                <a:gd name="T105" fmla="*/ T104 w 1980"/>
                <a:gd name="T106" fmla="+- 0 2306 720"/>
                <a:gd name="T107" fmla="*/ 2306 h 1980"/>
                <a:gd name="T108" fmla="+- 0 7342 5652"/>
                <a:gd name="T109" fmla="*/ T108 w 1980"/>
                <a:gd name="T110" fmla="+- 0 2410 720"/>
                <a:gd name="T111" fmla="*/ 2410 h 1980"/>
                <a:gd name="T112" fmla="+- 0 7238 5652"/>
                <a:gd name="T113" fmla="*/ T112 w 1980"/>
                <a:gd name="T114" fmla="+- 0 2501 720"/>
                <a:gd name="T115" fmla="*/ 2501 h 1980"/>
                <a:gd name="T116" fmla="+- 0 7122 5652"/>
                <a:gd name="T117" fmla="*/ T116 w 1980"/>
                <a:gd name="T118" fmla="+- 0 2576 720"/>
                <a:gd name="T119" fmla="*/ 2576 h 1980"/>
                <a:gd name="T120" fmla="+- 0 6995 5652"/>
                <a:gd name="T121" fmla="*/ T120 w 1980"/>
                <a:gd name="T122" fmla="+- 0 2635 720"/>
                <a:gd name="T123" fmla="*/ 2635 h 1980"/>
                <a:gd name="T124" fmla="+- 0 6859 5652"/>
                <a:gd name="T125" fmla="*/ T124 w 1980"/>
                <a:gd name="T126" fmla="+- 0 2676 720"/>
                <a:gd name="T127" fmla="*/ 2676 h 1980"/>
                <a:gd name="T128" fmla="+- 0 6716 5652"/>
                <a:gd name="T129" fmla="*/ T128 w 1980"/>
                <a:gd name="T130" fmla="+- 0 2697 720"/>
                <a:gd name="T131" fmla="*/ 2697 h 1980"/>
                <a:gd name="T132" fmla="+- 0 6568 5652"/>
                <a:gd name="T133" fmla="*/ T132 w 1980"/>
                <a:gd name="T134" fmla="+- 0 2697 720"/>
                <a:gd name="T135" fmla="*/ 2697 h 1980"/>
                <a:gd name="T136" fmla="+- 0 6425 5652"/>
                <a:gd name="T137" fmla="*/ T136 w 1980"/>
                <a:gd name="T138" fmla="+- 0 2676 720"/>
                <a:gd name="T139" fmla="*/ 2676 h 1980"/>
                <a:gd name="T140" fmla="+- 0 6289 5652"/>
                <a:gd name="T141" fmla="*/ T140 w 1980"/>
                <a:gd name="T142" fmla="+- 0 2635 720"/>
                <a:gd name="T143" fmla="*/ 2635 h 1980"/>
                <a:gd name="T144" fmla="+- 0 6162 5652"/>
                <a:gd name="T145" fmla="*/ T144 w 1980"/>
                <a:gd name="T146" fmla="+- 0 2576 720"/>
                <a:gd name="T147" fmla="*/ 2576 h 1980"/>
                <a:gd name="T148" fmla="+- 0 6046 5652"/>
                <a:gd name="T149" fmla="*/ T148 w 1980"/>
                <a:gd name="T150" fmla="+- 0 2501 720"/>
                <a:gd name="T151" fmla="*/ 2501 h 1980"/>
                <a:gd name="T152" fmla="+- 0 5942 5652"/>
                <a:gd name="T153" fmla="*/ T152 w 1980"/>
                <a:gd name="T154" fmla="+- 0 2410 720"/>
                <a:gd name="T155" fmla="*/ 2410 h 1980"/>
                <a:gd name="T156" fmla="+- 0 5851 5652"/>
                <a:gd name="T157" fmla="*/ T156 w 1980"/>
                <a:gd name="T158" fmla="+- 0 2306 720"/>
                <a:gd name="T159" fmla="*/ 2306 h 1980"/>
                <a:gd name="T160" fmla="+- 0 5776 5652"/>
                <a:gd name="T161" fmla="*/ T160 w 1980"/>
                <a:gd name="T162" fmla="+- 0 2190 720"/>
                <a:gd name="T163" fmla="*/ 2190 h 1980"/>
                <a:gd name="T164" fmla="+- 0 5717 5652"/>
                <a:gd name="T165" fmla="*/ T164 w 1980"/>
                <a:gd name="T166" fmla="+- 0 2063 720"/>
                <a:gd name="T167" fmla="*/ 2063 h 1980"/>
                <a:gd name="T168" fmla="+- 0 5676 5652"/>
                <a:gd name="T169" fmla="*/ T168 w 1980"/>
                <a:gd name="T170" fmla="+- 0 1927 720"/>
                <a:gd name="T171" fmla="*/ 1927 h 1980"/>
                <a:gd name="T172" fmla="+- 0 5655 5652"/>
                <a:gd name="T173" fmla="*/ T172 w 1980"/>
                <a:gd name="T174" fmla="+- 0 1784 720"/>
                <a:gd name="T175" fmla="*/ 1784 h 19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Lst>
              <a:rect l="0" t="0" r="r" b="b"/>
              <a:pathLst>
                <a:path w="1980" h="1980">
                  <a:moveTo>
                    <a:pt x="0" y="990"/>
                  </a:moveTo>
                  <a:lnTo>
                    <a:pt x="3" y="916"/>
                  </a:lnTo>
                  <a:lnTo>
                    <a:pt x="11" y="844"/>
                  </a:lnTo>
                  <a:lnTo>
                    <a:pt x="24" y="773"/>
                  </a:lnTo>
                  <a:lnTo>
                    <a:pt x="42" y="704"/>
                  </a:lnTo>
                  <a:lnTo>
                    <a:pt x="65" y="637"/>
                  </a:lnTo>
                  <a:lnTo>
                    <a:pt x="92" y="573"/>
                  </a:lnTo>
                  <a:lnTo>
                    <a:pt x="124" y="510"/>
                  </a:lnTo>
                  <a:lnTo>
                    <a:pt x="159" y="451"/>
                  </a:lnTo>
                  <a:lnTo>
                    <a:pt x="199" y="394"/>
                  </a:lnTo>
                  <a:lnTo>
                    <a:pt x="243" y="340"/>
                  </a:lnTo>
                  <a:lnTo>
                    <a:pt x="290" y="290"/>
                  </a:lnTo>
                  <a:lnTo>
                    <a:pt x="340" y="243"/>
                  </a:lnTo>
                  <a:lnTo>
                    <a:pt x="394" y="199"/>
                  </a:lnTo>
                  <a:lnTo>
                    <a:pt x="451" y="159"/>
                  </a:lnTo>
                  <a:lnTo>
                    <a:pt x="510" y="124"/>
                  </a:lnTo>
                  <a:lnTo>
                    <a:pt x="573" y="92"/>
                  </a:lnTo>
                  <a:lnTo>
                    <a:pt x="637" y="65"/>
                  </a:lnTo>
                  <a:lnTo>
                    <a:pt x="704" y="42"/>
                  </a:lnTo>
                  <a:lnTo>
                    <a:pt x="773" y="24"/>
                  </a:lnTo>
                  <a:lnTo>
                    <a:pt x="844" y="11"/>
                  </a:lnTo>
                  <a:lnTo>
                    <a:pt x="916" y="3"/>
                  </a:lnTo>
                  <a:lnTo>
                    <a:pt x="990" y="0"/>
                  </a:lnTo>
                  <a:lnTo>
                    <a:pt x="1064" y="3"/>
                  </a:lnTo>
                  <a:lnTo>
                    <a:pt x="1136" y="11"/>
                  </a:lnTo>
                  <a:lnTo>
                    <a:pt x="1207" y="24"/>
                  </a:lnTo>
                  <a:lnTo>
                    <a:pt x="1276" y="42"/>
                  </a:lnTo>
                  <a:lnTo>
                    <a:pt x="1343" y="65"/>
                  </a:lnTo>
                  <a:lnTo>
                    <a:pt x="1407" y="92"/>
                  </a:lnTo>
                  <a:lnTo>
                    <a:pt x="1470" y="124"/>
                  </a:lnTo>
                  <a:lnTo>
                    <a:pt x="1529" y="159"/>
                  </a:lnTo>
                  <a:lnTo>
                    <a:pt x="1586" y="199"/>
                  </a:lnTo>
                  <a:lnTo>
                    <a:pt x="1640" y="243"/>
                  </a:lnTo>
                  <a:lnTo>
                    <a:pt x="1690" y="290"/>
                  </a:lnTo>
                  <a:lnTo>
                    <a:pt x="1737" y="340"/>
                  </a:lnTo>
                  <a:lnTo>
                    <a:pt x="1781" y="394"/>
                  </a:lnTo>
                  <a:lnTo>
                    <a:pt x="1821" y="451"/>
                  </a:lnTo>
                  <a:lnTo>
                    <a:pt x="1856" y="510"/>
                  </a:lnTo>
                  <a:lnTo>
                    <a:pt x="1888" y="573"/>
                  </a:lnTo>
                  <a:lnTo>
                    <a:pt x="1915" y="637"/>
                  </a:lnTo>
                  <a:lnTo>
                    <a:pt x="1938" y="704"/>
                  </a:lnTo>
                  <a:lnTo>
                    <a:pt x="1956" y="773"/>
                  </a:lnTo>
                  <a:lnTo>
                    <a:pt x="1969" y="844"/>
                  </a:lnTo>
                  <a:lnTo>
                    <a:pt x="1977" y="916"/>
                  </a:lnTo>
                  <a:lnTo>
                    <a:pt x="1980" y="990"/>
                  </a:lnTo>
                  <a:lnTo>
                    <a:pt x="1977" y="1064"/>
                  </a:lnTo>
                  <a:lnTo>
                    <a:pt x="1969" y="1136"/>
                  </a:lnTo>
                  <a:lnTo>
                    <a:pt x="1956" y="1207"/>
                  </a:lnTo>
                  <a:lnTo>
                    <a:pt x="1938" y="1276"/>
                  </a:lnTo>
                  <a:lnTo>
                    <a:pt x="1915" y="1343"/>
                  </a:lnTo>
                  <a:lnTo>
                    <a:pt x="1888" y="1407"/>
                  </a:lnTo>
                  <a:lnTo>
                    <a:pt x="1856" y="1470"/>
                  </a:lnTo>
                  <a:lnTo>
                    <a:pt x="1821" y="1529"/>
                  </a:lnTo>
                  <a:lnTo>
                    <a:pt x="1781" y="1586"/>
                  </a:lnTo>
                  <a:lnTo>
                    <a:pt x="1737" y="1640"/>
                  </a:lnTo>
                  <a:lnTo>
                    <a:pt x="1690" y="1690"/>
                  </a:lnTo>
                  <a:lnTo>
                    <a:pt x="1640" y="1737"/>
                  </a:lnTo>
                  <a:lnTo>
                    <a:pt x="1586" y="1781"/>
                  </a:lnTo>
                  <a:lnTo>
                    <a:pt x="1529" y="1820"/>
                  </a:lnTo>
                  <a:lnTo>
                    <a:pt x="1470" y="1856"/>
                  </a:lnTo>
                  <a:lnTo>
                    <a:pt x="1407" y="1888"/>
                  </a:lnTo>
                  <a:lnTo>
                    <a:pt x="1343" y="1915"/>
                  </a:lnTo>
                  <a:lnTo>
                    <a:pt x="1276" y="1938"/>
                  </a:lnTo>
                  <a:lnTo>
                    <a:pt x="1207" y="1956"/>
                  </a:lnTo>
                  <a:lnTo>
                    <a:pt x="1136" y="1969"/>
                  </a:lnTo>
                  <a:lnTo>
                    <a:pt x="1064" y="1977"/>
                  </a:lnTo>
                  <a:lnTo>
                    <a:pt x="990" y="1980"/>
                  </a:lnTo>
                  <a:lnTo>
                    <a:pt x="916" y="1977"/>
                  </a:lnTo>
                  <a:lnTo>
                    <a:pt x="844" y="1969"/>
                  </a:lnTo>
                  <a:lnTo>
                    <a:pt x="773" y="1956"/>
                  </a:lnTo>
                  <a:lnTo>
                    <a:pt x="704" y="1938"/>
                  </a:lnTo>
                  <a:lnTo>
                    <a:pt x="637" y="1915"/>
                  </a:lnTo>
                  <a:lnTo>
                    <a:pt x="573" y="1888"/>
                  </a:lnTo>
                  <a:lnTo>
                    <a:pt x="510" y="1856"/>
                  </a:lnTo>
                  <a:lnTo>
                    <a:pt x="451" y="1820"/>
                  </a:lnTo>
                  <a:lnTo>
                    <a:pt x="394" y="1781"/>
                  </a:lnTo>
                  <a:lnTo>
                    <a:pt x="340" y="1737"/>
                  </a:lnTo>
                  <a:lnTo>
                    <a:pt x="290" y="1690"/>
                  </a:lnTo>
                  <a:lnTo>
                    <a:pt x="243" y="1640"/>
                  </a:lnTo>
                  <a:lnTo>
                    <a:pt x="199" y="1586"/>
                  </a:lnTo>
                  <a:lnTo>
                    <a:pt x="159" y="1529"/>
                  </a:lnTo>
                  <a:lnTo>
                    <a:pt x="124" y="1470"/>
                  </a:lnTo>
                  <a:lnTo>
                    <a:pt x="92" y="1407"/>
                  </a:lnTo>
                  <a:lnTo>
                    <a:pt x="65" y="1343"/>
                  </a:lnTo>
                  <a:lnTo>
                    <a:pt x="42" y="1276"/>
                  </a:lnTo>
                  <a:lnTo>
                    <a:pt x="24" y="1207"/>
                  </a:lnTo>
                  <a:lnTo>
                    <a:pt x="11" y="1136"/>
                  </a:lnTo>
                  <a:lnTo>
                    <a:pt x="3" y="1064"/>
                  </a:lnTo>
                  <a:lnTo>
                    <a:pt x="0" y="99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49" name="Rectangle 48">
              <a:extLst>
                <a:ext uri="{FF2B5EF4-FFF2-40B4-BE49-F238E27FC236}">
                  <a16:creationId xmlns:a16="http://schemas.microsoft.com/office/drawing/2014/main" id="{D38467EB-3F84-D534-3DAA-72BE73AA6C5C}"/>
                </a:ext>
              </a:extLst>
            </p:cNvPr>
            <p:cNvSpPr>
              <a:spLocks noChangeArrowheads="1"/>
            </p:cNvSpPr>
            <p:nvPr/>
          </p:nvSpPr>
          <p:spPr bwMode="auto">
            <a:xfrm>
              <a:off x="8895" y="1222"/>
              <a:ext cx="2156" cy="7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50" name="AutoShape 100">
              <a:extLst>
                <a:ext uri="{FF2B5EF4-FFF2-40B4-BE49-F238E27FC236}">
                  <a16:creationId xmlns:a16="http://schemas.microsoft.com/office/drawing/2014/main" id="{32057A70-962D-A06A-A0B0-B810809F5AF8}"/>
                </a:ext>
              </a:extLst>
            </p:cNvPr>
            <p:cNvSpPr>
              <a:spLocks/>
            </p:cNvSpPr>
            <p:nvPr/>
          </p:nvSpPr>
          <p:spPr bwMode="auto">
            <a:xfrm>
              <a:off x="3633" y="600"/>
              <a:ext cx="5254" cy="2027"/>
            </a:xfrm>
            <a:custGeom>
              <a:avLst/>
              <a:gdLst>
                <a:gd name="T0" fmla="+- 0 5640 3634"/>
                <a:gd name="T1" fmla="*/ T0 w 5254"/>
                <a:gd name="T2" fmla="+- 0 1848 601"/>
                <a:gd name="T3" fmla="*/ 1848 h 2027"/>
                <a:gd name="T4" fmla="+- 0 5635 3634"/>
                <a:gd name="T5" fmla="*/ T4 w 5254"/>
                <a:gd name="T6" fmla="+- 0 1846 601"/>
                <a:gd name="T7" fmla="*/ 1846 h 2027"/>
                <a:gd name="T8" fmla="+- 0 5517 3634"/>
                <a:gd name="T9" fmla="*/ T8 w 5254"/>
                <a:gd name="T10" fmla="+- 0 1795 601"/>
                <a:gd name="T11" fmla="*/ 1795 h 2027"/>
                <a:gd name="T12" fmla="+- 0 5520 3634"/>
                <a:gd name="T13" fmla="*/ T12 w 5254"/>
                <a:gd name="T14" fmla="+- 0 1847 601"/>
                <a:gd name="T15" fmla="*/ 1847 h 2027"/>
                <a:gd name="T16" fmla="+- 0 3685 3634"/>
                <a:gd name="T17" fmla="*/ T16 w 5254"/>
                <a:gd name="T18" fmla="+- 0 1943 601"/>
                <a:gd name="T19" fmla="*/ 1943 h 2027"/>
                <a:gd name="T20" fmla="+- 0 3685 3634"/>
                <a:gd name="T21" fmla="*/ T20 w 5254"/>
                <a:gd name="T22" fmla="+- 0 1958 601"/>
                <a:gd name="T23" fmla="*/ 1958 h 2027"/>
                <a:gd name="T24" fmla="+- 0 5520 3634"/>
                <a:gd name="T25" fmla="*/ T24 w 5254"/>
                <a:gd name="T26" fmla="+- 0 1862 601"/>
                <a:gd name="T27" fmla="*/ 1862 h 2027"/>
                <a:gd name="T28" fmla="+- 0 5523 3634"/>
                <a:gd name="T29" fmla="*/ T28 w 5254"/>
                <a:gd name="T30" fmla="+- 0 1915 601"/>
                <a:gd name="T31" fmla="*/ 1915 h 2027"/>
                <a:gd name="T32" fmla="+- 0 5640 3634"/>
                <a:gd name="T33" fmla="*/ T32 w 5254"/>
                <a:gd name="T34" fmla="+- 0 1848 601"/>
                <a:gd name="T35" fmla="*/ 1848 h 2027"/>
                <a:gd name="T36" fmla="+- 0 5652 3634"/>
                <a:gd name="T37" fmla="*/ T36 w 5254"/>
                <a:gd name="T38" fmla="+- 0 1578 601"/>
                <a:gd name="T39" fmla="*/ 1578 h 2027"/>
                <a:gd name="T40" fmla="+- 0 5636 3634"/>
                <a:gd name="T41" fmla="*/ T40 w 5254"/>
                <a:gd name="T42" fmla="+- 0 1566 601"/>
                <a:gd name="T43" fmla="*/ 1566 h 2027"/>
                <a:gd name="T44" fmla="+- 0 5546 3634"/>
                <a:gd name="T45" fmla="*/ T44 w 5254"/>
                <a:gd name="T46" fmla="+- 0 1496 601"/>
                <a:gd name="T47" fmla="*/ 1496 h 2027"/>
                <a:gd name="T48" fmla="+- 0 5536 3634"/>
                <a:gd name="T49" fmla="*/ T48 w 5254"/>
                <a:gd name="T50" fmla="+- 0 1547 601"/>
                <a:gd name="T51" fmla="*/ 1547 h 2027"/>
                <a:gd name="T52" fmla="+- 0 3636 3634"/>
                <a:gd name="T53" fmla="*/ T52 w 5254"/>
                <a:gd name="T54" fmla="+- 0 1167 601"/>
                <a:gd name="T55" fmla="*/ 1167 h 2027"/>
                <a:gd name="T56" fmla="+- 0 3634 3634"/>
                <a:gd name="T57" fmla="*/ T56 w 5254"/>
                <a:gd name="T58" fmla="+- 0 1182 601"/>
                <a:gd name="T59" fmla="*/ 1182 h 2027"/>
                <a:gd name="T60" fmla="+- 0 5533 3634"/>
                <a:gd name="T61" fmla="*/ T60 w 5254"/>
                <a:gd name="T62" fmla="+- 0 1562 601"/>
                <a:gd name="T63" fmla="*/ 1562 h 2027"/>
                <a:gd name="T64" fmla="+- 0 5523 3634"/>
                <a:gd name="T65" fmla="*/ T64 w 5254"/>
                <a:gd name="T66" fmla="+- 0 1614 601"/>
                <a:gd name="T67" fmla="*/ 1614 h 2027"/>
                <a:gd name="T68" fmla="+- 0 5652 3634"/>
                <a:gd name="T69" fmla="*/ T68 w 5254"/>
                <a:gd name="T70" fmla="+- 0 1578 601"/>
                <a:gd name="T71" fmla="*/ 1578 h 2027"/>
                <a:gd name="T72" fmla="+- 0 5730 3634"/>
                <a:gd name="T73" fmla="*/ T72 w 5254"/>
                <a:gd name="T74" fmla="+- 0 1288 601"/>
                <a:gd name="T75" fmla="*/ 1288 h 2027"/>
                <a:gd name="T76" fmla="+- 0 5706 3634"/>
                <a:gd name="T77" fmla="*/ T76 w 5254"/>
                <a:gd name="T78" fmla="+- 0 1264 601"/>
                <a:gd name="T79" fmla="*/ 1264 h 2027"/>
                <a:gd name="T80" fmla="+- 0 5635 3634"/>
                <a:gd name="T81" fmla="*/ T80 w 5254"/>
                <a:gd name="T82" fmla="+- 0 1194 601"/>
                <a:gd name="T83" fmla="*/ 1194 h 2027"/>
                <a:gd name="T84" fmla="+- 0 5618 3634"/>
                <a:gd name="T85" fmla="*/ T84 w 5254"/>
                <a:gd name="T86" fmla="+- 0 1244 601"/>
                <a:gd name="T87" fmla="*/ 1244 h 2027"/>
                <a:gd name="T88" fmla="+- 0 3652 3634"/>
                <a:gd name="T89" fmla="*/ T88 w 5254"/>
                <a:gd name="T90" fmla="+- 0 601 601"/>
                <a:gd name="T91" fmla="*/ 601 h 2027"/>
                <a:gd name="T92" fmla="+- 0 3648 3634"/>
                <a:gd name="T93" fmla="*/ T92 w 5254"/>
                <a:gd name="T94" fmla="+- 0 615 601"/>
                <a:gd name="T95" fmla="*/ 615 h 2027"/>
                <a:gd name="T96" fmla="+- 0 5614 3634"/>
                <a:gd name="T97" fmla="*/ T96 w 5254"/>
                <a:gd name="T98" fmla="+- 0 1258 601"/>
                <a:gd name="T99" fmla="*/ 1258 h 2027"/>
                <a:gd name="T100" fmla="+- 0 5597 3634"/>
                <a:gd name="T101" fmla="*/ T100 w 5254"/>
                <a:gd name="T102" fmla="+- 0 1308 601"/>
                <a:gd name="T103" fmla="*/ 1308 h 2027"/>
                <a:gd name="T104" fmla="+- 0 5730 3634"/>
                <a:gd name="T105" fmla="*/ T104 w 5254"/>
                <a:gd name="T106" fmla="+- 0 1288 601"/>
                <a:gd name="T107" fmla="*/ 1288 h 2027"/>
                <a:gd name="T108" fmla="+- 0 5747 3634"/>
                <a:gd name="T109" fmla="*/ T108 w 5254"/>
                <a:gd name="T110" fmla="+- 0 2028 601"/>
                <a:gd name="T111" fmla="*/ 2028 h 2027"/>
                <a:gd name="T112" fmla="+- 0 5615 3634"/>
                <a:gd name="T113" fmla="*/ T112 w 5254"/>
                <a:gd name="T114" fmla="+- 0 2004 601"/>
                <a:gd name="T115" fmla="*/ 2004 h 2027"/>
                <a:gd name="T116" fmla="+- 0 5630 3634"/>
                <a:gd name="T117" fmla="*/ T116 w 5254"/>
                <a:gd name="T118" fmla="+- 0 2054 601"/>
                <a:gd name="T119" fmla="*/ 2054 h 2027"/>
                <a:gd name="T120" fmla="+- 0 3683 3634"/>
                <a:gd name="T121" fmla="*/ T120 w 5254"/>
                <a:gd name="T122" fmla="+- 0 2613 601"/>
                <a:gd name="T123" fmla="*/ 2613 h 2027"/>
                <a:gd name="T124" fmla="+- 0 3687 3634"/>
                <a:gd name="T125" fmla="*/ T124 w 5254"/>
                <a:gd name="T126" fmla="+- 0 2628 601"/>
                <a:gd name="T127" fmla="*/ 2628 h 2027"/>
                <a:gd name="T128" fmla="+- 0 5634 3634"/>
                <a:gd name="T129" fmla="*/ T128 w 5254"/>
                <a:gd name="T130" fmla="+- 0 2069 601"/>
                <a:gd name="T131" fmla="*/ 2069 h 2027"/>
                <a:gd name="T132" fmla="+- 0 5648 3634"/>
                <a:gd name="T133" fmla="*/ T132 w 5254"/>
                <a:gd name="T134" fmla="+- 0 2119 601"/>
                <a:gd name="T135" fmla="*/ 2119 h 2027"/>
                <a:gd name="T136" fmla="+- 0 5725 3634"/>
                <a:gd name="T137" fmla="*/ T136 w 5254"/>
                <a:gd name="T138" fmla="+- 0 2049 601"/>
                <a:gd name="T139" fmla="*/ 2049 h 2027"/>
                <a:gd name="T140" fmla="+- 0 5747 3634"/>
                <a:gd name="T141" fmla="*/ T140 w 5254"/>
                <a:gd name="T142" fmla="+- 0 2028 601"/>
                <a:gd name="T143" fmla="*/ 2028 h 2027"/>
                <a:gd name="T144" fmla="+- 0 8887 3634"/>
                <a:gd name="T145" fmla="*/ T144 w 5254"/>
                <a:gd name="T146" fmla="+- 0 1572 601"/>
                <a:gd name="T147" fmla="*/ 1572 h 2027"/>
                <a:gd name="T148" fmla="+- 0 8872 3634"/>
                <a:gd name="T149" fmla="*/ T148 w 5254"/>
                <a:gd name="T150" fmla="+- 0 1565 601"/>
                <a:gd name="T151" fmla="*/ 1565 h 2027"/>
                <a:gd name="T152" fmla="+- 0 8767 3634"/>
                <a:gd name="T153" fmla="*/ T152 w 5254"/>
                <a:gd name="T154" fmla="+- 0 1512 601"/>
                <a:gd name="T155" fmla="*/ 1512 h 2027"/>
                <a:gd name="T156" fmla="+- 0 8767 3634"/>
                <a:gd name="T157" fmla="*/ T156 w 5254"/>
                <a:gd name="T158" fmla="+- 0 1565 601"/>
                <a:gd name="T159" fmla="*/ 1565 h 2027"/>
                <a:gd name="T160" fmla="+- 0 7627 3634"/>
                <a:gd name="T161" fmla="*/ T160 w 5254"/>
                <a:gd name="T162" fmla="+- 0 1565 601"/>
                <a:gd name="T163" fmla="*/ 1565 h 2027"/>
                <a:gd name="T164" fmla="+- 0 7627 3634"/>
                <a:gd name="T165" fmla="*/ T164 w 5254"/>
                <a:gd name="T166" fmla="+- 0 1580 601"/>
                <a:gd name="T167" fmla="*/ 1580 h 2027"/>
                <a:gd name="T168" fmla="+- 0 8767 3634"/>
                <a:gd name="T169" fmla="*/ T168 w 5254"/>
                <a:gd name="T170" fmla="+- 0 1580 601"/>
                <a:gd name="T171" fmla="*/ 1580 h 2027"/>
                <a:gd name="T172" fmla="+- 0 8767 3634"/>
                <a:gd name="T173" fmla="*/ T172 w 5254"/>
                <a:gd name="T174" fmla="+- 0 1632 601"/>
                <a:gd name="T175" fmla="*/ 1632 h 2027"/>
                <a:gd name="T176" fmla="+- 0 8872 3634"/>
                <a:gd name="T177" fmla="*/ T176 w 5254"/>
                <a:gd name="T178" fmla="+- 0 1580 601"/>
                <a:gd name="T179" fmla="*/ 1580 h 2027"/>
                <a:gd name="T180" fmla="+- 0 8887 3634"/>
                <a:gd name="T181" fmla="*/ T180 w 5254"/>
                <a:gd name="T182" fmla="+- 0 1572 601"/>
                <a:gd name="T183" fmla="*/ 1572 h 20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5254" h="2027">
                  <a:moveTo>
                    <a:pt x="2006" y="1247"/>
                  </a:moveTo>
                  <a:lnTo>
                    <a:pt x="2001" y="1245"/>
                  </a:lnTo>
                  <a:lnTo>
                    <a:pt x="1883" y="1194"/>
                  </a:lnTo>
                  <a:lnTo>
                    <a:pt x="1886" y="1246"/>
                  </a:lnTo>
                  <a:lnTo>
                    <a:pt x="51" y="1342"/>
                  </a:lnTo>
                  <a:lnTo>
                    <a:pt x="51" y="1357"/>
                  </a:lnTo>
                  <a:lnTo>
                    <a:pt x="1886" y="1261"/>
                  </a:lnTo>
                  <a:lnTo>
                    <a:pt x="1889" y="1314"/>
                  </a:lnTo>
                  <a:lnTo>
                    <a:pt x="2006" y="1247"/>
                  </a:lnTo>
                  <a:close/>
                  <a:moveTo>
                    <a:pt x="2018" y="977"/>
                  </a:moveTo>
                  <a:lnTo>
                    <a:pt x="2002" y="965"/>
                  </a:lnTo>
                  <a:lnTo>
                    <a:pt x="1912" y="895"/>
                  </a:lnTo>
                  <a:lnTo>
                    <a:pt x="1902" y="946"/>
                  </a:lnTo>
                  <a:lnTo>
                    <a:pt x="2" y="566"/>
                  </a:lnTo>
                  <a:lnTo>
                    <a:pt x="0" y="581"/>
                  </a:lnTo>
                  <a:lnTo>
                    <a:pt x="1899" y="961"/>
                  </a:lnTo>
                  <a:lnTo>
                    <a:pt x="1889" y="1013"/>
                  </a:lnTo>
                  <a:lnTo>
                    <a:pt x="2018" y="977"/>
                  </a:lnTo>
                  <a:close/>
                  <a:moveTo>
                    <a:pt x="2096" y="687"/>
                  </a:moveTo>
                  <a:lnTo>
                    <a:pt x="2072" y="663"/>
                  </a:lnTo>
                  <a:lnTo>
                    <a:pt x="2001" y="593"/>
                  </a:lnTo>
                  <a:lnTo>
                    <a:pt x="1984" y="643"/>
                  </a:lnTo>
                  <a:lnTo>
                    <a:pt x="18" y="0"/>
                  </a:lnTo>
                  <a:lnTo>
                    <a:pt x="14" y="14"/>
                  </a:lnTo>
                  <a:lnTo>
                    <a:pt x="1980" y="657"/>
                  </a:lnTo>
                  <a:lnTo>
                    <a:pt x="1963" y="707"/>
                  </a:lnTo>
                  <a:lnTo>
                    <a:pt x="2096" y="687"/>
                  </a:lnTo>
                  <a:close/>
                  <a:moveTo>
                    <a:pt x="2113" y="1427"/>
                  </a:moveTo>
                  <a:lnTo>
                    <a:pt x="1981" y="1403"/>
                  </a:lnTo>
                  <a:lnTo>
                    <a:pt x="1996" y="1453"/>
                  </a:lnTo>
                  <a:lnTo>
                    <a:pt x="49" y="2012"/>
                  </a:lnTo>
                  <a:lnTo>
                    <a:pt x="53" y="2027"/>
                  </a:lnTo>
                  <a:lnTo>
                    <a:pt x="2000" y="1468"/>
                  </a:lnTo>
                  <a:lnTo>
                    <a:pt x="2014" y="1518"/>
                  </a:lnTo>
                  <a:lnTo>
                    <a:pt x="2091" y="1448"/>
                  </a:lnTo>
                  <a:lnTo>
                    <a:pt x="2113" y="1427"/>
                  </a:lnTo>
                  <a:close/>
                  <a:moveTo>
                    <a:pt x="5253" y="971"/>
                  </a:moveTo>
                  <a:lnTo>
                    <a:pt x="5238" y="964"/>
                  </a:lnTo>
                  <a:lnTo>
                    <a:pt x="5133" y="911"/>
                  </a:lnTo>
                  <a:lnTo>
                    <a:pt x="5133" y="964"/>
                  </a:lnTo>
                  <a:lnTo>
                    <a:pt x="3993" y="964"/>
                  </a:lnTo>
                  <a:lnTo>
                    <a:pt x="3993" y="979"/>
                  </a:lnTo>
                  <a:lnTo>
                    <a:pt x="5133" y="979"/>
                  </a:lnTo>
                  <a:lnTo>
                    <a:pt x="5133" y="1031"/>
                  </a:lnTo>
                  <a:lnTo>
                    <a:pt x="5238" y="979"/>
                  </a:lnTo>
                  <a:lnTo>
                    <a:pt x="5253" y="9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51" name="Text Box 99">
              <a:extLst>
                <a:ext uri="{FF2B5EF4-FFF2-40B4-BE49-F238E27FC236}">
                  <a16:creationId xmlns:a16="http://schemas.microsoft.com/office/drawing/2014/main" id="{B2D83F3A-4300-DFD0-1DDE-58125A95C92C}"/>
                </a:ext>
              </a:extLst>
            </p:cNvPr>
            <p:cNvSpPr txBox="1">
              <a:spLocks noChangeArrowheads="1"/>
            </p:cNvSpPr>
            <p:nvPr/>
          </p:nvSpPr>
          <p:spPr bwMode="auto">
            <a:xfrm>
              <a:off x="5764" y="797"/>
              <a:ext cx="186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r>
                <a:rPr lang="en-US" sz="12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r>
                <a:rPr lang="en-US" sz="12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spcBef>
                  <a:spcPts val="10"/>
                </a:spcBef>
              </a:pPr>
              <a:r>
                <a:rPr lang="en-US" sz="1600" b="1" dirty="0">
                  <a:effectLst/>
                  <a:latin typeface="Times New Roman" panose="02020603050405020304" pitchFamily="18" charset="0"/>
                  <a:ea typeface="Times New Roman" panose="02020603050405020304" pitchFamily="18" charset="0"/>
                </a:rPr>
                <a:t> </a:t>
              </a:r>
              <a:r>
                <a:rPr lang="en-US" sz="1100" spc="-5" dirty="0">
                  <a:latin typeface="Times New Roman" panose="02020603050405020304" pitchFamily="18" charset="0"/>
                  <a:ea typeface="Times New Roman" panose="02020603050405020304" pitchFamily="18" charset="0"/>
                </a:rPr>
                <a:t>Comment </a:t>
              </a:r>
              <a:r>
                <a:rPr lang="en-US" sz="1100" dirty="0">
                  <a:effectLst/>
                  <a:latin typeface="Times New Roman" panose="02020603050405020304" pitchFamily="18" charset="0"/>
                  <a:ea typeface="Times New Roman" panose="02020603050405020304" pitchFamily="18" charset="0"/>
                </a:rPr>
                <a:t>Module</a:t>
              </a:r>
              <a:endParaRPr lang="en-IN" sz="1100" dirty="0">
                <a:effectLst/>
                <a:latin typeface="Times New Roman" panose="02020603050405020304" pitchFamily="18" charset="0"/>
                <a:ea typeface="Times New Roman" panose="02020603050405020304" pitchFamily="18" charset="0"/>
              </a:endParaRPr>
            </a:p>
          </p:txBody>
        </p:sp>
        <p:sp>
          <p:nvSpPr>
            <p:cNvPr id="52" name="Text Box 98">
              <a:extLst>
                <a:ext uri="{FF2B5EF4-FFF2-40B4-BE49-F238E27FC236}">
                  <a16:creationId xmlns:a16="http://schemas.microsoft.com/office/drawing/2014/main" id="{D37F153C-1FEA-485B-3FFF-6BE51F1CB19A}"/>
                </a:ext>
              </a:extLst>
            </p:cNvPr>
            <p:cNvSpPr txBox="1">
              <a:spLocks noChangeArrowheads="1"/>
            </p:cNvSpPr>
            <p:nvPr/>
          </p:nvSpPr>
          <p:spPr bwMode="auto">
            <a:xfrm>
              <a:off x="9052" y="1222"/>
              <a:ext cx="1998" cy="7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24765">
                <a:spcBef>
                  <a:spcPts val="360"/>
                </a:spcBef>
                <a:spcAft>
                  <a:spcPts val="0"/>
                </a:spcAft>
              </a:pPr>
              <a:r>
                <a:rPr lang="en-US" sz="1100" dirty="0">
                  <a:effectLst/>
                  <a:latin typeface="Times New Roman" panose="02020603050405020304" pitchFamily="18" charset="0"/>
                  <a:ea typeface="Times New Roman" panose="02020603050405020304" pitchFamily="18" charset="0"/>
                </a:rPr>
                <a:t>Comments</a:t>
              </a:r>
              <a:endParaRPr lang="en-IN" sz="1100" dirty="0">
                <a:effectLst/>
                <a:latin typeface="Times New Roman" panose="02020603050405020304" pitchFamily="18" charset="0"/>
                <a:ea typeface="Times New Roman" panose="02020603050405020304" pitchFamily="18" charset="0"/>
              </a:endParaRPr>
            </a:p>
          </p:txBody>
        </p:sp>
        <p:sp>
          <p:nvSpPr>
            <p:cNvPr id="53" name="Text Box 97">
              <a:extLst>
                <a:ext uri="{FF2B5EF4-FFF2-40B4-BE49-F238E27FC236}">
                  <a16:creationId xmlns:a16="http://schemas.microsoft.com/office/drawing/2014/main" id="{E16A3699-9728-3FA8-CB48-A0506F20771E}"/>
                </a:ext>
              </a:extLst>
            </p:cNvPr>
            <p:cNvSpPr txBox="1">
              <a:spLocks noChangeArrowheads="1"/>
            </p:cNvSpPr>
            <p:nvPr/>
          </p:nvSpPr>
          <p:spPr bwMode="auto">
            <a:xfrm>
              <a:off x="1662" y="2305"/>
              <a:ext cx="198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156210">
                <a:spcBef>
                  <a:spcPts val="350"/>
                </a:spcBef>
                <a:spcAft>
                  <a:spcPts val="0"/>
                </a:spcAft>
              </a:pPr>
              <a:r>
                <a:rPr lang="en-US" sz="1100" dirty="0">
                  <a:effectLst/>
                  <a:latin typeface="Times New Roman" panose="02020603050405020304" pitchFamily="18" charset="0"/>
                  <a:ea typeface="Times New Roman" panose="02020603050405020304" pitchFamily="18" charset="0"/>
                </a:rPr>
                <a:t>Comment</a:t>
              </a:r>
              <a:endParaRPr lang="en-IN" sz="1100" dirty="0">
                <a:effectLst/>
                <a:latin typeface="Times New Roman" panose="02020603050405020304" pitchFamily="18" charset="0"/>
                <a:ea typeface="Times New Roman" panose="02020603050405020304" pitchFamily="18" charset="0"/>
              </a:endParaRPr>
            </a:p>
          </p:txBody>
        </p:sp>
        <p:sp>
          <p:nvSpPr>
            <p:cNvPr id="54" name="Text Box 96">
              <a:extLst>
                <a:ext uri="{FF2B5EF4-FFF2-40B4-BE49-F238E27FC236}">
                  <a16:creationId xmlns:a16="http://schemas.microsoft.com/office/drawing/2014/main" id="{2C46429D-C433-009D-46F1-ECCD4B7212C6}"/>
                </a:ext>
              </a:extLst>
            </p:cNvPr>
            <p:cNvSpPr txBox="1">
              <a:spLocks noChangeArrowheads="1"/>
            </p:cNvSpPr>
            <p:nvPr/>
          </p:nvSpPr>
          <p:spPr bwMode="auto">
            <a:xfrm>
              <a:off x="1660" y="1635"/>
              <a:ext cx="198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90170">
                <a:spcBef>
                  <a:spcPts val="360"/>
                </a:spcBef>
                <a:spcAft>
                  <a:spcPts val="0"/>
                </a:spcAft>
              </a:pPr>
              <a:r>
                <a:rPr lang="en-US" sz="1100">
                  <a:effectLst/>
                  <a:latin typeface="Times New Roman" panose="02020603050405020304" pitchFamily="18" charset="0"/>
                  <a:ea typeface="Times New Roman" panose="02020603050405020304" pitchFamily="18" charset="0"/>
                </a:rPr>
                <a:t>post</a:t>
              </a:r>
              <a:r>
                <a:rPr lang="en-US" sz="1100" spc="1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Date</a:t>
              </a:r>
              <a:endParaRPr lang="en-IN" sz="1100">
                <a:effectLst/>
                <a:latin typeface="Times New Roman" panose="02020603050405020304" pitchFamily="18" charset="0"/>
                <a:ea typeface="Times New Roman" panose="02020603050405020304" pitchFamily="18" charset="0"/>
              </a:endParaRPr>
            </a:p>
          </p:txBody>
        </p:sp>
        <p:sp>
          <p:nvSpPr>
            <p:cNvPr id="55" name="Text Box 95">
              <a:extLst>
                <a:ext uri="{FF2B5EF4-FFF2-40B4-BE49-F238E27FC236}">
                  <a16:creationId xmlns:a16="http://schemas.microsoft.com/office/drawing/2014/main" id="{0116F92F-3B64-047C-CE55-05A0A4B23972}"/>
                </a:ext>
              </a:extLst>
            </p:cNvPr>
            <p:cNvSpPr txBox="1">
              <a:spLocks noChangeArrowheads="1"/>
            </p:cNvSpPr>
            <p:nvPr/>
          </p:nvSpPr>
          <p:spPr bwMode="auto">
            <a:xfrm>
              <a:off x="1672" y="971"/>
              <a:ext cx="198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91440">
                <a:spcBef>
                  <a:spcPts val="345"/>
                </a:spcBef>
                <a:spcAft>
                  <a:spcPts val="0"/>
                </a:spcAft>
              </a:pPr>
              <a:r>
                <a:rPr lang="en-US" sz="1100">
                  <a:effectLst/>
                  <a:latin typeface="Times New Roman" panose="02020603050405020304" pitchFamily="18" charset="0"/>
                  <a:ea typeface="Times New Roman" panose="02020603050405020304" pitchFamily="18" charset="0"/>
                </a:rPr>
                <a:t>Question</a:t>
              </a:r>
              <a:r>
                <a:rPr lang="en-US" sz="1100" spc="-2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Id</a:t>
              </a:r>
              <a:endParaRPr lang="en-IN" sz="1100">
                <a:effectLst/>
                <a:latin typeface="Times New Roman" panose="02020603050405020304" pitchFamily="18" charset="0"/>
                <a:ea typeface="Times New Roman" panose="02020603050405020304" pitchFamily="18" charset="0"/>
              </a:endParaRPr>
            </a:p>
          </p:txBody>
        </p:sp>
        <p:sp>
          <p:nvSpPr>
            <p:cNvPr id="56" name="Text Box 94">
              <a:extLst>
                <a:ext uri="{FF2B5EF4-FFF2-40B4-BE49-F238E27FC236}">
                  <a16:creationId xmlns:a16="http://schemas.microsoft.com/office/drawing/2014/main" id="{0E43B0D9-5982-1C72-52C8-BF2D83002FF0}"/>
                </a:ext>
              </a:extLst>
            </p:cNvPr>
            <p:cNvSpPr txBox="1">
              <a:spLocks noChangeArrowheads="1"/>
            </p:cNvSpPr>
            <p:nvPr/>
          </p:nvSpPr>
          <p:spPr bwMode="auto">
            <a:xfrm>
              <a:off x="1682" y="329"/>
              <a:ext cx="198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183515">
                <a:spcBef>
                  <a:spcPts val="360"/>
                </a:spcBef>
                <a:spcAft>
                  <a:spcPts val="0"/>
                </a:spcAft>
              </a:pPr>
              <a:r>
                <a:rPr lang="en-US" sz="1100">
                  <a:effectLst/>
                  <a:latin typeface="Times New Roman" panose="02020603050405020304" pitchFamily="18" charset="0"/>
                  <a:ea typeface="Times New Roman" panose="02020603050405020304" pitchFamily="18" charset="0"/>
                </a:rPr>
                <a:t>Email_id</a:t>
              </a:r>
              <a:endParaRPr lang="en-IN"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56161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DCDAF73-3B63-3C57-3C41-8FF50844C8D2}"/>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533F67-D5F4-A7B6-3060-7351F5ABDC9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BC93F97-0A07-7C3D-37CE-38A08B7F575E}"/>
              </a:ext>
            </a:extLst>
          </p:cNvPr>
          <p:cNvSpPr>
            <a:spLocks noGrp="1"/>
          </p:cNvSpPr>
          <p:nvPr>
            <p:ph type="sldNum" sz="quarter" idx="12"/>
          </p:nvPr>
        </p:nvSpPr>
        <p:spPr/>
        <p:txBody>
          <a:bodyPr/>
          <a:lstStyle/>
          <a:p>
            <a:fld id="{F91729D4-A164-47A3-830D-E792BCE699E4}" type="slidenum">
              <a:rPr lang="en-US" smtClean="0"/>
              <a:t>13</a:t>
            </a:fld>
            <a:endParaRPr lang="en-US" dirty="0"/>
          </a:p>
        </p:txBody>
      </p:sp>
      <p:sp>
        <p:nvSpPr>
          <p:cNvPr id="7" name="TextBox 6">
            <a:extLst>
              <a:ext uri="{FF2B5EF4-FFF2-40B4-BE49-F238E27FC236}">
                <a16:creationId xmlns:a16="http://schemas.microsoft.com/office/drawing/2014/main" id="{74F67787-DDDD-0C23-5B46-6942413100EB}"/>
              </a:ext>
            </a:extLst>
          </p:cNvPr>
          <p:cNvSpPr txBox="1"/>
          <p:nvPr/>
        </p:nvSpPr>
        <p:spPr>
          <a:xfrm>
            <a:off x="164990" y="231306"/>
            <a:ext cx="6096000" cy="369332"/>
          </a:xfrm>
          <a:prstGeom prst="rect">
            <a:avLst/>
          </a:prstGeom>
          <a:noFill/>
        </p:spPr>
        <p:txBody>
          <a:bodyPr wrap="square">
            <a:spAutoFit/>
          </a:bodyPr>
          <a:lstStyle/>
          <a:p>
            <a:r>
              <a:rPr lang="en-IN" dirty="0">
                <a:solidFill>
                  <a:schemeClr val="tx1">
                    <a:lumMod val="75000"/>
                    <a:lumOff val="25000"/>
                  </a:schemeClr>
                </a:solidFill>
                <a:effectLst>
                  <a:outerShdw blurRad="38100" dist="38100" dir="2700000" algn="tl">
                    <a:srgbClr val="000000">
                      <a:alpha val="43137"/>
                    </a:srgbClr>
                  </a:outerShdw>
                </a:effectLst>
              </a:rPr>
              <a:t>Threads DFD</a:t>
            </a:r>
          </a:p>
        </p:txBody>
      </p:sp>
      <p:pic>
        <p:nvPicPr>
          <p:cNvPr id="11" name="Picture 10">
            <a:extLst>
              <a:ext uri="{FF2B5EF4-FFF2-40B4-BE49-F238E27FC236}">
                <a16:creationId xmlns:a16="http://schemas.microsoft.com/office/drawing/2014/main" id="{018CE7E5-E891-53D8-6AC5-3E25CEB1970D}"/>
              </a:ext>
            </a:extLst>
          </p:cNvPr>
          <p:cNvPicPr>
            <a:picLocks noChangeAspect="1"/>
          </p:cNvPicPr>
          <p:nvPr/>
        </p:nvPicPr>
        <p:blipFill>
          <a:blip r:embed="rId2"/>
          <a:srcRect/>
          <a:stretch/>
        </p:blipFill>
        <p:spPr>
          <a:xfrm>
            <a:off x="2976731" y="721855"/>
            <a:ext cx="5459309" cy="51439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695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4.jpeg">
            <a:extLst>
              <a:ext uri="{FF2B5EF4-FFF2-40B4-BE49-F238E27FC236}">
                <a16:creationId xmlns:a16="http://schemas.microsoft.com/office/drawing/2014/main" id="{7F2F9DC0-895B-7FC3-8565-06031479832D}"/>
              </a:ext>
            </a:extLst>
          </p:cNvPr>
          <p:cNvPicPr>
            <a:picLocks noChangeAspect="1"/>
          </p:cNvPicPr>
          <p:nvPr/>
        </p:nvPicPr>
        <p:blipFill>
          <a:blip r:embed="rId2" cstate="print"/>
          <a:stretch>
            <a:fillRect/>
          </a:stretch>
        </p:blipFill>
        <p:spPr>
          <a:xfrm>
            <a:off x="0" y="0"/>
            <a:ext cx="12192000" cy="6858000"/>
          </a:xfrm>
          <a:prstGeom prst="rect">
            <a:avLst/>
          </a:prstGeom>
          <a:noFill/>
          <a:ln>
            <a:noFill/>
          </a:ln>
          <a:effectLst>
            <a:outerShdw blurRad="190500" algn="tl" rotWithShape="0">
              <a:srgbClr val="000000">
                <a:alpha val="70000"/>
              </a:srgbClr>
            </a:outerShdw>
          </a:effectLst>
        </p:spPr>
      </p:pic>
      <p:sp>
        <p:nvSpPr>
          <p:cNvPr id="13" name="TextBox 12">
            <a:extLst>
              <a:ext uri="{FF2B5EF4-FFF2-40B4-BE49-F238E27FC236}">
                <a16:creationId xmlns:a16="http://schemas.microsoft.com/office/drawing/2014/main" id="{97E41FBA-787F-E3CE-C73E-C6827F1E85C6}"/>
              </a:ext>
            </a:extLst>
          </p:cNvPr>
          <p:cNvSpPr txBox="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normAutofit/>
          </a:bodyPr>
          <a:lstStyle/>
          <a:p>
            <a:pPr>
              <a:lnSpc>
                <a:spcPct val="90000"/>
              </a:lnSpc>
              <a:spcBef>
                <a:spcPct val="0"/>
              </a:spcBef>
              <a:spcAft>
                <a:spcPts val="600"/>
              </a:spcAft>
            </a:pPr>
            <a:r>
              <a:rPr lang="en-US" sz="3200" kern="1200" cap="all" spc="200" baseline="0" dirty="0">
                <a:effectLst>
                  <a:outerShdw blurRad="38100" dist="38100" dir="2700000" algn="tl">
                    <a:srgbClr val="000000">
                      <a:alpha val="43137"/>
                    </a:srgbClr>
                  </a:outerShdw>
                </a:effectLst>
                <a:latin typeface="+mj-lt"/>
                <a:ea typeface="+mj-ea"/>
                <a:cs typeface="+mj-cs"/>
              </a:rPr>
              <a:t>Implementation</a:t>
            </a:r>
          </a:p>
        </p:txBody>
      </p:sp>
      <p:sp>
        <p:nvSpPr>
          <p:cNvPr id="15" name="TextBox 14">
            <a:extLst>
              <a:ext uri="{FF2B5EF4-FFF2-40B4-BE49-F238E27FC236}">
                <a16:creationId xmlns:a16="http://schemas.microsoft.com/office/drawing/2014/main" id="{19BD003B-FE58-1CEF-FA34-494B6916AFBD}"/>
              </a:ext>
            </a:extLst>
          </p:cNvPr>
          <p:cNvSpPr txBox="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normAutofit/>
          </a:bodyPr>
          <a:lstStyle/>
          <a:p>
            <a:pPr marL="228600" indent="-228600">
              <a:lnSpc>
                <a:spcPct val="90000"/>
              </a:lnSpc>
              <a:spcBef>
                <a:spcPts val="1000"/>
              </a:spcBef>
            </a:pPr>
            <a:r>
              <a:rPr lang="en-US" sz="2000" b="0" i="0" kern="1200" spc="200" baseline="0" dirty="0">
                <a:solidFill>
                  <a:schemeClr val="accent5">
                    <a:lumMod val="50000"/>
                  </a:schemeClr>
                </a:solidFill>
                <a:latin typeface="+mn-lt"/>
                <a:ea typeface="+mn-ea"/>
                <a:cs typeface="+mn-cs"/>
              </a:rPr>
              <a:t>Coding Login page </a:t>
            </a:r>
          </a:p>
          <a:p>
            <a:pPr marL="228600" indent="-228600">
              <a:lnSpc>
                <a:spcPct val="90000"/>
              </a:lnSpc>
              <a:spcBef>
                <a:spcPts val="1000"/>
              </a:spcBef>
            </a:pPr>
            <a:r>
              <a:rPr lang="en-US" sz="2000" b="0" i="0" kern="1200" spc="200" baseline="0" dirty="0">
                <a:solidFill>
                  <a:schemeClr val="accent5">
                    <a:lumMod val="50000"/>
                  </a:schemeClr>
                </a:solidFill>
                <a:latin typeface="+mn-lt"/>
                <a:ea typeface="+mn-ea"/>
                <a:cs typeface="+mn-cs"/>
              </a:rPr>
              <a:t>Login handle/validation:</a:t>
            </a:r>
          </a:p>
          <a:p>
            <a:pPr marL="228600" indent="-228600">
              <a:lnSpc>
                <a:spcPct val="90000"/>
              </a:lnSpc>
              <a:spcBef>
                <a:spcPts val="1000"/>
              </a:spcBef>
            </a:pPr>
            <a:endParaRPr lang="en-US" sz="2000" b="0" i="0" kern="1200" spc="200" baseline="0" dirty="0">
              <a:solidFill>
                <a:schemeClr val="accent5">
                  <a:lumMod val="50000"/>
                </a:schemeClr>
              </a:solidFill>
              <a:latin typeface="+mn-lt"/>
              <a:ea typeface="+mn-ea"/>
              <a:cs typeface="+mn-cs"/>
            </a:endParaRPr>
          </a:p>
        </p:txBody>
      </p:sp>
      <p:sp>
        <p:nvSpPr>
          <p:cNvPr id="3" name="Date Placeholder 2">
            <a:extLst>
              <a:ext uri="{FF2B5EF4-FFF2-40B4-BE49-F238E27FC236}">
                <a16:creationId xmlns:a16="http://schemas.microsoft.com/office/drawing/2014/main" id="{47866877-C600-17C1-47E8-9CDC285F49BD}"/>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cap="all" spc="150" baseline="0">
                <a:effectLst>
                  <a:outerShdw blurRad="38100" dist="38100" dir="2700000" algn="tl">
                    <a:srgbClr val="000000">
                      <a:alpha val="43137"/>
                    </a:srgbClr>
                  </a:outerShdw>
                </a:effectLst>
                <a:latin typeface="+mn-lt"/>
                <a:ea typeface="+mn-ea"/>
                <a:cs typeface="+mn-cs"/>
              </a:rPr>
              <a:t>20XX</a:t>
            </a:r>
          </a:p>
        </p:txBody>
      </p:sp>
      <p:sp>
        <p:nvSpPr>
          <p:cNvPr id="4" name="Footer Placeholder 3">
            <a:extLst>
              <a:ext uri="{FF2B5EF4-FFF2-40B4-BE49-F238E27FC236}">
                <a16:creationId xmlns:a16="http://schemas.microsoft.com/office/drawing/2014/main" id="{454C6429-9FB7-A8F4-27F0-62FAA00CD56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cap="all" spc="150" baseline="0">
                <a:effectLst>
                  <a:outerShdw blurRad="38100" dist="38100" dir="2700000" algn="tl">
                    <a:srgbClr val="000000">
                      <a:alpha val="43137"/>
                    </a:srgbClr>
                  </a:outerShdw>
                </a:effectLst>
                <a:latin typeface="+mn-lt"/>
                <a:ea typeface="+mn-ea"/>
                <a:cs typeface="+mn-cs"/>
              </a:rPr>
              <a:t>PRESENTATION TITLE</a:t>
            </a:r>
          </a:p>
        </p:txBody>
      </p:sp>
      <p:sp>
        <p:nvSpPr>
          <p:cNvPr id="5" name="Slide Number Placeholder 4">
            <a:extLst>
              <a:ext uri="{FF2B5EF4-FFF2-40B4-BE49-F238E27FC236}">
                <a16:creationId xmlns:a16="http://schemas.microsoft.com/office/drawing/2014/main" id="{AC15D368-53EB-0733-E553-C964D17EF98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91729D4-A164-47A3-830D-E792BCE699E4}" type="slidenum">
              <a:rPr lang="en-US" smtClean="0"/>
              <a:pPr>
                <a:spcAft>
                  <a:spcPts val="600"/>
                </a:spcAft>
              </a:pPr>
              <a:t>14</a:t>
            </a:fld>
            <a:endParaRPr lang="en-US"/>
          </a:p>
        </p:txBody>
      </p:sp>
    </p:spTree>
    <p:extLst>
      <p:ext uri="{BB962C8B-B14F-4D97-AF65-F5344CB8AC3E}">
        <p14:creationId xmlns:p14="http://schemas.microsoft.com/office/powerpoint/2010/main" val="1471069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78BD3ED-4D95-5802-7FA7-16B25A662CE1}"/>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756614F-6B70-8003-3294-CA9C7DD7932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930C98F-E4F3-4C0C-9BC7-25B08210ADE8}"/>
              </a:ext>
            </a:extLst>
          </p:cNvPr>
          <p:cNvSpPr>
            <a:spLocks noGrp="1"/>
          </p:cNvSpPr>
          <p:nvPr>
            <p:ph type="sldNum" sz="quarter" idx="12"/>
          </p:nvPr>
        </p:nvSpPr>
        <p:spPr/>
        <p:txBody>
          <a:bodyPr/>
          <a:lstStyle/>
          <a:p>
            <a:fld id="{F91729D4-A164-47A3-830D-E792BCE699E4}" type="slidenum">
              <a:rPr lang="en-US" smtClean="0"/>
              <a:t>15</a:t>
            </a:fld>
            <a:endParaRPr lang="en-US" dirty="0"/>
          </a:p>
        </p:txBody>
      </p:sp>
      <p:pic>
        <p:nvPicPr>
          <p:cNvPr id="8" name="Picture 7">
            <a:extLst>
              <a:ext uri="{FF2B5EF4-FFF2-40B4-BE49-F238E27FC236}">
                <a16:creationId xmlns:a16="http://schemas.microsoft.com/office/drawing/2014/main" id="{15D06DAC-93AB-8EF3-EDAB-815FB1052085}"/>
              </a:ext>
            </a:extLst>
          </p:cNvPr>
          <p:cNvPicPr>
            <a:picLocks noChangeAspect="1"/>
          </p:cNvPicPr>
          <p:nvPr/>
        </p:nvPicPr>
        <p:blipFill>
          <a:blip r:embed="rId2"/>
          <a:stretch>
            <a:fillRect/>
          </a:stretch>
        </p:blipFill>
        <p:spPr>
          <a:xfrm>
            <a:off x="-793102" y="0"/>
            <a:ext cx="12985102" cy="6858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8662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A036-BE9F-6C88-0424-2D40F53C3DE9}"/>
              </a:ext>
            </a:extLst>
          </p:cNvPr>
          <p:cNvSpPr>
            <a:spLocks noGrp="1"/>
          </p:cNvSpPr>
          <p:nvPr>
            <p:ph type="title"/>
          </p:nvPr>
        </p:nvSpPr>
        <p:spPr/>
        <p:txBody>
          <a:bodyPr/>
          <a:lstStyle/>
          <a:p>
            <a:r>
              <a:rPr lang="en-US" dirty="0"/>
              <a:t>Test case &amp; Result</a:t>
            </a:r>
            <a:endParaRPr lang="en-IN" dirty="0"/>
          </a:p>
        </p:txBody>
      </p:sp>
      <p:sp>
        <p:nvSpPr>
          <p:cNvPr id="3" name="Date Placeholder 2">
            <a:extLst>
              <a:ext uri="{FF2B5EF4-FFF2-40B4-BE49-F238E27FC236}">
                <a16:creationId xmlns:a16="http://schemas.microsoft.com/office/drawing/2014/main" id="{3ED07618-FECA-450B-8EAA-DD2C3F314F03}"/>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03281540-DF47-99E2-951C-C004BC44467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72A118B-DA87-2070-6034-9D072750120D}"/>
              </a:ext>
            </a:extLst>
          </p:cNvPr>
          <p:cNvSpPr>
            <a:spLocks noGrp="1"/>
          </p:cNvSpPr>
          <p:nvPr>
            <p:ph type="sldNum" sz="quarter" idx="12"/>
          </p:nvPr>
        </p:nvSpPr>
        <p:spPr/>
        <p:txBody>
          <a:bodyPr/>
          <a:lstStyle/>
          <a:p>
            <a:fld id="{F91729D4-A164-47A3-830D-E792BCE699E4}" type="slidenum">
              <a:rPr lang="en-US" smtClean="0"/>
              <a:t>16</a:t>
            </a:fld>
            <a:endParaRPr lang="en-US" dirty="0"/>
          </a:p>
        </p:txBody>
      </p:sp>
      <p:graphicFrame>
        <p:nvGraphicFramePr>
          <p:cNvPr id="8" name="Table 8">
            <a:extLst>
              <a:ext uri="{FF2B5EF4-FFF2-40B4-BE49-F238E27FC236}">
                <a16:creationId xmlns:a16="http://schemas.microsoft.com/office/drawing/2014/main" id="{758D0F34-3E3D-A2A1-FC39-B1F4436CAFE4}"/>
              </a:ext>
            </a:extLst>
          </p:cNvPr>
          <p:cNvGraphicFramePr>
            <a:graphicFrameLocks noGrp="1"/>
          </p:cNvGraphicFramePr>
          <p:nvPr>
            <p:extLst>
              <p:ext uri="{D42A27DB-BD31-4B8C-83A1-F6EECF244321}">
                <p14:modId xmlns:p14="http://schemas.microsoft.com/office/powerpoint/2010/main" val="533585256"/>
              </p:ext>
            </p:extLst>
          </p:nvPr>
        </p:nvGraphicFramePr>
        <p:xfrm>
          <a:off x="0" y="2127379"/>
          <a:ext cx="12192000" cy="539345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34795168"/>
                    </a:ext>
                  </a:extLst>
                </a:gridCol>
                <a:gridCol w="4064000">
                  <a:extLst>
                    <a:ext uri="{9D8B030D-6E8A-4147-A177-3AD203B41FA5}">
                      <a16:colId xmlns:a16="http://schemas.microsoft.com/office/drawing/2014/main" val="4206166274"/>
                    </a:ext>
                  </a:extLst>
                </a:gridCol>
                <a:gridCol w="4064000">
                  <a:extLst>
                    <a:ext uri="{9D8B030D-6E8A-4147-A177-3AD203B41FA5}">
                      <a16:colId xmlns:a16="http://schemas.microsoft.com/office/drawing/2014/main" val="1633544284"/>
                    </a:ext>
                  </a:extLst>
                </a:gridCol>
              </a:tblGrid>
              <a:tr h="1029130">
                <a:tc>
                  <a:txBody>
                    <a:bodyPr/>
                    <a:lstStyle/>
                    <a:p>
                      <a:r>
                        <a:rPr lang="en-US" dirty="0">
                          <a:solidFill>
                            <a:schemeClr val="tx1"/>
                          </a:solidFill>
                        </a:rPr>
                        <a:t>              </a:t>
                      </a:r>
                    </a:p>
                    <a:p>
                      <a:r>
                        <a:rPr lang="en-US" dirty="0">
                          <a:solidFill>
                            <a:schemeClr val="tx1"/>
                          </a:solidFill>
                        </a:rPr>
                        <a:t>                    Input</a:t>
                      </a:r>
                      <a:endParaRPr lang="en-IN" dirty="0">
                        <a:solidFill>
                          <a:schemeClr val="tx1"/>
                        </a:solidFill>
                      </a:endParaRPr>
                    </a:p>
                  </a:txBody>
                  <a:tcPr/>
                </a:tc>
                <a:tc>
                  <a:txBody>
                    <a:bodyPr/>
                    <a:lstStyle/>
                    <a:p>
                      <a:endParaRPr lang="en-US" dirty="0">
                        <a:solidFill>
                          <a:schemeClr val="tx1"/>
                        </a:solidFill>
                      </a:endParaRPr>
                    </a:p>
                    <a:p>
                      <a:r>
                        <a:rPr lang="en-US" dirty="0">
                          <a:solidFill>
                            <a:schemeClr val="tx1"/>
                          </a:solidFill>
                        </a:rPr>
                        <a:t>                  Excepted Result</a:t>
                      </a:r>
                      <a:endParaRPr lang="en-IN" dirty="0">
                        <a:solidFill>
                          <a:schemeClr val="tx1"/>
                        </a:solidFill>
                      </a:endParaRPr>
                    </a:p>
                  </a:txBody>
                  <a:tcPr/>
                </a:tc>
                <a:tc>
                  <a:txBody>
                    <a:bodyPr/>
                    <a:lstStyle/>
                    <a:p>
                      <a:endParaRPr lang="en-US" dirty="0">
                        <a:solidFill>
                          <a:schemeClr val="tx1"/>
                        </a:solidFill>
                      </a:endParaRPr>
                    </a:p>
                    <a:p>
                      <a:r>
                        <a:rPr lang="en-US" dirty="0">
                          <a:solidFill>
                            <a:schemeClr val="tx1"/>
                          </a:solidFill>
                        </a:rPr>
                        <a:t>                         Result</a:t>
                      </a:r>
                      <a:endParaRPr lang="en-IN" dirty="0">
                        <a:solidFill>
                          <a:schemeClr val="tx1"/>
                        </a:solidFill>
                      </a:endParaRPr>
                    </a:p>
                  </a:txBody>
                  <a:tcPr/>
                </a:tc>
                <a:extLst>
                  <a:ext uri="{0D108BD9-81ED-4DB2-BD59-A6C34878D82A}">
                    <a16:rowId xmlns:a16="http://schemas.microsoft.com/office/drawing/2014/main" val="1936509898"/>
                  </a:ext>
                </a:extLst>
              </a:tr>
              <a:tr h="1474600">
                <a:tc>
                  <a:txBody>
                    <a:bodyPr/>
                    <a:lstStyle/>
                    <a:p>
                      <a:r>
                        <a:rPr lang="en-US" dirty="0"/>
                        <a:t>Click on the login button without entering your email and password</a:t>
                      </a:r>
                      <a:endParaRPr lang="en-IN" dirty="0"/>
                    </a:p>
                  </a:txBody>
                  <a:tcPr/>
                </a:tc>
                <a:tc>
                  <a:txBody>
                    <a:bodyPr/>
                    <a:lstStyle/>
                    <a:p>
                      <a:r>
                        <a:rPr lang="en-US" dirty="0"/>
                        <a:t>The user-friendly error message should be displayed to the user</a:t>
                      </a:r>
                    </a:p>
                    <a:p>
                      <a:endParaRPr lang="en-IN" dirty="0"/>
                    </a:p>
                  </a:txBody>
                  <a:tcPr/>
                </a:tc>
                <a:tc>
                  <a:txBody>
                    <a:bodyPr/>
                    <a:lstStyle/>
                    <a:p>
                      <a:r>
                        <a:rPr lang="en-US" dirty="0"/>
                        <a:t>Respective error messages are displayed to users</a:t>
                      </a:r>
                    </a:p>
                    <a:p>
                      <a:endParaRPr lang="en-IN" dirty="0"/>
                    </a:p>
                  </a:txBody>
                  <a:tcPr/>
                </a:tc>
                <a:extLst>
                  <a:ext uri="{0D108BD9-81ED-4DB2-BD59-A6C34878D82A}">
                    <a16:rowId xmlns:a16="http://schemas.microsoft.com/office/drawing/2014/main" val="3598877536"/>
                  </a:ext>
                </a:extLst>
              </a:tr>
              <a:tr h="1415128">
                <a:tc>
                  <a:txBody>
                    <a:bodyPr/>
                    <a:lstStyle/>
                    <a:p>
                      <a:r>
                        <a:rPr lang="en-US" dirty="0"/>
                        <a:t>Click on the login button with entering invalid email and password</a:t>
                      </a:r>
                      <a:endParaRPr lang="en-IN" dirty="0"/>
                    </a:p>
                  </a:txBody>
                  <a:tcPr/>
                </a:tc>
                <a:tc>
                  <a:txBody>
                    <a:bodyPr/>
                    <a:lstStyle/>
                    <a:p>
                      <a:r>
                        <a:rPr lang="en-US" dirty="0"/>
                        <a:t>the error message should be displayed </a:t>
                      </a:r>
                      <a:endParaRPr lang="en-IN" dirty="0"/>
                    </a:p>
                  </a:txBody>
                  <a:tcPr/>
                </a:tc>
                <a:tc>
                  <a:txBody>
                    <a:bodyPr/>
                    <a:lstStyle/>
                    <a:p>
                      <a:r>
                        <a:rPr lang="en-US" dirty="0"/>
                        <a:t>the user-friendly error message is displayed</a:t>
                      </a:r>
                      <a:endParaRPr lang="en-IN" dirty="0"/>
                    </a:p>
                  </a:txBody>
                  <a:tcPr/>
                </a:tc>
                <a:extLst>
                  <a:ext uri="{0D108BD9-81ED-4DB2-BD59-A6C34878D82A}">
                    <a16:rowId xmlns:a16="http://schemas.microsoft.com/office/drawing/2014/main" val="550526760"/>
                  </a:ext>
                </a:extLst>
              </a:tr>
              <a:tr h="1474600">
                <a:tc>
                  <a:txBody>
                    <a:bodyPr/>
                    <a:lstStyle/>
                    <a:p>
                      <a:r>
                        <a:rPr lang="en-US" dirty="0"/>
                        <a:t>click on the login button by providing a valid email and password</a:t>
                      </a:r>
                      <a:endParaRPr lang="en-IN" dirty="0"/>
                    </a:p>
                  </a:txBody>
                  <a:tcPr/>
                </a:tc>
                <a:tc>
                  <a:txBody>
                    <a:bodyPr/>
                    <a:lstStyle/>
                    <a:p>
                      <a:r>
                        <a:rPr lang="en-US" dirty="0"/>
                        <a:t>the user should be able to login into the website</a:t>
                      </a:r>
                      <a:endParaRPr lang="en-IN" dirty="0"/>
                    </a:p>
                  </a:txBody>
                  <a:tcPr/>
                </a:tc>
                <a:tc>
                  <a:txBody>
                    <a:bodyPr/>
                    <a:lstStyle/>
                    <a:p>
                      <a:r>
                        <a:rPr lang="en-US" dirty="0"/>
                        <a:t>the user is logged into the website</a:t>
                      </a:r>
                      <a:endParaRPr lang="en-IN" dirty="0"/>
                    </a:p>
                  </a:txBody>
                  <a:tcPr/>
                </a:tc>
                <a:extLst>
                  <a:ext uri="{0D108BD9-81ED-4DB2-BD59-A6C34878D82A}">
                    <a16:rowId xmlns:a16="http://schemas.microsoft.com/office/drawing/2014/main" val="1022252954"/>
                  </a:ext>
                </a:extLst>
              </a:tr>
            </a:tbl>
          </a:graphicData>
        </a:graphic>
      </p:graphicFrame>
      <p:sp>
        <p:nvSpPr>
          <p:cNvPr id="9" name="TextBox 8">
            <a:extLst>
              <a:ext uri="{FF2B5EF4-FFF2-40B4-BE49-F238E27FC236}">
                <a16:creationId xmlns:a16="http://schemas.microsoft.com/office/drawing/2014/main" id="{5631BB03-F234-D2B5-88A3-FEF03975E037}"/>
              </a:ext>
            </a:extLst>
          </p:cNvPr>
          <p:cNvSpPr txBox="1"/>
          <p:nvPr/>
        </p:nvSpPr>
        <p:spPr>
          <a:xfrm>
            <a:off x="335902" y="1062039"/>
            <a:ext cx="3107094" cy="369332"/>
          </a:xfrm>
          <a:prstGeom prst="rect">
            <a:avLst/>
          </a:prstGeom>
          <a:noFill/>
        </p:spPr>
        <p:txBody>
          <a:bodyPr wrap="square" rtlCol="0">
            <a:spAutoFit/>
          </a:bodyPr>
          <a:lstStyle/>
          <a:p>
            <a:r>
              <a:rPr lang="en-US" dirty="0"/>
              <a:t>LOGIN PAGE</a:t>
            </a:r>
            <a:endParaRPr lang="en-IN" dirty="0"/>
          </a:p>
        </p:txBody>
      </p:sp>
    </p:spTree>
    <p:extLst>
      <p:ext uri="{BB962C8B-B14F-4D97-AF65-F5344CB8AC3E}">
        <p14:creationId xmlns:p14="http://schemas.microsoft.com/office/powerpoint/2010/main" val="2972127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94BD-2100-CE2B-A999-FC637E80C5C2}"/>
              </a:ext>
            </a:extLst>
          </p:cNvPr>
          <p:cNvSpPr>
            <a:spLocks noGrp="1"/>
          </p:cNvSpPr>
          <p:nvPr>
            <p:ph type="title"/>
          </p:nvPr>
        </p:nvSpPr>
        <p:spPr/>
        <p:txBody>
          <a:bodyPr/>
          <a:lstStyle/>
          <a:p>
            <a:r>
              <a:rPr lang="en-US" dirty="0"/>
              <a:t>Screenshots </a:t>
            </a:r>
            <a:endParaRPr lang="en-IN" dirty="0"/>
          </a:p>
        </p:txBody>
      </p:sp>
      <p:sp>
        <p:nvSpPr>
          <p:cNvPr id="3" name="Text Placeholder 2">
            <a:extLst>
              <a:ext uri="{FF2B5EF4-FFF2-40B4-BE49-F238E27FC236}">
                <a16:creationId xmlns:a16="http://schemas.microsoft.com/office/drawing/2014/main" id="{84AC63CA-20AC-A7F2-93D6-989D8E9B117E}"/>
              </a:ext>
            </a:extLst>
          </p:cNvPr>
          <p:cNvSpPr>
            <a:spLocks noGrp="1"/>
          </p:cNvSpPr>
          <p:nvPr>
            <p:ph type="body" sz="quarter" idx="10"/>
          </p:nvPr>
        </p:nvSpPr>
        <p:spPr/>
        <p:txBody>
          <a:bodyPr/>
          <a:lstStyle/>
          <a:p>
            <a:r>
              <a:rPr lang="en-US" dirty="0"/>
              <a:t>MCA FORUM </a:t>
            </a:r>
            <a:endParaRPr lang="en-IN" dirty="0"/>
          </a:p>
        </p:txBody>
      </p:sp>
    </p:spTree>
    <p:extLst>
      <p:ext uri="{BB962C8B-B14F-4D97-AF65-F5344CB8AC3E}">
        <p14:creationId xmlns:p14="http://schemas.microsoft.com/office/powerpoint/2010/main" val="318269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10;&#10;Description automatically generated">
            <a:extLst>
              <a:ext uri="{FF2B5EF4-FFF2-40B4-BE49-F238E27FC236}">
                <a16:creationId xmlns:a16="http://schemas.microsoft.com/office/drawing/2014/main" id="{132CDAF0-9D96-8D4E-DAFF-C01642FBD0C1}"/>
              </a:ext>
            </a:extLst>
          </p:cNvPr>
          <p:cNvPicPr>
            <a:picLocks noChangeAspect="1"/>
          </p:cNvPicPr>
          <p:nvPr/>
        </p:nvPicPr>
        <p:blipFill>
          <a:blip r:embed="rId2"/>
          <a:stretch>
            <a:fillRect/>
          </a:stretch>
        </p:blipFill>
        <p:spPr>
          <a:xfrm>
            <a:off x="7273501" y="68262"/>
            <a:ext cx="4553798" cy="6721475"/>
          </a:xfrm>
          <a:prstGeom prst="rect">
            <a:avLst/>
          </a:prstGeom>
          <a:noFill/>
        </p:spPr>
      </p:pic>
      <p:sp>
        <p:nvSpPr>
          <p:cNvPr id="4" name="Date Placeholder 3" hidden="1">
            <a:extLst>
              <a:ext uri="{FF2B5EF4-FFF2-40B4-BE49-F238E27FC236}">
                <a16:creationId xmlns:a16="http://schemas.microsoft.com/office/drawing/2014/main" id="{177A81C4-CD24-EFC1-EA5B-6BCE8D1E74D6}"/>
              </a:ext>
            </a:extLst>
          </p:cNvPr>
          <p:cNvSpPr>
            <a:spLocks noGrp="1"/>
          </p:cNvSpPr>
          <p:nvPr>
            <p:ph type="dt" sz="half" idx="4294967295"/>
          </p:nvPr>
        </p:nvSpPr>
        <p:spPr>
          <a:xfrm>
            <a:off x="838200" y="6356350"/>
            <a:ext cx="2743200" cy="365125"/>
          </a:xfrm>
        </p:spPr>
        <p:txBody>
          <a:bodyPr/>
          <a:lstStyle/>
          <a:p>
            <a:pPr>
              <a:spcAft>
                <a:spcPts val="600"/>
              </a:spcAft>
            </a:pPr>
            <a:r>
              <a:rPr lang="en-US"/>
              <a:t>20XX</a:t>
            </a:r>
          </a:p>
        </p:txBody>
      </p:sp>
      <p:sp>
        <p:nvSpPr>
          <p:cNvPr id="5" name="Footer Placeholder 4">
            <a:extLst>
              <a:ext uri="{FF2B5EF4-FFF2-40B4-BE49-F238E27FC236}">
                <a16:creationId xmlns:a16="http://schemas.microsoft.com/office/drawing/2014/main" id="{CB3E9BF3-0B81-C7B4-63BB-E8FB9B70EAA6}"/>
              </a:ext>
            </a:extLst>
          </p:cNvPr>
          <p:cNvSpPr>
            <a:spLocks noGrp="1"/>
          </p:cNvSpPr>
          <p:nvPr>
            <p:ph type="ftr" sz="quarter" idx="4294967295"/>
          </p:nvPr>
        </p:nvSpPr>
        <p:spPr>
          <a:xfrm>
            <a:off x="4038600" y="6356350"/>
            <a:ext cx="4114800" cy="365125"/>
          </a:xfrm>
        </p:spPr>
        <p:txBody>
          <a:bodyPr/>
          <a:lstStyle/>
          <a:p>
            <a:pPr>
              <a:spcAft>
                <a:spcPts val="600"/>
              </a:spcAft>
            </a:pPr>
            <a:r>
              <a:rPr lang="en-US"/>
              <a:t>PRESENTATION TITLE</a:t>
            </a:r>
          </a:p>
        </p:txBody>
      </p:sp>
      <p:sp>
        <p:nvSpPr>
          <p:cNvPr id="8" name="Slide Number Placeholder 7" hidden="1">
            <a:extLst>
              <a:ext uri="{FF2B5EF4-FFF2-40B4-BE49-F238E27FC236}">
                <a16:creationId xmlns:a16="http://schemas.microsoft.com/office/drawing/2014/main" id="{A1FB8832-9ABD-36E4-8DAC-A5A2A64FF944}"/>
              </a:ext>
            </a:extLst>
          </p:cNvPr>
          <p:cNvSpPr>
            <a:spLocks noGrp="1"/>
          </p:cNvSpPr>
          <p:nvPr>
            <p:ph type="sldNum" sz="quarter" idx="4294967295"/>
          </p:nvPr>
        </p:nvSpPr>
        <p:spPr>
          <a:xfrm>
            <a:off x="8610600" y="6356350"/>
            <a:ext cx="2743200" cy="365125"/>
          </a:xfrm>
        </p:spPr>
        <p:txBody>
          <a:bodyPr/>
          <a:lstStyle/>
          <a:p>
            <a:pPr>
              <a:spcAft>
                <a:spcPts val="600"/>
              </a:spcAft>
            </a:pPr>
            <a:fld id="{F91729D4-A164-47A3-830D-E792BCE699E4}" type="slidenum">
              <a:rPr lang="en-US" smtClean="0"/>
              <a:pPr>
                <a:spcAft>
                  <a:spcPts val="600"/>
                </a:spcAft>
              </a:pPr>
              <a:t>18</a:t>
            </a:fld>
            <a:endParaRPr lang="en-US"/>
          </a:p>
        </p:txBody>
      </p:sp>
      <p:sp>
        <p:nvSpPr>
          <p:cNvPr id="14" name="TextBox 13">
            <a:extLst>
              <a:ext uri="{FF2B5EF4-FFF2-40B4-BE49-F238E27FC236}">
                <a16:creationId xmlns:a16="http://schemas.microsoft.com/office/drawing/2014/main" id="{043C1121-B2CE-2D70-1BDF-7D788AF5537A}"/>
              </a:ext>
            </a:extLst>
          </p:cNvPr>
          <p:cNvSpPr txBox="1"/>
          <p:nvPr/>
        </p:nvSpPr>
        <p:spPr>
          <a:xfrm>
            <a:off x="990600" y="3244333"/>
            <a:ext cx="2677160" cy="707886"/>
          </a:xfrm>
          <a:prstGeom prst="rect">
            <a:avLst/>
          </a:prstGeom>
          <a:noFill/>
        </p:spPr>
        <p:txBody>
          <a:bodyPr wrap="square">
            <a:spAutoFit/>
          </a:bodyPr>
          <a:lstStyle/>
          <a:p>
            <a:r>
              <a:rPr lang="en-US" sz="4000" b="1" i="1" dirty="0">
                <a:effectLst>
                  <a:outerShdw blurRad="38100" dist="38100" dir="2700000" algn="tl">
                    <a:srgbClr val="000000">
                      <a:alpha val="43137"/>
                    </a:srgbClr>
                  </a:outerShdw>
                </a:effectLst>
              </a:rPr>
              <a:t>Home Page </a:t>
            </a:r>
            <a:endParaRPr lang="en-IN" sz="40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8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4415AE-EC58-78C4-5A9B-8D394757EE4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6CA0C8A-D79E-BA1D-7B57-542F6ECED2A5}"/>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0FB32668-0F5D-82D9-CBD7-C0F99E403E77}"/>
              </a:ext>
            </a:extLst>
          </p:cNvPr>
          <p:cNvSpPr>
            <a:spLocks noGrp="1"/>
          </p:cNvSpPr>
          <p:nvPr>
            <p:ph type="sldNum" sz="quarter" idx="12"/>
          </p:nvPr>
        </p:nvSpPr>
        <p:spPr/>
        <p:txBody>
          <a:bodyPr/>
          <a:lstStyle/>
          <a:p>
            <a:fld id="{F91729D4-A164-47A3-830D-E792BCE699E4}" type="slidenum">
              <a:rPr lang="en-US" smtClean="0"/>
              <a:t>19</a:t>
            </a:fld>
            <a:endParaRPr lang="en-US" dirty="0"/>
          </a:p>
        </p:txBody>
      </p:sp>
      <p:pic>
        <p:nvPicPr>
          <p:cNvPr id="12" name="Picture 11">
            <a:extLst>
              <a:ext uri="{FF2B5EF4-FFF2-40B4-BE49-F238E27FC236}">
                <a16:creationId xmlns:a16="http://schemas.microsoft.com/office/drawing/2014/main" id="{6C7C8186-9E35-475B-2DD4-E69060B007BD}"/>
              </a:ext>
            </a:extLst>
          </p:cNvPr>
          <p:cNvPicPr>
            <a:picLocks noChangeAspect="1"/>
          </p:cNvPicPr>
          <p:nvPr/>
        </p:nvPicPr>
        <p:blipFill>
          <a:blip r:embed="rId2"/>
          <a:srcRect/>
          <a:stretch/>
        </p:blipFill>
        <p:spPr>
          <a:xfrm>
            <a:off x="7536324" y="0"/>
            <a:ext cx="3926551" cy="6858000"/>
          </a:xfrm>
          <a:prstGeom prst="rect">
            <a:avLst/>
          </a:prstGeom>
        </p:spPr>
      </p:pic>
      <p:sp>
        <p:nvSpPr>
          <p:cNvPr id="14" name="TextBox 13">
            <a:extLst>
              <a:ext uri="{FF2B5EF4-FFF2-40B4-BE49-F238E27FC236}">
                <a16:creationId xmlns:a16="http://schemas.microsoft.com/office/drawing/2014/main" id="{B72610C9-6706-DBDC-B661-AF8310652BD2}"/>
              </a:ext>
            </a:extLst>
          </p:cNvPr>
          <p:cNvSpPr txBox="1"/>
          <p:nvPr/>
        </p:nvSpPr>
        <p:spPr>
          <a:xfrm>
            <a:off x="838200" y="3244334"/>
            <a:ext cx="3103880" cy="707886"/>
          </a:xfrm>
          <a:prstGeom prst="rect">
            <a:avLst/>
          </a:prstGeom>
          <a:noFill/>
        </p:spPr>
        <p:txBody>
          <a:bodyPr wrap="square">
            <a:spAutoFit/>
          </a:bodyPr>
          <a:lstStyle/>
          <a:p>
            <a:r>
              <a:rPr lang="en-US" sz="4000" b="1" i="1" dirty="0">
                <a:effectLst>
                  <a:outerShdw blurRad="38100" dist="38100" dir="2700000" algn="tl">
                    <a:srgbClr val="000000">
                      <a:alpha val="43137"/>
                    </a:srgbClr>
                  </a:outerShdw>
                </a:effectLst>
              </a:rPr>
              <a:t>Threads list</a:t>
            </a:r>
            <a:endParaRPr lang="en-IN" sz="40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424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200" y="942423"/>
            <a:ext cx="5257800" cy="151271"/>
          </a:xfrm>
        </p:spPr>
        <p:txBody>
          <a:bodyPr/>
          <a:lstStyle/>
          <a:p>
            <a:r>
              <a:rPr lang="en-US" dirty="0">
                <a:solidFill>
                  <a:schemeClr val="tx1">
                    <a:lumMod val="85000"/>
                    <a:lumOff val="15000"/>
                  </a:schemeClr>
                </a:solidFill>
                <a:effectLst>
                  <a:outerShdw blurRad="38100" dist="38100" dir="2700000" algn="tl">
                    <a:srgbClr val="000000">
                      <a:alpha val="43137"/>
                    </a:srgbClr>
                  </a:outerShdw>
                </a:effectLst>
              </a:rPr>
              <a:t>Agenda</a:t>
            </a:r>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1828800" y="1093694"/>
            <a:ext cx="4897360" cy="4821883"/>
          </a:xfrm>
        </p:spPr>
        <p:txBody>
          <a:bodyPr/>
          <a:lstStyle/>
          <a:p>
            <a:pPr marL="457200" indent="-457200">
              <a:buAutoNum type="arabicPeriod"/>
            </a:pPr>
            <a:r>
              <a:rPr lang="en-US" b="1" dirty="0">
                <a:solidFill>
                  <a:schemeClr val="tx1">
                    <a:lumMod val="75000"/>
                    <a:lumOff val="25000"/>
                  </a:schemeClr>
                </a:solidFill>
              </a:rPr>
              <a:t>Introduction</a:t>
            </a:r>
          </a:p>
          <a:p>
            <a:pPr marL="457200" indent="-457200">
              <a:buAutoNum type="arabicPeriod" startAt="2"/>
            </a:pPr>
            <a:r>
              <a:rPr lang="en-US" b="1" dirty="0">
                <a:solidFill>
                  <a:schemeClr val="tx1">
                    <a:lumMod val="75000"/>
                    <a:lumOff val="25000"/>
                  </a:schemeClr>
                </a:solidFill>
              </a:rPr>
              <a:t>Objective</a:t>
            </a:r>
          </a:p>
          <a:p>
            <a:pPr marL="457200" indent="-457200">
              <a:buAutoNum type="arabicPeriod" startAt="2"/>
            </a:pPr>
            <a:r>
              <a:rPr lang="en-US" b="1" dirty="0">
                <a:solidFill>
                  <a:schemeClr val="tx1">
                    <a:lumMod val="75000"/>
                    <a:lumOff val="25000"/>
                  </a:schemeClr>
                </a:solidFill>
              </a:rPr>
              <a:t>Technology Platform</a:t>
            </a:r>
          </a:p>
          <a:p>
            <a:pPr marL="457200" indent="-457200">
              <a:buAutoNum type="arabicPeriod" startAt="2"/>
            </a:pPr>
            <a:r>
              <a:rPr lang="en-US" b="1" dirty="0">
                <a:solidFill>
                  <a:schemeClr val="tx1">
                    <a:lumMod val="75000"/>
                    <a:lumOff val="25000"/>
                  </a:schemeClr>
                </a:solidFill>
              </a:rPr>
              <a:t>Website Architecture </a:t>
            </a:r>
          </a:p>
          <a:p>
            <a:pPr marL="457200" indent="-457200">
              <a:buAutoNum type="arabicPeriod" startAt="2"/>
            </a:pPr>
            <a:r>
              <a:rPr lang="en-US" b="1" dirty="0">
                <a:solidFill>
                  <a:schemeClr val="tx1">
                    <a:lumMod val="75000"/>
                    <a:lumOff val="25000"/>
                  </a:schemeClr>
                </a:solidFill>
              </a:rPr>
              <a:t>Website Features Overview</a:t>
            </a:r>
          </a:p>
          <a:p>
            <a:pPr marL="457200" indent="-457200">
              <a:buAutoNum type="arabicPeriod" startAt="6"/>
            </a:pPr>
            <a:r>
              <a:rPr lang="en-US" b="1" dirty="0">
                <a:solidFill>
                  <a:schemeClr val="tx1">
                    <a:lumMod val="75000"/>
                    <a:lumOff val="25000"/>
                  </a:schemeClr>
                </a:solidFill>
              </a:rPr>
              <a:t>Implementation With DFD </a:t>
            </a:r>
          </a:p>
          <a:p>
            <a:pPr marL="457200" indent="-457200">
              <a:buAutoNum type="arabicPeriod" startAt="6"/>
            </a:pPr>
            <a:r>
              <a:rPr lang="en-US" b="1" dirty="0">
                <a:solidFill>
                  <a:schemeClr val="tx1">
                    <a:lumMod val="75000"/>
                    <a:lumOff val="25000"/>
                  </a:schemeClr>
                </a:solidFill>
              </a:rPr>
              <a:t>Website Screen shots</a:t>
            </a:r>
          </a:p>
          <a:p>
            <a:pPr marL="457200" indent="-457200">
              <a:buAutoNum type="arabicPeriod" startAt="6"/>
            </a:pPr>
            <a:r>
              <a:rPr lang="en-US" b="1" dirty="0">
                <a:solidFill>
                  <a:schemeClr val="tx1">
                    <a:lumMod val="75000"/>
                    <a:lumOff val="25000"/>
                  </a:schemeClr>
                </a:solidFill>
              </a:rPr>
              <a:t>Conclusion</a:t>
            </a:r>
          </a:p>
          <a:p>
            <a:pPr marL="457200" indent="-457200">
              <a:buAutoNum type="arabicPeriod" startAt="6"/>
            </a:pPr>
            <a:r>
              <a:rPr lang="en-US" b="1" dirty="0">
                <a:solidFill>
                  <a:schemeClr val="tx1">
                    <a:lumMod val="75000"/>
                    <a:lumOff val="25000"/>
                  </a:schemeClr>
                </a:solidFill>
              </a:rPr>
              <a:t>Future work </a:t>
            </a:r>
          </a:p>
        </p:txBody>
      </p:sp>
      <p:sp>
        <p:nvSpPr>
          <p:cNvPr id="2" name="Date Placeholder 1">
            <a:extLst>
              <a:ext uri="{FF2B5EF4-FFF2-40B4-BE49-F238E27FC236}">
                <a16:creationId xmlns:a16="http://schemas.microsoft.com/office/drawing/2014/main" id="{C15C08D0-D6EE-4AF3-849A-12E064512A94}"/>
              </a:ext>
            </a:extLst>
          </p:cNvPr>
          <p:cNvSpPr>
            <a:spLocks noGrp="1"/>
          </p:cNvSpPr>
          <p:nvPr>
            <p:ph type="dt" sz="half" idx="10"/>
          </p:nvPr>
        </p:nvSpPr>
        <p:spPr>
          <a:xfrm>
            <a:off x="161365" y="6087036"/>
            <a:ext cx="968189" cy="634440"/>
          </a:xfrm>
        </p:spPr>
        <p:txBody>
          <a:bodyPr/>
          <a:lstStyle/>
          <a:p>
            <a:r>
              <a:rPr lang="en-US" dirty="0">
                <a:solidFill>
                  <a:schemeClr val="bg1">
                    <a:lumMod val="95000"/>
                  </a:schemeClr>
                </a:solidFill>
              </a:rPr>
              <a:t>10-07-23</a:t>
            </a:r>
          </a:p>
        </p:txBody>
      </p:sp>
      <p:sp>
        <p:nvSpPr>
          <p:cNvPr id="3" name="Footer Placeholder 2">
            <a:extLst>
              <a:ext uri="{FF2B5EF4-FFF2-40B4-BE49-F238E27FC236}">
                <a16:creationId xmlns:a16="http://schemas.microsoft.com/office/drawing/2014/main" id="{6CCBF0FB-0046-4D3C-AC29-2382CF05B6D1}"/>
              </a:ext>
            </a:extLst>
          </p:cNvPr>
          <p:cNvSpPr>
            <a:spLocks noGrp="1"/>
          </p:cNvSpPr>
          <p:nvPr>
            <p:ph type="ftr" sz="quarter" idx="11"/>
          </p:nvPr>
        </p:nvSpPr>
        <p:spPr>
          <a:xfrm>
            <a:off x="4038600" y="6356350"/>
            <a:ext cx="4114800" cy="365125"/>
          </a:xfrm>
        </p:spPr>
        <p:txBody>
          <a:bodyPr/>
          <a:lstStyle/>
          <a:p>
            <a:r>
              <a:rPr lang="en-US" dirty="0">
                <a:solidFill>
                  <a:schemeClr val="bg1">
                    <a:lumMod val="95000"/>
                  </a:schemeClr>
                </a:solidFill>
              </a:rPr>
              <a:t>AIGS MCA FORUM</a:t>
            </a:r>
          </a:p>
        </p:txBody>
      </p:sp>
      <p:sp>
        <p:nvSpPr>
          <p:cNvPr id="4" name="Slide Number Placeholder 3">
            <a:extLst>
              <a:ext uri="{FF2B5EF4-FFF2-40B4-BE49-F238E27FC236}">
                <a16:creationId xmlns:a16="http://schemas.microsoft.com/office/drawing/2014/main" id="{C5FE626F-057D-4E99-A748-F977659F21EC}"/>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a:t>
            </a:fld>
            <a:endParaRPr lang="en-US" dirty="0"/>
          </a:p>
        </p:txBody>
      </p:sp>
    </p:spTree>
    <p:extLst>
      <p:ext uri="{BB962C8B-B14F-4D97-AF65-F5344CB8AC3E}">
        <p14:creationId xmlns:p14="http://schemas.microsoft.com/office/powerpoint/2010/main" val="2060042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89958C8-CB3F-D1CB-97C1-391FEF73D6D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49624F8-E85B-EDA4-2620-51D061D7E8A7}"/>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B1E97436-DFA1-9599-0150-59640E32620B}"/>
              </a:ext>
            </a:extLst>
          </p:cNvPr>
          <p:cNvSpPr>
            <a:spLocks noGrp="1"/>
          </p:cNvSpPr>
          <p:nvPr>
            <p:ph type="sldNum" sz="quarter" idx="12"/>
          </p:nvPr>
        </p:nvSpPr>
        <p:spPr/>
        <p:txBody>
          <a:bodyPr/>
          <a:lstStyle/>
          <a:p>
            <a:fld id="{F91729D4-A164-47A3-830D-E792BCE699E4}" type="slidenum">
              <a:rPr lang="en-US" smtClean="0"/>
              <a:t>20</a:t>
            </a:fld>
            <a:endParaRPr lang="en-US" dirty="0"/>
          </a:p>
        </p:txBody>
      </p:sp>
      <p:pic>
        <p:nvPicPr>
          <p:cNvPr id="10" name="Picture 9">
            <a:extLst>
              <a:ext uri="{FF2B5EF4-FFF2-40B4-BE49-F238E27FC236}">
                <a16:creationId xmlns:a16="http://schemas.microsoft.com/office/drawing/2014/main" id="{3357DB8C-4249-EB7E-BF91-1CCBE2C3CACD}"/>
              </a:ext>
            </a:extLst>
          </p:cNvPr>
          <p:cNvPicPr>
            <a:picLocks noChangeAspect="1"/>
          </p:cNvPicPr>
          <p:nvPr/>
        </p:nvPicPr>
        <p:blipFill>
          <a:blip r:embed="rId2"/>
          <a:srcRect/>
          <a:stretch/>
        </p:blipFill>
        <p:spPr>
          <a:xfrm>
            <a:off x="6903121" y="0"/>
            <a:ext cx="4872203" cy="6858000"/>
          </a:xfrm>
          <a:prstGeom prst="rect">
            <a:avLst/>
          </a:prstGeom>
        </p:spPr>
      </p:pic>
      <p:sp>
        <p:nvSpPr>
          <p:cNvPr id="12" name="TextBox 11">
            <a:extLst>
              <a:ext uri="{FF2B5EF4-FFF2-40B4-BE49-F238E27FC236}">
                <a16:creationId xmlns:a16="http://schemas.microsoft.com/office/drawing/2014/main" id="{643B2D9D-CFF6-7FA9-1F85-9F6CDF68DDAF}"/>
              </a:ext>
            </a:extLst>
          </p:cNvPr>
          <p:cNvSpPr txBox="1"/>
          <p:nvPr/>
        </p:nvSpPr>
        <p:spPr>
          <a:xfrm>
            <a:off x="838200" y="3429000"/>
            <a:ext cx="2321560" cy="707886"/>
          </a:xfrm>
          <a:prstGeom prst="rect">
            <a:avLst/>
          </a:prstGeom>
          <a:noFill/>
        </p:spPr>
        <p:txBody>
          <a:bodyPr wrap="square">
            <a:spAutoFit/>
          </a:bodyPr>
          <a:lstStyle/>
          <a:p>
            <a:r>
              <a:rPr lang="en-US" sz="4000" b="1" i="1" dirty="0">
                <a:effectLst>
                  <a:outerShdw blurRad="38100" dist="38100" dir="2700000" algn="tl">
                    <a:srgbClr val="000000">
                      <a:alpha val="43137"/>
                    </a:srgbClr>
                  </a:outerShdw>
                </a:effectLst>
              </a:rPr>
              <a:t>Thread</a:t>
            </a:r>
            <a:endParaRPr lang="en-IN" sz="40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19742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78BD42-214F-A01D-A27E-934E2A8D761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E1FA588-5FB4-F447-A5B4-7C10F578A66F}"/>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DB07A7F-22D7-A528-C032-D9462E2BFE72}"/>
              </a:ext>
            </a:extLst>
          </p:cNvPr>
          <p:cNvSpPr>
            <a:spLocks noGrp="1"/>
          </p:cNvSpPr>
          <p:nvPr>
            <p:ph type="sldNum" sz="quarter" idx="12"/>
          </p:nvPr>
        </p:nvSpPr>
        <p:spPr/>
        <p:txBody>
          <a:bodyPr/>
          <a:lstStyle/>
          <a:p>
            <a:fld id="{F91729D4-A164-47A3-830D-E792BCE699E4}" type="slidenum">
              <a:rPr lang="en-US" smtClean="0"/>
              <a:t>21</a:t>
            </a:fld>
            <a:endParaRPr lang="en-US" dirty="0"/>
          </a:p>
        </p:txBody>
      </p:sp>
      <p:sp>
        <p:nvSpPr>
          <p:cNvPr id="12" name="TextBox 11">
            <a:extLst>
              <a:ext uri="{FF2B5EF4-FFF2-40B4-BE49-F238E27FC236}">
                <a16:creationId xmlns:a16="http://schemas.microsoft.com/office/drawing/2014/main" id="{725A4511-4E5A-D29C-9659-8B76599813C3}"/>
              </a:ext>
            </a:extLst>
          </p:cNvPr>
          <p:cNvSpPr txBox="1"/>
          <p:nvPr/>
        </p:nvSpPr>
        <p:spPr>
          <a:xfrm>
            <a:off x="196327" y="3284974"/>
            <a:ext cx="1645920" cy="707886"/>
          </a:xfrm>
          <a:prstGeom prst="rect">
            <a:avLst/>
          </a:prstGeom>
          <a:noFill/>
        </p:spPr>
        <p:txBody>
          <a:bodyPr wrap="square">
            <a:spAutoFit/>
          </a:bodyPr>
          <a:lstStyle/>
          <a:p>
            <a:r>
              <a:rPr lang="en-US" sz="4000" b="1" i="1">
                <a:effectLst>
                  <a:outerShdw blurRad="38100" dist="38100" dir="2700000" algn="tl">
                    <a:srgbClr val="000000">
                      <a:alpha val="43137"/>
                    </a:srgbClr>
                  </a:outerShdw>
                </a:effectLst>
              </a:rPr>
              <a:t>Profile</a:t>
            </a:r>
            <a:endParaRPr lang="en-IN" sz="4000" b="1" i="1" dirty="0">
              <a:effectLst>
                <a:outerShdw blurRad="38100" dist="38100" dir="2700000" algn="tl">
                  <a:srgbClr val="000000">
                    <a:alpha val="43137"/>
                  </a:srgbClr>
                </a:outerShdw>
              </a:effectLst>
            </a:endParaRPr>
          </a:p>
        </p:txBody>
      </p:sp>
      <p:pic>
        <p:nvPicPr>
          <p:cNvPr id="7" name="Picture 6" descr="A screenshot of a computer&#10;&#10;Description automatically generated">
            <a:extLst>
              <a:ext uri="{FF2B5EF4-FFF2-40B4-BE49-F238E27FC236}">
                <a16:creationId xmlns:a16="http://schemas.microsoft.com/office/drawing/2014/main" id="{79B084B6-64A9-E20A-7C6B-6598C8E12AED}"/>
              </a:ext>
            </a:extLst>
          </p:cNvPr>
          <p:cNvPicPr>
            <a:picLocks noChangeAspect="1"/>
          </p:cNvPicPr>
          <p:nvPr/>
        </p:nvPicPr>
        <p:blipFill>
          <a:blip r:embed="rId2"/>
          <a:stretch>
            <a:fillRect/>
          </a:stretch>
        </p:blipFill>
        <p:spPr>
          <a:xfrm>
            <a:off x="7172130" y="2817845"/>
            <a:ext cx="5019870" cy="4133461"/>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3839814F-F0EC-27F9-0D8C-85FC7B03CED2}"/>
              </a:ext>
            </a:extLst>
          </p:cNvPr>
          <p:cNvPicPr>
            <a:picLocks noChangeAspect="1"/>
          </p:cNvPicPr>
          <p:nvPr/>
        </p:nvPicPr>
        <p:blipFill>
          <a:blip r:embed="rId3"/>
          <a:stretch>
            <a:fillRect/>
          </a:stretch>
        </p:blipFill>
        <p:spPr>
          <a:xfrm>
            <a:off x="2020325" y="0"/>
            <a:ext cx="5151805" cy="4198776"/>
          </a:xfrm>
          <a:prstGeom prst="rect">
            <a:avLst/>
          </a:prstGeom>
        </p:spPr>
      </p:pic>
    </p:spTree>
    <p:extLst>
      <p:ext uri="{BB962C8B-B14F-4D97-AF65-F5344CB8AC3E}">
        <p14:creationId xmlns:p14="http://schemas.microsoft.com/office/powerpoint/2010/main" val="3932806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DD48C8EC-56C5-4A2A-BB21-811BC510040A}"/>
              </a:ext>
            </a:extLst>
          </p:cNvPr>
          <p:cNvSpPr>
            <a:spLocks noGrp="1"/>
          </p:cNvSpPr>
          <p:nvPr>
            <p:ph type="title"/>
          </p:nvPr>
        </p:nvSpPr>
        <p:spPr>
          <a:xfrm>
            <a:off x="1574800" y="3429000"/>
            <a:ext cx="3097320" cy="978408"/>
          </a:xfrm>
        </p:spPr>
        <p:txBody>
          <a:bodyPr/>
          <a:lstStyle/>
          <a:p>
            <a:r>
              <a:rPr lang="en-US" dirty="0">
                <a:solidFill>
                  <a:schemeClr val="tx1">
                    <a:lumMod val="85000"/>
                    <a:lumOff val="15000"/>
                  </a:schemeClr>
                </a:solidFill>
                <a:effectLst>
                  <a:outerShdw blurRad="38100" dist="38100" dir="2700000" algn="tl">
                    <a:srgbClr val="000000">
                      <a:alpha val="43137"/>
                    </a:srgbClr>
                  </a:outerShdw>
                </a:effectLst>
              </a:rPr>
              <a:t>Conclusion</a:t>
            </a:r>
          </a:p>
        </p:txBody>
      </p:sp>
      <p:pic>
        <p:nvPicPr>
          <p:cNvPr id="17" name="Picture Placeholder 16" descr="A picture containing plant, grass, outdoor, sea, beach">
            <a:extLst>
              <a:ext uri="{FF2B5EF4-FFF2-40B4-BE49-F238E27FC236}">
                <a16:creationId xmlns:a16="http://schemas.microsoft.com/office/drawing/2014/main" id="{C22AFC99-B8B0-4D49-8242-D5D9E488CA0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2051050"/>
          </a:xfrm>
        </p:spPr>
      </p:pic>
      <p:sp>
        <p:nvSpPr>
          <p:cNvPr id="8" name="Text Placeholder 7">
            <a:extLst>
              <a:ext uri="{FF2B5EF4-FFF2-40B4-BE49-F238E27FC236}">
                <a16:creationId xmlns:a16="http://schemas.microsoft.com/office/drawing/2014/main" id="{36E72FF0-3C0E-499A-8DA6-324675513B3E}"/>
              </a:ext>
            </a:extLst>
          </p:cNvPr>
          <p:cNvSpPr>
            <a:spLocks noGrp="1"/>
          </p:cNvSpPr>
          <p:nvPr>
            <p:ph type="body" sz="quarter" idx="16"/>
          </p:nvPr>
        </p:nvSpPr>
        <p:spPr>
          <a:xfrm>
            <a:off x="6167562" y="2619375"/>
            <a:ext cx="4739198" cy="2359025"/>
          </a:xfrm>
        </p:spPr>
        <p:txBody>
          <a:bodyPr/>
          <a:lstStyle/>
          <a:p>
            <a:pPr algn="just"/>
            <a:r>
              <a:rPr lang="en-US" dirty="0">
                <a:solidFill>
                  <a:schemeClr val="tx1">
                    <a:lumMod val="75000"/>
                    <a:lumOff val="25000"/>
                  </a:schemeClr>
                </a:solidFill>
                <a:effectLst/>
                <a:latin typeface="Times New Roman" panose="02020603050405020304" pitchFamily="18" charset="0"/>
                <a:ea typeface="Times New Roman" panose="02020603050405020304" pitchFamily="18" charset="0"/>
              </a:rPr>
              <a:t>In conclusion, </a:t>
            </a:r>
            <a:r>
              <a:rPr lang="en-US" dirty="0">
                <a:solidFill>
                  <a:schemeClr val="tx1">
                    <a:lumMod val="75000"/>
                    <a:lumOff val="25000"/>
                  </a:schemeClr>
                </a:solidFill>
                <a:latin typeface="Times New Roman" panose="02020603050405020304" pitchFamily="18" charset="0"/>
                <a:ea typeface="Times New Roman" panose="02020603050405020304" pitchFamily="18" charset="0"/>
              </a:rPr>
              <a:t>This forum will foster communications between students of MCA Department and serve as guide for those who are having problems in their codes and projects.</a:t>
            </a:r>
          </a:p>
          <a:p>
            <a:pPr algn="just"/>
            <a:r>
              <a:rPr lang="en-US" dirty="0">
                <a:solidFill>
                  <a:schemeClr val="tx1">
                    <a:lumMod val="75000"/>
                    <a:lumOff val="25000"/>
                  </a:schemeClr>
                </a:solidFill>
                <a:latin typeface="Times New Roman" panose="02020603050405020304" pitchFamily="18" charset="0"/>
              </a:rPr>
              <a:t>This forum (AIGS MCA Forum) can also improve student’s communicate skills and relationship amongst the students.</a:t>
            </a:r>
            <a:endParaRPr lang="en-US" dirty="0">
              <a:solidFill>
                <a:schemeClr val="tx1">
                  <a:lumMod val="75000"/>
                  <a:lumOff val="25000"/>
                </a:schemeClr>
              </a:solidFill>
            </a:endParaRPr>
          </a:p>
        </p:txBody>
      </p:sp>
      <p:pic>
        <p:nvPicPr>
          <p:cNvPr id="21" name="Picture Placeholder 20" descr="Close up of grass">
            <a:extLst>
              <a:ext uri="{FF2B5EF4-FFF2-40B4-BE49-F238E27FC236}">
                <a16:creationId xmlns:a16="http://schemas.microsoft.com/office/drawing/2014/main" id="{B6A72E84-A1D7-4314-81A0-543131AE3C01}"/>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5788025"/>
            <a:ext cx="12192000" cy="1069975"/>
          </a:xfrm>
        </p:spPr>
      </p:pic>
      <p:sp>
        <p:nvSpPr>
          <p:cNvPr id="2" name="Date Placeholder 1">
            <a:extLst>
              <a:ext uri="{FF2B5EF4-FFF2-40B4-BE49-F238E27FC236}">
                <a16:creationId xmlns:a16="http://schemas.microsoft.com/office/drawing/2014/main" id="{1F833371-4220-48C3-A3E1-5EA18D50C48F}"/>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43BCDDBD-4C85-4716-86C0-5D527FE8BBF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6F496E66-3A4B-4617-8D7C-D91AD3541F15}"/>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22</a:t>
            </a:fld>
            <a:endParaRPr lang="en-US" dirty="0"/>
          </a:p>
        </p:txBody>
      </p:sp>
    </p:spTree>
    <p:extLst>
      <p:ext uri="{BB962C8B-B14F-4D97-AF65-F5344CB8AC3E}">
        <p14:creationId xmlns:p14="http://schemas.microsoft.com/office/powerpoint/2010/main" val="1321790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033000" cy="726137"/>
          </a:xfrm>
        </p:spPr>
        <p:txBody>
          <a:bodyPr/>
          <a:lstStyle/>
          <a:p>
            <a:r>
              <a:rPr lang="en-US" dirty="0">
                <a:solidFill>
                  <a:schemeClr val="tx1">
                    <a:lumMod val="75000"/>
                    <a:lumOff val="25000"/>
                  </a:schemeClr>
                </a:solidFill>
                <a:effectLst>
                  <a:outerShdw blurRad="38100" dist="38100" dir="2700000" algn="tl">
                    <a:srgbClr val="000000">
                      <a:alpha val="43137"/>
                    </a:srgbClr>
                  </a:outerShdw>
                </a:effectLst>
              </a:rPr>
              <a:t>Future work</a:t>
            </a:r>
          </a:p>
        </p:txBody>
      </p:sp>
      <p:sp>
        <p:nvSpPr>
          <p:cNvPr id="5"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1075969" y="1742988"/>
            <a:ext cx="5010862" cy="694577"/>
          </a:xfrm>
        </p:spPr>
        <p:txBody>
          <a:bodyPr>
            <a:normAutofit fontScale="25000" lnSpcReduction="20000"/>
          </a:bodyPr>
          <a:lstStyle/>
          <a:p>
            <a:pPr algn="just">
              <a:lnSpc>
                <a:spcPct val="107000"/>
              </a:lnSpc>
            </a:pPr>
            <a:endParaRPr lang="en-US" sz="1800" b="1" dirty="0">
              <a:solidFill>
                <a:schemeClr val="tx1">
                  <a:lumMod val="65000"/>
                  <a:lumOff val="35000"/>
                </a:schemeClr>
              </a:solidFill>
              <a:latin typeface="Times New Roman" panose="02020603050405020304" pitchFamily="18" charset="0"/>
              <a:ea typeface="Times New Roman" panose="02020603050405020304" pitchFamily="18" charset="0"/>
            </a:endParaRPr>
          </a:p>
          <a:p>
            <a:pPr algn="just">
              <a:lnSpc>
                <a:spcPct val="107000"/>
              </a:lnSpc>
            </a:pPr>
            <a:r>
              <a:rPr lang="en-US" sz="1800" b="1"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7200" b="1" dirty="0">
                <a:solidFill>
                  <a:schemeClr val="tx1">
                    <a:lumMod val="65000"/>
                    <a:lumOff val="35000"/>
                  </a:schemeClr>
                </a:solidFill>
                <a:effectLst>
                  <a:outerShdw blurRad="38100" dist="38100" dir="2700000" algn="tl">
                    <a:srgbClr val="000000">
                      <a:alpha val="43137"/>
                    </a:srgbClr>
                  </a:outerShdw>
                </a:effectLst>
                <a:latin typeface="+mj-lt"/>
                <a:ea typeface="Times New Roman" panose="02020603050405020304" pitchFamily="18" charset="0"/>
              </a:rPr>
              <a:t>Implementing Like and Dislike Button</a:t>
            </a:r>
            <a:endParaRPr lang="en-IN" sz="18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r>
              <a:rPr lang="en-US" dirty="0"/>
              <a:t>​</a:t>
            </a:r>
          </a:p>
        </p:txBody>
      </p:sp>
      <p:sp>
        <p:nvSpPr>
          <p:cNvPr id="24" name="Text Placeholder 23">
            <a:extLst>
              <a:ext uri="{FF2B5EF4-FFF2-40B4-BE49-F238E27FC236}">
                <a16:creationId xmlns:a16="http://schemas.microsoft.com/office/drawing/2014/main" id="{B127C79B-F024-434C-825D-15CEE80923F4}"/>
              </a:ext>
            </a:extLst>
          </p:cNvPr>
          <p:cNvSpPr>
            <a:spLocks noGrp="1"/>
          </p:cNvSpPr>
          <p:nvPr>
            <p:ph type="body" sz="quarter" idx="16"/>
          </p:nvPr>
        </p:nvSpPr>
        <p:spPr>
          <a:xfrm>
            <a:off x="1277551" y="2486204"/>
            <a:ext cx="4626293" cy="2157808"/>
          </a:xfrm>
        </p:spPr>
        <p:txBody>
          <a:bodyPr/>
          <a:lstStyle/>
          <a:p>
            <a:pPr algn="just">
              <a:lnSpc>
                <a:spcPct val="107000"/>
              </a:lnSpc>
            </a:pPr>
            <a:r>
              <a:rPr lang="en-US" sz="1800" dirty="0">
                <a:effectLst/>
                <a:latin typeface="+mj-lt"/>
                <a:ea typeface="Times New Roman" panose="02020603050405020304" pitchFamily="18" charset="0"/>
              </a:rPr>
              <a:t>Adding a like and dislike button feature to the forum would enhance user engagement. Users can express their opinions on threads and comments by liking or disliking them. This feature can also help in sorting popular and relevant content based on user feedback.</a:t>
            </a:r>
            <a:endParaRPr lang="en-US" dirty="0">
              <a:latin typeface="+mj-lt"/>
            </a:endParaRPr>
          </a:p>
        </p:txBody>
      </p:sp>
      <p:sp>
        <p:nvSpPr>
          <p:cNvPr id="25" name="Text Placeholder 24">
            <a:extLst>
              <a:ext uri="{FF2B5EF4-FFF2-40B4-BE49-F238E27FC236}">
                <a16:creationId xmlns:a16="http://schemas.microsoft.com/office/drawing/2014/main" id="{1F231637-753A-4454-98CA-FD968C0D940C}"/>
              </a:ext>
            </a:extLst>
          </p:cNvPr>
          <p:cNvSpPr>
            <a:spLocks noGrp="1"/>
          </p:cNvSpPr>
          <p:nvPr>
            <p:ph type="body" sz="quarter" idx="17"/>
          </p:nvPr>
        </p:nvSpPr>
        <p:spPr>
          <a:xfrm>
            <a:off x="6352188" y="2486203"/>
            <a:ext cx="4626293" cy="2339798"/>
          </a:xfrm>
        </p:spPr>
        <p:txBody>
          <a:bodyPr/>
          <a:lstStyle/>
          <a:p>
            <a:pPr algn="just">
              <a:lnSpc>
                <a:spcPct val="107000"/>
              </a:lnSpc>
            </a:pPr>
            <a:r>
              <a:rPr lang="en-US" sz="1800" dirty="0">
                <a:solidFill>
                  <a:schemeClr val="tx1">
                    <a:lumMod val="85000"/>
                    <a:lumOff val="15000"/>
                  </a:schemeClr>
                </a:solidFill>
                <a:effectLst/>
                <a:ea typeface="Times New Roman" panose="02020603050405020304" pitchFamily="18" charset="0"/>
              </a:rPr>
              <a:t>Follow and unfollow functionalities are essential features in social networking platforms and online communities that allow users to connect and stay updated with other users. We may add this functionality on later date to enhance experience of users.</a:t>
            </a:r>
            <a:endParaRPr lang="en-US" dirty="0">
              <a:solidFill>
                <a:schemeClr val="tx1">
                  <a:lumMod val="85000"/>
                  <a:lumOff val="15000"/>
                </a:schemeClr>
              </a:solidFill>
            </a:endParaRPr>
          </a:p>
        </p:txBody>
      </p:sp>
      <p:sp>
        <p:nvSpPr>
          <p:cNvPr id="2" name="Date Placeholder 1">
            <a:extLst>
              <a:ext uri="{FF2B5EF4-FFF2-40B4-BE49-F238E27FC236}">
                <a16:creationId xmlns:a16="http://schemas.microsoft.com/office/drawing/2014/main" id="{37FF388F-9D72-4A3F-AB51-11B7B65E7682}"/>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E5FF7585-B3E6-4301-983E-6C7185A7358E}"/>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23</a:t>
            </a:fld>
            <a:endParaRPr lang="en-US" dirty="0"/>
          </a:p>
        </p:txBody>
      </p:sp>
      <p:sp>
        <p:nvSpPr>
          <p:cNvPr id="7" name="TextBox 6">
            <a:extLst>
              <a:ext uri="{FF2B5EF4-FFF2-40B4-BE49-F238E27FC236}">
                <a16:creationId xmlns:a16="http://schemas.microsoft.com/office/drawing/2014/main" id="{346D7889-3C87-93EF-B894-ABF1C6315EEE}"/>
              </a:ext>
            </a:extLst>
          </p:cNvPr>
          <p:cNvSpPr txBox="1"/>
          <p:nvPr/>
        </p:nvSpPr>
        <p:spPr>
          <a:xfrm>
            <a:off x="665480" y="4741575"/>
            <a:ext cx="6096000" cy="663258"/>
          </a:xfrm>
          <a:prstGeom prst="rect">
            <a:avLst/>
          </a:prstGeom>
          <a:noFill/>
        </p:spPr>
        <p:txBody>
          <a:bodyPr wrap="square">
            <a:spAutoFit/>
          </a:bodyPr>
          <a:lstStyle/>
          <a:p>
            <a:pPr marL="355600" algn="just">
              <a:lnSpc>
                <a:spcPct val="107000"/>
              </a:lnSpc>
            </a:pPr>
            <a:r>
              <a:rPr lang="en-US" b="1" dirty="0">
                <a:solidFill>
                  <a:schemeClr val="tx1">
                    <a:lumMod val="65000"/>
                    <a:lumOff val="35000"/>
                  </a:schemeClr>
                </a:solidFill>
                <a:effectLst>
                  <a:outerShdw blurRad="38100" dist="38100" dir="2700000" algn="tl">
                    <a:srgbClr val="000000">
                      <a:alpha val="43137"/>
                    </a:srgbClr>
                  </a:outerShdw>
                </a:effectLst>
                <a:latin typeface="+mj-lt"/>
                <a:ea typeface="Times New Roman" panose="02020603050405020304" pitchFamily="18" charset="0"/>
              </a:rPr>
              <a:t>    Private Message Service for Registered Users		</a:t>
            </a:r>
            <a:r>
              <a:rPr lang="en-US" sz="1800" b="1" dirty="0">
                <a:solidFill>
                  <a:schemeClr val="tx1">
                    <a:lumMod val="65000"/>
                    <a:lumOff val="35000"/>
                  </a:schemeClr>
                </a:solidFill>
                <a:effectLst>
                  <a:outerShdw blurRad="38100" dist="38100" dir="2700000" algn="tl">
                    <a:srgbClr val="000000">
                      <a:alpha val="43137"/>
                    </a:srgbClr>
                  </a:outerShdw>
                </a:effectLst>
                <a:latin typeface="+mj-lt"/>
                <a:ea typeface="Times New Roman" panose="02020603050405020304" pitchFamily="18" charset="0"/>
              </a:rPr>
              <a:t> </a:t>
            </a:r>
            <a:r>
              <a:rPr lang="en-US" sz="800" b="1"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t>
            </a:r>
            <a:endParaRPr lang="en-IN" sz="8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93DAE2B1-B7CB-E253-D0F5-9EFC037C1913}"/>
              </a:ext>
            </a:extLst>
          </p:cNvPr>
          <p:cNvSpPr txBox="1"/>
          <p:nvPr/>
        </p:nvSpPr>
        <p:spPr>
          <a:xfrm>
            <a:off x="1267159" y="5181045"/>
            <a:ext cx="9657681" cy="959622"/>
          </a:xfrm>
          <a:prstGeom prst="rect">
            <a:avLst/>
          </a:prstGeom>
          <a:noFill/>
        </p:spPr>
        <p:txBody>
          <a:bodyPr wrap="square">
            <a:spAutoFit/>
          </a:bodyPr>
          <a:lstStyle/>
          <a:p>
            <a:pPr algn="just">
              <a:lnSpc>
                <a:spcPct val="107000"/>
              </a:lnSpc>
            </a:pPr>
            <a:r>
              <a:rPr lang="en-US" dirty="0">
                <a:latin typeface="+mj-lt"/>
              </a:rPr>
              <a:t>Implementing a private messaging system would allow users to communicate directly with each other. Users could send private messages, create group chats, and have a more personalized and private interaction within the forum</a:t>
            </a:r>
          </a:p>
        </p:txBody>
      </p:sp>
      <p:sp>
        <p:nvSpPr>
          <p:cNvPr id="11" name="TextBox 10">
            <a:extLst>
              <a:ext uri="{FF2B5EF4-FFF2-40B4-BE49-F238E27FC236}">
                <a16:creationId xmlns:a16="http://schemas.microsoft.com/office/drawing/2014/main" id="{C632752B-573B-2B15-25BF-882A9DCF1D45}"/>
              </a:ext>
            </a:extLst>
          </p:cNvPr>
          <p:cNvSpPr txBox="1"/>
          <p:nvPr/>
        </p:nvSpPr>
        <p:spPr>
          <a:xfrm>
            <a:off x="6042359" y="1599518"/>
            <a:ext cx="6096000" cy="663258"/>
          </a:xfrm>
          <a:prstGeom prst="rect">
            <a:avLst/>
          </a:prstGeom>
          <a:noFill/>
        </p:spPr>
        <p:txBody>
          <a:bodyPr wrap="square">
            <a:spAutoFit/>
          </a:bodyPr>
          <a:lstStyle/>
          <a:p>
            <a:pPr algn="just">
              <a:lnSpc>
                <a:spcPct val="107000"/>
              </a:lnSpc>
            </a:pPr>
            <a:r>
              <a:rPr lang="en-US" dirty="0">
                <a:effectLst/>
                <a:latin typeface="Segoe UI Light (Headings)"/>
                <a:ea typeface="Times New Roman" panose="02020603050405020304" pitchFamily="18" charset="0"/>
              </a:rPr>
              <a:t> </a:t>
            </a:r>
            <a:endParaRPr lang="en-IN" dirty="0">
              <a:solidFill>
                <a:schemeClr val="tx2"/>
              </a:solidFill>
              <a:effectLst>
                <a:outerShdw blurRad="38100" dist="38100" dir="2700000" algn="tl">
                  <a:srgbClr val="000000">
                    <a:alpha val="43137"/>
                  </a:srgbClr>
                </a:outerShdw>
              </a:effectLst>
              <a:latin typeface="Segoe UI Light (Headings)"/>
              <a:ea typeface="Times New Roman" panose="02020603050405020304" pitchFamily="18" charset="0"/>
            </a:endParaRPr>
          </a:p>
          <a:p>
            <a:pPr marL="355600" algn="just">
              <a:lnSpc>
                <a:spcPct val="107000"/>
              </a:lnSpc>
            </a:pPr>
            <a:r>
              <a:rPr lang="en-US" b="1" dirty="0">
                <a:solidFill>
                  <a:schemeClr val="tx1">
                    <a:lumMod val="65000"/>
                    <a:lumOff val="35000"/>
                  </a:schemeClr>
                </a:solidFill>
                <a:effectLst>
                  <a:outerShdw blurRad="38100" dist="38100" dir="2700000" algn="tl">
                    <a:srgbClr val="000000">
                      <a:alpha val="43137"/>
                    </a:srgbClr>
                  </a:outerShdw>
                </a:effectLst>
                <a:latin typeface="Segoe UI Light (Headings)"/>
                <a:ea typeface="Times New Roman" panose="02020603050405020304" pitchFamily="18" charset="0"/>
              </a:rPr>
              <a:t>Adding Follow and Unfollow Functionalities </a:t>
            </a:r>
            <a:endParaRPr lang="en-IN" dirty="0">
              <a:solidFill>
                <a:schemeClr val="tx1">
                  <a:lumMod val="65000"/>
                  <a:lumOff val="35000"/>
                </a:schemeClr>
              </a:solidFill>
              <a:effectLst>
                <a:outerShdw blurRad="38100" dist="38100" dir="2700000" algn="tl">
                  <a:srgbClr val="000000">
                    <a:alpha val="43137"/>
                  </a:srgbClr>
                </a:outerShdw>
              </a:effectLst>
              <a:latin typeface="Segoe UI Light (Headings)"/>
              <a:ea typeface="Times New Roman" panose="02020603050405020304" pitchFamily="18" charset="0"/>
            </a:endParaRPr>
          </a:p>
        </p:txBody>
      </p:sp>
    </p:spTree>
    <p:extLst>
      <p:ext uri="{BB962C8B-B14F-4D97-AF65-F5344CB8AC3E}">
        <p14:creationId xmlns:p14="http://schemas.microsoft.com/office/powerpoint/2010/main" val="3764395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6F4A-F99B-06AD-F3A8-DDB1C25006DF}"/>
              </a:ext>
            </a:extLst>
          </p:cNvPr>
          <p:cNvSpPr>
            <a:spLocks noGrp="1"/>
          </p:cNvSpPr>
          <p:nvPr>
            <p:ph type="title"/>
          </p:nvPr>
        </p:nvSpPr>
        <p:spPr>
          <a:xfrm>
            <a:off x="362338" y="3065931"/>
            <a:ext cx="10515600" cy="726137"/>
          </a:xfrm>
        </p:spPr>
        <p:txBody>
          <a:bodyPr/>
          <a:lstStyle/>
          <a:p>
            <a:pPr algn="ctr"/>
            <a:r>
              <a:rPr lang="en-US" dirty="0"/>
              <a:t>Any Questions? </a:t>
            </a:r>
            <a:endParaRPr lang="en-IN" dirty="0"/>
          </a:p>
        </p:txBody>
      </p:sp>
      <p:sp>
        <p:nvSpPr>
          <p:cNvPr id="7" name="Date Placeholder 6">
            <a:extLst>
              <a:ext uri="{FF2B5EF4-FFF2-40B4-BE49-F238E27FC236}">
                <a16:creationId xmlns:a16="http://schemas.microsoft.com/office/drawing/2014/main" id="{D668B3F1-3FC0-6093-E25A-983DEA5E0795}"/>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FEAEC6A-2DFE-4DC8-0BB8-B1D0357692D5}"/>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E6712F91-9E39-6443-CE09-2756D97A2751}"/>
              </a:ext>
            </a:extLst>
          </p:cNvPr>
          <p:cNvSpPr>
            <a:spLocks noGrp="1"/>
          </p:cNvSpPr>
          <p:nvPr>
            <p:ph type="sldNum" sz="quarter" idx="12"/>
          </p:nvPr>
        </p:nvSpPr>
        <p:spPr/>
        <p:txBody>
          <a:bodyPr/>
          <a:lstStyle/>
          <a:p>
            <a:fld id="{F91729D4-A164-47A3-830D-E792BCE699E4}" type="slidenum">
              <a:rPr lang="en-US" smtClean="0"/>
              <a:t>24</a:t>
            </a:fld>
            <a:endParaRPr lang="en-US" dirty="0"/>
          </a:p>
        </p:txBody>
      </p:sp>
    </p:spTree>
    <p:extLst>
      <p:ext uri="{BB962C8B-B14F-4D97-AF65-F5344CB8AC3E}">
        <p14:creationId xmlns:p14="http://schemas.microsoft.com/office/powerpoint/2010/main" val="2797461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8D036FB-049F-42B9-8221-9EAE4768947B}"/>
              </a:ext>
            </a:extLst>
          </p:cNvPr>
          <p:cNvSpPr>
            <a:spLocks noGrp="1"/>
          </p:cNvSpPr>
          <p:nvPr>
            <p:ph type="title"/>
          </p:nvPr>
        </p:nvSpPr>
        <p:spPr>
          <a:xfrm>
            <a:off x="6809272" y="1325587"/>
            <a:ext cx="4749800" cy="824753"/>
          </a:xfrm>
        </p:spPr>
        <p:txBody>
          <a:bodyPr/>
          <a:lstStyle/>
          <a:p>
            <a:r>
              <a:rPr lang="en-US" dirty="0">
                <a:effectLst>
                  <a:outerShdw blurRad="38100" dist="38100" dir="2700000" algn="tl">
                    <a:srgbClr val="000000">
                      <a:alpha val="43137"/>
                    </a:srgbClr>
                  </a:outerShdw>
                </a:effectLst>
              </a:rPr>
              <a:t>Introduction</a:t>
            </a:r>
          </a:p>
        </p:txBody>
      </p:sp>
      <p:pic>
        <p:nvPicPr>
          <p:cNvPr id="9" name="Picture Placeholder 8">
            <a:extLst>
              <a:ext uri="{FF2B5EF4-FFF2-40B4-BE49-F238E27FC236}">
                <a16:creationId xmlns:a16="http://schemas.microsoft.com/office/drawing/2014/main" id="{22E34CE8-EDAD-4F1F-B483-DB47EDF53E66}"/>
              </a:ext>
            </a:extLst>
          </p:cNvPr>
          <p:cNvPicPr>
            <a:picLocks noGrp="1" noChangeAspect="1"/>
          </p:cNvPicPr>
          <p:nvPr>
            <p:ph type="pic" sz="quarter" idx="13"/>
          </p:nvPr>
        </p:nvPicPr>
        <p:blipFill>
          <a:blip r:embed="rId2"/>
          <a:srcRect/>
          <a:stretch/>
        </p:blipFill>
        <p:spPr>
          <a:xfrm>
            <a:off x="838200" y="492125"/>
            <a:ext cx="4114800" cy="5372100"/>
          </a:xfrm>
          <a:prstGeom prst="rect">
            <a:avLst/>
          </a:prstGeom>
          <a:ln>
            <a:noFill/>
          </a:ln>
          <a:effectLst>
            <a:outerShdw blurRad="190500" algn="tl" rotWithShape="0">
              <a:srgbClr val="000000">
                <a:alpha val="70000"/>
              </a:srgbClr>
            </a:outerShdw>
          </a:effectLst>
        </p:spPr>
      </p:pic>
      <p:sp>
        <p:nvSpPr>
          <p:cNvPr id="7" name="Text Placeholder 6">
            <a:extLst>
              <a:ext uri="{FF2B5EF4-FFF2-40B4-BE49-F238E27FC236}">
                <a16:creationId xmlns:a16="http://schemas.microsoft.com/office/drawing/2014/main" id="{C558E8B1-0215-4BC8-AF46-4F9A87F2AEF8}"/>
              </a:ext>
            </a:extLst>
          </p:cNvPr>
          <p:cNvSpPr>
            <a:spLocks noGrp="1"/>
          </p:cNvSpPr>
          <p:nvPr>
            <p:ph type="body" sz="quarter" idx="15"/>
          </p:nvPr>
        </p:nvSpPr>
        <p:spPr>
          <a:xfrm>
            <a:off x="5776852" y="2547522"/>
            <a:ext cx="5862919" cy="2527132"/>
          </a:xfrm>
        </p:spPr>
        <p:txBody>
          <a:bodyPr/>
          <a:lstStyle/>
          <a:p>
            <a:pPr algn="just"/>
            <a:r>
              <a:rPr lang="en-US" dirty="0">
                <a:solidFill>
                  <a:schemeClr val="tx1">
                    <a:lumMod val="95000"/>
                    <a:lumOff val="5000"/>
                  </a:schemeClr>
                </a:solidFill>
              </a:rPr>
              <a:t>The project entitled “AIGS MCA Discussion Forum” allows students from the MCA Department of Acharya Institute of Graduate Studies (AIGS) to establish communication through an online platform, and allows students to help each other on a multitude of things such as Projects, Project Ideas, Coding Errors, etc. They can visit the forum and post questions on the forum, on a specific thread, and other students can reply to those questions. </a:t>
            </a:r>
          </a:p>
        </p:txBody>
      </p:sp>
      <p:sp>
        <p:nvSpPr>
          <p:cNvPr id="2" name="Date Placeholder 1">
            <a:extLst>
              <a:ext uri="{FF2B5EF4-FFF2-40B4-BE49-F238E27FC236}">
                <a16:creationId xmlns:a16="http://schemas.microsoft.com/office/drawing/2014/main" id="{3C42074A-2A66-40C8-BA9E-4C97B6C2C810}"/>
              </a:ext>
            </a:extLst>
          </p:cNvPr>
          <p:cNvSpPr>
            <a:spLocks noGrp="1"/>
          </p:cNvSpPr>
          <p:nvPr>
            <p:ph type="dt" sz="half" idx="10"/>
          </p:nvPr>
        </p:nvSpPr>
        <p:spPr>
          <a:xfrm>
            <a:off x="838200" y="6356350"/>
            <a:ext cx="2743200" cy="365125"/>
          </a:xfrm>
        </p:spPr>
        <p:txBody>
          <a:bodyPr/>
          <a:lstStyle/>
          <a:p>
            <a:r>
              <a:rPr lang="en-US" dirty="0"/>
              <a:t>2023</a:t>
            </a:r>
          </a:p>
        </p:txBody>
      </p:sp>
      <p:sp>
        <p:nvSpPr>
          <p:cNvPr id="3" name="Footer Placeholder 2">
            <a:extLst>
              <a:ext uri="{FF2B5EF4-FFF2-40B4-BE49-F238E27FC236}">
                <a16:creationId xmlns:a16="http://schemas.microsoft.com/office/drawing/2014/main" id="{05035BF3-F379-4230-ADAD-0D67A84DAD9A}"/>
              </a:ext>
            </a:extLst>
          </p:cNvPr>
          <p:cNvSpPr>
            <a:spLocks noGrp="1"/>
          </p:cNvSpPr>
          <p:nvPr>
            <p:ph type="ftr" sz="quarter" idx="11"/>
          </p:nvPr>
        </p:nvSpPr>
        <p:spPr>
          <a:xfrm>
            <a:off x="4038600" y="6356350"/>
            <a:ext cx="4114800" cy="365125"/>
          </a:xfrm>
        </p:spPr>
        <p:txBody>
          <a:bodyPr/>
          <a:lstStyle/>
          <a:p>
            <a:r>
              <a:rPr lang="en-US" dirty="0"/>
              <a:t>AIGS MCA FORUM</a:t>
            </a:r>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3</a:t>
            </a:fld>
            <a:endParaRPr lang="en-US" dirty="0"/>
          </a:p>
        </p:txBody>
      </p:sp>
      <p:sp>
        <p:nvSpPr>
          <p:cNvPr id="52" name="Rectangle 51">
            <a:extLst>
              <a:ext uri="{FF2B5EF4-FFF2-40B4-BE49-F238E27FC236}">
                <a16:creationId xmlns:a16="http://schemas.microsoft.com/office/drawing/2014/main" id="{CB5CC355-F6A6-4B5D-BE90-7C2313A8123B}"/>
              </a:ext>
              <a:ext uri="{C183D7F6-B498-43B3-948B-1728B52AA6E4}">
                <adec:decorative xmlns:adec="http://schemas.microsoft.com/office/drawing/2017/decorative" val="1"/>
              </a:ext>
            </a:extLst>
          </p:cNvPr>
          <p:cNvSpPr/>
          <p:nvPr/>
        </p:nvSpPr>
        <p:spPr>
          <a:xfrm>
            <a:off x="1720850" y="0"/>
            <a:ext cx="2349500" cy="9937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990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3413C595-4D01-4997-9A0A-E7606687AB79}"/>
              </a:ext>
            </a:extLst>
          </p:cNvPr>
          <p:cNvSpPr>
            <a:spLocks noGrp="1"/>
          </p:cNvSpPr>
          <p:nvPr>
            <p:ph type="title"/>
          </p:nvPr>
        </p:nvSpPr>
        <p:spPr>
          <a:xfrm>
            <a:off x="6197600" y="2921000"/>
            <a:ext cx="4749800" cy="527050"/>
          </a:xfrm>
        </p:spPr>
        <p:txBody>
          <a:bodyPr anchor="b">
            <a:normAutofit/>
          </a:bodyPr>
          <a:lstStyle/>
          <a:p>
            <a:r>
              <a:rPr lang="en-US" sz="3000" dirty="0"/>
              <a:t>Objective</a:t>
            </a:r>
          </a:p>
        </p:txBody>
      </p:sp>
      <p:pic>
        <p:nvPicPr>
          <p:cNvPr id="5" name="Picture Placeholder 4">
            <a:extLst>
              <a:ext uri="{FF2B5EF4-FFF2-40B4-BE49-F238E27FC236}">
                <a16:creationId xmlns:a16="http://schemas.microsoft.com/office/drawing/2014/main" id="{47DBE8E2-71E9-40A8-B25F-2D4F23E76688}"/>
              </a:ext>
            </a:extLst>
          </p:cNvPr>
          <p:cNvPicPr>
            <a:picLocks noGrp="1" noChangeAspect="1"/>
          </p:cNvPicPr>
          <p:nvPr>
            <p:ph type="pic" sz="quarter" idx="13"/>
          </p:nvPr>
        </p:nvPicPr>
        <p:blipFill>
          <a:blip r:embed="rId2"/>
          <a:stretch/>
        </p:blipFill>
        <p:spPr>
          <a:xfrm>
            <a:off x="838200" y="1846008"/>
            <a:ext cx="4114800" cy="2664333"/>
          </a:xfrm>
          <a:prstGeom prst="rect">
            <a:avLst/>
          </a:prstGeom>
          <a:noFill/>
          <a:ln>
            <a:noFill/>
          </a:ln>
          <a:effectLst>
            <a:outerShdw blurRad="190500" algn="tl" rotWithShape="0">
              <a:srgbClr val="000000">
                <a:alpha val="70000"/>
              </a:srgbClr>
            </a:outerShdw>
          </a:effectLst>
        </p:spPr>
      </p:pic>
      <p:sp>
        <p:nvSpPr>
          <p:cNvPr id="16" name="Text Placeholder 15">
            <a:extLst>
              <a:ext uri="{FF2B5EF4-FFF2-40B4-BE49-F238E27FC236}">
                <a16:creationId xmlns:a16="http://schemas.microsoft.com/office/drawing/2014/main" id="{D7D3E7A5-4BD8-44AD-B116-D2CED7043DD7}"/>
              </a:ext>
            </a:extLst>
          </p:cNvPr>
          <p:cNvSpPr>
            <a:spLocks noGrp="1"/>
          </p:cNvSpPr>
          <p:nvPr>
            <p:ph type="body" sz="quarter" idx="15"/>
          </p:nvPr>
        </p:nvSpPr>
        <p:spPr>
          <a:xfrm>
            <a:off x="6197600" y="3429000"/>
            <a:ext cx="4749800" cy="2129971"/>
          </a:xfrm>
        </p:spPr>
        <p:txBody>
          <a:bodyPr>
            <a:normAutofit/>
          </a:bodyPr>
          <a:lstStyle/>
          <a:p>
            <a:pPr algn="just">
              <a:spcAft>
                <a:spcPts val="600"/>
              </a:spcAft>
            </a:pPr>
            <a:r>
              <a:rPr lang="en-US" dirty="0"/>
              <a:t>Enhance communication channels among students beyond the confines of their classrooms, facilitating support and assistance in multiple ways.</a:t>
            </a:r>
          </a:p>
        </p:txBody>
      </p:sp>
      <p:sp>
        <p:nvSpPr>
          <p:cNvPr id="29" name="Date Placeholder 4">
            <a:extLst>
              <a:ext uri="{FF2B5EF4-FFF2-40B4-BE49-F238E27FC236}">
                <a16:creationId xmlns:a16="http://schemas.microsoft.com/office/drawing/2014/main" id="{0BE9CD6C-A1EE-159B-0515-5734A6E4D378}"/>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31" name="Footer Placeholder 5">
            <a:extLst>
              <a:ext uri="{FF2B5EF4-FFF2-40B4-BE49-F238E27FC236}">
                <a16:creationId xmlns:a16="http://schemas.microsoft.com/office/drawing/2014/main" id="{BDB96B81-E436-8966-0AB1-BFD308C16493}"/>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33" name="Slide Number Placeholder 6">
            <a:extLst>
              <a:ext uri="{FF2B5EF4-FFF2-40B4-BE49-F238E27FC236}">
                <a16:creationId xmlns:a16="http://schemas.microsoft.com/office/drawing/2014/main" id="{0433061E-A84C-C842-4D71-8E21CD1802B9}"/>
              </a:ext>
            </a:extLst>
          </p:cNvPr>
          <p:cNvSpPr>
            <a:spLocks noGrp="1"/>
          </p:cNvSpPr>
          <p:nvPr>
            <p:ph type="sldNum" sz="quarter" idx="12"/>
          </p:nvPr>
        </p:nvSpPr>
        <p:spPr>
          <a:xfrm>
            <a:off x="8610600" y="6356350"/>
            <a:ext cx="2743200" cy="365125"/>
          </a:xfrm>
        </p:spPr>
        <p:txBody>
          <a:bodyPr/>
          <a:lstStyle/>
          <a:p>
            <a:pPr>
              <a:spcAft>
                <a:spcPts val="600"/>
              </a:spcAft>
            </a:pPr>
            <a:fld id="{F91729D4-A164-47A3-830D-E792BCE699E4}" type="slidenum">
              <a:rPr lang="en-US" smtClean="0"/>
              <a:pPr>
                <a:spcAft>
                  <a:spcPts val="600"/>
                </a:spcAft>
              </a:pPr>
              <a:t>4</a:t>
            </a:fld>
            <a:endParaRPr lang="en-US"/>
          </a:p>
        </p:txBody>
      </p:sp>
    </p:spTree>
    <p:extLst>
      <p:ext uri="{BB962C8B-B14F-4D97-AF65-F5344CB8AC3E}">
        <p14:creationId xmlns:p14="http://schemas.microsoft.com/office/powerpoint/2010/main" val="39931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55698DB-FC6F-D36A-04FE-3C18914EBCD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7447128A-91E0-40E1-64E1-9829484F0E6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7ED2B14-DBB3-86B6-2894-30B506C60928}"/>
              </a:ext>
            </a:extLst>
          </p:cNvPr>
          <p:cNvSpPr>
            <a:spLocks noGrp="1"/>
          </p:cNvSpPr>
          <p:nvPr>
            <p:ph type="sldNum" sz="quarter" idx="12"/>
          </p:nvPr>
        </p:nvSpPr>
        <p:spPr/>
        <p:txBody>
          <a:bodyPr/>
          <a:lstStyle/>
          <a:p>
            <a:fld id="{F91729D4-A164-47A3-830D-E792BCE699E4}" type="slidenum">
              <a:rPr lang="en-US" smtClean="0"/>
              <a:t>5</a:t>
            </a:fld>
            <a:endParaRPr lang="en-US" dirty="0"/>
          </a:p>
        </p:txBody>
      </p:sp>
      <p:sp>
        <p:nvSpPr>
          <p:cNvPr id="7" name="TextBox 6">
            <a:extLst>
              <a:ext uri="{FF2B5EF4-FFF2-40B4-BE49-F238E27FC236}">
                <a16:creationId xmlns:a16="http://schemas.microsoft.com/office/drawing/2014/main" id="{87C4F9D7-658F-3B39-7688-A3564C88B5CD}"/>
              </a:ext>
            </a:extLst>
          </p:cNvPr>
          <p:cNvSpPr txBox="1"/>
          <p:nvPr/>
        </p:nvSpPr>
        <p:spPr>
          <a:xfrm>
            <a:off x="0" y="15227"/>
            <a:ext cx="12075460" cy="10618291"/>
          </a:xfrm>
          <a:prstGeom prst="rect">
            <a:avLst/>
          </a:prstGeom>
          <a:noFill/>
        </p:spPr>
        <p:txBody>
          <a:bodyPr wrap="square">
            <a:spAutoFit/>
          </a:bodyPr>
          <a:lstStyle/>
          <a:p>
            <a:r>
              <a:rPr lang="en-US" dirty="0">
                <a:solidFill>
                  <a:schemeClr val="tx1">
                    <a:lumMod val="75000"/>
                    <a:lumOff val="25000"/>
                  </a:schemeClr>
                </a:solidFill>
                <a:effectLst>
                  <a:outerShdw blurRad="38100" dist="38100" dir="2700000" algn="tl">
                    <a:srgbClr val="000000">
                      <a:alpha val="43137"/>
                    </a:srgbClr>
                  </a:outerShdw>
                </a:effectLst>
              </a:rPr>
              <a:t>	TECHNOLOGY USED FOR DEVELOPMENT</a:t>
            </a:r>
          </a:p>
          <a:p>
            <a:endParaRPr lang="en-US" dirty="0">
              <a:solidFill>
                <a:schemeClr val="tx1">
                  <a:lumMod val="75000"/>
                  <a:lumOff val="25000"/>
                </a:schemeClr>
              </a:solidFill>
              <a:effectLst>
                <a:outerShdw blurRad="38100" dist="38100" dir="2700000" algn="tl">
                  <a:srgbClr val="000000">
                    <a:alpha val="43137"/>
                  </a:srgbClr>
                </a:outerShdw>
              </a:effectLst>
            </a:endParaRPr>
          </a:p>
          <a:p>
            <a:r>
              <a:rPr lang="en-US" sz="2400" b="1" dirty="0">
                <a:solidFill>
                  <a:schemeClr val="tx1">
                    <a:lumMod val="75000"/>
                    <a:lumOff val="25000"/>
                  </a:schemeClr>
                </a:solidFill>
                <a:effectLst>
                  <a:outerShdw blurRad="38100" dist="38100" dir="2700000" algn="tl">
                    <a:srgbClr val="000000">
                      <a:alpha val="43137"/>
                    </a:srgbClr>
                  </a:outerShdw>
                </a:effectLst>
              </a:rPr>
              <a:t>		</a:t>
            </a:r>
            <a:r>
              <a:rPr lang="en-US" sz="2400" b="1" dirty="0">
                <a:solidFill>
                  <a:schemeClr val="tx1">
                    <a:lumMod val="75000"/>
                    <a:lumOff val="25000"/>
                  </a:schemeClr>
                </a:solidFill>
              </a:rPr>
              <a:t>Java Script</a:t>
            </a:r>
          </a:p>
          <a:p>
            <a:endParaRPr lang="en-US" sz="2400" b="1" dirty="0">
              <a:solidFill>
                <a:schemeClr val="tx1">
                  <a:lumMod val="75000"/>
                  <a:lumOff val="25000"/>
                </a:schemeClr>
              </a:solidFill>
            </a:endParaRPr>
          </a:p>
          <a:p>
            <a:endParaRPr lang="en-US" sz="2400" b="1" dirty="0">
              <a:solidFill>
                <a:schemeClr val="tx1">
                  <a:lumMod val="75000"/>
                  <a:lumOff val="25000"/>
                </a:schemeClr>
              </a:solidFill>
            </a:endParaRPr>
          </a:p>
          <a:p>
            <a:r>
              <a:rPr lang="en-US" sz="2400" b="1" dirty="0">
                <a:solidFill>
                  <a:schemeClr val="tx1">
                    <a:lumMod val="75000"/>
                    <a:lumOff val="25000"/>
                  </a:schemeClr>
                </a:solidFill>
              </a:rPr>
              <a:t> 		PHP</a:t>
            </a:r>
          </a:p>
          <a:p>
            <a:endParaRPr lang="en-US" sz="2400" b="1" dirty="0">
              <a:solidFill>
                <a:schemeClr val="tx1">
                  <a:lumMod val="75000"/>
                  <a:lumOff val="25000"/>
                </a:schemeClr>
              </a:solidFill>
            </a:endParaRPr>
          </a:p>
          <a:p>
            <a:endParaRPr lang="en-US" sz="2400" b="1" dirty="0">
              <a:solidFill>
                <a:schemeClr val="tx1">
                  <a:lumMod val="75000"/>
                  <a:lumOff val="25000"/>
                </a:schemeClr>
              </a:solidFill>
            </a:endParaRPr>
          </a:p>
          <a:p>
            <a:r>
              <a:rPr lang="en-US" sz="2400" b="1" dirty="0">
                <a:solidFill>
                  <a:schemeClr val="tx1">
                    <a:lumMod val="75000"/>
                    <a:lumOff val="25000"/>
                  </a:schemeClr>
                </a:solidFill>
              </a:rPr>
              <a:t> 		MySQL</a:t>
            </a:r>
          </a:p>
          <a:p>
            <a:endParaRPr lang="en-US" sz="2400" b="1" dirty="0">
              <a:solidFill>
                <a:schemeClr val="tx1">
                  <a:lumMod val="75000"/>
                  <a:lumOff val="25000"/>
                </a:schemeClr>
              </a:solidFill>
            </a:endParaRPr>
          </a:p>
          <a:p>
            <a:endParaRPr lang="en-US" sz="2400" b="1" dirty="0">
              <a:solidFill>
                <a:schemeClr val="tx1">
                  <a:lumMod val="75000"/>
                  <a:lumOff val="25000"/>
                </a:schemeClr>
              </a:solidFill>
            </a:endParaRPr>
          </a:p>
          <a:p>
            <a:r>
              <a:rPr lang="en-US" sz="2400" b="1" dirty="0">
                <a:solidFill>
                  <a:schemeClr val="tx1">
                    <a:lumMod val="75000"/>
                    <a:lumOff val="25000"/>
                  </a:schemeClr>
                </a:solidFill>
              </a:rPr>
              <a:t> 		PhpMyAdmin</a:t>
            </a:r>
          </a:p>
          <a:p>
            <a:endParaRPr lang="en-US" sz="2400" b="1" dirty="0">
              <a:solidFill>
                <a:schemeClr val="tx1">
                  <a:lumMod val="75000"/>
                  <a:lumOff val="25000"/>
                </a:schemeClr>
              </a:solidFill>
            </a:endParaRPr>
          </a:p>
          <a:p>
            <a:r>
              <a:rPr lang="en-US" sz="2400" b="1" dirty="0">
                <a:solidFill>
                  <a:schemeClr val="tx1">
                    <a:lumMod val="75000"/>
                    <a:lumOff val="25000"/>
                  </a:schemeClr>
                </a:solidFill>
              </a:rPr>
              <a:t> </a:t>
            </a:r>
          </a:p>
          <a:p>
            <a:r>
              <a:rPr lang="en-US" sz="2400" b="1" dirty="0">
                <a:solidFill>
                  <a:schemeClr val="tx1">
                    <a:lumMod val="75000"/>
                    <a:lumOff val="25000"/>
                  </a:schemeClr>
                </a:solidFill>
              </a:rPr>
              <a:t> 		HTML</a:t>
            </a:r>
          </a:p>
          <a:p>
            <a:endParaRPr lang="en-US" sz="2400" b="1" dirty="0">
              <a:solidFill>
                <a:schemeClr val="tx1">
                  <a:lumMod val="75000"/>
                  <a:lumOff val="25000"/>
                </a:schemeClr>
              </a:solidFill>
            </a:endParaRPr>
          </a:p>
          <a:p>
            <a:endParaRPr lang="en-US" sz="2400" b="1" dirty="0">
              <a:solidFill>
                <a:schemeClr val="tx1">
                  <a:lumMod val="75000"/>
                  <a:lumOff val="25000"/>
                </a:schemeClr>
              </a:solidFill>
            </a:endParaRPr>
          </a:p>
          <a:p>
            <a:r>
              <a:rPr lang="en-US" sz="2400" b="1" dirty="0">
                <a:solidFill>
                  <a:schemeClr val="tx1">
                    <a:lumMod val="75000"/>
                    <a:lumOff val="25000"/>
                  </a:schemeClr>
                </a:solidFill>
              </a:rPr>
              <a:t> 		CSS</a:t>
            </a:r>
          </a:p>
          <a:p>
            <a:endParaRPr lang="en-US" sz="2400" b="1" dirty="0">
              <a:solidFill>
                <a:schemeClr val="tx1">
                  <a:lumMod val="75000"/>
                  <a:lumOff val="25000"/>
                </a:schemeClr>
              </a:solidFill>
            </a:endParaRPr>
          </a:p>
          <a:p>
            <a:endParaRPr lang="en-US" sz="2400" dirty="0">
              <a:solidFill>
                <a:schemeClr val="tx1">
                  <a:lumMod val="75000"/>
                  <a:lumOff val="25000"/>
                </a:schemeClr>
              </a:solidFill>
            </a:endParaRPr>
          </a:p>
          <a:p>
            <a:endParaRPr lang="en-US" dirty="0">
              <a:solidFill>
                <a:schemeClr val="accent4"/>
              </a:solidFill>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descr="A yellow and black sign with black letters&#10;&#10;Description automatically generated">
            <a:extLst>
              <a:ext uri="{FF2B5EF4-FFF2-40B4-BE49-F238E27FC236}">
                <a16:creationId xmlns:a16="http://schemas.microsoft.com/office/drawing/2014/main" id="{DE77AD46-4E5F-B1A7-8D6F-3AFBAB571D3B}"/>
              </a:ext>
            </a:extLst>
          </p:cNvPr>
          <p:cNvPicPr>
            <a:picLocks noChangeAspect="1"/>
          </p:cNvPicPr>
          <p:nvPr/>
        </p:nvPicPr>
        <p:blipFill>
          <a:blip r:embed="rId2"/>
          <a:stretch>
            <a:fillRect/>
          </a:stretch>
        </p:blipFill>
        <p:spPr>
          <a:xfrm>
            <a:off x="7835987" y="443010"/>
            <a:ext cx="1017380" cy="1017380"/>
          </a:xfrm>
          <a:prstGeom prst="rect">
            <a:avLst/>
          </a:prstGeom>
        </p:spPr>
      </p:pic>
      <p:pic>
        <p:nvPicPr>
          <p:cNvPr id="9" name="Picture 8" descr="A logo of a software company&#10;&#10;Description automatically generated">
            <a:extLst>
              <a:ext uri="{FF2B5EF4-FFF2-40B4-BE49-F238E27FC236}">
                <a16:creationId xmlns:a16="http://schemas.microsoft.com/office/drawing/2014/main" id="{64171B33-895C-8A46-51F9-592BEC5B2A26}"/>
              </a:ext>
            </a:extLst>
          </p:cNvPr>
          <p:cNvPicPr>
            <a:picLocks noChangeAspect="1"/>
          </p:cNvPicPr>
          <p:nvPr/>
        </p:nvPicPr>
        <p:blipFill>
          <a:blip r:embed="rId3"/>
          <a:stretch>
            <a:fillRect/>
          </a:stretch>
        </p:blipFill>
        <p:spPr>
          <a:xfrm>
            <a:off x="7392177" y="1460390"/>
            <a:ext cx="1905000" cy="1905000"/>
          </a:xfrm>
          <a:prstGeom prst="rect">
            <a:avLst/>
          </a:prstGeom>
        </p:spPr>
      </p:pic>
      <p:pic>
        <p:nvPicPr>
          <p:cNvPr id="13" name="Picture 12" descr="A logo with yellow and blue sails&#10;&#10;Description automatically generated">
            <a:extLst>
              <a:ext uri="{FF2B5EF4-FFF2-40B4-BE49-F238E27FC236}">
                <a16:creationId xmlns:a16="http://schemas.microsoft.com/office/drawing/2014/main" id="{766C67AD-BCBB-A6FA-2ABF-FB31B1A32034}"/>
              </a:ext>
            </a:extLst>
          </p:cNvPr>
          <p:cNvPicPr>
            <a:picLocks noChangeAspect="1"/>
          </p:cNvPicPr>
          <p:nvPr/>
        </p:nvPicPr>
        <p:blipFill>
          <a:blip r:embed="rId4"/>
          <a:stretch>
            <a:fillRect/>
          </a:stretch>
        </p:blipFill>
        <p:spPr>
          <a:xfrm>
            <a:off x="7009622" y="3214706"/>
            <a:ext cx="2287555" cy="1258155"/>
          </a:xfrm>
          <a:prstGeom prst="rect">
            <a:avLst/>
          </a:prstGeom>
        </p:spPr>
      </p:pic>
      <p:pic>
        <p:nvPicPr>
          <p:cNvPr id="15" name="Picture 14" descr="A hexagon with text and symbols&#10;&#10;Description automatically generated">
            <a:extLst>
              <a:ext uri="{FF2B5EF4-FFF2-40B4-BE49-F238E27FC236}">
                <a16:creationId xmlns:a16="http://schemas.microsoft.com/office/drawing/2014/main" id="{038D9E59-4C22-8655-4F0C-DCF8B42D7D82}"/>
              </a:ext>
            </a:extLst>
          </p:cNvPr>
          <p:cNvPicPr>
            <a:picLocks noChangeAspect="1"/>
          </p:cNvPicPr>
          <p:nvPr/>
        </p:nvPicPr>
        <p:blipFill>
          <a:blip r:embed="rId5"/>
          <a:stretch>
            <a:fillRect/>
          </a:stretch>
        </p:blipFill>
        <p:spPr>
          <a:xfrm>
            <a:off x="7392177" y="4879510"/>
            <a:ext cx="1789145" cy="1989197"/>
          </a:xfrm>
          <a:prstGeom prst="rect">
            <a:avLst/>
          </a:prstGeom>
        </p:spPr>
      </p:pic>
    </p:spTree>
    <p:extLst>
      <p:ext uri="{BB962C8B-B14F-4D97-AF65-F5344CB8AC3E}">
        <p14:creationId xmlns:p14="http://schemas.microsoft.com/office/powerpoint/2010/main" val="397590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C9C8-AC09-50B5-F264-C1D19770EB87}"/>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0412EE99-2B7A-4094-1E59-5DB01886D351}"/>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43C3D424-5309-BC17-D12C-5EADE921778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450C1A7-7588-5D2F-2B4E-AA925F94558D}"/>
              </a:ext>
            </a:extLst>
          </p:cNvPr>
          <p:cNvSpPr>
            <a:spLocks noGrp="1"/>
          </p:cNvSpPr>
          <p:nvPr>
            <p:ph type="sldNum" sz="quarter" idx="12"/>
          </p:nvPr>
        </p:nvSpPr>
        <p:spPr/>
        <p:txBody>
          <a:bodyPr/>
          <a:lstStyle/>
          <a:p>
            <a:fld id="{F91729D4-A164-47A3-830D-E792BCE699E4}" type="slidenum">
              <a:rPr lang="en-US" smtClean="0"/>
              <a:t>6</a:t>
            </a:fld>
            <a:endParaRPr lang="en-US" dirty="0"/>
          </a:p>
        </p:txBody>
      </p:sp>
      <p:pic>
        <p:nvPicPr>
          <p:cNvPr id="11" name="Picture 10">
            <a:extLst>
              <a:ext uri="{FF2B5EF4-FFF2-40B4-BE49-F238E27FC236}">
                <a16:creationId xmlns:a16="http://schemas.microsoft.com/office/drawing/2014/main" id="{4E32F8E1-1C88-071F-5448-79DE45948D2D}"/>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111308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80681A4-3FB5-4C86-B096-26281897B272}"/>
              </a:ext>
            </a:extLst>
          </p:cNvPr>
          <p:cNvSpPr>
            <a:spLocks noGrp="1"/>
          </p:cNvSpPr>
          <p:nvPr>
            <p:ph type="title"/>
          </p:nvPr>
        </p:nvSpPr>
        <p:spPr>
          <a:xfrm>
            <a:off x="1109662" y="777224"/>
            <a:ext cx="9972675" cy="567873"/>
          </a:xfrm>
        </p:spPr>
        <p:txBody>
          <a:bodyPr/>
          <a:lstStyle/>
          <a:p>
            <a:r>
              <a:rPr lang="en-US" sz="2800" dirty="0">
                <a:solidFill>
                  <a:schemeClr val="tx1">
                    <a:lumMod val="65000"/>
                    <a:lumOff val="35000"/>
                  </a:schemeClr>
                </a:solidFill>
                <a:effectLst>
                  <a:outerShdw blurRad="38100" dist="38100" dir="2700000" algn="tl">
                    <a:srgbClr val="000000">
                      <a:alpha val="43137"/>
                    </a:srgbClr>
                  </a:outerShdw>
                </a:effectLst>
              </a:rPr>
              <a:t>platform</a:t>
            </a:r>
          </a:p>
        </p:txBody>
      </p:sp>
      <p:sp>
        <p:nvSpPr>
          <p:cNvPr id="2" name="Date Placeholder 1">
            <a:extLst>
              <a:ext uri="{FF2B5EF4-FFF2-40B4-BE49-F238E27FC236}">
                <a16:creationId xmlns:a16="http://schemas.microsoft.com/office/drawing/2014/main" id="{25694033-4A29-4F32-985A-A0D4EA13BBD8}"/>
              </a:ext>
            </a:extLst>
          </p:cNvPr>
          <p:cNvSpPr>
            <a:spLocks noGrp="1"/>
          </p:cNvSpPr>
          <p:nvPr>
            <p:ph type="dt" sz="half" idx="10"/>
          </p:nvPr>
        </p:nvSpPr>
        <p:spPr>
          <a:xfrm>
            <a:off x="838200" y="6356350"/>
            <a:ext cx="2743200" cy="365125"/>
          </a:xfrm>
        </p:spPr>
        <p:txBody>
          <a:bodyPr/>
          <a:lstStyle/>
          <a:p>
            <a:r>
              <a:rPr lang="en-US" dirty="0">
                <a:solidFill>
                  <a:schemeClr val="bg1">
                    <a:lumMod val="85000"/>
                  </a:schemeClr>
                </a:solidFill>
              </a:rPr>
              <a:t>2023</a:t>
            </a:r>
          </a:p>
        </p:txBody>
      </p:sp>
      <p:sp>
        <p:nvSpPr>
          <p:cNvPr id="3" name="Footer Placeholder 2">
            <a:extLst>
              <a:ext uri="{FF2B5EF4-FFF2-40B4-BE49-F238E27FC236}">
                <a16:creationId xmlns:a16="http://schemas.microsoft.com/office/drawing/2014/main" id="{979112AA-EDD8-48C5-9416-7C550BEBD458}"/>
              </a:ext>
            </a:extLst>
          </p:cNvPr>
          <p:cNvSpPr>
            <a:spLocks noGrp="1"/>
          </p:cNvSpPr>
          <p:nvPr>
            <p:ph type="ftr" sz="quarter" idx="11"/>
          </p:nvPr>
        </p:nvSpPr>
        <p:spPr>
          <a:xfrm>
            <a:off x="4038600" y="6356350"/>
            <a:ext cx="4114800" cy="365125"/>
          </a:xfrm>
        </p:spPr>
        <p:txBody>
          <a:bodyPr/>
          <a:lstStyle/>
          <a:p>
            <a:r>
              <a:rPr lang="en-US" dirty="0">
                <a:solidFill>
                  <a:schemeClr val="bg1">
                    <a:lumMod val="95000"/>
                  </a:schemeClr>
                </a:solidFill>
              </a:rPr>
              <a:t>AIGS MCA FORUM</a:t>
            </a:r>
          </a:p>
        </p:txBody>
      </p:sp>
      <p:sp>
        <p:nvSpPr>
          <p:cNvPr id="4" name="Slide Number Placeholder 3">
            <a:extLst>
              <a:ext uri="{FF2B5EF4-FFF2-40B4-BE49-F238E27FC236}">
                <a16:creationId xmlns:a16="http://schemas.microsoft.com/office/drawing/2014/main" id="{CF6FA9E2-D06E-4941-A890-559D63E75D69}"/>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7</a:t>
            </a:fld>
            <a:endParaRPr lang="en-US" dirty="0"/>
          </a:p>
        </p:txBody>
      </p:sp>
      <p:sp>
        <p:nvSpPr>
          <p:cNvPr id="8" name="TextBox 7">
            <a:extLst>
              <a:ext uri="{FF2B5EF4-FFF2-40B4-BE49-F238E27FC236}">
                <a16:creationId xmlns:a16="http://schemas.microsoft.com/office/drawing/2014/main" id="{9B57C1B6-A018-5C38-40ED-21D323197419}"/>
              </a:ext>
            </a:extLst>
          </p:cNvPr>
          <p:cNvSpPr txBox="1"/>
          <p:nvPr/>
        </p:nvSpPr>
        <p:spPr>
          <a:xfrm>
            <a:off x="1109662" y="1598447"/>
            <a:ext cx="10524563" cy="3836754"/>
          </a:xfrm>
          <a:prstGeom prst="rect">
            <a:avLst/>
          </a:prstGeom>
          <a:noFill/>
        </p:spPr>
        <p:txBody>
          <a:bodyPr wrap="square">
            <a:spAutoFit/>
          </a:bodyPr>
          <a:lstStyle/>
          <a:p>
            <a:r>
              <a:rPr lang="en-IN" dirty="0"/>
              <a:t> </a:t>
            </a:r>
            <a:r>
              <a:rPr lang="en-IN" b="1" dirty="0">
                <a:solidFill>
                  <a:schemeClr val="tx1">
                    <a:lumMod val="75000"/>
                    <a:lumOff val="25000"/>
                  </a:schemeClr>
                </a:solidFill>
                <a:effectLst>
                  <a:outerShdw blurRad="38100" dist="38100" dir="2700000" algn="tl">
                    <a:srgbClr val="000000">
                      <a:alpha val="43137"/>
                    </a:srgbClr>
                  </a:outerShdw>
                </a:effectLst>
              </a:rPr>
              <a:t>Hardware Configuration</a:t>
            </a:r>
          </a:p>
          <a:p>
            <a:endParaRPr lang="en-IN" dirty="0"/>
          </a:p>
          <a:p>
            <a:r>
              <a:rPr lang="en-IN" dirty="0"/>
              <a:t>Platform: Windows 11 Home Edition</a:t>
            </a:r>
          </a:p>
          <a:p>
            <a:r>
              <a:rPr lang="en-IN" dirty="0"/>
              <a:t>System: </a:t>
            </a:r>
            <a:r>
              <a:rPr lang="en-IN" dirty="0" err="1"/>
              <a:t>Ryzen</a:t>
            </a:r>
            <a:r>
              <a:rPr lang="en-IN" dirty="0"/>
              <a:t> 5 5600H</a:t>
            </a:r>
          </a:p>
          <a:p>
            <a:r>
              <a:rPr lang="en-IN" dirty="0"/>
              <a:t>RAM: 8 GB</a:t>
            </a:r>
          </a:p>
          <a:p>
            <a:r>
              <a:rPr lang="en-IN" dirty="0"/>
              <a:t>Hard disk: 500 GB</a:t>
            </a:r>
          </a:p>
          <a:p>
            <a:endParaRPr lang="en-IN" dirty="0"/>
          </a:p>
          <a:p>
            <a:r>
              <a:rPr lang="en-IN" b="1" dirty="0">
                <a:solidFill>
                  <a:schemeClr val="tx1">
                    <a:lumMod val="75000"/>
                    <a:lumOff val="25000"/>
                  </a:schemeClr>
                </a:solidFill>
                <a:effectLst>
                  <a:outerShdw blurRad="38100" dist="38100" dir="2700000" algn="tl">
                    <a:srgbClr val="000000">
                      <a:alpha val="43137"/>
                    </a:srgbClr>
                  </a:outerShdw>
                </a:effectLst>
              </a:rPr>
              <a:t>Software Configuration</a:t>
            </a:r>
          </a:p>
          <a:p>
            <a:endParaRPr lang="en-IN" dirty="0"/>
          </a:p>
          <a:p>
            <a:r>
              <a:rPr lang="en-IN" dirty="0">
                <a:solidFill>
                  <a:schemeClr val="tx1">
                    <a:lumMod val="95000"/>
                    <a:lumOff val="5000"/>
                  </a:schemeClr>
                </a:solidFill>
              </a:rPr>
              <a:t>Web server: XAMPP Server</a:t>
            </a:r>
          </a:p>
          <a:p>
            <a:r>
              <a:rPr lang="en-IN" dirty="0">
                <a:solidFill>
                  <a:schemeClr val="tx1">
                    <a:lumMod val="95000"/>
                    <a:lumOff val="5000"/>
                  </a:schemeClr>
                </a:solidFill>
              </a:rPr>
              <a:t>Back end: MYSQL</a:t>
            </a:r>
          </a:p>
          <a:p>
            <a:r>
              <a:rPr lang="en-IN" dirty="0">
                <a:solidFill>
                  <a:schemeClr val="tx1">
                    <a:lumMod val="95000"/>
                    <a:lumOff val="5000"/>
                  </a:schemeClr>
                </a:solidFill>
              </a:rPr>
              <a:t>Server-side scripting: PHP</a:t>
            </a:r>
          </a:p>
          <a:p>
            <a:r>
              <a:rPr lang="en-IN" dirty="0">
                <a:solidFill>
                  <a:schemeClr val="tx1">
                    <a:lumMod val="95000"/>
                    <a:lumOff val="5000"/>
                  </a:schemeClr>
                </a:solidFill>
              </a:rPr>
              <a:t>Client-side scripting: HTML, JavaScript, Bootstrap 4</a:t>
            </a:r>
          </a:p>
        </p:txBody>
      </p:sp>
    </p:spTree>
    <p:extLst>
      <p:ext uri="{BB962C8B-B14F-4D97-AF65-F5344CB8AC3E}">
        <p14:creationId xmlns:p14="http://schemas.microsoft.com/office/powerpoint/2010/main" val="27886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7514AFBE-4262-3C72-347B-2845D007ACB9}"/>
              </a:ext>
            </a:extLst>
          </p:cNvPr>
          <p:cNvSpPr>
            <a:spLocks noGrp="1"/>
          </p:cNvSpPr>
          <p:nvPr>
            <p:ph type="title"/>
          </p:nvPr>
        </p:nvSpPr>
        <p:spPr>
          <a:xfrm>
            <a:off x="838200" y="640431"/>
            <a:ext cx="10515600" cy="726137"/>
          </a:xfrm>
        </p:spPr>
        <p:txBody>
          <a:bodyPr anchor="ctr">
            <a:normAutofit/>
          </a:bodyPr>
          <a:lstStyle/>
          <a:p>
            <a:pPr algn="just"/>
            <a:r>
              <a:rPr lang="en-US" kern="1200" cap="all" spc="200" baseline="0" dirty="0">
                <a:latin typeface="+mj-lt"/>
                <a:ea typeface="+mj-ea"/>
                <a:cs typeface="+mj-cs"/>
              </a:rPr>
              <a:t> features &amp; overview</a:t>
            </a:r>
          </a:p>
        </p:txBody>
      </p:sp>
      <p:sp>
        <p:nvSpPr>
          <p:cNvPr id="37" name="TextBox 36">
            <a:extLst>
              <a:ext uri="{FF2B5EF4-FFF2-40B4-BE49-F238E27FC236}">
                <a16:creationId xmlns:a16="http://schemas.microsoft.com/office/drawing/2014/main" id="{DDF0C3AA-6929-BFB1-086E-D20D8506C776}"/>
              </a:ext>
            </a:extLst>
          </p:cNvPr>
          <p:cNvSpPr txBox="1"/>
          <p:nvPr/>
        </p:nvSpPr>
        <p:spPr>
          <a:xfrm>
            <a:off x="482574" y="1873262"/>
            <a:ext cx="3515704" cy="422365"/>
          </a:xfrm>
          <a:prstGeom prst="rect">
            <a:avLst/>
          </a:prstGeom>
        </p:spPr>
        <p:txBody>
          <a:bodyPr rtlCol="0">
            <a:normAutofit/>
          </a:bodyPr>
          <a:lstStyle/>
          <a:p>
            <a:pPr algn="just">
              <a:lnSpc>
                <a:spcPct val="90000"/>
              </a:lnSpc>
              <a:spcBef>
                <a:spcPts val="1000"/>
              </a:spcBef>
            </a:pPr>
            <a:r>
              <a:rPr lang="en-US" sz="2000" b="0" i="0" kern="1200" spc="200" baseline="0" dirty="0">
                <a:latin typeface="+mn-lt"/>
                <a:ea typeface="+mn-ea"/>
                <a:cs typeface="+mn-cs"/>
              </a:rPr>
              <a:t>User Profiles</a:t>
            </a:r>
          </a:p>
        </p:txBody>
      </p:sp>
      <p:sp>
        <p:nvSpPr>
          <p:cNvPr id="38" name="TextBox 37">
            <a:extLst>
              <a:ext uri="{FF2B5EF4-FFF2-40B4-BE49-F238E27FC236}">
                <a16:creationId xmlns:a16="http://schemas.microsoft.com/office/drawing/2014/main" id="{B108911B-15D7-8F74-E964-8125DEE5949A}"/>
              </a:ext>
            </a:extLst>
          </p:cNvPr>
          <p:cNvSpPr txBox="1"/>
          <p:nvPr/>
        </p:nvSpPr>
        <p:spPr>
          <a:xfrm>
            <a:off x="482932" y="2523933"/>
            <a:ext cx="3515346" cy="3325723"/>
          </a:xfrm>
          <a:prstGeom prst="rect">
            <a:avLst/>
          </a:prstGeom>
        </p:spPr>
        <p:txBody>
          <a:bodyPr>
            <a:normAutofit/>
          </a:bodyPr>
          <a:lstStyle/>
          <a:p>
            <a:pPr algn="just">
              <a:lnSpc>
                <a:spcPct val="150000"/>
              </a:lnSpc>
              <a:spcAft>
                <a:spcPts val="1200"/>
              </a:spcAft>
            </a:pPr>
            <a:r>
              <a:rPr lang="en-US" sz="1400" kern="1200" spc="50" baseline="0">
                <a:latin typeface="+mn-lt"/>
                <a:ea typeface="+mn-ea"/>
                <a:cs typeface="+mn-cs"/>
              </a:rPr>
              <a:t>The forum can have a dedicated section or knowledgeable members who provide technical support and guidance on programming languages, software tools, debugging issues, and other technical queries.</a:t>
            </a:r>
          </a:p>
        </p:txBody>
      </p:sp>
      <p:sp>
        <p:nvSpPr>
          <p:cNvPr id="39" name="TextBox 38">
            <a:extLst>
              <a:ext uri="{FF2B5EF4-FFF2-40B4-BE49-F238E27FC236}">
                <a16:creationId xmlns:a16="http://schemas.microsoft.com/office/drawing/2014/main" id="{EB9A7742-104B-FCED-1DBD-3DDC7BF8F991}"/>
              </a:ext>
            </a:extLst>
          </p:cNvPr>
          <p:cNvSpPr txBox="1"/>
          <p:nvPr/>
        </p:nvSpPr>
        <p:spPr>
          <a:xfrm>
            <a:off x="4329224" y="1873262"/>
            <a:ext cx="3515704" cy="422365"/>
          </a:xfrm>
          <a:prstGeom prst="rect">
            <a:avLst/>
          </a:prstGeom>
        </p:spPr>
        <p:txBody>
          <a:bodyPr rtlCol="0">
            <a:normAutofit/>
          </a:bodyPr>
          <a:lstStyle/>
          <a:p>
            <a:pPr algn="just">
              <a:lnSpc>
                <a:spcPct val="90000"/>
              </a:lnSpc>
              <a:spcBef>
                <a:spcPts val="1000"/>
              </a:spcBef>
            </a:pPr>
            <a:r>
              <a:rPr lang="en-US" sz="2000" spc="200" dirty="0"/>
              <a:t>Administrator Account</a:t>
            </a:r>
            <a:endParaRPr lang="en-US" sz="2000" b="0" i="0" kern="1200" spc="200" baseline="0" dirty="0">
              <a:latin typeface="+mn-lt"/>
              <a:ea typeface="+mn-ea"/>
              <a:cs typeface="+mn-cs"/>
            </a:endParaRPr>
          </a:p>
        </p:txBody>
      </p:sp>
      <p:sp>
        <p:nvSpPr>
          <p:cNvPr id="40" name="TextBox 39">
            <a:extLst>
              <a:ext uri="{FF2B5EF4-FFF2-40B4-BE49-F238E27FC236}">
                <a16:creationId xmlns:a16="http://schemas.microsoft.com/office/drawing/2014/main" id="{739C5467-507A-3D61-2E24-C8D29CC8B510}"/>
              </a:ext>
            </a:extLst>
          </p:cNvPr>
          <p:cNvSpPr txBox="1"/>
          <p:nvPr/>
        </p:nvSpPr>
        <p:spPr>
          <a:xfrm>
            <a:off x="4329582" y="2523933"/>
            <a:ext cx="3515346" cy="3325723"/>
          </a:xfrm>
          <a:prstGeom prst="rect">
            <a:avLst/>
          </a:prstGeom>
        </p:spPr>
        <p:txBody>
          <a:bodyPr>
            <a:normAutofit/>
          </a:bodyPr>
          <a:lstStyle/>
          <a:p>
            <a:pPr algn="just">
              <a:lnSpc>
                <a:spcPct val="150000"/>
              </a:lnSpc>
              <a:spcAft>
                <a:spcPts val="1200"/>
              </a:spcAft>
            </a:pPr>
            <a:r>
              <a:rPr lang="en-US" sz="1400" kern="1200" spc="50" baseline="0">
                <a:latin typeface="+mn-lt"/>
                <a:ea typeface="+mn-ea"/>
                <a:cs typeface="+mn-cs"/>
              </a:rPr>
              <a:t>The forum facilitates networking among MCA students, enabling them to connect with peers from different institutions. It can include features like private messaging, user profiles, and the ability to create study groups or project teams.</a:t>
            </a:r>
          </a:p>
        </p:txBody>
      </p:sp>
      <p:sp>
        <p:nvSpPr>
          <p:cNvPr id="41" name="TextBox 40">
            <a:extLst>
              <a:ext uri="{FF2B5EF4-FFF2-40B4-BE49-F238E27FC236}">
                <a16:creationId xmlns:a16="http://schemas.microsoft.com/office/drawing/2014/main" id="{12457946-94DE-EF9A-D266-FAACEE0C55A7}"/>
              </a:ext>
            </a:extLst>
          </p:cNvPr>
          <p:cNvSpPr txBox="1"/>
          <p:nvPr/>
        </p:nvSpPr>
        <p:spPr>
          <a:xfrm>
            <a:off x="8175666" y="1873262"/>
            <a:ext cx="3720657" cy="422365"/>
          </a:xfrm>
          <a:prstGeom prst="rect">
            <a:avLst/>
          </a:prstGeom>
        </p:spPr>
        <p:txBody>
          <a:bodyPr rtlCol="0">
            <a:noAutofit/>
          </a:bodyPr>
          <a:lstStyle/>
          <a:p>
            <a:pPr algn="just">
              <a:lnSpc>
                <a:spcPct val="90000"/>
              </a:lnSpc>
              <a:spcBef>
                <a:spcPts val="1000"/>
              </a:spcBef>
            </a:pPr>
            <a:r>
              <a:rPr lang="en-US" sz="2000" b="0" i="0" kern="1200" spc="200" baseline="0" dirty="0">
                <a:latin typeface="+mn-lt"/>
                <a:ea typeface="+mn-ea"/>
                <a:cs typeface="+mn-cs"/>
              </a:rPr>
              <a:t>Threads &amp; Comment Filter</a:t>
            </a:r>
          </a:p>
        </p:txBody>
      </p:sp>
      <p:sp>
        <p:nvSpPr>
          <p:cNvPr id="42" name="TextBox 41">
            <a:extLst>
              <a:ext uri="{FF2B5EF4-FFF2-40B4-BE49-F238E27FC236}">
                <a16:creationId xmlns:a16="http://schemas.microsoft.com/office/drawing/2014/main" id="{9626F0EB-0FF0-57B1-3F5B-E10A3237FC57}"/>
              </a:ext>
            </a:extLst>
          </p:cNvPr>
          <p:cNvSpPr txBox="1"/>
          <p:nvPr/>
        </p:nvSpPr>
        <p:spPr>
          <a:xfrm>
            <a:off x="8175666" y="2523933"/>
            <a:ext cx="3515346" cy="3325723"/>
          </a:xfrm>
          <a:prstGeom prst="rect">
            <a:avLst/>
          </a:prstGeom>
        </p:spPr>
        <p:txBody>
          <a:bodyPr>
            <a:normAutofit/>
          </a:bodyPr>
          <a:lstStyle/>
          <a:p>
            <a:pPr algn="just">
              <a:lnSpc>
                <a:spcPct val="150000"/>
              </a:lnSpc>
              <a:spcAft>
                <a:spcPts val="1200"/>
              </a:spcAft>
            </a:pPr>
            <a:r>
              <a:rPr lang="en-US" sz="1300" kern="1200" spc="50" baseline="0" dirty="0">
                <a:latin typeface="+mn-lt"/>
                <a:ea typeface="+mn-ea"/>
                <a:cs typeface="+mn-cs"/>
              </a:rPr>
              <a:t>The forum provides threads or forums where students can post questions, participate in discussions, and seek assistance on various MCA-related topics. These boards are usually categorized based on subjects. These threads and comments are also check for any inappropriate </a:t>
            </a:r>
            <a:r>
              <a:rPr lang="en-US" sz="1300" spc="50" dirty="0"/>
              <a:t>use of words.</a:t>
            </a:r>
            <a:endParaRPr lang="en-US" sz="1300" kern="1200" spc="50" baseline="0" dirty="0">
              <a:latin typeface="+mn-lt"/>
              <a:ea typeface="+mn-ea"/>
              <a:cs typeface="+mn-cs"/>
            </a:endParaRPr>
          </a:p>
        </p:txBody>
      </p:sp>
      <p:sp>
        <p:nvSpPr>
          <p:cNvPr id="43" name="Date Placeholder 2">
            <a:extLst>
              <a:ext uri="{FF2B5EF4-FFF2-40B4-BE49-F238E27FC236}">
                <a16:creationId xmlns:a16="http://schemas.microsoft.com/office/drawing/2014/main" id="{3596DD37-3BDE-8813-988C-67F81F5524B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lgn="just">
              <a:spcAft>
                <a:spcPts val="600"/>
              </a:spcAft>
            </a:pPr>
            <a:r>
              <a:rPr lang="en-US" kern="1200" cap="all" spc="150" baseline="0">
                <a:latin typeface="+mn-lt"/>
                <a:ea typeface="+mn-ea"/>
                <a:cs typeface="+mn-cs"/>
              </a:rPr>
              <a:t>20XX</a:t>
            </a:r>
          </a:p>
        </p:txBody>
      </p:sp>
      <p:sp>
        <p:nvSpPr>
          <p:cNvPr id="44" name="Footer Placeholder 3">
            <a:extLst>
              <a:ext uri="{FF2B5EF4-FFF2-40B4-BE49-F238E27FC236}">
                <a16:creationId xmlns:a16="http://schemas.microsoft.com/office/drawing/2014/main" id="{7B2959C8-9145-AF51-4F3F-4D197C58DCF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just">
              <a:spcAft>
                <a:spcPts val="600"/>
              </a:spcAft>
            </a:pPr>
            <a:r>
              <a:rPr lang="en-US" kern="1200" cap="all" spc="150" baseline="0">
                <a:latin typeface="+mn-lt"/>
                <a:ea typeface="+mn-ea"/>
                <a:cs typeface="+mn-cs"/>
              </a:rPr>
              <a:t>PRESENTATION TITLE</a:t>
            </a:r>
          </a:p>
        </p:txBody>
      </p:sp>
      <p:sp>
        <p:nvSpPr>
          <p:cNvPr id="45" name="Slide Number Placeholder 4">
            <a:extLst>
              <a:ext uri="{FF2B5EF4-FFF2-40B4-BE49-F238E27FC236}">
                <a16:creationId xmlns:a16="http://schemas.microsoft.com/office/drawing/2014/main" id="{69EFAB70-DD89-EDD7-8D77-F4E81EE5C44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just">
              <a:spcAft>
                <a:spcPts val="600"/>
              </a:spcAft>
            </a:pPr>
            <a:fld id="{F91729D4-A164-47A3-830D-E792BCE699E4}" type="slidenum">
              <a:rPr lang="en-US" smtClean="0"/>
              <a:pPr algn="just">
                <a:spcAft>
                  <a:spcPts val="600"/>
                </a:spcAft>
              </a:pPr>
              <a:t>8</a:t>
            </a:fld>
            <a:endParaRPr lang="en-US"/>
          </a:p>
        </p:txBody>
      </p:sp>
    </p:spTree>
    <p:extLst>
      <p:ext uri="{BB962C8B-B14F-4D97-AF65-F5344CB8AC3E}">
        <p14:creationId xmlns:p14="http://schemas.microsoft.com/office/powerpoint/2010/main" val="219899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D81B-89DB-F9D5-C9F1-F2AA15AF4F7C}"/>
              </a:ext>
            </a:extLst>
          </p:cNvPr>
          <p:cNvSpPr>
            <a:spLocks noGrp="1"/>
          </p:cNvSpPr>
          <p:nvPr>
            <p:ph type="title"/>
          </p:nvPr>
        </p:nvSpPr>
        <p:spPr>
          <a:xfrm>
            <a:off x="838200" y="640431"/>
            <a:ext cx="10515600" cy="726137"/>
          </a:xfrm>
        </p:spPr>
        <p:txBody>
          <a:bodyPr anchor="ctr">
            <a:normAutofit/>
          </a:bodyPr>
          <a:lstStyle/>
          <a:p>
            <a:pPr algn="just"/>
            <a:r>
              <a:rPr lang="en-US" kern="1200" cap="all" spc="200" baseline="0" dirty="0">
                <a:latin typeface="+mj-lt"/>
                <a:ea typeface="+mj-ea"/>
                <a:cs typeface="+mj-cs"/>
              </a:rPr>
              <a:t> features &amp; overview</a:t>
            </a:r>
          </a:p>
        </p:txBody>
      </p:sp>
      <p:sp>
        <p:nvSpPr>
          <p:cNvPr id="19" name="TextBox 18">
            <a:extLst>
              <a:ext uri="{FF2B5EF4-FFF2-40B4-BE49-F238E27FC236}">
                <a16:creationId xmlns:a16="http://schemas.microsoft.com/office/drawing/2014/main" id="{26FC0F97-DA21-AAB1-F90F-3F9AA622EBA4}"/>
              </a:ext>
            </a:extLst>
          </p:cNvPr>
          <p:cNvSpPr txBox="1"/>
          <p:nvPr/>
        </p:nvSpPr>
        <p:spPr>
          <a:xfrm>
            <a:off x="505048" y="1913776"/>
            <a:ext cx="3515704" cy="422365"/>
          </a:xfrm>
          <a:prstGeom prst="rect">
            <a:avLst/>
          </a:prstGeom>
        </p:spPr>
        <p:txBody>
          <a:bodyPr rtlCol="0">
            <a:normAutofit/>
          </a:bodyPr>
          <a:lstStyle/>
          <a:p>
            <a:pPr algn="just">
              <a:lnSpc>
                <a:spcPct val="90000"/>
              </a:lnSpc>
              <a:spcBef>
                <a:spcPts val="1000"/>
              </a:spcBef>
            </a:pPr>
            <a:r>
              <a:rPr lang="en-US" sz="2000" b="0" i="0" kern="1200" spc="200" baseline="0" dirty="0">
                <a:latin typeface="+mn-lt"/>
                <a:ea typeface="+mn-ea"/>
                <a:cs typeface="+mn-cs"/>
              </a:rPr>
              <a:t>Technical Support</a:t>
            </a:r>
          </a:p>
        </p:txBody>
      </p:sp>
      <p:sp>
        <p:nvSpPr>
          <p:cNvPr id="18" name="TextBox 17">
            <a:extLst>
              <a:ext uri="{FF2B5EF4-FFF2-40B4-BE49-F238E27FC236}">
                <a16:creationId xmlns:a16="http://schemas.microsoft.com/office/drawing/2014/main" id="{790A14FF-11AB-4566-7B1A-BDED4E238E79}"/>
              </a:ext>
            </a:extLst>
          </p:cNvPr>
          <p:cNvSpPr txBox="1"/>
          <p:nvPr/>
        </p:nvSpPr>
        <p:spPr>
          <a:xfrm>
            <a:off x="482932" y="2523933"/>
            <a:ext cx="3515346" cy="3325723"/>
          </a:xfrm>
          <a:prstGeom prst="rect">
            <a:avLst/>
          </a:prstGeom>
        </p:spPr>
        <p:txBody>
          <a:bodyPr>
            <a:normAutofit/>
          </a:bodyPr>
          <a:lstStyle/>
          <a:p>
            <a:pPr algn="just">
              <a:lnSpc>
                <a:spcPct val="150000"/>
              </a:lnSpc>
              <a:spcAft>
                <a:spcPts val="1200"/>
              </a:spcAft>
            </a:pPr>
            <a:r>
              <a:rPr lang="en-US" sz="1400" kern="1200" spc="50" baseline="0" dirty="0">
                <a:latin typeface="+mn-lt"/>
                <a:ea typeface="+mn-ea"/>
                <a:cs typeface="+mn-cs"/>
              </a:rPr>
              <a:t>The forum can have a dedicated section or knowledgeable members who provide technical support and guidance on programming languages, software tools, debugging issues, and other technical queries.</a:t>
            </a:r>
          </a:p>
        </p:txBody>
      </p:sp>
      <p:sp>
        <p:nvSpPr>
          <p:cNvPr id="9" name="TextBox 8">
            <a:extLst>
              <a:ext uri="{FF2B5EF4-FFF2-40B4-BE49-F238E27FC236}">
                <a16:creationId xmlns:a16="http://schemas.microsoft.com/office/drawing/2014/main" id="{E00BCF71-255C-2019-BCE6-2DE2169FAA29}"/>
              </a:ext>
            </a:extLst>
          </p:cNvPr>
          <p:cNvSpPr txBox="1"/>
          <p:nvPr/>
        </p:nvSpPr>
        <p:spPr>
          <a:xfrm>
            <a:off x="4329224" y="1913778"/>
            <a:ext cx="3515704" cy="422365"/>
          </a:xfrm>
          <a:prstGeom prst="rect">
            <a:avLst/>
          </a:prstGeom>
        </p:spPr>
        <p:txBody>
          <a:bodyPr rtlCol="0">
            <a:normAutofit/>
          </a:bodyPr>
          <a:lstStyle/>
          <a:p>
            <a:pPr algn="just">
              <a:lnSpc>
                <a:spcPct val="90000"/>
              </a:lnSpc>
              <a:spcBef>
                <a:spcPts val="1000"/>
              </a:spcBef>
            </a:pPr>
            <a:r>
              <a:rPr lang="en-US" sz="2000" b="0" i="0" kern="1200" spc="200" baseline="0" dirty="0">
                <a:latin typeface="+mn-lt"/>
                <a:ea typeface="+mn-ea"/>
                <a:cs typeface="+mn-cs"/>
              </a:rPr>
              <a:t>Collaboration</a:t>
            </a:r>
          </a:p>
        </p:txBody>
      </p:sp>
      <p:sp>
        <p:nvSpPr>
          <p:cNvPr id="12" name="TextBox 11">
            <a:extLst>
              <a:ext uri="{FF2B5EF4-FFF2-40B4-BE49-F238E27FC236}">
                <a16:creationId xmlns:a16="http://schemas.microsoft.com/office/drawing/2014/main" id="{EBD7DB72-5D46-D8F2-5D92-89D1BC101033}"/>
              </a:ext>
            </a:extLst>
          </p:cNvPr>
          <p:cNvSpPr txBox="1"/>
          <p:nvPr/>
        </p:nvSpPr>
        <p:spPr>
          <a:xfrm>
            <a:off x="4329582" y="2523933"/>
            <a:ext cx="3515346" cy="3325723"/>
          </a:xfrm>
          <a:prstGeom prst="rect">
            <a:avLst/>
          </a:prstGeom>
        </p:spPr>
        <p:txBody>
          <a:bodyPr>
            <a:normAutofit/>
          </a:bodyPr>
          <a:lstStyle/>
          <a:p>
            <a:pPr algn="just">
              <a:lnSpc>
                <a:spcPct val="150000"/>
              </a:lnSpc>
              <a:spcAft>
                <a:spcPts val="1200"/>
              </a:spcAft>
            </a:pPr>
            <a:r>
              <a:rPr lang="en-US" sz="1400" kern="1200" spc="50" baseline="0">
                <a:latin typeface="+mn-lt"/>
                <a:ea typeface="+mn-ea"/>
                <a:cs typeface="+mn-cs"/>
              </a:rPr>
              <a:t>The forum facilitates networking among MCA students, enabling them to connect with peers from different institutions. It can include features like private messaging, user profiles, and the ability to create study groups or project teams.</a:t>
            </a:r>
          </a:p>
        </p:txBody>
      </p:sp>
      <p:sp>
        <p:nvSpPr>
          <p:cNvPr id="8" name="TextBox 7">
            <a:extLst>
              <a:ext uri="{FF2B5EF4-FFF2-40B4-BE49-F238E27FC236}">
                <a16:creationId xmlns:a16="http://schemas.microsoft.com/office/drawing/2014/main" id="{AEAA0712-174F-65CD-7F10-1A233AA02508}"/>
              </a:ext>
            </a:extLst>
          </p:cNvPr>
          <p:cNvSpPr txBox="1"/>
          <p:nvPr/>
        </p:nvSpPr>
        <p:spPr>
          <a:xfrm>
            <a:off x="8153400" y="1761891"/>
            <a:ext cx="3515704" cy="726137"/>
          </a:xfrm>
          <a:prstGeom prst="rect">
            <a:avLst/>
          </a:prstGeom>
        </p:spPr>
        <p:txBody>
          <a:bodyPr rtlCol="0">
            <a:normAutofit lnSpcReduction="10000"/>
          </a:bodyPr>
          <a:lstStyle/>
          <a:p>
            <a:pPr algn="just">
              <a:lnSpc>
                <a:spcPct val="90000"/>
              </a:lnSpc>
              <a:spcBef>
                <a:spcPts val="1000"/>
              </a:spcBef>
            </a:pPr>
            <a:r>
              <a:rPr lang="en-US" sz="2000" b="0" i="0" kern="1200" spc="200" baseline="0" dirty="0">
                <a:latin typeface="+mn-lt"/>
                <a:ea typeface="+mn-ea"/>
                <a:cs typeface="+mn-cs"/>
              </a:rPr>
              <a:t>Edit</a:t>
            </a:r>
            <a:r>
              <a:rPr lang="en-US" sz="2000" spc="200" dirty="0"/>
              <a:t>/Remove Threads &amp; </a:t>
            </a:r>
          </a:p>
          <a:p>
            <a:pPr algn="just">
              <a:lnSpc>
                <a:spcPct val="90000"/>
              </a:lnSpc>
              <a:spcBef>
                <a:spcPts val="1000"/>
              </a:spcBef>
            </a:pPr>
            <a:r>
              <a:rPr lang="en-US" sz="2000" b="0" i="0" kern="1200" spc="200" baseline="0" dirty="0">
                <a:latin typeface="+mn-lt"/>
                <a:ea typeface="+mn-ea"/>
                <a:cs typeface="+mn-cs"/>
              </a:rPr>
              <a:t>Comments</a:t>
            </a:r>
          </a:p>
        </p:txBody>
      </p:sp>
      <p:sp>
        <p:nvSpPr>
          <p:cNvPr id="7" name="TextBox 6">
            <a:extLst>
              <a:ext uri="{FF2B5EF4-FFF2-40B4-BE49-F238E27FC236}">
                <a16:creationId xmlns:a16="http://schemas.microsoft.com/office/drawing/2014/main" id="{61E245D2-9C1B-33CC-485D-64F03BFF22D9}"/>
              </a:ext>
            </a:extLst>
          </p:cNvPr>
          <p:cNvSpPr txBox="1"/>
          <p:nvPr/>
        </p:nvSpPr>
        <p:spPr>
          <a:xfrm>
            <a:off x="8193722" y="2623687"/>
            <a:ext cx="3515346" cy="2169365"/>
          </a:xfrm>
          <a:prstGeom prst="rect">
            <a:avLst/>
          </a:prstGeom>
        </p:spPr>
        <p:txBody>
          <a:bodyPr>
            <a:normAutofit/>
          </a:bodyPr>
          <a:lstStyle/>
          <a:p>
            <a:pPr algn="just">
              <a:lnSpc>
                <a:spcPct val="107000"/>
              </a:lnSpc>
            </a:pPr>
            <a:r>
              <a:rPr lang="en-US" sz="1400" dirty="0">
                <a:solidFill>
                  <a:schemeClr val="tx1">
                    <a:lumMod val="85000"/>
                    <a:lumOff val="15000"/>
                  </a:schemeClr>
                </a:solidFill>
                <a:effectLst/>
                <a:ea typeface="Times New Roman" panose="02020603050405020304" pitchFamily="18" charset="0"/>
              </a:rPr>
              <a:t>Granting users, the ability to remove their own comments provides greater control over their contributions. This feature allows users to rectify any mistakes, retract irrelevant or outdated comments, or delete content.</a:t>
            </a:r>
            <a:endParaRPr lang="en-IN" sz="1400" dirty="0">
              <a:solidFill>
                <a:schemeClr val="tx1">
                  <a:lumMod val="85000"/>
                  <a:lumOff val="15000"/>
                </a:schemeClr>
              </a:solidFill>
              <a:effectLst/>
              <a:ea typeface="Times New Roman" panose="02020603050405020304" pitchFamily="18" charset="0"/>
            </a:endParaRPr>
          </a:p>
        </p:txBody>
      </p:sp>
      <p:sp>
        <p:nvSpPr>
          <p:cNvPr id="3" name="Date Placeholder 2">
            <a:extLst>
              <a:ext uri="{FF2B5EF4-FFF2-40B4-BE49-F238E27FC236}">
                <a16:creationId xmlns:a16="http://schemas.microsoft.com/office/drawing/2014/main" id="{2E15328F-E06F-F31D-71C5-09CCD38528E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lgn="just">
              <a:spcAft>
                <a:spcPts val="600"/>
              </a:spcAft>
            </a:pPr>
            <a:r>
              <a:rPr lang="en-US" kern="1200" cap="all" spc="150" baseline="0">
                <a:latin typeface="+mn-lt"/>
                <a:ea typeface="+mn-ea"/>
                <a:cs typeface="+mn-cs"/>
              </a:rPr>
              <a:t>20XX</a:t>
            </a:r>
          </a:p>
        </p:txBody>
      </p:sp>
      <p:sp>
        <p:nvSpPr>
          <p:cNvPr id="4" name="Footer Placeholder 3">
            <a:extLst>
              <a:ext uri="{FF2B5EF4-FFF2-40B4-BE49-F238E27FC236}">
                <a16:creationId xmlns:a16="http://schemas.microsoft.com/office/drawing/2014/main" id="{EA512F1D-386A-3795-B0EC-D2EEF6EA7B7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just">
              <a:spcAft>
                <a:spcPts val="600"/>
              </a:spcAft>
            </a:pPr>
            <a:r>
              <a:rPr lang="en-US" kern="1200" cap="all" spc="150" baseline="0">
                <a:latin typeface="+mn-lt"/>
                <a:ea typeface="+mn-ea"/>
                <a:cs typeface="+mn-cs"/>
              </a:rPr>
              <a:t>PRESENTATION TITLE</a:t>
            </a:r>
          </a:p>
        </p:txBody>
      </p:sp>
      <p:sp>
        <p:nvSpPr>
          <p:cNvPr id="5" name="Slide Number Placeholder 4">
            <a:extLst>
              <a:ext uri="{FF2B5EF4-FFF2-40B4-BE49-F238E27FC236}">
                <a16:creationId xmlns:a16="http://schemas.microsoft.com/office/drawing/2014/main" id="{A94A60CC-9ED4-FB00-E3F2-607D5B41184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just">
              <a:spcAft>
                <a:spcPts val="600"/>
              </a:spcAft>
            </a:pPr>
            <a:fld id="{F91729D4-A164-47A3-830D-E792BCE699E4}" type="slidenum">
              <a:rPr lang="en-US" smtClean="0"/>
              <a:pPr algn="just">
                <a:spcAft>
                  <a:spcPts val="600"/>
                </a:spcAft>
              </a:pPr>
              <a:t>9</a:t>
            </a:fld>
            <a:endParaRPr lang="en-US"/>
          </a:p>
        </p:txBody>
      </p:sp>
    </p:spTree>
    <p:extLst>
      <p:ext uri="{BB962C8B-B14F-4D97-AF65-F5344CB8AC3E}">
        <p14:creationId xmlns:p14="http://schemas.microsoft.com/office/powerpoint/2010/main" val="3643432743"/>
      </p:ext>
    </p:extLst>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EB91EBED-606F-4526-98F2-0BC37D122083}" vid="{0066A017-97AF-4FCB-BD31-68FEF3C01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0C81F5-4E08-4068-8DC9-6D21305E57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119E3DC-63DC-4703-A1A6-A21819296CF6}">
  <ds:schemaRefs>
    <ds:schemaRef ds:uri="http://schemas.microsoft.com/sharepoint/v3/contenttype/forms"/>
  </ds:schemaRefs>
</ds:datastoreItem>
</file>

<file path=customXml/itemProps3.xml><?xml version="1.0" encoding="utf-8"?>
<ds:datastoreItem xmlns:ds="http://schemas.openxmlformats.org/officeDocument/2006/customXml" ds:itemID="{3E84E3F0-7763-473A-A672-F70F538DA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Coastal presentation</Template>
  <TotalTime>967</TotalTime>
  <Words>1140</Words>
  <Application>Microsoft Office PowerPoint</Application>
  <PresentationFormat>Widescreen</PresentationFormat>
  <Paragraphs>250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Segoe UI</vt:lpstr>
      <vt:lpstr>Segoe UI Light</vt:lpstr>
      <vt:lpstr>Segoe UI Light (Body)</vt:lpstr>
      <vt:lpstr>Segoe UI Light (Headings)</vt:lpstr>
      <vt:lpstr>Times New Roman</vt:lpstr>
      <vt:lpstr>Office Theme</vt:lpstr>
      <vt:lpstr>AIGs mca forum</vt:lpstr>
      <vt:lpstr>Agenda</vt:lpstr>
      <vt:lpstr>Introduction</vt:lpstr>
      <vt:lpstr>Objective</vt:lpstr>
      <vt:lpstr>PowerPoint Presentation</vt:lpstr>
      <vt:lpstr>PowerPoint Presentation</vt:lpstr>
      <vt:lpstr>platform</vt:lpstr>
      <vt:lpstr> features &amp; overview</vt:lpstr>
      <vt:lpstr> features &amp; overview</vt:lpstr>
      <vt:lpstr>   features &amp; overview</vt:lpstr>
      <vt:lpstr>PowerPoint Presentation</vt:lpstr>
      <vt:lpstr>PowerPoint Presentation</vt:lpstr>
      <vt:lpstr>PowerPoint Presentation</vt:lpstr>
      <vt:lpstr>PowerPoint Presentation</vt:lpstr>
      <vt:lpstr>PowerPoint Presentation</vt:lpstr>
      <vt:lpstr>Test case &amp; Result</vt:lpstr>
      <vt:lpstr>Screenshots </vt:lpstr>
      <vt:lpstr>PowerPoint Presentation</vt:lpstr>
      <vt:lpstr>PowerPoint Presentation</vt:lpstr>
      <vt:lpstr>PowerPoint Presentation</vt:lpstr>
      <vt:lpstr>PowerPoint Presentation</vt:lpstr>
      <vt:lpstr>Conclusion</vt:lpstr>
      <vt:lpstr>Future work</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AIGs mca forum</dc:title>
  <dc:creator>Abhishek Kumar Boby</dc:creator>
  <cp:lastModifiedBy>Faizan Khan</cp:lastModifiedBy>
  <cp:revision>30</cp:revision>
  <dcterms:created xsi:type="dcterms:W3CDTF">2023-07-06T12:51:29Z</dcterms:created>
  <dcterms:modified xsi:type="dcterms:W3CDTF">2023-07-10T02:53:45Z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