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ssistant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ssistant-regular.fntdata"/><Relationship Id="rId14" Type="http://schemas.openxmlformats.org/officeDocument/2006/relationships/slide" Target="slides/slide10.xml"/><Relationship Id="rId16" Type="http://schemas.openxmlformats.org/officeDocument/2006/relationships/font" Target="fonts/Assistan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647448be2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647448be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56d26471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56d26471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83f1124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83f1124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ad5c59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ad5c59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ad5c59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ad5c59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ad5c59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ad5c59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71ec1de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71ec1de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71ec1de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71ec1de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71ec1de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71ec1de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ad5c597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ad5c597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37" name="Google Shape;37;p3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3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11700" y="1239050"/>
            <a:ext cx="71964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Java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Rouhallah Afsharpour &amp; Luay Al-Jumaa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Thank you for your attention!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Any question?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Groceries App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 AND REGISTRATION PART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the main menu the following options are provided: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as a new user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Restore the password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Quit</a:t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9" name="Google Shape;149;p23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150" name="Google Shape;150;p23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75" y="1452400"/>
            <a:ext cx="4047275" cy="314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3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54" name="Google Shape;154;p23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AREA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6"/>
              <a:t>Through the main menu an admin can login via email and password and choose:</a:t>
            </a:r>
            <a:endParaRPr sz="2316"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See the list of users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Make a user admin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delete a user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See the orders of a user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See list of Orders based on popularity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 out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3" name="Google Shape;163;p24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164" name="Google Shape;164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550" y="1361825"/>
            <a:ext cx="5162775" cy="3427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8" name="Google Shape;168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AREA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the main menu a user can login via email and password and choose: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order (presented later)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previous orders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 all orders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orders of a time period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out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7" name="Google Shape;177;p25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178" name="Google Shape;178;p2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75" y="1510985"/>
            <a:ext cx="5385451" cy="271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5"/>
          <p:cNvGrpSpPr/>
          <p:nvPr/>
        </p:nvGrpSpPr>
        <p:grpSpPr>
          <a:xfrm rot="2700000">
            <a:off x="7987986" y="3738066"/>
            <a:ext cx="1067690" cy="867892"/>
            <a:chOff x="919500" y="1916075"/>
            <a:chExt cx="1067700" cy="867900"/>
          </a:xfrm>
        </p:grpSpPr>
        <p:sp>
          <p:nvSpPr>
            <p:cNvPr id="182" name="Google Shape;182;p2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CATEGORIES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Start buying Products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Choosing a Category</a:t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725" y="1045450"/>
            <a:ext cx="5467326" cy="340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6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93" name="Google Shape;193;p2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6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196" name="Google Shape;196;p2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239975" y="342900"/>
            <a:ext cx="3162900" cy="4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 A CHOSEN CATEGORY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 or not 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800" y="438063"/>
            <a:ext cx="4875826" cy="4419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7"/>
          <p:cNvGrpSpPr/>
          <p:nvPr/>
        </p:nvGrpSpPr>
        <p:grpSpPr>
          <a:xfrm rot="2700000">
            <a:off x="8000286" y="2518816"/>
            <a:ext cx="1067690" cy="867892"/>
            <a:chOff x="919500" y="1916075"/>
            <a:chExt cx="1067700" cy="867900"/>
          </a:xfrm>
        </p:grpSpPr>
        <p:sp>
          <p:nvSpPr>
            <p:cNvPr id="206" name="Google Shape;206;p27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7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209" name="Google Shape;209;p27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342900"/>
            <a:ext cx="341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INVOICE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024600"/>
            <a:ext cx="3417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chosen products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Price to pay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Date of Payment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or Buy more </a:t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8" name="Google Shape;218;p28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219" name="Google Shape;219;p28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250" y="342813"/>
            <a:ext cx="4722533" cy="44578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8"/>
          <p:cNvGrpSpPr/>
          <p:nvPr/>
        </p:nvGrpSpPr>
        <p:grpSpPr>
          <a:xfrm rot="2700000">
            <a:off x="7828161" y="2863066"/>
            <a:ext cx="1067690" cy="867892"/>
            <a:chOff x="919500" y="1916075"/>
            <a:chExt cx="1067700" cy="867900"/>
          </a:xfrm>
        </p:grpSpPr>
        <p:sp>
          <p:nvSpPr>
            <p:cNvPr id="223" name="Google Shape;223;p28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0"/>
              <a:t>Through this project the following aims were achieved:</a:t>
            </a:r>
            <a:endParaRPr sz="1830"/>
          </a:p>
          <a:p>
            <a:pPr indent="-336131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30"/>
              <a:t>How </a:t>
            </a:r>
            <a:r>
              <a:rPr lang="en" sz="1830"/>
              <a:t>to collaboratively work on code through Github</a:t>
            </a:r>
            <a:endParaRPr sz="1830"/>
          </a:p>
          <a:p>
            <a:pPr indent="-336131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30"/>
              <a:t>Object-oriented programming (OOP)</a:t>
            </a:r>
            <a:endParaRPr sz="1830"/>
          </a:p>
          <a:p>
            <a:pPr indent="-336131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30"/>
              <a:t>Using Java collections framework</a:t>
            </a:r>
            <a:endParaRPr sz="1830"/>
          </a:p>
          <a:p>
            <a:pPr indent="-336131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30"/>
              <a:t>Storing data in files and read the information from them</a:t>
            </a:r>
            <a:endParaRPr sz="1830"/>
          </a:p>
          <a:p>
            <a:pPr indent="-336131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830"/>
              <a:t>Error handling, etc.</a:t>
            </a:r>
            <a:endParaRPr sz="183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2" name="Google Shape;232;p29"/>
          <p:cNvGrpSpPr/>
          <p:nvPr/>
        </p:nvGrpSpPr>
        <p:grpSpPr>
          <a:xfrm rot="8100353">
            <a:off x="415273" y="3812605"/>
            <a:ext cx="734820" cy="597312"/>
            <a:chOff x="521400" y="3135325"/>
            <a:chExt cx="1067700" cy="867900"/>
          </a:xfrm>
        </p:grpSpPr>
        <p:sp>
          <p:nvSpPr>
            <p:cNvPr id="233" name="Google Shape;233;p29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9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236" name="Google Shape;236;p29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