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ectangle à coins arrondis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ectangle à coins arrondis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ectangle à coins arrondis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ectangle à coins arrondis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03/08/2021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BE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zacademy.com/programming-languages/best-programming-languages-to-learn-in-2020-2021/" TargetMode="External"/><Relationship Id="rId2" Type="http://schemas.openxmlformats.org/officeDocument/2006/relationships/hyperlink" Target="https://www.webzacademy.com/full-stack-development/learn-javascript-framework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Capture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31640" y="1052736"/>
            <a:ext cx="6054519" cy="548647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How does the web work</a:t>
            </a:r>
            <a:r>
              <a:rPr lang="en-US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user enters a URL into a browser (for example, Google. com. </a:t>
            </a:r>
          </a:p>
          <a:p>
            <a:r>
              <a:rPr lang="en-US" dirty="0" smtClean="0"/>
              <a:t>This request is passed to a domain name server. </a:t>
            </a:r>
          </a:p>
          <a:p>
            <a:r>
              <a:rPr lang="en-US" dirty="0" smtClean="0"/>
              <a:t>The domain name server returns an IP address for the server that hosts the Website (for example, 68. 178. 157. 132). </a:t>
            </a:r>
          </a:p>
          <a:p>
            <a:r>
              <a:rPr lang="en-US" dirty="0" smtClean="0"/>
              <a:t>The browser requests the page from the Web server using the IP address specified by the domain name server. </a:t>
            </a:r>
          </a:p>
          <a:p>
            <a:r>
              <a:rPr lang="en-US" dirty="0" smtClean="0"/>
              <a:t>The Web server returns the page to the IP address specified by the browser requesting the page. </a:t>
            </a:r>
          </a:p>
          <a:p>
            <a:r>
              <a:rPr lang="en-US" dirty="0" smtClean="0"/>
              <a:t>The page may also contain links to other files on the same server, such as images, which the browser will also request. </a:t>
            </a:r>
            <a:endParaRPr lang="en-US" smtClean="0"/>
          </a:p>
          <a:p>
            <a:r>
              <a:rPr lang="en-US" smtClean="0"/>
              <a:t>The </a:t>
            </a:r>
            <a:r>
              <a:rPr lang="en-US" dirty="0" smtClean="0"/>
              <a:t>browser collects all the information and displays to your computer in the form of Web page.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What </a:t>
            </a:r>
            <a:r>
              <a:rPr lang="en-US" dirty="0" smtClean="0"/>
              <a:t>do you need</a:t>
            </a:r>
            <a:r>
              <a:rPr lang="en-US" i="1" dirty="0" smtClean="0"/>
              <a:t> to be a web developer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200" b="1" dirty="0" smtClean="0"/>
              <a:t>What qualifications do you need to become a web developer  ?</a:t>
            </a:r>
          </a:p>
          <a:p>
            <a:r>
              <a:rPr lang="en-US" dirty="0" smtClean="0"/>
              <a:t>User experience (UX)</a:t>
            </a:r>
          </a:p>
          <a:p>
            <a:r>
              <a:rPr lang="en-US" dirty="0" smtClean="0"/>
              <a:t>User interface (UI)</a:t>
            </a:r>
          </a:p>
          <a:p>
            <a:r>
              <a:rPr lang="en-US" dirty="0" smtClean="0"/>
              <a:t>Visual design</a:t>
            </a:r>
          </a:p>
          <a:p>
            <a:r>
              <a:rPr lang="en-US" dirty="0" smtClean="0"/>
              <a:t>Coding languages including HTML and CSS</a:t>
            </a:r>
          </a:p>
          <a:p>
            <a:r>
              <a:rPr lang="en-US" dirty="0" smtClean="0"/>
              <a:t>Frontend web </a:t>
            </a:r>
            <a:r>
              <a:rPr lang="en-US" dirty="0" err="1" smtClean="0"/>
              <a:t>programing</a:t>
            </a:r>
            <a:r>
              <a:rPr lang="en-US" dirty="0" smtClean="0"/>
              <a:t> languages and skills such as JavaScript, Ajax and web animation techniques</a:t>
            </a:r>
          </a:p>
          <a:p>
            <a:r>
              <a:rPr lang="en-US" dirty="0" smtClean="0"/>
              <a:t>Backend web </a:t>
            </a:r>
            <a:r>
              <a:rPr lang="en-US" dirty="0" err="1" smtClean="0"/>
              <a:t>programing</a:t>
            </a:r>
            <a:r>
              <a:rPr lang="en-US" dirty="0" smtClean="0"/>
              <a:t> languages such as C# or Java, PHP and Ruby</a:t>
            </a:r>
          </a:p>
          <a:p>
            <a:r>
              <a:rPr lang="en-US" dirty="0" smtClean="0"/>
              <a:t>Design software like Photoshop and Illustrator and Sketch</a:t>
            </a:r>
          </a:p>
          <a:p>
            <a:r>
              <a:rPr lang="en-US" dirty="0" smtClean="0"/>
              <a:t>An understanding of SEO</a:t>
            </a:r>
          </a:p>
          <a:p>
            <a:r>
              <a:rPr lang="en-US" dirty="0" smtClean="0"/>
              <a:t>Web servers and how they function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14400" y="260648"/>
            <a:ext cx="7772400" cy="575915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cap="all" dirty="0" smtClean="0"/>
              <a:t>WHAT KNOWLEDGE SHOULD A WEB DEVELOPER HAVE ?</a:t>
            </a:r>
            <a:endParaRPr lang="en-US" sz="2400" b="1" dirty="0" smtClean="0"/>
          </a:p>
          <a:p>
            <a:r>
              <a:rPr lang="en-US" sz="2000" b="1" dirty="0" smtClean="0"/>
              <a:t>HTML/CSS skills: </a:t>
            </a:r>
            <a:r>
              <a:rPr lang="en-US" sz="2000" dirty="0" smtClean="0"/>
              <a:t>If you hope to become a web developer, it’s important that you understand HTML and CSS. </a:t>
            </a:r>
          </a:p>
          <a:p>
            <a:r>
              <a:rPr lang="en-US" sz="2000" b="1" dirty="0" smtClean="0"/>
              <a:t>Analytical skills: </a:t>
            </a:r>
            <a:r>
              <a:rPr lang="en-US" sz="2000" dirty="0" smtClean="0"/>
              <a:t>As a web developer, you will need to have analytical skills to create a multifariousness of websites.</a:t>
            </a:r>
          </a:p>
          <a:p>
            <a:r>
              <a:rPr lang="en-US" sz="2000" b="1" dirty="0" smtClean="0"/>
              <a:t>Responsive design skills: </a:t>
            </a:r>
            <a:r>
              <a:rPr lang="en-US" sz="2000" dirty="0" smtClean="0"/>
              <a:t>If you work as a web developer, it’s important to understand how responsive works. </a:t>
            </a:r>
          </a:p>
          <a:p>
            <a:r>
              <a:rPr lang="en-US" sz="2000" b="1" dirty="0" smtClean="0"/>
              <a:t>JavaScript skills: </a:t>
            </a:r>
            <a:r>
              <a:rPr lang="en-US" sz="2000" u="sng" dirty="0" smtClean="0">
                <a:hlinkClick r:id="rId2"/>
              </a:rPr>
              <a:t>JavaScript</a:t>
            </a:r>
            <a:r>
              <a:rPr lang="en-US" sz="2000" dirty="0" smtClean="0"/>
              <a:t> is a high-level </a:t>
            </a:r>
            <a:r>
              <a:rPr lang="en-US" sz="2000" u="sng" dirty="0" smtClean="0">
                <a:hlinkClick r:id="rId3"/>
              </a:rPr>
              <a:t>programming language</a:t>
            </a:r>
            <a:r>
              <a:rPr lang="en-US" sz="2000" dirty="0" smtClean="0"/>
              <a:t> that implements features onto a website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Interpersonal skills: </a:t>
            </a:r>
            <a:r>
              <a:rPr lang="en-US" sz="2000" dirty="0" smtClean="0"/>
              <a:t>This includes various social skills like good body language, active listening skills, and overall good work and positive attitude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Testing skills: </a:t>
            </a:r>
            <a:r>
              <a:rPr lang="en-US" sz="2000" dirty="0" smtClean="0"/>
              <a:t>As a web developer, it is important to know how to continuously test your webpage for any possible errors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Back-end basics: </a:t>
            </a:r>
            <a:r>
              <a:rPr lang="en-US" sz="2000" dirty="0" smtClean="0"/>
              <a:t>You will also need to understand the fundamentals of back-end web development</a:t>
            </a:r>
            <a:r>
              <a:rPr lang="en-US" sz="2000" dirty="0" smtClean="0"/>
              <a:t>.</a:t>
            </a:r>
          </a:p>
          <a:p>
            <a:r>
              <a:rPr lang="en-US" sz="1800" b="1" dirty="0" smtClean="0"/>
              <a:t>Search engine optimization: </a:t>
            </a:r>
            <a:r>
              <a:rPr lang="en-US" sz="1800" dirty="0" smtClean="0"/>
              <a:t>As a web developer, it is important that you know all about search engine optimization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Browser developer tools: </a:t>
            </a:r>
            <a:r>
              <a:rPr lang="en-US" sz="1800" dirty="0" smtClean="0"/>
              <a:t>Users will finally be interfacing with your websites through a web browser.</a:t>
            </a:r>
            <a:endParaRPr lang="en-US" sz="2000" dirty="0" smtClean="0"/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What is the role of a web developer</a:t>
            </a:r>
            <a:r>
              <a:rPr lang="en-US" i="1" dirty="0" smtClean="0"/>
              <a:t>.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Write well designed, testable, efficient code by using best software development </a:t>
            </a:r>
            <a:r>
              <a:rPr lang="en-US" dirty="0" smtClean="0"/>
              <a:t>practices.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website layout/user interface by using standard HTML/CSS </a:t>
            </a:r>
            <a:r>
              <a:rPr lang="en-US" dirty="0" smtClean="0"/>
              <a:t>practices</a:t>
            </a:r>
          </a:p>
          <a:p>
            <a:r>
              <a:rPr lang="en-US" dirty="0" smtClean="0"/>
              <a:t>Integrate </a:t>
            </a:r>
            <a:r>
              <a:rPr lang="en-US" dirty="0" smtClean="0"/>
              <a:t>data from various back-end services and </a:t>
            </a:r>
            <a:r>
              <a:rPr lang="en-US" dirty="0" smtClean="0"/>
              <a:t>databases</a:t>
            </a:r>
          </a:p>
          <a:p>
            <a:r>
              <a:rPr lang="en-US" dirty="0" smtClean="0"/>
              <a:t>Gather </a:t>
            </a:r>
            <a:r>
              <a:rPr lang="en-US" dirty="0" smtClean="0"/>
              <a:t>and refine specifications and requirements based on technical </a:t>
            </a:r>
            <a:r>
              <a:rPr lang="en-US" dirty="0" smtClean="0"/>
              <a:t>needs</a:t>
            </a:r>
          </a:p>
          <a:p>
            <a:r>
              <a:rPr lang="en-US" dirty="0" smtClean="0"/>
              <a:t>Create </a:t>
            </a:r>
            <a:r>
              <a:rPr lang="en-US" dirty="0" smtClean="0"/>
              <a:t>and maintain software </a:t>
            </a:r>
            <a:r>
              <a:rPr lang="en-US" dirty="0" smtClean="0"/>
              <a:t>documentation</a:t>
            </a:r>
          </a:p>
          <a:p>
            <a:r>
              <a:rPr lang="en-US" dirty="0" smtClean="0"/>
              <a:t>Be </a:t>
            </a:r>
            <a:r>
              <a:rPr lang="en-US" dirty="0" smtClean="0"/>
              <a:t>responsible for maintaining, expanding, and scaling our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Stay </a:t>
            </a:r>
            <a:r>
              <a:rPr lang="en-US" dirty="0" smtClean="0"/>
              <a:t>plugged into emerging technologies/industry trends and apply them into operations and </a:t>
            </a:r>
            <a:r>
              <a:rPr lang="en-US" dirty="0" smtClean="0"/>
              <a:t>activities</a:t>
            </a:r>
          </a:p>
          <a:p>
            <a:r>
              <a:rPr lang="en-US" dirty="0" smtClean="0"/>
              <a:t>Cooperate </a:t>
            </a:r>
            <a:r>
              <a:rPr lang="en-US" dirty="0" smtClean="0"/>
              <a:t>with web designers to match visual design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ux">
  <a:themeElements>
    <a:clrScheme name="Capitaux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pitaux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apitaux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186</TotalTime>
  <Words>308</Words>
  <Application>Microsoft Office PowerPoint</Application>
  <PresentationFormat>Affichage à l'écran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Capitaux</vt:lpstr>
      <vt:lpstr>Diapositive 1</vt:lpstr>
      <vt:lpstr>How does the web work?</vt:lpstr>
      <vt:lpstr>What do you need to be a web developer ?</vt:lpstr>
      <vt:lpstr>Diapositive 4</vt:lpstr>
      <vt:lpstr> What is the role of a web developer.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GoMyCode</dc:title>
  <dc:creator>Faida</dc:creator>
  <cp:lastModifiedBy>Faida</cp:lastModifiedBy>
  <cp:revision>20</cp:revision>
  <dcterms:created xsi:type="dcterms:W3CDTF">2021-08-03T09:14:23Z</dcterms:created>
  <dcterms:modified xsi:type="dcterms:W3CDTF">2021-08-03T12:41:42Z</dcterms:modified>
</cp:coreProperties>
</file>