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34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0:34:39.19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2119 398 24575,'0'0'0,"0"-9"0,-5-8 0,-1-5 0,1-3 0,-5 3 0,1 0 0,2-1 0,1-1 0,2 0 0,-3 4 0,1 0 0,-5 5 0,1-2 0,-3-1 0,-4 3 0,-3 3 0,-3 4 0,-2 4 0,4-4 0,0 2 0,-1 1 0,0-4 0,-2 1 0,-1 1 0,4-3 0,-5 1 0,-5 2 0,-8 1 0,-5 3 0,-4 1 0,2 1 0,-2 1 0,5 0 0,4 1 0,-1-1 0,3 0 0,-2 1 0,-3-1 0,2 0 0,2 0 0,-2 0 0,-2 0 0,7 5 0,-2 1 0,3 4 0,2 0 0,-4 4 0,-3-2 0,-5-3 0,7 3 0,-2-2 0,-2 3 0,-3 4 0,2-3 0,-2 3 0,3-3 0,4-4 0,-2-2 0,-3-4 0,8 3 0,-3 5 0,3-2 0,7 5 0,3-3 0,-5 4 0,1 2 0,-1 2 0,0 3 0,1 2 0,0-4 0,7 0 0,-1 0 0,6 2 0,5 1 0,4 1 0,-2 0 0,2 1 0,1 1 0,2-1 0,2 1 0,1 0 0,1-1 0,0 1 0,5-6 0,1 0 0,-1 0 0,6 1 0,3-4 0,-1 1 0,3 1 0,3 2 0,3 1 0,1-4 0,3-4 0,0 1 0,1 0 0,-1 3 0,1-3 0,0-3 0,0-4 0,-5 2 0,-1-3 0,-5 3 0,0-1 0,2-2 0,2 3 0,2-1 0,2 2 0,1-1 0,-4 3 0,0-2 0,1-3 0,0 3 0,1-2 0,2 2 0,1-1 0,0-3 0,0-2 0,-4 3 0,-1-1 0,0 3 0,6 5 0,2-2 0,1-3 0,0 3 0,-1-3 0,0 2 0,-2-1 0,1 2 0,4-3 0,0-2 0,-1 3 0,0 2 0,4 5 0,4-3 0,-6 2 0,4 2 0,2 2 0,-1 2 0,3-4 0,-1 0 0,-4 1 0,3 2 0,2-5 0,-1 1 0,-3 2 0,-3 0 0,-3-3 0,-2-4 0,4-5 0,-6 2 0,-1 3 0,4 3 0,0 9 0,0 2 0,0-3 0,-6 6 0,3-1 0,1 0 0,-1 5 0,1-1 0,-5-1 0,-2-1 0,1-2 0,0-1 0,-4-2 0,1 5 0,1 0 0,1-1 0,-3 0 0,1-2 0,2 0 0,-5-2 0,-3 0 0,0 5 0,-2-1 0,2 1 0,3-1 0,-3-2 0,-1 0 0,-4-2 0,2 0 0,-2-1 0,-1 6 0,3 0 0,-2-1 0,-1 0 0,-2 4 0,-2-1 0,-1 4 0,-1-1 0,-1-2 0,0 3 0,-1 3 0,1 4 0,0 4 0,-1-4 0,-4 1 0,0-3 0,-1-5 0,-4 2 0,-4-4 0,-4-2 0,-4 2 0,3-1 0,4-2 0,-1 4 0,-1 3 0,-3-6 0,3 2 0,-6 4 0,-3-8 0,-6 4 0,4-3 0,-5-1 0,-5-2 0,1-1 0,-4 4 0,-4-1 0,-2 0-792,2-1 1018,-1-7-339,4-2 113,9 0 0,-1 1 0,-2-5 0,1 0 0,-4 2 0,2-4 0,2-4 0,-3 2 0,2 1 0,2-2 0,2-2 0,2-4 0,2-2 792,1-3-1018,0-1 339,-4-1-113,-1 0 0,1-1 0,0 0 0,2 1 0,0 0 0,2-1 0,-5-4 0,0 0 0,5-6 0,-3-4 0,0-4 0,1 2 0,0 2 0,1 5 0,-4-1 0,-1-4 0,1-2 0,-4 1 0,-4-2 0,-4 4 0,1-3 0,3 4 0,3-2 0,5-2 0,2 3 0,2 2 0,1 4 0,1 3 0,1-3 0,-1 1 0,0 2 0,5-5 0,6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0:34:43.84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652.37891"/>
      <inkml:brushProperty name="anchorY" value="-18158.35938"/>
      <inkml:brushProperty name="scaleFactor" value="0.5"/>
    </inkml:brush>
  </inkml:definitions>
  <inkml:trace contextRef="#ctx0" brushRef="#br0">2120 532 24575,'0'0'0,"0"-5"0,0-6 0,0-5 0,0-5 0,0-3 0,-5-2 0,0-1 0,-6 0 0,1 0 0,-4-1 0,-3 1 0,2 0 0,3 0 0,-2 1 0,-3-1 0,-2 1 0,-3-1 0,-2 1 0,-1 5 0,-2 5 0,6 0 0,-1 0 0,0 3 0,0 2 0,-1 4 0,-2 3 0,0 2 0,-1 1 0,-6 1 0,0 6 0,-6 0 0,-3 5 0,0 5 0,-3-2 0,-2 3 0,3 3 0,-2 7 0,-1 3 0,-3 0 0,5 1 0,-2-1 0,-1 4 0,-1 5 0,-2 4-1781,-1 0 2290,-1 7-764,-6 2 255,-1 8 0,0 5 0,2 7-2956,5-8 3801,3 3-1268,5 2-1300,1-3 2215,4-2-1599,3 1 1353,-1 3-369,7 3-160,3-1 364,1 1-122,1 2 41,0 2 0,1-4 0,-2 2 0,1 0 0,-1 2 0,-1-4 0,1 1 0,5 1 0,0 2 0,5-4 0,5 1 0,3 1 0,5-3 0,1 1 0,2 1 0,1-3 0,0-4 1478,-1 2-1900,1-4 633,5-2-211,5-3 0,5-7 0,5 3 0,3-1 0,2 1 0,-5-6 0,6 0 0,1 0 0,6 1 0,5-5 0,0 2 0,3-5 0,4 2 0,2-5 0,-3-2 0,2-3 0,0-3 0,8-2 0,-5-1 0,1-1 0,1 0 0,-6-5 0,6-1 0,0-4 0,1-5 0,1 1 0,6-3 0,-6-2 0,5-3 0,-1-1 0,-1-2 0,-1-1 0,5 0 0,-7 0 0,5-1 0,4-4 0,-1-6 0,5 0 0,3 1 0,4-3 0,-3-3 0,1-4 0,2-2-527,2-2 678,-5-2-227,-4-1-89,1 0 212,-9 0-70,2 5 23,-3 1 0,4 0 0,-6-7 0,-2-1 0,-1-1 0,-2 1 0,1-1 0,-5 2 1095,-11 0-1408,-6 6 469,-3 1-156,-8 0 1060,-6-1-1363,-6-1 3002,2-1-3427,-2-1 2444,-2-1-2102,-2-1 1345,-1 1-1178,-1-1 328,-1 6-109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0:34:44.19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648.57813"/>
      <inkml:brushProperty name="anchorY" value="-21692.27344"/>
      <inkml:brushProperty name="scaleFactor" value="0.5"/>
    </inkml:brush>
  </inkml:definitions>
  <inkml:trace contextRef="#ctx0" brushRef="#br0">1 55 24575,'0'0'0,"0"-4"0,0-7 0,5 0 0,6 1 0,5 2 0,5 3 0,8 2 0,2 1 0,1 2 0,0 0 0,4 0 0,5 1 0,-2-1 0,-2 0 0,-2 1 0,1 4 0,5 1 0,-3-1 0,4-1 0,3 0 0,-3-2 0,2-1 0,2-1 0,2 0 0,2 0 0,-4 0 0,1 0 0,-5-1 0,7 1 0,1 0 0,-3 0 0,6 0 0,1 0 0,-4 0 0,-1 0 0,-5 0 0,0 0 0,2 0 0,-5 0 0,3 0 0,-5 0 0,3 0 0,-3 0 0,-3 0 0,-4 0 0,-2-5 0,-1-1 0,-2 1 0,-6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0:34:45.4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462.97852"/>
      <inkml:brushProperty name="anchorY" value="-22661.58398"/>
      <inkml:brushProperty name="scaleFactor" value="0.5"/>
    </inkml:brush>
  </inkml:definitions>
  <inkml:trace contextRef="#ctx0" brushRef="#br0">2278 584 24575,'0'0'0,"0"5"0,0 6 0,0 11 0,0 4 0,0 8 0,0 7 0,0 1 0,0 2 0,0 9 0,0 1 0,0 8 0,0 5 0,0 0-1465,0 4 1883,0 2-627,0 2 209,0 2 0,0 1 0,0 2 0,0-1 0,5 7 0,6 4-2318,-1-4 2981,5 3-995,4-2 332,2-1 0,-3 3 0,-3-7 0,-5-1 0,-4-2 0,-2-6 0,-3 0 0,-1-1 0,5-3 0,5-4 0,0-4-646,4-9 831,-1-3-278,-2-1 93,1-5 0,-2-5 0,-2-4 0,-2-3 1272,-3-3-1635,4-7 2935,-1-1-3255,-1-10 1792,-1-11-1328,-1-8 328,-1-14-109,-7-5 0,-5-3 0,-6-7 0,-5-4 0,2 1 0,-1-3 0,-7-3 0,-2 4 0,-6-2 0,-1-7 0,-3-2-2207,-5-6 2838,-3-1-946,-3-6 315,-2 3 0,-1-5 0,0-2 0,-1 3 0,0-3 0,1-2 0,0-1-2530,-6-3 3252,-4 0-1083,-7-2 361,2-6 0,2-5 0,-2-1 0,4 2-3348,-4 7 4305,-1 2-1436,-4 3 479,-2 0 0,-3 1-2139,0-2 2750,-2 1-916,1-2 305,-1 0 0,5 0 0,1 10-1080,4 6 1388,6 5-462,4 3 154,8 3 0,4 6 0,5 0 993,6 0-1277,5 9 426,7-1 2553,9 4-3465,1 2 3703,4 2-3661,4 2 4786,3 1-5113,7 6 2693,8 6-1955,5 0 739,5 4-497,4 3 112,1 4-37,7 1 0,0 2 0,11 1 0,9 1 0,5-1 0,7 1-1173,10-1 1508,0 1-2211,7-1 2364,7 0-732,11 0 244,11 0 0,8 0-3823,7 0 4838,10 0-1539,2 0 513,2 0-3619,-1 0 4668,9 0-1557,9 0-3304,4 0 4738,8 0-1410,6 0-1537,5 0 2605,-3 0-859,3 0 286,11 0 0,-4 0 0,2 0 0,9 0-1337,-6 0 1719,0 0-573,8 0-575,3 0 985,-1 0-328,-2 0 509,1 0-514,-3 0 171,-4 0-57,-3 5-274,-2 1 352,-2 4-117,-12 0 39,-12 4 1378,-5 3-1772,-9 3 591,-1 14 535,-11 7-941,-8 7 313,-8 4-104,-7 2 1204,-11 1-1548,-2 0 516,-7 0-172,-10-1 0,-15 6 2411,-9 4-3100,-1 5 1034,-3 5-345,-1 2 0,-2 8 0,1-4 0,-7 6 0,-5-1 0,-6 4 0,-4-5 0,-3 3 0,-7 4 0,-2 4 0,0-1 0,1 3 0,-4-4 0,-4 3 0,-4 2 0,1 2 0,-2-3 0,-2-4 0,-2-4 0,-2-3 0,0 1 0,-7-1 0,-1-1 0,1-7 0,-5-2 1139,-5-1-1465,-3 6 489,-4 6-163,-7-4 0,-8-1 1745,-6-1-2243,-5-1 747,-3-1-249,3-5 0,-6-6 0,-5-5 0,-7-4 0,-6-4 0,-8-2 0,-9 5 0,-2-1 0,-4 0 0,-4 0 0,-14-2 0,-2 0 0,-6 4 0,0-1-793,-8 1 1019,3-2-339,3-6 113,-5-7 0,8-6 0,-6-6 0,4-3 0,3-2 0,9-1 0,4-1-595,2-5 765,7 0-255,0-5-254,10-4 436,3-4-146,4-4 49,8-1 0,0-2 794,0 0-1021,9-1 340,4 0 3349,4 0-4451,3 1 1484,-5-1-495,5 1 0,1 0 0,0 0 0,0-5 0,5 0 0,5-1 0,5-4 3050,4-4-3922,3 1 3580,2-3-3357,1 2 2714,1 3-2562,4-1 940,12 2-499,10 2 84,10 3-28,7 2 0,5 1 0,4 2 0,1 0 0,0 0 0,-4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0:34:46.0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693.83398"/>
      <inkml:brushProperty name="anchorY" value="-27910.18555"/>
      <inkml:brushProperty name="scaleFactor" value="0.5"/>
    </inkml:brush>
  </inkml:definitions>
  <inkml:trace contextRef="#ctx0" brushRef="#br0">1 5748 24575,'0'0'0,"4"4"0,2 7 0,5 0 0,4-1 0,4-2 0,4-3 0,-3-7 0,-4-7 0,0-1 0,-4-6 0,-3-3 0,-3-8 0,-3-3 0,3-1 0,0-5 0,4 0 0,0-4 0,3-3 0,-2 1 0,4-2 0,-3-7 0,3-8 0,-3 3-880,-2-5 1131,-3-4-376,2 0 125,4-4 0,-2-2-1822,4 2 2343,-2-7-782,2-8 261,3-6 0,-3-7-2323,2 0 2987,3-2-996,1-2 332,-3-2-2558,2-1 3289,0-1-1096,2-6 365,2-5 0,1-12 0,6-9 0,6-4 0,0-1-2944,5-4 3785,3-4-1261,-2-8 420,7 3-2341,2-3 3010,2 1-1004,1 4-1621,5 0 2515,0 0-839,-1 4 280,-1-1 0,4-1-977,-6 3 1257,-3 9-420,0 9 140,-1 9 0,-1 12 0,1 11 0,0 8 775,-5 6-996,0 14 331,0 8 2306,-4 6-3106,-9 9 1035,-5 13-345,-3 5 0,-2 5 3823,0 6-4615,0 6 5075,1 5-4588,0 4 3758,1 2-4238,0 1 2031,0 7-1475,1 5 343,-1 10-114,1 5 0,-1 8 0,1 7 0,-1 4 0,1-1 0,5 7 0,5 7 0,0 2-1079,5 0 1387,-3 4-2350,-2 3 2581,3 10-809,2 8 270,8 8-2837,4 5 3648,2 10-1216,0 3 405,0 0-3417,5 11 4393,4 3-1464,0 10-2124,-2 8 3359,-2 1-1120,8 4 373,-2 4 0,9 2 0,2 7-2815,3 2 3619,-5 5-1206,-5-5 402,5-1 0,-5-3 0,-4-1 0,-4-6 0,1 0 0,-2-1-1241,-3-9 1596,-1-4-533,-3-9 952,-1-3-995,-6-17 332,0-6-111,-7-8 0,-3-8 0,-5-4 0,2-8 0,-2-8 1894,-1-7-2435,-1-9 811,-8-8-270,-1-3 0,0-9 3823,-6-5-4233,-4-2 4584,-4-1-3888,-3-11 2413,-3-11-3236,-7-9 1991,-1-9-1767,-6-6 469,-4-4-156,-3-1 0,1-2 0,-2 1 0,-1 0 0,-2 0 0,-1 1 0,-2 0 0,1 5 0,-2 1 0,0-5 0,6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0:34:46.38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264.74609"/>
      <inkml:brushProperty name="anchorY" value="-28330.58203"/>
      <inkml:brushProperty name="scaleFactor" value="0.5"/>
    </inkml:brush>
  </inkml:definitions>
  <inkml:trace contextRef="#ctx0" brushRef="#br0">74 286 24575,'0'0'0,"-4"-4"0,-2-8 0,-5 1 0,1-4 0,-4 2 0,-3 2 0,7 3 0,9 3 0,8 3 0,8 1 0,11 1 0,4 5 0,8 1 0,5 6 0,-1-2 0,4 4 0,6 4 0,3-3-777,6-2 999,6-4-333,-5-4 111,3-2 0,2 4 0,4-2-1462,3 0 1880,2-1-627,8-1 209,-5-2 0,6 0 0,0-1 0,-7 0 0,0 0 0,-1-1 0,5 1 0,-5 0 0,1-5 0,-6-1 0,-6 1 0,1-5 0,-3-4 0,-9 1 0,-3-3 0,-2 2-441,-6-2 567,0-2-189,2 2 63,-5 4 0,2-2 0,-3-1 0,-4-4 0,-3 2 0,-7-1 714,-9-2-918,-6-2 1786,-5-1-2005,-4-2 1121,-2 4-837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0:34:46.77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722.17578"/>
      <inkml:brushProperty name="anchorY" value="-29060.58398"/>
      <inkml:brushProperty name="scaleFactor" value="0.5"/>
    </inkml:brush>
  </inkml:definitions>
  <inkml:trace contextRef="#ctx0" brushRef="#br0">0 73 24575,'0'0'0,"0"-4"0,0-8 0,0-4 0,5 0 0,6 3 0,5 3 0,5 9 0,3 3 0,-4 7 0,7 6 0,6 10 0,6 9 0,1 2 0,3 12 0,9 3-1272,7 4 1636,8 0-3002,11 7 3340,4 4-1053,3 5-2551,5 4 3731,5 2-1244,9 13 415,-1 6 0,1 0-3822,7-1 4518,-1 1-1129,1-3 376,5-3-2033,-2 6 2687,5-1-895,-2-3 298,-2 2 0,-8-9 0,-7-2 0,-3 3 0,-6-8-796,-3-5 1023,-4-7-341,-3-6 1024,-6-3-1170,-1-3 390,-1-2-130,1 0 0,-4-5 1329,-4-1-1709,-4 1 570,-4 1 2934,-2-4-4017,-3-4 1340,-6-5 2080,0-3-3249,0-3 1083,-5-2-361,-3 0 0,-5-7 1302,-8 0-1674,-3-5 4071,-2 1-4703,1-4 1612,0-3-638,2-3 969,1-8-1203,-5-7 396,-5-7-132,1-5 0,-5-3 0,-2-3 0,1 5 0,-2-6 0,-1 0 0,-2 0 0,-3-6 0,5-5 0,-1 1 0,-1 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0:34:47.1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698.37109"/>
      <inkml:brushProperty name="anchorY" value="-32636.57813"/>
      <inkml:brushProperty name="scaleFactor" value="0.5"/>
    </inkml:brush>
  </inkml:definitions>
  <inkml:trace contextRef="#ctx0" brushRef="#br0">1903 6 24575,'0'0'0,"0"-4"0,0 3 0,0 6 0,0 7 0,0 11 0,0 4 0,0 3 0,0 6 0,0 1 0,-5 8 0,-1 5 0,-4-3 0,0 7 0,-4 6-893,-3 7 1148,-4 5-382,-2 9-2108,-2 2 2873,-1 8-957,-1 5-2400,5 4 3496,-5 8-1166,0 8 389,-1 12 0,0 5 0,-5 8 0,-5 7-3823,0-1 3448,-9 4 248,-4-3-3090,-2 2 4076,-7 6-1288,5 3 429,0-3 0,2 5 0,-5 1 0,0-1-2528,0-4 3250,7-2-1083,0 0-567,-3-5 1193,-1 0-737,-1-4 569,6 2 493,-4 2-772,5-14 273,-1 2-91,6-9 0,5-6 0,0-6 0,2-5 0,4-4 0,2-12 0,1-8 2252,3-5-2896,5-4 966,2-6-322,-1-7 2153,0-5-2768,-2-9 923,4-3-308,0-7 0,3-5 3823,5-5-3292,3-3 3295,10-7-4664,7-6 3686,2-12-3509,4-5 2385,-1-8-2122,3-1 597,-3-5-199,-4-4 0,-2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0:34:47.83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879.25781"/>
      <inkml:brushProperty name="anchorY" value="-37789.33203"/>
      <inkml:brushProperty name="scaleFactor" value="0.5"/>
    </inkml:brush>
  </inkml:definitions>
  <inkml:trace contextRef="#ctx0" brushRef="#br0">0 1 24575,'0'0'0,"0"4"0,0 8 0,0 4 0,0 4 0,0 4 0,0 2 0,0 6 0,0 7 0,0-1 0,6 5 0,4 2 0,6 9 0,5 2 0,3 6 0,2 6-1733,1 5 2228,0 3-742,1 8 247,-1 7 0,0 5-2656,5 5 3415,1 3-4037,4 2 4106,-1 6-1242,5 6 414,2 0 0,-1 4 0,2-2-3326,-3 7 4276,1-2-1425,3-4 475,-3-3 0,-3-5-436,0-13 561,-2-4-188,-2 0 63,-3 0 0,-3-3-225,-1 3 289,-1-9-96,-1-3 1199,0 1-1500,-5 0 499,-6-7 1574,-4-1-2237,-6-1 745,-2-6-248,-3 1 676,0 1-869,-1-3 289,0-5-96,0-3 0,0-8 0,1-4 2039,-1-6-2621,1 0 873,0 1 1080,0-4-1763,0-3 2751,0-3-2977,0 2 2415,0-2-2222,0-2 1270,1-1-1026,-1-2 271,0-1-90,0-1 0,0 0 0,0-1 0,0 0 0,0 0 0,0 0 0,0 1 0,-6-6 0,0-1 0,1 1 0,0 1 0,2 2 0,1 0 0,0 2 0,2 0 0,0 0 0,0 1 0,0-1 0,1 1 0,-1 0 0,5-6 0,1 0 0,0-5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0:34:49.9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969.55859"/>
      <inkml:brushProperty name="anchorY" value="-43918.21484"/>
      <inkml:brushProperty name="scaleFactor" value="0.5"/>
    </inkml:brush>
  </inkml:definitions>
  <inkml:trace contextRef="#ctx0" brushRef="#br0">1432 59 24575,'0'0'0,"-4"-5"0,-13-1 0,-9-5 0,-6 1 0,-7 1 0,-5 3 0,-4 1 0,-4 3 0,5 1 0,-2 0 0,1 2 0,3-1 0,0 0 0,-1 1 0,4-1 0,-2 0 0,4 0 0,-2 0 0,-2 6 0,2 5 0,4 5 0,4-1 0,2 4 0,3-4 0,2 2 0,0 2 0,2 2 0,-1 2 0,6 7 0,-1 1 0,0 6 0,5 0 0,-2-2 0,4-1 0,4 2 0,3-1 0,4-2 0,1-2 0,2 4 0,0-2 0,1 0 0,-1 3 0,1-1 0,-1-1 0,1 3 0,-1-2 0,0 4 0,0-2 0,0-1 0,0 2 0,5 3 0,6 4 0,5 3 0,5 2 0,2-9 0,-2-4 0,1-5 0,0-4 0,1-1 0,1-1 0,1-1 0,1-5 0,0 0 0,6-5 0,0 1 0,5 1 0,0-2 0,-2-4 0,-2-3 0,-2-4 0,-2-1 0,-1-3 0,-1 0 0,4 0 0,1-1 0,-1-5 0,0-5 0,-2 0 0,-1 1 0,0-3 0,-1-3 0,-1 2 0,6-2 0,-1 2 0,-4-2 0,-2-2 0,-1-3 0,0-1 0,0-8 0,1-1 0,1-1 0,-1-5 0,-4 2 0,0-5 0,0-3 0,-4 1 0,1-1 0,-4-3 0,2-8 0,-4 4 0,-3-1 0,-3-1 0,-3 0 0,-1 0 0,-2 0-1709,0-1 2197,0 0-732,-6 6-87,0-1 426,-5 0-143,1 5 48,-4-1 0,-4 4 0,-2 8 0,2 5 0,-2 2 0,0 1 1684,-3 6-2165,0 5 1078,-3 4-699,0 4 153,0 3-51,-1 2 0,-5 1 0,0-1 0,0 1 0,-4 0 0,0 5 0,-3 5 0,-4 1 0,2 3 0,3 3 0,-3-1 0,4 6 0,2 2 0,-2 3 0,2 0 0,1 0 0,3 0 0,1 5 0,2 0 0,-4-1 0,0 4 0,5 0 0,2-3 0,1 5 0,1-3 0,4-1 0,0 3 0,4-1 0,-1 3 0,4 3 0,3-1 0,3-3 0,3 2 0,1-3 0,2 3 0,0-2 0,1-3 0,-1 3 0,1-2 0,-1-3 0,1 4 0,4-2 0,0 4 0,1-2 0,4-2 0,3-2 0,5-3 0,-1-1 0,1-2 0,8 0 0,7-1 0,7 0 0,-4 0 0,3-5 0,-3-6 0,3-5 0,4-4 0,-2-3 0,2-3 0,-3 0 0,2-1 0,3 0 0,-4 0 0,8 0 0,3 1 0,1-6 0,1-5 0,0-5 0,0-5 0,1-8-2550,-2-2 3279,1 4-1093,-1-5 364,-5-4-923,-1-5 1187,-5 1-396,-4-4 132,-5-2 0,-3-3 0,-7 4 0,-2-1 0,0-2 0,0 5 0,-4-2 0,-4-6 0,-5 3 0,-3-1 0,-2 4 0,-3 0 0,-5-2 0,-7 0 0,1 2 0,-5 0 0,-3-1 0,-3 8 0,-7-1 0,3 4 0,-5 3 0,-1 7 0,-4-3 0,-5 1 0,-5-1 0,-3 1 1610,-2 0-2070,-7 0 690,4 5-230,-5 6 0,-4 6 0,5 4 0,-4 3 0,2 3 0,6 0 0,-2 1 0,0 0 0,1 6 0,0-1 0,1 5 0,6 5 0,0 9 0,0 3 0,0-3 0,4 5 0,4 1 0,4-1 0,4-1 0,3 6 995,2-2-1280,1 5 428,0 4-143,6 4 0,0-2 0,5 1 0,4-3 0,4 2 0,4 1 0,1-3 0,2 7 0,1 2 0,0-4 0,5 2 0,5 0 0,5 1 0,5 1 0,-2 0 0,1-4 0,-4 0 0,2 1 0,1-5 0,2 2 0,7 0 0,-4-2 0,2-10 0,4-4 0,1-3 0,0-2 867,5 0-1115,4-5 372,5 0-124,3-4 0,-3-4 0,2-4 0,1-4 0,2-1 0,0-7 0,2-7 0,-5-5 0,-10-4 0,-1-4 0,-3-6 0,-3-7 0,-1-1 0,-7-3 0,-1-4 0,-6 2 0,-4-1 0,-5-2 0,-2-1 0,-3-2 0,-1-2 0,-1 0 0,-5-6 0,-6 4 0,-4 1-703,-5-4 904,-3-1-302,-7 1 101,3 0 0,-4 2 0,-6 0 0,-4 7 0,1 10 0,-4 2 0,-1 3 0,-3 4 0,9 0 0,-1 8 0,-1 5 0,3 7 0,3 3 0,3 4 0,3 2 0,-4 1 0,1 0 0,2 0 704,-5 0-905,2 5 301,6 5-100,1 5 0,8 5 0,6 3 0,5 2 0,3 1 0,4 0 0,1 1 0,7-1 0,5 0 0,5 0 0,5 0 0,2 0 0,2-1 0,1-5 0,1 0 0,5 0 0,5 1 0,5 1 0,-1-4 0,3 1 0,2 1 0,-3-5 0,1-3 0,2-5 0,1-3 0,-3-3 0,0-1 0,-3-1 0,1-1 0,-4 0 0,2-5 0,-3-5 0,-8-5 0,-2 0 0,-4-2 0,-5-2 0,-6-8 0,-5-2 0,-3-6 0,-4 0 0,-6 6 0,-1 2 0,-6-3 0,-4 6 0,-5 0 0,-2 1 0,-8 0 0,-6 5 0,-1-1 0,-4 0 0,1 4 0,3 3 0,-1 5 0,2 3 0,-3 3 0,-3 1 0,-3 1 0,3 1 0,3 5 0,-2 6 0,10 5 0,2-1 0,3 2 0,2 3 0,1 6 0,-1 3 0,5 1 0,0 5 0,4-1 0,6 0 0,3-3 0,3-1 0,2-2 0,2 3 0,1 0 0,-1 5 0,6 0 0,6-3 0,0-1 0,3-3 0,4-1 0,2-6 0,8-7 0,2-6 0,6-4 0,5-4 0,-1-2 0,3-1 0,-2 0 0,1 0 0,-9-6 0,-2-4 0,-4-1 0,-8-3 0,5-9 0,0 3 0,1-8 0,-4-1 0,-1-1 0,-5-4 0,1-5 0,2 0 0,-4-3 0,-4 3 0,-3-2 0,2-3 0,-2 3 0,-2-2 0,-2-2 0,-1 4 0,-2-3 0,0-1 0,-7 4 0,1 3 0,-1 4 0,-4 3 0,-4 9 0,-5 1 0,2 1 0,-2 5 0,-1 4 0,-8 4 0,-1 4 0,-7 2 0,0 2 0,1 0 0,2 1 0,1 0 0,-2 5 0,-5 6 0,1-1 0,2 4 0,2 9 0,3 3 0,2 2 0,1 6 0,1 0 0,1-6 0,5 4 0,0 3 0,1-1 0,3 0 0,5 2 0,-1 0 0,3 2 0,2 4 0,3-2 0,2-3 0,7-3 0,2-3 0,4-3 0,6-6 0,4-2 0,-2-1 0,7-4 0,2-4 0,6-4 0,6-4 0,1-2 0,-2-2 0,-3 0 0,-3-1 0,4 0 0,-3 0 0,0 1 0,-3-6 0,-1 1 0,0-1 0,-2-3 0,-6-5 0,0 1 0,0-3 0,-5-3 0,-4-2 0,-4-8 0,-3-2 0,-3-6 0,-2 0 0,0 2 0,-1 1 0,-5 8 0,0 2 0,-5 2 0,-5 0 0,-3 4 0,-9 5 0,-3 4 0,-1 4 0,1 3 0,0 7 0,2 1 0,6 5 0,1 0 0,6 3 0,-1 4 0,5 3 0,3 2 0,3 2 0,3 2 0,2-1 0,1 1 0,0 0 0,6 0 0,0 0 0,0 0 0,4 0 0,4 4 0,5 1 0,2 0 0,4-1 0,1-1 0,6-2 0,1 0 0,-1-1 0,5-6 0,4 0 0,-1 0 0,3 1 0,2 1 0,-2 1 0,1 1 0,3-4 0,1 0 0,-4 0 0,2 1 0,1-4 0,-4-4 0,2 1 0,-5-4 0,-3-4 0,-3-1 0,-4-3 0,-2-2 0,-1-1 0,-6-6 0,-6-5 0,-5-5 0,-5-5 0,-2-4 0,-3-1 0,-6 4 0,-6 0 0,-5-5 0,-5 4 0,-3-1 0,-1 0 0,-1 0 0,-6 4 0,-5 0 0,-6-1 0,2-5 0,-3-3 0,-3-1 0,-6 5-1561,-2 1 2007,-7 1-669,-5 0 223,-4-1 0,6-1 0,-1 0 0,-2 4 0,3 6 0,-2 4 0,2 5 0,4 3 0,2 3 0,-2 0 0,7 1-599,1 0 770,2 5-257,7 6 86,4-1 0,1 5 0,8 2 0,-2 4 0,3 2 0,2 1 0,0-4 1520,7 0-1954,5 6 1292,2 1-1041,3 7 274,4 5-91,3-1 0,3-1 0,1-2 0,1-4 0,0-2 0,6-2 0,6-6 0,5-1 0,-1-1 0,2-4 0,3-4 0,1 1 0,2-3 0,2-3 0,0-2 0,1-2 0,0-2 0,-1 0 0,1-7 0,0-5 0,0 0 0,-6-5 0,0-2 0,0-4 0,1-2 0,-4-7 0,1-1 0,1 0 0,1-5 0,-3 2 0,1 5 0,-4-2 0,2 2 0,-5 0 0,-2-4 0,-4 1 0,-3 0 0,-1-3 0,-2-5 0,0 2 0,0 2 0,-1 2 0,-5 9 0,-5 8 0,-5 6 0,0 11 0,3 10 0,4 7 0,2 5 0,-2 10 0,2 2 0,2 0 0,1 5 0,1-1 0,2 3 0,0 4 0,1 2 0,0-1 0,6 0 0,0 3 0,-1-5 0,5 2 0,4 1 0,4 2 0,4-9 0,-3 1 0,1-4 0,2-3 0,0-2 0,-3-3 0,1-6 0,0-1 0,2 0 0,2-5 0,0-4 0,2-4 0,0-3 0,1-3 0,-1-2 0,1 0 0,-5-6 0,-1-1 0,0-4 0,-4-5 0,1-4 0,1-3 0,1-7 0,-2-2 0,1-6 0,1 1 0,2-4 0,1 2 0,-3 2 0,0-2 0,1-3 0,1 2 0,1 3 0,2-2 0,1-3 0,5 2 0,1 2 0,-5-1 0,-1 2 0,-1-3 0,-1-2 0,0 6 0,1-1 0,-5-3 0,-5 1 0,-5 4 0,-4 1 0,-4 4 0,-1 1 0,-2 2 0,0 0 0,-5 6 0,0 11 0,0 11 0,-4 10 0,-4 7 0,1 6 0,-3 2 0,2 2 0,3 1 0,-1-6 0,-4 0 0,3-1 0,-3 1 0,-2 0 0,-3 2 0,3 0 0,-1 1 0,-2-5 0,4 0 0,-1 0 0,-1 2 0,-3 0 0,4 1 0,-1 2 0,4 0 0,4 0 0,4 1 0,3-1 0,7-4 0,7-6 0,7-6 0,4-4 0,4-3 0,1-3 0,2 0 0,0-1 0,-6-6 0,0-4 0,0-1 0,-5-3 0,1-4 0,1 3 0,2-2 0,-3-8 0,0 4 0,2-7 0,2-5 0,1-2 0,-3-4 0,0 1 0,1 2 0,1 3 0,-4-3 0,-4 2 0,1 2 0,-4 2 0,2 2 0,-2 1 0,-2 1 0,2 6 0,-2 0 0,-2 0 0,-2 0 0,-2-2 0,-1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0:34:39.8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2880.56641"/>
      <inkml:brushProperty name="anchorY" value="-2493.07373"/>
      <inkml:brushProperty name="scaleFactor" value="0.5"/>
    </inkml:brush>
  </inkml:definitions>
  <inkml:trace contextRef="#ctx0" brushRef="#br0">1 4847 24575,'0'0'0,"4"0"0,7 0 0,0-5 0,-1-5 0,3-7 0,-3-3 0,-1-4 0,-3-2 0,-2-1 0,-2-1 0,-2-4 0,0-1 0,5 0 0,1 2 0,4-4 0,0-5 0,-2 2 0,4-10 0,-2-7 0,3-4 0,-2-6-1680,3 0 2160,3-3-720,-3 1 84,4-2 201,-4-2-67,-3 3-1066,1-3 1399,4-1-467,2-2-1421,3 3 2028,2-2-677,3 0 226,0-7 0,-4 3 0,-1-6 0,1-5-906,0-1 1165,2 0-389,1 3 130,-5-4 0,1 3 0,-6-5 0,2 7 0,1-2 0,2 1 0,2-3 0,7-5 0,2 2 0,1-4 0,-1 9 0,-1 2 0,-1-1 0,4-5 0,0 2 0,-1-4 0,4 6 0,-1 4 0,4-3 0,-1 1 0,-8 1 0,-3 12 0,-2 1 0,5 7 0,-1-2-462,1 9 594,0 3-198,-1 2 66,-7 6 0,0 0 0,0 1 0,0-2 0,1 8 0,-4 5 935,0 4-1202,2 3 1943,1 1-2117,-4 1 3293,-4 0-3604,1 0 1889,1-1-1355,3 5 327,2 6-109,3 4 0,1 5 0,1 4 0,-5 7 0,1 6 0,-1 1 0,2 4 0,-5 4 0,1 2 0,7 7 0,6 8 0,-3 10 0,5 1 0,5 8 0,4 7 0,4 6-2767,3 5 3558,7-2-1187,2 12 396,5-4 0,0 12 0,4 5 0,-3 5 0,4 3-3822,1 7 4445,9 1-1035,3 0 345,1 3 67,0 0 0,5 9 0,-6-3 0,-1-1 0,4 6 0,-6-2 0,-1 1 0,-6-4 0,5 7 0,1-4 0,1-4 0,-4-4 0,5 1 0,-6-3 0,-4-2 0,-5-2 0,-4-3 0,-10-1 0,-8-1 0,-1 0-2741,1-6 3524,-4-5-1175,-9-11 392,-3 1 0,-2-4 0,4 0-732,0-1 941,1-6-313,-1 0 250,0-6-188,-1 2 63,-1-5-21,-5-3 2441,-6-3-3138,-6-9 1045,1-1-348,2 4 0,-1-4 0,2 0 2878,-2-5-3700,-3-5 1233,-2-4-411,-3-4 0,-2-3 1031,-1-1-1325,-1-1 2799,-1-1-3179,1 1 2407,-1 0-2132,1 0 881,-5-5-563,-6-6 121,-5-5-40,-5-4 0,-3-3 0,-2-8 0,4-1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0:34:40.2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26.37939"/>
      <inkml:brushProperty name="anchorY" value="-4322.74072"/>
      <inkml:brushProperty name="scaleFactor" value="0.5"/>
    </inkml:brush>
  </inkml:definitions>
  <inkml:trace contextRef="#ctx0" brushRef="#br0">0 0 24575,'0'0'0,"5"0"0,6 0 0,6 0 0,3 0 0,4 0 0,7 0 0,2 0 0,5 0 0,5 0 0,-2 6 0,9-1 0,7 6 0,2-2 0,7 0-1860,4-2 2391,-1-3-797,8-2 266,7 5 0,7-1 0,7-1-2727,-2 0 3506,4-2-1168,-4 4 389,-4-1 0,1 0 0,2-2 0,3-1 0,-2-1 0,1-1 0,-3-1 0,2 0 0,-4 5 0,-3 0 0,2 0 0,-2-1 0,-8-1 0,-2-1 0,-2-1-573,-6 0 736,0-1-244,1 0-1117,-9 0 1540,-4-1-513,-9 1 171,-2 0 0,-2 0 0,-4 0 1480,-5 0-1903,-3 0 3321,-4 0-3665,-7-5 1814,-7-1-1236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0:34:40.90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39.27588"/>
      <inkml:brushProperty name="anchorY" value="-5460.57764"/>
      <inkml:brushProperty name="scaleFactor" value="0.5"/>
    </inkml:brush>
  </inkml:definitions>
  <inkml:trace contextRef="#ctx0" brushRef="#br0">1 22 24575,'0'0'0,"0"-5"0,0-6 0,0 5 0,0 7 0,0 7 0,0 13 0,0 10 0,5 10 0,6 11 0,6 10 0,3 3-1512,4 10 1944,2 9-648,1 14 216,6 17-3823,5 15 3648,6 2-9,9 8 3,3 1 181,2 5 0,5 9 0,0 4-3823,-2-3 3011,9 1 810,-1-1-3194,2 1 4031,3-5-1253,1 1 418,-2 0 0,5-10 0,-4 2 0,-4-10 0,0-7 0,-4-9 0,7 0 0,-3-4-1349,2-9 1734,-9-7 268,-3-13-894,1-6 362,-3-3-121,5-2 2638,-1 0-3392,-2 1 1131,-2-10-377,-2 1 0,-1-5 0,-1-3 0,-1-2 0,-5-8 0,-1-6 2547,0-1-3274,1-5 1091,-4-3-364,1-3 0,-4-7 0,-3-3 3468,-10 0-4459,2-5 1486,-1-4-495,-2-4 2683,0-4-3449,0-2 3664,0-2-3617,0-6 2892,-1-5-2691,-5-6 869,0-4-377,-6-4 39,-3-6-13,0-7 0,-3-6 0,3-9 0,-2-4 0,4-6 0,-3-6-1163,3-5 1496,-2 3-2692,-3-3 2985,-2-6-939,2-1 313,-1-7 0,-2-6 0,-2-4 0,-1 1 0,-2-2 0,0-1-2680,-1-8 3446,0-6-1149,5-2 383,0-4 0,0-5 0,-1 3-3823,-1-2 4477,-1 3-1075,-1-2-1613,0 4 2597,-1-2-845,0-12 57,-1-4 289,1 3-96,0 5-1387,0 13 1824,0 5-608,0 6 2275,0 7-2664,0 11 888,0 6 723,0 3-1310,0 8 437,0 5-146,5 5 790,0 9-1016,6 7 4161,-1 8-4502,-1 4 963,-2-1 1275,-3 2-2127,-1 0 3330,-2 2-3630,-1 1 2578,0 0-2235,5 7 619,0 10-206,0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0:34:41.38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374.38574"/>
      <inkml:brushProperty name="anchorY" value="-6940.39941"/>
      <inkml:brushProperty name="scaleFactor" value="0.5"/>
    </inkml:brush>
  </inkml:definitions>
  <inkml:trace contextRef="#ctx0" brushRef="#br0">2546 134 24575,'0'0'0,"0"-4"0,-5-3 0,0-4 0,-6-4 0,-4 1 0,-5 2 0,-2 3 0,-3-2 0,-2 3 0,-5 1 0,-1-3 0,0 2 0,-3 1 0,0 2 0,-4 2 0,3 1 0,-9 1 0,-4 1 0,3 0 0,-6 1 0,-7-1-1010,4 0 1299,-4 1-433,-5 4 144,1 1 0,-4 4 0,-3 5 0,-3 4-1728,-2 9 2222,3 3-741,-1 1 247,0 4 0,-2 6 0,10 3 0,-1 4 0,5 2 0,2-3 0,-2 0 0,-3 5 0,5 7-2694,3 2 3463,3-6-1154,6 3 385,1 5 0,0 3 0,5 0 0,4-2-1461,4 2 1879,3 2-627,-3 3 209,2-2 0,0 2 0,2 1 0,1 2 0,1-4 0,6 1 0,6 2 0,6-4 0,5 0 0,2 3 0,3-5 0,1 3 0,0 6 0,5 3 0,6-4 0,5 0 0,4 1 0,3 0 0,7-5 0,2 1 0,0 0 0,4 2 0,-6-4 0,3 0 0,4 2 0,4 2 0,-1-4 0,2-10 0,3 1 0,-2-3 0,0-2 0,3-7 0,1-2 0,-4 0 0,8-5 0,0-5 0,2 2 0,-5-9 0,5 3 679,0-3-873,6-1 291,-5-1-97,-1-1 0,0-6 817,-2-1-1050,0-5 350,0-5-117,-5-4 0,0-4 2645,-5-1-3401,1-2 1134,1-1 1439,-3 0-2336,2 0 779,2 0-260,-2-4 0,-5-1 0,-3-5 0,-3 1 92,2-4-119,-1-3 41,-1-4-14,3-7 781,5 3-1004,-1-1 334,3-6-111,3 1 0,3-5 0,-4 0-1187,2 6 1526,2-3-509,0 2 170,-3-4 0,1 1 0,1 0 0,-4-2 0,-4-5 0,2-4-1072,-4 8 1378,-3-3-459,-8 4 153,-2 3 0,-2-4 0,6 3 0,1-4 0,-5 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0:34:41.7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775.78906"/>
      <inkml:brushProperty name="anchorY" value="-10889.38574"/>
      <inkml:brushProperty name="scaleFactor" value="0.5"/>
    </inkml:brush>
  </inkml:definitions>
  <inkml:trace contextRef="#ctx0" brushRef="#br0">0 108 24575,'0'0'0,"5"0"0,6 0 0,5 0 0,5 0 0,3 0 0,2 0 0,1 0 0,6 0 0,5 0 0,0 0 0,4 0 0,-2 0 0,3 0 0,2 0 0,3 0 0,1 0 0,8 0 0,1 0-1092,5 0 1404,6 0-468,-2 0 156,4 0 0,2 0 0,-4 0 0,8-5 0,1-1-2321,-3 0 2984,1 2-995,-1 0 332,-4 2 0,1-4 0,0 0 0,-8 0 0,1-3-1487,-4 1 1912,-7 0-1368,-3 3 1151,-2 2 376,-5-5-780,-5 2 294,-5 0 2050,-3 2-2762,-3 1 2573,-1 2-2431,-7 0 1619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0:34:42.1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987.94043"/>
      <inkml:brushProperty name="anchorY" value="-11798.12012"/>
      <inkml:brushProperty name="scaleFactor" value="0.5"/>
    </inkml:brush>
  </inkml:definitions>
  <inkml:trace contextRef="#ctx0" brushRef="#br0">154 256 24575,'0'0'0,"-9"0"0,-4-6 0,-3 1 0,-4 0 0,-3 0 0,-1 2 0,-2 1 0,9 1 0,12 0 0,10 1 0,9 0 0,7 1 0,4-1 0,2 0 0,7 0 0,5 0 0,0 0 0,4 0 0,-2 0 0,7 0 0,8 0 0,2 0-955,2 0 1228,4 0-410,4-5 137,-1-1 0,3 1 0,-8 0 0,2 2 0,2-5 0,3 2 0,-2 0 0,3 1 0,2 2 0,-3-4 0,2 1 0,2 0 0,-4-3 0,2 0 0,7 2-2255,1-3 2899,-2 1-966,-1 2 322,1-4 0,-6 2 0,1 2 0,1-4 0,-4 2 0,1 2-1330,2 2 1710,-3 1-570,-4 2 190,-4 1 0,-8 1-518,-3 1 666,-7-1-222,-1-5 74,2 0 0,-4 0 785,3 1-1010,-4-5 337,-3 2 2027,-8 0-2750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0:34:42.50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880.41211"/>
      <inkml:brushProperty name="anchorY" value="-12558.88184"/>
      <inkml:brushProperty name="scaleFactor" value="0.5"/>
    </inkml:brush>
  </inkml:definitions>
  <inkml:trace contextRef="#ctx0" brushRef="#br0">320 0 24575,'0'0'0,"0"5"0,-5 6 0,0 6 0,-1 3 0,2 4 0,1 2 0,-5 1 0,-4 1 0,1 4 0,-5 6 0,-2 1 0,2 3 0,-2 8 0,4 3 0,-3 3 0,5 6 0,-4 5 0,-1-1-3823,2 4 4705,-2 2-1368,-2 8 456,3 2 30,4 7-1917,-2 6 2465,4 4-822,2-2 274,2 3 0,3-5 0,2 2-2416,0-9 3106,2 1-1035,-1-3 345,1-7-907,-1 3 1166,0-1-389,1-5 130,-1-1 1393,0 0-1791,0-10 597,0 0 730,0-4-1195,0-7 399,0-3-133,0-8 0,0 1 0,0 0 0,0-3 0,0-4 2636,0-3-3389,5-3 2345,0-3-1939,1-1 2568,3-1-2806,5-5 1931,4-6-1647,-1-10 451,-4-5-150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0:34:43.31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634.27539"/>
      <inkml:brushProperty name="anchorY" value="-14604.4707"/>
      <inkml:brushProperty name="scaleFactor" value="0.5"/>
    </inkml:brush>
  </inkml:definitions>
  <inkml:trace contextRef="#ctx0" brushRef="#br0">1 124 24575,'0'0'0,"0"-4"0,0-7 0,0 5 0,0 7 0,0 7 0,0 7 0,0 6 0,0 8 0,0 3 0,0 7 0,0 4 0,0-1 0,0 8 0,0 7 0,0 3 0,6 6 0,-1 4-1203,6-1 1547,-1 7-2388,-1 3 2578,-2 2-801,2 6 267,-1 5 0,-1 0 0,-3-2 0,5 3 0,-2 3-2732,-1-2 3513,-2-3-1171,-1-4 390,-1-2 0,-1 2 0,-1-6 0,0-2-1682,5-1 2162,0-6-720,0 1 240,-1-1 0,-1-9 753,-1-3-968,4-5 323,0-7 1435,0-2-1984,-2-5 661,-1 1-220,-1-5 2825,4-2-3632,0-3 3418,0-2-3242,-2-13 1107,-1-12-522,-1-11 69,-1-9-23,0-7 0,-7-9 0,0-3 0,0-5 0,2-5 0,-5 7 0,1-3 0,-4-6 0,2 1 0,-4-7 0,2-3 0,3 0 0,2-1 0,-2-5 0,1 1-992,2 0 1276,-4-4-426,2 8 142,1 1 0,2-4 0,2 2 0,1 0 0,1 6 0,1 1 0,0 2 0,1 4 0,-1-1 0,0 5 0,-5 3 0,0-1 0,-1 3 0,1 2 0,2 1 0,1 3 0,1 1 992,6 7-1275,5 5 424,7 6-141,4 5 0,3 3 0,2 1 0,1 2 0,1 0 0,-1 6 0,1-1 0,-1 0 0,5 4 0,6 4 0,-1-1 0,4-2 0,-1-3 0,-3-3 0,3 4 0,-4-2 0,4-1 0,-3-2 0,4-1 0,2-2 0,-2 0 0,3-1 0,-4 0 0,-3 0 0,2 0 0,-3-1 0,-2 1 0,3 0 0,4-6 0,-3-5 0,4-5 0,-2-4 0,-9-4 0,-3 3 0,-2 0 0,-7-1 0,0 4 0,-1-6 0,3-1 0,-4-2 0,1 0 0,1-6 0,-3-1 0,-3 2 0,1 0 0,-4-3 0,4-5 0,-3 2 0,-3 1 0,-2-2 0,-2 2 0,-3 2 0,0 3 0,-1-4 0,0-3 0,-1 1 0,1-3 0,-1 2 0,1-3 0,0-3 0,0 4 0,0-3 0,0 3 0,0 4 0,-6 3 0,1 4 0,0 1 0,0 2 0,2 1 0,1 0 0,6 5 0,6 6 0,1 11 0,4 4 0,-1 8 0,-4 7 0,-2 5 0,2 9 0,4 7 0,-3 8 0,5 4 0,-3 4 0,-3-4 0,-3 1 0,3-6 0,-2 2 0,3 5 0,-1-2 0,3 1 0,-1 5 0,-3-3 0,2 6 0,-1 5 0,-3-5 0,4 4-1041,-2 4 1338,-2 0-445,3 13 148,-1 3 0,-2-1 0,-1-1-1840,-3 0 2366,-1-5-789,-1-1 263,4 1 0,0-10 0,0 1 0,-1 1 0,-1-2 0,-1-2 0,-1 2-775,-1-2 996,5-2-332,6 4 111,0-8 0,-2-1 0,4-3 0,3-5 0,-3-2 0,-1-4 0,1-4 0,-2-4 0,-2-3 0,-4-3 0,4 0 923,-2-1-1187,-1-1 2248,4 1-2513,-2-10 1675,-1-12-1398,-2-10 378,-2-9-126,-1-6 0,-1-5 0,4 4 0,0-1 0,0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CC414-BAA2-6FA5-FBDF-B74D81DC4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664799-A131-78FC-0970-975E1C04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5DA212-E85C-BF7A-82FA-2F54EEA6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6A9D-860E-4EB9-93B1-2C2FC26A6C85}" type="datetimeFigureOut">
              <a:rPr lang="fr-BE" smtClean="0"/>
              <a:t>23-04-23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B1E303-94F2-3046-EA43-E99C6A08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2D07E9-D0B6-DA42-7C4E-A04AA9DD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0955-9D3C-4EBE-9341-EA7E0D43406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774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2633F-3EEC-E6F9-B394-E6DF7F61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7DF298-01B2-DC5E-B2D8-709DED72E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B8908B-C9F9-3654-3FAB-C15E63F1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6A9D-860E-4EB9-93B1-2C2FC26A6C85}" type="datetimeFigureOut">
              <a:rPr lang="fr-BE" smtClean="0"/>
              <a:t>23-04-23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D389B1-3D24-C176-B072-24C193E5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E6042D-38CD-579A-CE37-BC7E5B26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0955-9D3C-4EBE-9341-EA7E0D43406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354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524F4E-FE18-B40E-E9B1-9FE240D87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90B873-1BB6-2E7E-D524-8BC36C37E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1DDF1F-5123-0DCE-18DE-8F2688C8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6A9D-860E-4EB9-93B1-2C2FC26A6C85}" type="datetimeFigureOut">
              <a:rPr lang="fr-BE" smtClean="0"/>
              <a:t>23-04-23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D84B10-F1A9-0805-ED22-4846049D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AF1655-F43C-9070-8ABB-18B49B43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0955-9D3C-4EBE-9341-EA7E0D43406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658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0AC46C-CE34-8CB1-D567-34FEC9EF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2C4F7A-6217-B73C-278C-B14049E0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385EF7-825B-BAFD-9362-443D37F3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6A9D-860E-4EB9-93B1-2C2FC26A6C85}" type="datetimeFigureOut">
              <a:rPr lang="fr-BE" smtClean="0"/>
              <a:t>23-04-23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1A001-CFD7-8ADC-DB21-29B9C7D7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40C9F7-071A-704D-B774-6F0B0023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0955-9D3C-4EBE-9341-EA7E0D43406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069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70A13-996F-6D28-6DC1-866661261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69FBDB-5CB5-BA49-7080-A83CFC32D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F465C6-BAB2-01E3-B33F-6D6CBBDA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6A9D-860E-4EB9-93B1-2C2FC26A6C85}" type="datetimeFigureOut">
              <a:rPr lang="fr-BE" smtClean="0"/>
              <a:t>23-04-23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839EAD-754C-BB05-E8DE-2C6CFEA8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2A7092-87CC-FDD8-0415-6609787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0955-9D3C-4EBE-9341-EA7E0D43406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417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D5E1A-B3E4-646A-8FAD-4F292DBD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D97F4D-5D9B-356E-894A-69272CD44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99A27E-1F8B-0858-611B-712E6B326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C4BEDB-E29B-EDA2-CF1D-6D3504A5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6A9D-860E-4EB9-93B1-2C2FC26A6C85}" type="datetimeFigureOut">
              <a:rPr lang="fr-BE" smtClean="0"/>
              <a:t>23-04-23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8BB3DF-96ED-2351-3888-CF7C994A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95A76A-AE37-0C35-3971-33B3DCA3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0955-9D3C-4EBE-9341-EA7E0D43406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814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D032DE-1532-5CD7-868B-A13A4BE2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8F6617-56F3-F7AB-9883-1CFF91E8D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3FB6D7-C166-A742-17FB-E4025F8B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4DE616-5CB2-BB6B-9761-094D6C7BF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EF905E-48F2-0C3B-80C0-545B637BB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921CDF-1EB8-7B7E-8EF0-F2CB6D5A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6A9D-860E-4EB9-93B1-2C2FC26A6C85}" type="datetimeFigureOut">
              <a:rPr lang="fr-BE" smtClean="0"/>
              <a:t>23-04-23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C3FF1A1-5EA5-FBE5-B7D4-8EA77F61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9C4DCC-43A2-96B3-1A7B-8094BE65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0955-9D3C-4EBE-9341-EA7E0D43406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913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C163C-AD66-A887-E192-CA7FBB7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214E30-E746-37C2-D76B-E34F0D13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6A9D-860E-4EB9-93B1-2C2FC26A6C85}" type="datetimeFigureOut">
              <a:rPr lang="fr-BE" smtClean="0"/>
              <a:t>23-04-23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9AC13B-0C43-70CF-DD0E-7F28F32F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F97E2B-8371-D326-A9EE-A87676B6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0955-9D3C-4EBE-9341-EA7E0D43406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205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9B784E-5017-8AC7-AB65-09CADB42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6A9D-860E-4EB9-93B1-2C2FC26A6C85}" type="datetimeFigureOut">
              <a:rPr lang="fr-BE" smtClean="0"/>
              <a:t>23-04-23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C9EFC3-F645-87C5-D9CD-861055C7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D552EB-7D12-7223-7149-14AD5803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0955-9D3C-4EBE-9341-EA7E0D43406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3892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5CAB4-9C80-173E-2DD7-21D14197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6DBED-AB3E-BA7F-497B-32DBED4BE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260349-A4EE-B438-FBF9-70EB30FFA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E7911B-3E09-AFDB-269A-537060A3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6A9D-860E-4EB9-93B1-2C2FC26A6C85}" type="datetimeFigureOut">
              <a:rPr lang="fr-BE" smtClean="0"/>
              <a:t>23-04-23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13975-DF73-4934-4BC2-56529F54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D21618-79D2-5EF9-4419-8A09621D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0955-9D3C-4EBE-9341-EA7E0D43406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341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58C3D-CF0E-D46D-77B7-4262C137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B24F67-ED61-B1FC-6EE2-D19935FE7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B59E9A-50F8-C5F1-9DF9-C164EA794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A72724-A452-B54E-1236-E1B3FB73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6A9D-860E-4EB9-93B1-2C2FC26A6C85}" type="datetimeFigureOut">
              <a:rPr lang="fr-BE" smtClean="0"/>
              <a:t>23-04-23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35191D-A0A4-3DB6-3E82-BF2FDA34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594945-75FB-E0DB-5FEE-447627B9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0955-9D3C-4EBE-9341-EA7E0D43406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483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C53791-773B-5402-8110-DDAE4A3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03D8C2-1126-EE31-ACE0-55BE53BB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09FD59-77FE-A8C4-C43E-3CEE33BE3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6A9D-860E-4EB9-93B1-2C2FC26A6C85}" type="datetimeFigureOut">
              <a:rPr lang="fr-BE" smtClean="0"/>
              <a:t>23-04-23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25CD7F-AA55-9A77-677C-0E8658F97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7EBCF4-6FD8-803A-35D1-E7EBD71D3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B0955-9D3C-4EBE-9341-EA7E0D43406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935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image" Target="../media/image1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48D97546-E3CD-7E8C-297C-D5FA7152D44F}"/>
              </a:ext>
            </a:extLst>
          </p:cNvPr>
          <p:cNvGrpSpPr/>
          <p:nvPr/>
        </p:nvGrpSpPr>
        <p:grpSpPr>
          <a:xfrm>
            <a:off x="837180" y="340770"/>
            <a:ext cx="9669240" cy="2165760"/>
            <a:chOff x="837180" y="340770"/>
            <a:chExt cx="9669240" cy="21657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2AE9C5D8-EEFD-B3A3-EE34-70AD5F7353AF}"/>
                    </a:ext>
                  </a:extLst>
                </p14:cNvPr>
                <p14:cNvContentPartPr/>
                <p14:nvPr/>
              </p14:nvContentPartPr>
              <p14:xfrm>
                <a:off x="837180" y="532650"/>
                <a:ext cx="887400" cy="1525680"/>
              </p14:xfrm>
            </p:contentPart>
          </mc:Choice>
          <mc:Fallback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2AE9C5D8-EEFD-B3A3-EE34-70AD5F7353A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9540" y="514650"/>
                  <a:ext cx="923040" cy="15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BB87EA2D-4DD9-B0E3-C331-6758D91C7C48}"/>
                    </a:ext>
                  </a:extLst>
                </p14:cNvPr>
                <p14:cNvContentPartPr/>
                <p14:nvPr/>
              </p14:nvContentPartPr>
              <p14:xfrm>
                <a:off x="1961820" y="340770"/>
                <a:ext cx="1734480" cy="2041920"/>
              </p14:xfrm>
            </p:contentPart>
          </mc:Choice>
          <mc:Fallback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BB87EA2D-4DD9-B0E3-C331-6758D91C7C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44180" y="323130"/>
                  <a:ext cx="1770120" cy="20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D2F920DA-8D81-EC1D-9688-2321D7B9760A}"/>
                    </a:ext>
                  </a:extLst>
                </p14:cNvPr>
                <p14:cNvContentPartPr/>
                <p14:nvPr/>
              </p14:nvContentPartPr>
              <p14:xfrm>
                <a:off x="2152260" y="1466490"/>
                <a:ext cx="1187280" cy="48600"/>
              </p14:xfrm>
            </p:contentPart>
          </mc:Choice>
          <mc:Fallback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D2F920DA-8D81-EC1D-9688-2321D7B976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34260" y="1448490"/>
                  <a:ext cx="12229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E28332C8-7CA6-FB91-12BB-7BC1F56FE928}"/>
                    </a:ext>
                  </a:extLst>
                </p14:cNvPr>
                <p14:cNvContentPartPr/>
                <p14:nvPr/>
              </p14:nvContentPartPr>
              <p14:xfrm>
                <a:off x="3647340" y="715890"/>
                <a:ext cx="1159200" cy="1790640"/>
              </p14:xfrm>
            </p:contentPart>
          </mc:Choice>
          <mc:Fallback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E28332C8-7CA6-FB91-12BB-7BC1F56FE9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29700" y="697890"/>
                  <a:ext cx="1194840" cy="18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DD5AA829-0F3C-8D9E-3B67-43DEF924A02D}"/>
                    </a:ext>
                  </a:extLst>
                </p14:cNvPr>
                <p14:cNvContentPartPr/>
                <p14:nvPr/>
              </p14:nvContentPartPr>
              <p14:xfrm>
                <a:off x="5055300" y="761250"/>
                <a:ext cx="1055520" cy="1431000"/>
              </p14:xfrm>
            </p:contentPart>
          </mc:Choice>
          <mc:Fallback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DD5AA829-0F3C-8D9E-3B67-43DEF924A02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37660" y="743250"/>
                  <a:ext cx="1091160" cy="14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34EAD120-2CC4-0FF1-DADB-127883427DB9}"/>
                    </a:ext>
                  </a:extLst>
                </p14:cNvPr>
                <p14:cNvContentPartPr/>
                <p14:nvPr/>
              </p14:nvContentPartPr>
              <p14:xfrm>
                <a:off x="5057460" y="1513650"/>
                <a:ext cx="790920" cy="38880"/>
              </p14:xfrm>
            </p:contentPart>
          </mc:Choice>
          <mc:Fallback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34EAD120-2CC4-0FF1-DADB-127883427D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39460" y="1496010"/>
                  <a:ext cx="8265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C10BB83C-4781-2FC9-E2FC-1732519B958F}"/>
                    </a:ext>
                  </a:extLst>
                </p14:cNvPr>
                <p14:cNvContentPartPr/>
                <p14:nvPr/>
              </p14:nvContentPartPr>
              <p14:xfrm>
                <a:off x="6745500" y="955650"/>
                <a:ext cx="1090800" cy="92160"/>
              </p14:xfrm>
            </p:contentPart>
          </mc:Choice>
          <mc:Fallback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C10BB83C-4781-2FC9-E2FC-1732519B958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27860" y="937650"/>
                  <a:ext cx="1126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E8152B3F-A173-0FA1-CFA9-C773B5C5BFFE}"/>
                    </a:ext>
                  </a:extLst>
                </p14:cNvPr>
                <p14:cNvContentPartPr/>
                <p14:nvPr/>
              </p14:nvContentPartPr>
              <p14:xfrm>
                <a:off x="7552260" y="971130"/>
                <a:ext cx="115560" cy="1102680"/>
              </p14:xfrm>
            </p:contentPart>
          </mc:Choice>
          <mc:Fallback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E8152B3F-A173-0FA1-CFA9-C773B5C5BF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34260" y="953130"/>
                  <a:ext cx="151200" cy="11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E83B9280-2401-16F1-C9E1-4CA45E97E351}"/>
                    </a:ext>
                  </a:extLst>
                </p14:cNvPr>
                <p14:cNvContentPartPr/>
                <p14:nvPr/>
              </p14:nvContentPartPr>
              <p14:xfrm>
                <a:off x="8162100" y="898050"/>
                <a:ext cx="721440" cy="1044360"/>
              </p14:xfrm>
            </p:contentPart>
          </mc:Choice>
          <mc:Fallback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E83B9280-2401-16F1-C9E1-4CA45E97E3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44460" y="880410"/>
                  <a:ext cx="757080" cy="10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4D165A67-CAE7-0B8B-94BB-4306AD0C8D19}"/>
                    </a:ext>
                  </a:extLst>
                </p14:cNvPr>
                <p14:cNvContentPartPr/>
                <p14:nvPr/>
              </p14:nvContentPartPr>
              <p14:xfrm>
                <a:off x="9390060" y="703650"/>
                <a:ext cx="1116360" cy="1383120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4D165A67-CAE7-0B8B-94BB-4306AD0C8D1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72060" y="685650"/>
                  <a:ext cx="1152000" cy="14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9C4144E0-E620-61C9-5482-B887DAE3F513}"/>
                    </a:ext>
                  </a:extLst>
                </p14:cNvPr>
                <p14:cNvContentPartPr/>
                <p14:nvPr/>
              </p14:nvContentPartPr>
              <p14:xfrm>
                <a:off x="9638820" y="1608690"/>
                <a:ext cx="647640" cy="20160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9C4144E0-E620-61C9-5482-B887DAE3F5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21180" y="1591050"/>
                  <a:ext cx="68328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47B096F-C186-926D-8154-428B523DE612}"/>
              </a:ext>
            </a:extLst>
          </p:cNvPr>
          <p:cNvGrpSpPr/>
          <p:nvPr/>
        </p:nvGrpSpPr>
        <p:grpSpPr>
          <a:xfrm>
            <a:off x="2094660" y="3342810"/>
            <a:ext cx="8002800" cy="2779560"/>
            <a:chOff x="2094660" y="3342810"/>
            <a:chExt cx="8002800" cy="27795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7638675E-E584-6385-BE72-BA34B347874F}"/>
                    </a:ext>
                  </a:extLst>
                </p14:cNvPr>
                <p14:cNvContentPartPr/>
                <p14:nvPr/>
              </p14:nvContentPartPr>
              <p14:xfrm>
                <a:off x="2094660" y="4123290"/>
                <a:ext cx="3096720" cy="1783800"/>
              </p14:xfrm>
            </p:contentPart>
          </mc:Choice>
          <mc:Fallback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7638675E-E584-6385-BE72-BA34B347874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77020" y="4105290"/>
                  <a:ext cx="3132360" cy="18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1F26F6E3-CC23-0123-825D-643F020BC84D}"/>
                    </a:ext>
                  </a:extLst>
                </p14:cNvPr>
                <p14:cNvContentPartPr/>
                <p14:nvPr/>
              </p14:nvContentPartPr>
              <p14:xfrm>
                <a:off x="5266980" y="3712530"/>
                <a:ext cx="1744560" cy="2087280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1F26F6E3-CC23-0123-825D-643F020BC8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49340" y="3694530"/>
                  <a:ext cx="1780200" cy="21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0E0B8554-9E3D-BDB2-55E6-698DC8C2B278}"/>
                    </a:ext>
                  </a:extLst>
                </p14:cNvPr>
                <p14:cNvContentPartPr/>
                <p14:nvPr/>
              </p14:nvContentPartPr>
              <p14:xfrm>
                <a:off x="5621220" y="5049930"/>
                <a:ext cx="905760" cy="122760"/>
              </p14:xfrm>
            </p:contentPart>
          </mc:Choice>
          <mc:Fallback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0E0B8554-9E3D-BDB2-55E6-698DC8C2B2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03580" y="5031930"/>
                  <a:ext cx="9414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8884B116-E683-F1EB-94A5-0969DFC16BA3}"/>
                    </a:ext>
                  </a:extLst>
                </p14:cNvPr>
                <p14:cNvContentPartPr/>
                <p14:nvPr/>
              </p14:nvContentPartPr>
              <p14:xfrm>
                <a:off x="6943500" y="3878850"/>
                <a:ext cx="1425960" cy="1073160"/>
              </p14:xfrm>
            </p:contentPart>
          </mc:Choice>
          <mc:Fallback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8884B116-E683-F1EB-94A5-0969DFC16BA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25500" y="3861210"/>
                  <a:ext cx="1461600" cy="11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F0013470-5A30-AF24-15BA-C8A1BBC279AE}"/>
                    </a:ext>
                  </a:extLst>
                </p14:cNvPr>
                <p14:cNvContentPartPr/>
                <p14:nvPr/>
              </p14:nvContentPartPr>
              <p14:xfrm>
                <a:off x="8277660" y="3874170"/>
                <a:ext cx="685080" cy="2248200"/>
              </p14:xfrm>
            </p:contentPart>
          </mc:Choice>
          <mc:Fallback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F0013470-5A30-AF24-15BA-C8A1BBC279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59660" y="3856530"/>
                  <a:ext cx="720720" cy="22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F8C3F87F-091B-93B8-70E9-8FEBA3B7F485}"/>
                    </a:ext>
                  </a:extLst>
                </p14:cNvPr>
                <p14:cNvContentPartPr/>
                <p14:nvPr/>
              </p14:nvContentPartPr>
              <p14:xfrm>
                <a:off x="9439020" y="3342810"/>
                <a:ext cx="392760" cy="1841040"/>
              </p14:xfrm>
            </p:contentPart>
          </mc:Choice>
          <mc:Fallback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F8C3F87F-091B-93B8-70E9-8FEBA3B7F4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21020" y="3325170"/>
                  <a:ext cx="428400" cy="18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80ABC30F-890C-D968-D6E3-F0CF8D9F46AB}"/>
                    </a:ext>
                  </a:extLst>
                </p14:cNvPr>
                <p14:cNvContentPartPr/>
                <p14:nvPr/>
              </p14:nvContentPartPr>
              <p14:xfrm>
                <a:off x="9418500" y="5417490"/>
                <a:ext cx="678960" cy="594000"/>
              </p14:xfrm>
            </p:contentPart>
          </mc:Choice>
          <mc:Fallback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80ABC30F-890C-D968-D6E3-F0CF8D9F46A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00860" y="5399850"/>
                  <a:ext cx="714600" cy="6296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48936CCD-E8C0-763C-FDC3-C5D0B0799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" y="0"/>
            <a:ext cx="121650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04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ini text liked on Polyvore featuring text, words, filler, quotes ...">
            <a:extLst>
              <a:ext uri="{FF2B5EF4-FFF2-40B4-BE49-F238E27FC236}">
                <a16:creationId xmlns:a16="http://schemas.microsoft.com/office/drawing/2014/main" id="{F664748B-E35D-CBB5-4DE0-B82ED22C6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526358"/>
            <a:ext cx="2998141" cy="299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umbers Cute Number Three Image Free Download Clipart - Cute Number 3 ...">
            <a:extLst>
              <a:ext uri="{FF2B5EF4-FFF2-40B4-BE49-F238E27FC236}">
                <a16:creationId xmlns:a16="http://schemas.microsoft.com/office/drawing/2014/main" id="{66D76A04-33B3-88A4-888C-9C0DDA00B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381000"/>
            <a:ext cx="2017066" cy="29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cman 30th Anniversary - Google Pacman Doodle">
            <a:extLst>
              <a:ext uri="{FF2B5EF4-FFF2-40B4-BE49-F238E27FC236}">
                <a16:creationId xmlns:a16="http://schemas.microsoft.com/office/drawing/2014/main" id="{189AD0C5-1958-E1ED-81A0-06738DF6F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170" y="4505325"/>
            <a:ext cx="5653659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81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3F1FA-CF30-EB8A-6E6E-25E430EF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24964A-E85D-6C6D-1DEB-48B9CC882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098" name="Picture 2" descr="Ouroboros : r/3Dmodeling">
            <a:extLst>
              <a:ext uri="{FF2B5EF4-FFF2-40B4-BE49-F238E27FC236}">
                <a16:creationId xmlns:a16="http://schemas.microsoft.com/office/drawing/2014/main" id="{5D97E305-D532-1676-C103-B06C04DC6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939800"/>
            <a:ext cx="45148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13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3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4" name="Picture 6" descr="Speed Text | Text Effects">
            <a:extLst>
              <a:ext uri="{FF2B5EF4-FFF2-40B4-BE49-F238E27FC236}">
                <a16:creationId xmlns:a16="http://schemas.microsoft.com/office/drawing/2014/main" id="{1DED793E-CABA-EB22-C592-4A52A0A74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376" y="1308853"/>
            <a:ext cx="3343202" cy="334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Que signifie &quot;Stonks&quot; ? - Origine et signification du mème">
            <a:extLst>
              <a:ext uri="{FF2B5EF4-FFF2-40B4-BE49-F238E27FC236}">
                <a16:creationId xmlns:a16="http://schemas.microsoft.com/office/drawing/2014/main" id="{46221F8D-A498-BC9F-58DA-10A82305B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5244" y="2012782"/>
            <a:ext cx="6020730" cy="337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94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High Score: Season 1 – TV Review | TL;DR Movie Reviews and Analysis">
            <a:extLst>
              <a:ext uri="{FF2B5EF4-FFF2-40B4-BE49-F238E27FC236}">
                <a16:creationId xmlns:a16="http://schemas.microsoft.com/office/drawing/2014/main" id="{702ADD9B-7795-79B1-AA71-ABA9AA99C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7" y="4696290"/>
            <a:ext cx="45148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ollection of Arrow PNG. | PlusPNG">
            <a:extLst>
              <a:ext uri="{FF2B5EF4-FFF2-40B4-BE49-F238E27FC236}">
                <a16:creationId xmlns:a16="http://schemas.microsoft.com/office/drawing/2014/main" id="{F9E132F5-C4A3-AC6E-5484-02660A152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67026">
            <a:off x="7910574" y="506663"/>
            <a:ext cx="45148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Collection of Arrow PNG. | PlusPNG">
            <a:extLst>
              <a:ext uri="{FF2B5EF4-FFF2-40B4-BE49-F238E27FC236}">
                <a16:creationId xmlns:a16="http://schemas.microsoft.com/office/drawing/2014/main" id="{0D29CC44-A3E7-7AA4-7F33-CE38A5756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29978">
            <a:off x="4219437" y="-128588"/>
            <a:ext cx="45148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ollection of Arrow PNG. | PlusPNG">
            <a:extLst>
              <a:ext uri="{FF2B5EF4-FFF2-40B4-BE49-F238E27FC236}">
                <a16:creationId xmlns:a16="http://schemas.microsoft.com/office/drawing/2014/main" id="{F642CF11-8DC9-63E7-CD03-7338807C3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58045">
            <a:off x="400050" y="562261"/>
            <a:ext cx="45148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271D043-04FC-43E9-00F5-D76DA192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122" name="Picture 2" descr="9 Inspired For Number 4 Png Image">
            <a:extLst>
              <a:ext uri="{FF2B5EF4-FFF2-40B4-BE49-F238E27FC236}">
                <a16:creationId xmlns:a16="http://schemas.microsoft.com/office/drawing/2014/main" id="{1F3F8931-77F7-5EB1-3553-BCE683C7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986" y="124111"/>
            <a:ext cx="1655640" cy="216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rawing Heart - ClipArt Best">
            <a:extLst>
              <a:ext uri="{FF2B5EF4-FFF2-40B4-BE49-F238E27FC236}">
                <a16:creationId xmlns:a16="http://schemas.microsoft.com/office/drawing/2014/main" id="{EE31709E-1F08-7A08-97D9-8BA1BC1E4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72" y="589860"/>
            <a:ext cx="2539755" cy="19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ollection of Arrow PNG. | PlusPNG">
            <a:extLst>
              <a:ext uri="{FF2B5EF4-FFF2-40B4-BE49-F238E27FC236}">
                <a16:creationId xmlns:a16="http://schemas.microsoft.com/office/drawing/2014/main" id="{0B99FBF9-D492-2AE7-6372-D30D258A3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28301">
            <a:off x="-1297924" y="3893345"/>
            <a:ext cx="45148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Collection of Arrow PNG. | PlusPNG">
            <a:extLst>
              <a:ext uri="{FF2B5EF4-FFF2-40B4-BE49-F238E27FC236}">
                <a16:creationId xmlns:a16="http://schemas.microsoft.com/office/drawing/2014/main" id="{54EB7C24-F400-A359-BE60-B3ABB185A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81179">
            <a:off x="9517987" y="3605420"/>
            <a:ext cx="45148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9290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Gios</dc:creator>
  <cp:lastModifiedBy>Sébastien Gios</cp:lastModifiedBy>
  <cp:revision>1</cp:revision>
  <dcterms:created xsi:type="dcterms:W3CDTF">2023-04-23T10:34:17Z</dcterms:created>
  <dcterms:modified xsi:type="dcterms:W3CDTF">2023-04-23T10:45:14Z</dcterms:modified>
</cp:coreProperties>
</file>