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2B797AC-695C-4C65-88FE-D5E02E75996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9C018-720B-75D1-532C-EFE9DBAF0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115AA9-8385-73AB-C6BC-CFD9E4840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F6EEB5-89D3-70A0-3B96-1746A6B6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708D93-2F7C-78A9-93F7-474F0095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46CDA-3F00-AB41-1406-6FB546CD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98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967C9-3A3A-7A3A-665C-3189C5AD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C7AD46-4DD4-9DA0-247F-CD4565723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C34CB-F527-079C-0F0F-549D7BCD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D493E-0B18-1677-3F60-C5B7A409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9AD0B-00ED-D592-55B3-87828E32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51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A2897-CA58-E13F-E981-E1B0A6D38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1E0C27-555B-BF97-55AC-9055719C8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9B3F5-E09B-3861-8318-60F16B6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1853CC-EFB4-2ADE-E6C7-0CE83EE0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B909E-D619-CA2B-17AD-A98C22C3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18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8E6E1-0E7F-E37A-E58E-6E1F9059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FDC3C-4410-0476-28AC-4BFB68CE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2B5AD2-3B27-DF9A-A7C2-699FFCF9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0221D-F839-E376-B0BD-C8D09D88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5D21A-6DA2-5C12-7F3D-5091458D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569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22AFE-AF4B-F082-2831-509382F5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1C7E5-6BA0-E141-54C8-A79B3AC5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40DD0-0EE4-A5A5-9FFD-590AF58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BC496-3CF9-BB49-D15F-567D926C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37443-88B0-2F6F-9183-941C204B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301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04B7C-FA8E-FD78-03DB-348EE40B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6437C-2B1C-D50E-1B61-6CF2A5ED3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62C9F5-0C8C-45D9-13D2-F9A67B6AA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9F06A4-4C13-852F-4389-C25A412D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D4398-8CA4-4238-92DD-571D7AC8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D54F6-4FFB-B7FF-5C35-5EAA3B04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12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35C6B-0B3B-E57C-334B-4529AB1A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A73A7-0ADD-CDFB-99BE-1964F961B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AC7429-203E-1750-88B9-512E14A55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195682-1586-0DBE-CC01-A31A0FEA7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685522-0C3A-6766-D43C-B33C3A5B1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3F04D3-2CBA-2A90-4E85-D20A2FFE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B18ABE-98ED-6C3E-3A53-DDA49FCC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BBB6A0-9B7B-E745-D634-470CFB9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19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3D1A4-E1C9-C7F3-5B4A-AC0A9C27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822738-5B4A-1295-A36A-150CA990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3F729F-05CC-5C9B-318F-02626326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47BFAD-50A9-F795-2AF7-0D62154B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396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570B3D-32E4-D457-C4B8-182ED0CC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9D15A-89FE-258B-BFDB-785C2476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3B60BB-2AC7-C2C9-3EEC-657515C5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357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965A4-43F6-C59C-C5D1-60A44538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0A244-27F2-91E7-3411-8A3D4236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01D116-49D9-23DE-2455-AF994A23D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0D843F-F170-187B-D6BA-7AD1E5C0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92502B-0A3E-B6EA-593E-A19E34F3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EBA2AF-25E3-5B75-B4F8-77B7AC32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19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D7A7-F911-74E7-550F-D39900A2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FC4141-7A09-2553-D79D-24F929F2E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98FA92-A4B0-B410-98E1-FC1FCE35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BDAB0-95B8-C183-7977-0F10A1CC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C24433-0A8C-C4E7-D9F4-AA059F17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27DB21-4336-ABFD-1111-DD70BBC4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7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588F6F-6D2B-8532-B818-AA313BA1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63A88-C101-E9A4-03BB-2CFADD693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00C66-68EF-4E3D-EB95-58CAF1627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214F-F446-4D5A-B4B3-FF724134F589}" type="datetimeFigureOut">
              <a:rPr lang="fr-BE" smtClean="0"/>
              <a:t>22-04-23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4A0DC-5FED-D30A-6098-1F5F4C637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F992A-8B33-8451-52D5-50CD24839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9DCB-5DE5-4293-A26C-AB3EF835AC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600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8B6DF-ACD4-E18B-1FD7-F4A23414C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C38ABF-732F-C8D5-9FA4-B43CD617F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E58F31-0696-4664-2E55-08E32404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2"/>
            <a:ext cx="12192000" cy="61866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954E1C-6FFB-8D6D-CDC1-9B966454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38" y="4445116"/>
            <a:ext cx="3228715" cy="24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10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27AF-1ABD-C824-6579-6DD353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DC7C0-4588-2CA0-CD20-382775CD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5AC664-7307-0026-87ED-7006DC0E3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337"/>
            <a:ext cx="12192000" cy="57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499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FFA8C-71E2-F513-CD39-5B68962D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7855A-01D7-41EB-5AA8-54F0FADC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34EE72-2AA5-DE7F-0152-7E3D526E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74"/>
            <a:ext cx="12192000" cy="630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266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BE8AD-AD90-8B17-9C15-309F4C57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0F1CE-847E-95D5-4981-94CEC96E1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A4CCFB-A069-8794-E207-B44FBE14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941"/>
            <a:ext cx="12192000" cy="6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D3897-D41D-FDE1-CE72-61416237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3BC81-BFB8-A1AE-3BE2-008CEA7D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842E6E-6507-8FB1-7DCD-6FE08271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806"/>
            <a:ext cx="12192000" cy="58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13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C9BA6-986D-C982-2551-0BE01096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70922-D56F-F76F-DC5D-55A70C3B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982A1F-7CCE-5F85-EEA7-0F15F64B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284"/>
            <a:ext cx="12192000" cy="61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7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E5A60-520E-F5A3-0995-7E28752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E3DC1-094C-9572-869A-64014F1D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DE163C-2A76-3A86-368B-B084EB16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35"/>
            <a:ext cx="12192000" cy="62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Gios</dc:creator>
  <cp:lastModifiedBy>Sébastien Gios</cp:lastModifiedBy>
  <cp:revision>4</cp:revision>
  <dcterms:created xsi:type="dcterms:W3CDTF">2023-04-22T10:43:40Z</dcterms:created>
  <dcterms:modified xsi:type="dcterms:W3CDTF">2023-04-22T11:30:43Z</dcterms:modified>
</cp:coreProperties>
</file>