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4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342B-854F-4147-94F3-CAB2B4178AF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C1D-28B0-4B9D-A13B-5764A92AE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28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342B-854F-4147-94F3-CAB2B4178AF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C1D-28B0-4B9D-A13B-5764A92AE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58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342B-854F-4147-94F3-CAB2B4178AF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C1D-28B0-4B9D-A13B-5764A92AE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207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342B-854F-4147-94F3-CAB2B4178AF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C1D-28B0-4B9D-A13B-5764A92AE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110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342B-854F-4147-94F3-CAB2B4178AF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C1D-28B0-4B9D-A13B-5764A92AE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051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342B-854F-4147-94F3-CAB2B4178AF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C1D-28B0-4B9D-A13B-5764A92AE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970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342B-854F-4147-94F3-CAB2B4178AF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C1D-28B0-4B9D-A13B-5764A92AE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418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342B-854F-4147-94F3-CAB2B4178AF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C1D-28B0-4B9D-A13B-5764A92AE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372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342B-854F-4147-94F3-CAB2B4178AF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C1D-28B0-4B9D-A13B-5764A92AE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24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342B-854F-4147-94F3-CAB2B4178AF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9631C1D-28B0-4B9D-A13B-5764A92AE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9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342B-854F-4147-94F3-CAB2B4178AF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C1D-28B0-4B9D-A13B-5764A92AE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342B-854F-4147-94F3-CAB2B4178AF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C1D-28B0-4B9D-A13B-5764A92AE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43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342B-854F-4147-94F3-CAB2B4178AF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C1D-28B0-4B9D-A13B-5764A92AE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16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342B-854F-4147-94F3-CAB2B4178AF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C1D-28B0-4B9D-A13B-5764A92AE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5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342B-854F-4147-94F3-CAB2B4178AF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C1D-28B0-4B9D-A13B-5764A92AE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3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342B-854F-4147-94F3-CAB2B4178AF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C1D-28B0-4B9D-A13B-5764A92AE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97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342B-854F-4147-94F3-CAB2B4178AF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1C1D-28B0-4B9D-A13B-5764A92AE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51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C7342B-854F-4147-94F3-CAB2B4178AF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631C1D-28B0-4B9D-A13B-5764A92AE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8B73-7DE9-F034-EBC5-FAAFEBE8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690" y="1839781"/>
            <a:ext cx="10018709" cy="1468800"/>
          </a:xfrm>
        </p:spPr>
        <p:txBody>
          <a:bodyPr>
            <a:noAutofit/>
            <a:scene3d>
              <a:camera prst="perspectiveRight"/>
              <a:lightRig rig="threePt" dir="t"/>
            </a:scene3d>
          </a:bodyPr>
          <a:lstStyle/>
          <a:p>
            <a:r>
              <a:rPr lang="en-IN" sz="4800" i="1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Wikipedia - Connected People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53541-3FA7-A1BD-15DA-31AD606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9558" y="3805229"/>
            <a:ext cx="10018710" cy="860400"/>
          </a:xfrm>
        </p:spPr>
        <p:txBody>
          <a:bodyPr>
            <a:normAutofit/>
          </a:bodyPr>
          <a:lstStyle/>
          <a:p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Data Group – 4.1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6D47A-0193-92D0-E586-8EFBEED6DE5E}"/>
              </a:ext>
            </a:extLst>
          </p:cNvPr>
          <p:cNvSpPr txBox="1"/>
          <p:nvPr/>
        </p:nvSpPr>
        <p:spPr>
          <a:xfrm>
            <a:off x="3047198" y="293924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311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DCB29D-F8C8-376F-0C33-687304F45BEB}"/>
              </a:ext>
            </a:extLst>
          </p:cNvPr>
          <p:cNvSpPr txBox="1"/>
          <p:nvPr/>
        </p:nvSpPr>
        <p:spPr>
          <a:xfrm>
            <a:off x="1751799" y="356134"/>
            <a:ext cx="8479856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Golden Questions!</a:t>
            </a:r>
          </a:p>
          <a:p>
            <a:endParaRPr lang="en-US" sz="3200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problem?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Whose problem we are solving?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you know the problem is solved?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business outcome/benefit of solving this problem?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0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7D8C9-F3E6-E94B-12E2-E680893F6B1A}"/>
              </a:ext>
            </a:extLst>
          </p:cNvPr>
          <p:cNvSpPr txBox="1"/>
          <p:nvPr/>
        </p:nvSpPr>
        <p:spPr>
          <a:xfrm>
            <a:off x="1768937" y="5269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2729CAC0-EB0D-299D-1657-26C54B2A2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514" y="526982"/>
            <a:ext cx="400240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6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6C686317-9C96-4A02-88CE-7319FF59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79AE6-9EC6-FFB4-051C-28CC9C0F7039}"/>
              </a:ext>
            </a:extLst>
          </p:cNvPr>
          <p:cNvSpPr txBox="1"/>
          <p:nvPr/>
        </p:nvSpPr>
        <p:spPr>
          <a:xfrm>
            <a:off x="6580632" y="648930"/>
            <a:ext cx="4922391" cy="3347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000" i="1" dirty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</a:t>
            </a:r>
          </a:p>
        </p:txBody>
      </p:sp>
      <p:grpSp>
        <p:nvGrpSpPr>
          <p:cNvPr id="30" name="Group 19">
            <a:extLst>
              <a:ext uri="{FF2B5EF4-FFF2-40B4-BE49-F238E27FC236}">
                <a16:creationId xmlns:a16="http://schemas.microsoft.com/office/drawing/2014/main" id="{E0E25B5C-98A3-47D8-A4D7-10C2E1758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ECB3374-15F5-40C2-95B4-0FCF1084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762314F-F556-4403-BAA1-AF8A3BED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02EDEF56-2F86-4867-986A-5AFB8EC0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51BE63E6-C24A-43FA-93F5-475F550A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9639DAAA-46FE-401C-BB78-B7A9AF33C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D5EFBD2C-94D5-43D0-B2FE-E390BD3F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EB9A9756-A5DB-460E-A867-A2AE77834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58ACE4FB-DCE8-E4F8-5C98-B8AACDB37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356" y="1011765"/>
            <a:ext cx="4546708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58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190</TotalTime>
  <Words>48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Corbel</vt:lpstr>
      <vt:lpstr>Times New Roman</vt:lpstr>
      <vt:lpstr>Wingdings</vt:lpstr>
      <vt:lpstr>Parallax</vt:lpstr>
      <vt:lpstr>Wikipedia - Connected People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Wikipedia - Connected People Analysis</dc:title>
  <dc:creator>Sai Puttu</dc:creator>
  <cp:lastModifiedBy>Sai Puttu</cp:lastModifiedBy>
  <cp:revision>6</cp:revision>
  <dcterms:created xsi:type="dcterms:W3CDTF">2023-03-29T08:18:28Z</dcterms:created>
  <dcterms:modified xsi:type="dcterms:W3CDTF">2023-03-30T06:43:24Z</dcterms:modified>
</cp:coreProperties>
</file>