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66" d="100"/>
          <a:sy n="66" d="100"/>
        </p:scale>
        <p:origin x="588" y="4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ogesh Raje" userId="S::yogesh@edunetfoundation.org::9e0ba697-e1dc-452b-989f-11655901edb1" providerId="AD" clId="Web-{C5E9F8C6-E6C8-4F83-9E20-815B0BC7FB21}"/>
    <pc:docChg chg="modSld">
      <pc:chgData name="Yogesh Raje" userId="S::yogesh@edunetfoundation.org::9e0ba697-e1dc-452b-989f-11655901edb1" providerId="AD" clId="Web-{C5E9F8C6-E6C8-4F83-9E20-815B0BC7FB21}" dt="2025-10-16T05:48:45.323" v="42" actId="1076"/>
      <pc:docMkLst>
        <pc:docMk/>
      </pc:docMkLst>
      <pc:sldChg chg="addSp delSp modSp">
        <pc:chgData name="Yogesh Raje" userId="S::yogesh@edunetfoundation.org::9e0ba697-e1dc-452b-989f-11655901edb1" providerId="AD" clId="Web-{C5E9F8C6-E6C8-4F83-9E20-815B0BC7FB21}" dt="2025-10-16T05:48:10.150" v="21" actId="20577"/>
        <pc:sldMkLst>
          <pc:docMk/>
          <pc:sldMk cId="1086225493" sldId="339"/>
        </pc:sldMkLst>
        <pc:spChg chg="add mod">
          <ac:chgData name="Yogesh Raje" userId="S::yogesh@edunetfoundation.org::9e0ba697-e1dc-452b-989f-11655901edb1" providerId="AD" clId="Web-{C5E9F8C6-E6C8-4F83-9E20-815B0BC7FB21}" dt="2025-10-16T05:48:10.150" v="21" actId="20577"/>
          <ac:spMkLst>
            <pc:docMk/>
            <pc:sldMk cId="1086225493" sldId="339"/>
            <ac:spMk id="2" creationId="{62734786-4DEA-9955-BFF8-FDF1EBB84300}"/>
          </ac:spMkLst>
        </pc:spChg>
        <pc:picChg chg="del">
          <ac:chgData name="Yogesh Raje" userId="S::yogesh@edunetfoundation.org::9e0ba697-e1dc-452b-989f-11655901edb1" providerId="AD" clId="Web-{C5E9F8C6-E6C8-4F83-9E20-815B0BC7FB21}" dt="2025-10-16T05:47:45.306" v="2"/>
          <ac:picMkLst>
            <pc:docMk/>
            <pc:sldMk cId="1086225493" sldId="339"/>
            <ac:picMk id="2050" creationId="{988600BD-DEBC-1281-3D19-14E8D6996D27}"/>
          </ac:picMkLst>
        </pc:picChg>
      </pc:sldChg>
      <pc:sldChg chg="addSp delSp modSp">
        <pc:chgData name="Yogesh Raje" userId="S::yogesh@edunetfoundation.org::9e0ba697-e1dc-452b-989f-11655901edb1" providerId="AD" clId="Web-{C5E9F8C6-E6C8-4F83-9E20-815B0BC7FB21}" dt="2025-10-16T05:48:32.479" v="39" actId="20577"/>
        <pc:sldMkLst>
          <pc:docMk/>
          <pc:sldMk cId="390853083" sldId="340"/>
        </pc:sldMkLst>
        <pc:spChg chg="add mod">
          <ac:chgData name="Yogesh Raje" userId="S::yogesh@edunetfoundation.org::9e0ba697-e1dc-452b-989f-11655901edb1" providerId="AD" clId="Web-{C5E9F8C6-E6C8-4F83-9E20-815B0BC7FB21}" dt="2025-10-16T05:48:32.479" v="39" actId="20577"/>
          <ac:spMkLst>
            <pc:docMk/>
            <pc:sldMk cId="390853083" sldId="340"/>
            <ac:spMk id="2" creationId="{A36EB5C4-B334-C562-399B-4AC61818DAC5}"/>
          </ac:spMkLst>
        </pc:spChg>
        <pc:picChg chg="del">
          <ac:chgData name="Yogesh Raje" userId="S::yogesh@edunetfoundation.org::9e0ba697-e1dc-452b-989f-11655901edb1" providerId="AD" clId="Web-{C5E9F8C6-E6C8-4F83-9E20-815B0BC7FB21}" dt="2025-10-16T05:47:37.634" v="1"/>
          <ac:picMkLst>
            <pc:docMk/>
            <pc:sldMk cId="390853083" sldId="340"/>
            <ac:picMk id="3074" creationId="{EE53C000-5EF4-C7EC-E197-923501587B36}"/>
          </ac:picMkLst>
        </pc:picChg>
      </pc:sldChg>
      <pc:sldChg chg="addSp delSp modSp">
        <pc:chgData name="Yogesh Raje" userId="S::yogesh@edunetfoundation.org::9e0ba697-e1dc-452b-989f-11655901edb1" providerId="AD" clId="Web-{C5E9F8C6-E6C8-4F83-9E20-815B0BC7FB21}" dt="2025-10-16T05:48:45.323" v="42" actId="1076"/>
        <pc:sldMkLst>
          <pc:docMk/>
          <pc:sldMk cId="349846658" sldId="341"/>
        </pc:sldMkLst>
        <pc:spChg chg="add mod">
          <ac:chgData name="Yogesh Raje" userId="S::yogesh@edunetfoundation.org::9e0ba697-e1dc-452b-989f-11655901edb1" providerId="AD" clId="Web-{C5E9F8C6-E6C8-4F83-9E20-815B0BC7FB21}" dt="2025-10-16T05:48:45.323" v="42" actId="1076"/>
          <ac:spMkLst>
            <pc:docMk/>
            <pc:sldMk cId="349846658" sldId="341"/>
            <ac:spMk id="2" creationId="{B2023D69-07AE-2EBE-3CC7-8A1AD6C902BB}"/>
          </ac:spMkLst>
        </pc:spChg>
        <pc:picChg chg="del">
          <ac:chgData name="Yogesh Raje" userId="S::yogesh@edunetfoundation.org::9e0ba697-e1dc-452b-989f-11655901edb1" providerId="AD" clId="Web-{C5E9F8C6-E6C8-4F83-9E20-815B0BC7FB21}" dt="2025-10-16T05:47:34.290" v="0"/>
          <ac:picMkLst>
            <pc:docMk/>
            <pc:sldMk cId="349846658" sldId="341"/>
            <ac:picMk id="4098" creationId="{C71B5EB8-4578-9EAF-82B2-AB5B92ABE731}"/>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6312872" y="4141999"/>
            <a:ext cx="4188290" cy="861497"/>
          </a:xfrm>
        </p:spPr>
        <p:txBody>
          <a:bodyPr>
            <a:normAutofit fontScale="85000" lnSpcReduction="10000"/>
          </a:bodyPr>
          <a:lstStyle/>
          <a:p>
            <a:pPr algn="r"/>
            <a:r>
              <a:rPr lang="en-US" b="0" dirty="0">
                <a:solidFill>
                  <a:schemeClr val="tx1"/>
                </a:solidFill>
              </a:rPr>
              <a:t>Name: Rounak Kumar Singh</a:t>
            </a:r>
          </a:p>
          <a:p>
            <a:pPr algn="r"/>
            <a:r>
              <a:rPr lang="en-US" b="0" dirty="0">
                <a:solidFill>
                  <a:schemeClr val="tx1"/>
                </a:solidFill>
              </a:rPr>
              <a:t>Apply[</a:t>
            </a:r>
            <a:r>
              <a:rPr lang="en-IN" b="0" dirty="0"/>
              <a:t>APPLY_1755275613689f615d4e7d0</a:t>
            </a:r>
            <a:r>
              <a:rPr lang="en-US" b="0" dirty="0">
                <a:solidFill>
                  <a:schemeClr val="tx1"/>
                </a:solidFill>
              </a:rPr>
              <a:t>]</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6312870" y="2050553"/>
            <a:ext cx="5314447" cy="861496"/>
          </a:xfrm>
        </p:spPr>
        <p:txBody>
          <a:bodyPr>
            <a:normAutofit/>
          </a:bodyPr>
          <a:lstStyle/>
          <a:p>
            <a:r>
              <a:rPr lang="en-GB" sz="3200" dirty="0"/>
              <a:t>NETFLIX DATASET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12" name="Picture 11">
            <a:extLst>
              <a:ext uri="{FF2B5EF4-FFF2-40B4-BE49-F238E27FC236}">
                <a16:creationId xmlns:a16="http://schemas.microsoft.com/office/drawing/2014/main" id="{D7985503-E7E2-2024-ABA6-F922FFF3D74A}"/>
              </a:ext>
            </a:extLst>
          </p:cNvPr>
          <p:cNvPicPr>
            <a:picLocks noChangeAspect="1"/>
          </p:cNvPicPr>
          <p:nvPr/>
        </p:nvPicPr>
        <p:blipFill>
          <a:blip r:embed="rId3"/>
          <a:stretch>
            <a:fillRect/>
          </a:stretch>
        </p:blipFill>
        <p:spPr>
          <a:xfrm>
            <a:off x="1138450" y="1424539"/>
            <a:ext cx="9641845" cy="5062871"/>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3" name="Picture 2">
            <a:extLst>
              <a:ext uri="{FF2B5EF4-FFF2-40B4-BE49-F238E27FC236}">
                <a16:creationId xmlns:a16="http://schemas.microsoft.com/office/drawing/2014/main" id="{4E521885-D8DB-ACC5-920B-0811E7676BC9}"/>
              </a:ext>
            </a:extLst>
          </p:cNvPr>
          <p:cNvPicPr>
            <a:picLocks noChangeAspect="1"/>
          </p:cNvPicPr>
          <p:nvPr/>
        </p:nvPicPr>
        <p:blipFill>
          <a:blip r:embed="rId3"/>
          <a:stretch>
            <a:fillRect/>
          </a:stretch>
        </p:blipFill>
        <p:spPr>
          <a:xfrm>
            <a:off x="1516009" y="1554402"/>
            <a:ext cx="9211961" cy="477902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777331" y="1423744"/>
            <a:ext cx="847254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Plot showing Number of movies vs Number of TV shows released per year</a:t>
            </a:r>
          </a:p>
        </p:txBody>
      </p:sp>
      <p:pic>
        <p:nvPicPr>
          <p:cNvPr id="6" name="Picture 5">
            <a:extLst>
              <a:ext uri="{FF2B5EF4-FFF2-40B4-BE49-F238E27FC236}">
                <a16:creationId xmlns:a16="http://schemas.microsoft.com/office/drawing/2014/main" id="{5BB892F7-2447-3F85-FD05-B1799448D36A}"/>
              </a:ext>
            </a:extLst>
          </p:cNvPr>
          <p:cNvPicPr>
            <a:picLocks noChangeAspect="1"/>
          </p:cNvPicPr>
          <p:nvPr/>
        </p:nvPicPr>
        <p:blipFill>
          <a:blip r:embed="rId3"/>
          <a:stretch>
            <a:fillRect/>
          </a:stretch>
        </p:blipFill>
        <p:spPr>
          <a:xfrm>
            <a:off x="1131502" y="2015234"/>
            <a:ext cx="8397508" cy="417458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1366788" y="1905749"/>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Plot showing top 10 Genres on Netflix</a:t>
            </a:r>
          </a:p>
        </p:txBody>
      </p:sp>
      <p:pic>
        <p:nvPicPr>
          <p:cNvPr id="6" name="Picture 5">
            <a:extLst>
              <a:ext uri="{FF2B5EF4-FFF2-40B4-BE49-F238E27FC236}">
                <a16:creationId xmlns:a16="http://schemas.microsoft.com/office/drawing/2014/main" id="{E9BBCA94-839B-A5C1-0B1D-245855A5B09D}"/>
              </a:ext>
            </a:extLst>
          </p:cNvPr>
          <p:cNvPicPr>
            <a:picLocks noChangeAspect="1"/>
          </p:cNvPicPr>
          <p:nvPr/>
        </p:nvPicPr>
        <p:blipFill>
          <a:blip r:embed="rId3"/>
          <a:stretch>
            <a:fillRect/>
          </a:stretch>
        </p:blipFill>
        <p:spPr>
          <a:xfrm>
            <a:off x="1098965" y="2290572"/>
            <a:ext cx="9633204" cy="4196839"/>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Netflix Content by Country​</a:t>
            </a:r>
          </a:p>
        </p:txBody>
      </p:sp>
      <p:pic>
        <p:nvPicPr>
          <p:cNvPr id="6" name="Picture 5">
            <a:extLst>
              <a:ext uri="{FF2B5EF4-FFF2-40B4-BE49-F238E27FC236}">
                <a16:creationId xmlns:a16="http://schemas.microsoft.com/office/drawing/2014/main" id="{29F4620B-7128-C340-7FDA-2F2FD8DDC0B5}"/>
              </a:ext>
            </a:extLst>
          </p:cNvPr>
          <p:cNvPicPr>
            <a:picLocks noChangeAspect="1"/>
          </p:cNvPicPr>
          <p:nvPr/>
        </p:nvPicPr>
        <p:blipFill>
          <a:blip r:embed="rId3"/>
          <a:stretch>
            <a:fillRect/>
          </a:stretch>
        </p:blipFill>
        <p:spPr>
          <a:xfrm>
            <a:off x="2097187" y="2415941"/>
            <a:ext cx="6777305" cy="3792337"/>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789272" y="2261936"/>
            <a:ext cx="7036068" cy="2858703"/>
          </a:xfrm>
        </p:spPr>
        <p:txBody>
          <a:bodyPr vert="horz" lIns="91440" tIns="45720" rIns="91440" bIns="45720" rtlCol="0" anchor="t">
            <a:normAutofit/>
          </a:bodyPr>
          <a:lstStyle/>
          <a:p>
            <a:pPr marL="0" indent="0">
              <a:buNone/>
            </a:pPr>
            <a:r>
              <a:rPr lang="en-US" dirty="0"/>
              <a:t>https://github.com/Rounak28052003/VOIS_AICTE_Oct2025_MajorProject_RounakKumarSingh-.git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609</TotalTime>
  <Words>396</Words>
  <Application>Microsoft Office PowerPoint</Application>
  <PresentationFormat>Widescreen</PresentationFormat>
  <Paragraphs>44</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NETFLIX DATASET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shailendarss1982@outlook.com</cp:lastModifiedBy>
  <cp:revision>117</cp:revision>
  <dcterms:created xsi:type="dcterms:W3CDTF">2021-07-11T13:13:15Z</dcterms:created>
  <dcterms:modified xsi:type="dcterms:W3CDTF">2025-10-22T07:18:50Z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