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101"/>
    <a:srgbClr val="FE9202"/>
    <a:srgbClr val="FF9933"/>
    <a:srgbClr val="151A1E"/>
    <a:srgbClr val="FFCFCE"/>
    <a:srgbClr val="E6B254"/>
    <a:srgbClr val="BF7E37"/>
    <a:srgbClr val="1D3A00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4" d="100"/>
          <a:sy n="94" d="100"/>
        </p:scale>
        <p:origin x="72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07:57:34.2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72,'0'-2,"1"-1,0 1,0 0,0 0,0 0,0 0,0 0,1 0,-1 0,1 0,-1 1,1-1,0 0,-1 1,1-1,0 1,0 0,0 0,0 0,0 0,1 0,-1 0,0 0,0 1,4-2,11-2,-1 0,20-2,-35 6,71-7,138 7,-89 2,-72-1,3-1,88-9,-114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07:57:34.5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07:57:35.22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27,'119'6,"-1"6,156 34,95 12,-447-61,-44-3,-411-96,443 82,11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63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9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4A5EE5-1E77-B31B-C394-F99777EB88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503F0-4572-7663-93A7-432DCCF9048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843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545"/>
            <a:ext cx="7940660" cy="1527049"/>
          </a:xfrm>
        </p:spPr>
        <p:txBody>
          <a:bodyPr/>
          <a:lstStyle/>
          <a:p>
            <a:pPr algn="ctr"/>
            <a:r>
              <a:rPr lang="en-US" b="1" u="sng" dirty="0">
                <a:latin typeface="Bahnschrift SemiBold" panose="020B0502040204020203" pitchFamily="34" charset="0"/>
              </a:rPr>
              <a:t>MARKOV ANALYSIS </a:t>
            </a:r>
            <a:br>
              <a:rPr lang="en-US" b="1" u="sng" dirty="0">
                <a:latin typeface="Bahnschrift SemiBold" panose="020B0502040204020203" pitchFamily="34" charset="0"/>
              </a:rPr>
            </a:br>
            <a:r>
              <a:rPr lang="en-US" b="1" u="sng" dirty="0">
                <a:latin typeface="Bahnschrift SemiBold" panose="020B0502040204020203" pitchFamily="34" charset="0"/>
              </a:rPr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741" y="1779662"/>
            <a:ext cx="3662518" cy="2256293"/>
          </a:xfrm>
        </p:spPr>
        <p:txBody>
          <a:bodyPr>
            <a:noAutofit/>
          </a:bodyPr>
          <a:lstStyle/>
          <a:p>
            <a:pPr algn="ctr"/>
            <a:r>
              <a:rPr lang="en-US" sz="1800" b="1" u="sng" dirty="0"/>
              <a:t>GROUP N0 :06</a:t>
            </a:r>
          </a:p>
          <a:p>
            <a:r>
              <a:rPr lang="en-US" sz="1800" b="1" u="sng" dirty="0"/>
              <a:t>GROUP MEMBERS   </a:t>
            </a:r>
            <a:r>
              <a:rPr lang="en-US" sz="1800" dirty="0"/>
              <a:t>: </a:t>
            </a:r>
          </a:p>
          <a:p>
            <a:r>
              <a:rPr lang="en-US" sz="1800" b="1" dirty="0"/>
              <a:t>ROLL NO </a:t>
            </a:r>
            <a:r>
              <a:rPr lang="en-US" sz="1800" dirty="0"/>
              <a:t>: </a:t>
            </a:r>
          </a:p>
          <a:p>
            <a:r>
              <a:rPr lang="en-US" sz="1800" dirty="0"/>
              <a:t>66 - Vaishnavi </a:t>
            </a:r>
            <a:r>
              <a:rPr lang="en-US" sz="1800" dirty="0" err="1"/>
              <a:t>Nagwekar</a:t>
            </a:r>
            <a:endParaRPr lang="en-US" sz="1800" dirty="0"/>
          </a:p>
          <a:p>
            <a:r>
              <a:rPr lang="en-US" sz="1800" dirty="0"/>
              <a:t>47-  </a:t>
            </a:r>
            <a:r>
              <a:rPr lang="en-US" sz="1800" dirty="0" err="1"/>
              <a:t>Rounak</a:t>
            </a:r>
            <a:r>
              <a:rPr lang="en-US" sz="1800" dirty="0"/>
              <a:t> Katiyar</a:t>
            </a:r>
          </a:p>
          <a:p>
            <a:r>
              <a:rPr lang="en-US" sz="1800" dirty="0"/>
              <a:t>28- </a:t>
            </a:r>
            <a:r>
              <a:rPr lang="en-US" sz="1800" dirty="0" err="1"/>
              <a:t>Janhavi</a:t>
            </a:r>
            <a:r>
              <a:rPr lang="en-US" sz="1800" dirty="0"/>
              <a:t> </a:t>
            </a:r>
            <a:r>
              <a:rPr lang="en-US" sz="1800" dirty="0" err="1"/>
              <a:t>Gangawane</a:t>
            </a:r>
            <a:endParaRPr lang="en-US" sz="1800" dirty="0"/>
          </a:p>
          <a:p>
            <a:r>
              <a:rPr lang="en-US" sz="1800" dirty="0"/>
              <a:t>24- Aditya </a:t>
            </a:r>
            <a:r>
              <a:rPr lang="en-US" sz="1800" dirty="0" err="1"/>
              <a:t>Dikonda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96" y="411510"/>
            <a:ext cx="8093363" cy="916230"/>
          </a:xfrm>
        </p:spPr>
        <p:txBody>
          <a:bodyPr/>
          <a:lstStyle/>
          <a:p>
            <a:pPr algn="ctr"/>
            <a:r>
              <a:rPr lang="en-US" b="1" u="sng" dirty="0">
                <a:effectLst/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Develop a Java Program for the following problem description the project work shall consist of coding for the functional requirement of the problem description and shall demonstrate various Object-oriented programming constructs and methodologies for example constructors, copy constructors ,destructors ,    inheritance, polymorphism, object as function parameters, exception handling ,container classes and GUI with swing components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latin typeface="Bahnschrift SemiBold" panose="020B0502040204020203" pitchFamily="34" charset="0"/>
              </a:rPr>
              <a:t>MARKOV ANALYSIS AND IT’S USES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Markov analysis is a method used to forecast the value of a variable whose predicted value is influenced only by its current state, and not by any prior activity</a:t>
            </a:r>
          </a:p>
          <a:p>
            <a:r>
              <a:rPr lang="en-US" sz="1600" dirty="0"/>
              <a:t>Markov analysis is often used for predicting behaviors and decisions within large groups of people</a:t>
            </a:r>
          </a:p>
          <a:p>
            <a:r>
              <a:rPr lang="en-US" sz="1600" dirty="0"/>
              <a:t>Here are some common uses and examples of Markov analysis:</a:t>
            </a:r>
          </a:p>
          <a:p>
            <a:pPr>
              <a:buFont typeface="+mj-lt"/>
              <a:buAutoNum type="arabicParenR"/>
            </a:pPr>
            <a:r>
              <a:rPr lang="en-US" sz="1600" dirty="0"/>
              <a:t>Finance and Economics: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Stock Price Modelling  , Economic Forecasting</a:t>
            </a:r>
          </a:p>
          <a:p>
            <a:pPr>
              <a:buAutoNum type="arabicParenR" startAt="2"/>
            </a:pPr>
            <a:r>
              <a:rPr lang="en-US" sz="1600" dirty="0"/>
              <a:t>Biology and Genetics: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Bioinformatics , Epidemiology</a:t>
            </a:r>
          </a:p>
          <a:p>
            <a:pPr>
              <a:buAutoNum type="arabicParenR" startAt="3"/>
            </a:pPr>
            <a:r>
              <a:rPr lang="en-US" sz="1600" dirty="0"/>
              <a:t>Environmental Science: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Climate Modeling: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3022-0454-A378-81E1-D101D5AB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58116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>
                <a:solidFill>
                  <a:schemeClr val="tx1"/>
                </a:solidFill>
              </a:rPr>
              <a:t>EXAMPLE OF MARKOV ANALYSIS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F202F-37A5-C9B5-97CE-84DCD12B0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4" b="12552"/>
          <a:stretch/>
        </p:blipFill>
        <p:spPr>
          <a:xfrm>
            <a:off x="2339752" y="1203598"/>
            <a:ext cx="6096000" cy="3384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DFB8EF-BDD1-D478-2BE5-D273C01C1D15}"/>
                  </a:ext>
                </a:extLst>
              </p14:cNvPr>
              <p14:cNvContentPartPr/>
              <p14:nvPr/>
            </p14:nvContentPartPr>
            <p14:xfrm>
              <a:off x="1871640" y="1414080"/>
              <a:ext cx="283320" cy="2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DFB8EF-BDD1-D478-2BE5-D273C01C1D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8000" y="1306080"/>
                <a:ext cx="390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53DB99-427E-74EC-8624-7DAC426B5C40}"/>
                  </a:ext>
                </a:extLst>
              </p14:cNvPr>
              <p14:cNvContentPartPr/>
              <p14:nvPr/>
            </p14:nvContentPartPr>
            <p14:xfrm>
              <a:off x="2166840" y="1411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53DB99-427E-74EC-8624-7DAC426B5C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3200" y="13032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321F5A-78A6-A10F-894B-8B44CCFB712F}"/>
                  </a:ext>
                </a:extLst>
              </p14:cNvPr>
              <p14:cNvContentPartPr/>
              <p14:nvPr/>
            </p14:nvContentPartPr>
            <p14:xfrm>
              <a:off x="1899720" y="1365480"/>
              <a:ext cx="325440" cy="5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321F5A-78A6-A10F-894B-8B44CCFB71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6080" y="1257480"/>
                <a:ext cx="43308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35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178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Bahnschrift SemiBold</vt:lpstr>
      <vt:lpstr>Calibri</vt:lpstr>
      <vt:lpstr>Century Gothic</vt:lpstr>
      <vt:lpstr>Wingdings</vt:lpstr>
      <vt:lpstr>Wingdings 3</vt:lpstr>
      <vt:lpstr>Wisp</vt:lpstr>
      <vt:lpstr>MARKOV ANALYSIS  ALGORITHM</vt:lpstr>
      <vt:lpstr>Problem Statement </vt:lpstr>
      <vt:lpstr>MARKOV ANALYSIS AND IT’S USES</vt:lpstr>
      <vt:lpstr>EXAMPLE OF MARKOV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2023-09-23T00:54:45Z</dcterms:created>
  <dcterms:modified xsi:type="dcterms:W3CDTF">2023-11-03T17:15:34Z</dcterms:modified>
</cp:coreProperties>
</file>