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Experience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88A20C-98B0-43C7-B0A4-3A5FF8D119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 Experience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C001AF-B3A7-4D17-A0E3-4AD33F9735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5:41:01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7B3096E4-4960-453B-94CD-AF2DBF370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05"/>
            <a:ext cx="12192000" cy="6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1" id="3" name="slide3">
            <a:extLst>
              <a:ext uri="{FF2B5EF4-FFF2-40B4-BE49-F238E27FC236}">
                <a16:creationId xmlns:a16="http://schemas.microsoft.com/office/drawing/2014/main" id="{DAD77717-BA58-45A2-9EDC-776D8A4B4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620"/>
            <a:ext cx="12192000" cy="7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2" id="4" name="slide4">
            <a:extLst>
              <a:ext uri="{FF2B5EF4-FFF2-40B4-BE49-F238E27FC236}">
                <a16:creationId xmlns:a16="http://schemas.microsoft.com/office/drawing/2014/main" id="{687F9DB0-9A19-4E8C-B249-39F559CFC4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620"/>
            <a:ext cx="12192000" cy="7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5" name="slide5">
            <a:extLst>
              <a:ext uri="{FF2B5EF4-FFF2-40B4-BE49-F238E27FC236}">
                <a16:creationId xmlns:a16="http://schemas.microsoft.com/office/drawing/2014/main" id="{C866367F-1348-401B-BB8A-B5A0DD3A4F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207"/>
            <a:ext cx="12192000" cy="64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s" id="6" name="slide6">
            <a:extLst>
              <a:ext uri="{FF2B5EF4-FFF2-40B4-BE49-F238E27FC236}">
                <a16:creationId xmlns:a16="http://schemas.microsoft.com/office/drawing/2014/main" id="{172A2BEB-C3AF-448A-A4FA-2212612F7E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007"/>
            <a:ext cx="12192000" cy="23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FCB16254-CE44-4482-B219-9E2D3DCD79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178"/>
            <a:ext cx="12192000" cy="60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2024-05-03T05:41:02Z</dcterms:created>
  <dcterms:modified xsi:type="dcterms:W3CDTF">2024-05-03T05:41:02Z</dcterms:modified>
</cp:coreProperties>
</file>