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shingtoncountyhousesale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009768-ACAB-4B82-8B9E-EC03B46CAE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Washington county house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AFD9BB-6CCB-4E12-A457-EFACD47203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4:46:32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2" name="slide2">
            <a:extLst>
              <a:ext uri="{FF2B5EF4-FFF2-40B4-BE49-F238E27FC236}">
                <a16:creationId xmlns:a16="http://schemas.microsoft.com/office/drawing/2014/main" id="{020E545A-B421-47E5-994D-2B9E2EA7E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48"/>
            <a:ext cx="12192000" cy="55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Chart" id="3" name="slide3">
            <a:extLst>
              <a:ext uri="{FF2B5EF4-FFF2-40B4-BE49-F238E27FC236}">
                <a16:creationId xmlns:a16="http://schemas.microsoft.com/office/drawing/2014/main" id="{34AB5023-1CC3-4C39-BD7F-A498B6D23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31"/>
            <a:ext cx="12192000" cy="5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 hist" id="4" name="slide4">
            <a:extLst>
              <a:ext uri="{FF2B5EF4-FFF2-40B4-BE49-F238E27FC236}">
                <a16:creationId xmlns:a16="http://schemas.microsoft.com/office/drawing/2014/main" id="{E0D07F7F-253C-40F2-8CA4-7DA2789127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48"/>
            <a:ext cx="12192000" cy="55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droom Distribution" id="5" name="slide5">
            <a:extLst>
              <a:ext uri="{FF2B5EF4-FFF2-40B4-BE49-F238E27FC236}">
                <a16:creationId xmlns:a16="http://schemas.microsoft.com/office/drawing/2014/main" id="{3CAD2379-0E4B-41FD-96B5-CA7C7FE9C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48"/>
            <a:ext cx="12192000" cy="55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hroom Distribution " id="6" name="slide6">
            <a:extLst>
              <a:ext uri="{FF2B5EF4-FFF2-40B4-BE49-F238E27FC236}">
                <a16:creationId xmlns:a16="http://schemas.microsoft.com/office/drawing/2014/main" id="{5E90B4CF-41E7-4645-B370-56C46FB37E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48"/>
            <a:ext cx="12192000" cy="55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" id="7" name="slide7">
            <a:extLst>
              <a:ext uri="{FF2B5EF4-FFF2-40B4-BE49-F238E27FC236}">
                <a16:creationId xmlns:a16="http://schemas.microsoft.com/office/drawing/2014/main" id="{872A6CE4-29BC-4C9F-8E64-F51385FBF8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0966"/>
            <a:ext cx="12192000" cy="12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 Filter" id="8" name="slide8">
            <a:extLst>
              <a:ext uri="{FF2B5EF4-FFF2-40B4-BE49-F238E27FC236}">
                <a16:creationId xmlns:a16="http://schemas.microsoft.com/office/drawing/2014/main" id="{262B0013-B827-474A-A602-354DF67E1D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47950"/>
            <a:ext cx="5448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6D8105DD-770E-464A-8543-844072C703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910"/>
            <a:ext cx="12192000" cy="52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2024-05-03T04:46:34Z</dcterms:created>
  <dcterms:modified xsi:type="dcterms:W3CDTF">2024-05-03T04:46:34Z</dcterms:modified>
</cp:coreProperties>
</file>