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BC64BD8-3BA1-4DF8-A85E-8E2FF40A5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Capstone_Project_Mahindra_First_Choice_Services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FF77E52-1144-47F1-BC12-54670CE24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2/17/2021 9:25:14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lant wise Customer count with Total Revenue">
            <a:extLst>
              <a:ext uri="{FF2B5EF4-FFF2-40B4-BE49-F238E27FC236}">
                <a16:creationId xmlns:a16="http://schemas.microsoft.com/office/drawing/2014/main" id="{56996B96-9E97-4BC1-8FCE-EFB7D128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28650"/>
            <a:ext cx="9172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ta Origin wise Invoice Count">
            <a:extLst>
              <a:ext uri="{FF2B5EF4-FFF2-40B4-BE49-F238E27FC236}">
                <a16:creationId xmlns:a16="http://schemas.microsoft.com/office/drawing/2014/main" id="{ABDC10BA-8CF2-4C37-B19B-6C88CA1F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5337"/>
            <a:ext cx="91630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5 Services with Revenue">
            <a:extLst>
              <a:ext uri="{FF2B5EF4-FFF2-40B4-BE49-F238E27FC236}">
                <a16:creationId xmlns:a16="http://schemas.microsoft.com/office/drawing/2014/main" id="{6350F8B7-5996-4184-B8AD-65B39FFA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790575"/>
            <a:ext cx="9191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ywise Service Count with Parts value">
            <a:extLst>
              <a:ext uri="{FF2B5EF4-FFF2-40B4-BE49-F238E27FC236}">
                <a16:creationId xmlns:a16="http://schemas.microsoft.com/office/drawing/2014/main" id="{3A75A19E-61D7-424D-BB93-89755004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09612"/>
            <a:ext cx="9172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echnician Performance">
            <a:extLst>
              <a:ext uri="{FF2B5EF4-FFF2-40B4-BE49-F238E27FC236}">
                <a16:creationId xmlns:a16="http://schemas.microsoft.com/office/drawing/2014/main" id="{2F179E5F-55F2-476B-BB32-4511A64F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09612"/>
            <a:ext cx="9163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12 Cities with total KMs reading">
            <a:extLst>
              <a:ext uri="{FF2B5EF4-FFF2-40B4-BE49-F238E27FC236}">
                <a16:creationId xmlns:a16="http://schemas.microsoft.com/office/drawing/2014/main" id="{B9A3A6D6-9AC0-4DC2-924B-E7AD61AD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Organization Analysis">
            <a:extLst>
              <a:ext uri="{FF2B5EF4-FFF2-40B4-BE49-F238E27FC236}">
                <a16:creationId xmlns:a16="http://schemas.microsoft.com/office/drawing/2014/main" id="{1EA96BBD-7C12-46A0-A162-6535C9A2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57225"/>
            <a:ext cx="91630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unt of Vehicle Model with Total Revenue">
            <a:extLst>
              <a:ext uri="{FF2B5EF4-FFF2-40B4-BE49-F238E27FC236}">
                <a16:creationId xmlns:a16="http://schemas.microsoft.com/office/drawing/2014/main" id="{A3FCBBCB-24CD-41D6-8B4A-8CE4AE47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57225"/>
            <a:ext cx="91630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Impact of Order type on Revenue">
            <a:extLst>
              <a:ext uri="{FF2B5EF4-FFF2-40B4-BE49-F238E27FC236}">
                <a16:creationId xmlns:a16="http://schemas.microsoft.com/office/drawing/2014/main" id="{A7CBCF41-952C-4B3B-8AD8-4526FC47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Capstone_Project_Mahindra_First_Choice_Services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Capstone_Project_Mahindra_First_Choice_Services</dc:title>
  <dc:creator/>
  <cp:lastModifiedBy>Rounak Sharma</cp:lastModifiedBy>
  <cp:revision>1</cp:revision>
  <dcterms:created xsi:type="dcterms:W3CDTF">2021-02-17T17:25:38Z</dcterms:created>
  <dcterms:modified xsi:type="dcterms:W3CDTF">2021-02-17T17:27:16Z</dcterms:modified>
</cp:coreProperties>
</file>