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Bebas Neue"/>
      <p:regular r:id="rId33"/>
    </p:embeddedFont>
    <p:embeddedFont>
      <p:font typeface="Francois On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BAAE91-AFAD-43FB-B8A4-B4948B6D83BD}">
  <a:tblStyle styleId="{2DBAAE91-AFAD-43FB-B8A4-B4948B6D83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FrancoisOn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298c1ffbd2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298c1ffbd2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2b30ae1f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2b30ae1f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weather datasource charged a fee per coordinate, so we selected the most unbiased coordinate we could come up with, the geographic center of the state.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were </a:t>
            </a:r>
            <a:r>
              <a:rPr lang="en"/>
              <a:t>interested</a:t>
            </a:r>
            <a:r>
              <a:rPr lang="en"/>
              <a:t> in calculating how hard it was to live outside there, we went with two metrics used heavily in construction.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Cooling degree days and heating degree days.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this </a:t>
            </a:r>
            <a:r>
              <a:rPr lang="en"/>
              <a:t>determines</a:t>
            </a:r>
            <a:r>
              <a:rPr lang="en"/>
              <a:t> how much cooling or heating you'd have to do to be </a:t>
            </a:r>
            <a:r>
              <a:rPr lang="en"/>
              <a:t>comfortable.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see California needs a small amount of each while Alaska needs a lot of heating and Florida needs much more cooling.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2931b9584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2931b9584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2ae6874a5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2ae6874a5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2ae6874a56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2ae6874a56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2ae6874a56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2ae6874a5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2931b9584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2931b9584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2ae6874a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2ae6874a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2ae6874a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2ae6874a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286575e51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286575e51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298c1ffbd2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298c1ffbd2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2931b9584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2931b9584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2ae6874a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2ae6874a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2931b9584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2931b9584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298c1ffbd2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298c1ffbd2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These are the data sources and data points we used for our project.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If you want more detail then you'll have to read our paper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Today all I want to you see is this next slide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2b30ae1f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2b30ae1f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We used two data sources to determine the percent of a state's population that is homeless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We used a datasource to determine what kind of support exists for homeless in a state.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	ES = Emergency Shelter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	TH = Transitional Housing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	SH = Safe Haven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	CoC = Continuum of Care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We used a datasource, specifically median rent, to determine how hard it is to not be homeless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And we used weather data to determine the difficulty of being homeless.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These are very general but we thought they'd work well to start.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298c1ffbd2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298c1ffbd2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Department of Housing and Urban Development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Point-In-Time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Housing Inventory Count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298c1ffbd2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298c1ffbd2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many of you are well aware. When combining data from multiple sources we are reduced to the collective constraints of each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our datasets were datapoints broken out by state and by year, and one only went from 2010 to 2019 so that leaves us with only a couple hundred datapoints to work with.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that made </a:t>
            </a:r>
            <a:r>
              <a:rPr lang="en"/>
              <a:t>this</a:t>
            </a:r>
            <a:r>
              <a:rPr lang="en"/>
              <a:t> problem more difficult to work with.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there was the weather data. There were a lot of challenges here.</a:t>
            </a:r>
            <a:br>
              <a:rPr lang="en"/>
            </a:br>
            <a:r>
              <a:rPr lang="en"/>
              <a:t>First off, Where in the state do you get the data from?</a:t>
            </a:r>
            <a:br>
              <a:rPr lang="en"/>
            </a:br>
            <a:r>
              <a:rPr lang="en"/>
              <a:t>And what data do you use? Even if we say "temperature" which one do you use?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or Lowest temperature? Average daily? Largest swings?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 to cut right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5594950" y="0"/>
            <a:ext cx="3548930" cy="2685497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>
            <a:off x="6992246" y="-591100"/>
            <a:ext cx="2475510" cy="2262186"/>
            <a:chOff x="7355300" y="3662050"/>
            <a:chExt cx="2475510" cy="2262186"/>
          </a:xfrm>
        </p:grpSpPr>
        <p:sp>
          <p:nvSpPr>
            <p:cNvPr id="11" name="Google Shape;11;p2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 flipH="1">
            <a:off x="15" y="2347525"/>
            <a:ext cx="3333735" cy="2787132"/>
          </a:xfrm>
          <a:custGeom>
            <a:rect b="b" l="l" r="r" t="t"/>
            <a:pathLst>
              <a:path extrusionOk="0" h="42490" w="50823">
                <a:moveTo>
                  <a:pt x="44933" y="0"/>
                </a:moveTo>
                <a:cubicBezTo>
                  <a:pt x="43015" y="0"/>
                  <a:pt x="41094" y="349"/>
                  <a:pt x="39302" y="1030"/>
                </a:cubicBezTo>
                <a:cubicBezTo>
                  <a:pt x="35108" y="2641"/>
                  <a:pt x="31703" y="5985"/>
                  <a:pt x="29728" y="9967"/>
                </a:cubicBezTo>
                <a:cubicBezTo>
                  <a:pt x="27813" y="13827"/>
                  <a:pt x="27053" y="18569"/>
                  <a:pt x="23801" y="21395"/>
                </a:cubicBezTo>
                <a:cubicBezTo>
                  <a:pt x="20609" y="24222"/>
                  <a:pt x="15898" y="24405"/>
                  <a:pt x="12159" y="26472"/>
                </a:cubicBezTo>
                <a:cubicBezTo>
                  <a:pt x="8025" y="28751"/>
                  <a:pt x="5442" y="33037"/>
                  <a:pt x="3101" y="37140"/>
                </a:cubicBezTo>
                <a:lnTo>
                  <a:pt x="1" y="42490"/>
                </a:lnTo>
                <a:lnTo>
                  <a:pt x="50822" y="42490"/>
                </a:lnTo>
                <a:lnTo>
                  <a:pt x="50822" y="1182"/>
                </a:lnTo>
                <a:cubicBezTo>
                  <a:pt x="48967" y="387"/>
                  <a:pt x="46952" y="0"/>
                  <a:pt x="449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 flipH="1" rot="10800000">
            <a:off x="-567750" y="3595800"/>
            <a:ext cx="2475510" cy="2262186"/>
            <a:chOff x="7355300" y="3662050"/>
            <a:chExt cx="2475510" cy="2262186"/>
          </a:xfrm>
        </p:grpSpPr>
        <p:sp>
          <p:nvSpPr>
            <p:cNvPr id="17" name="Google Shape;17;p2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332900" y="1172025"/>
            <a:ext cx="6478200" cy="22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332900" y="3434625"/>
            <a:ext cx="64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/>
          <p:nvPr/>
        </p:nvSpPr>
        <p:spPr>
          <a:xfrm>
            <a:off x="50" y="25"/>
            <a:ext cx="5375278" cy="2861067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1"/>
          <p:cNvGrpSpPr/>
          <p:nvPr/>
        </p:nvGrpSpPr>
        <p:grpSpPr>
          <a:xfrm>
            <a:off x="-573540" y="-610087"/>
            <a:ext cx="2891890" cy="2642686"/>
            <a:chOff x="7355300" y="3662050"/>
            <a:chExt cx="2475510" cy="2262186"/>
          </a:xfrm>
        </p:grpSpPr>
        <p:sp>
          <p:nvSpPr>
            <p:cNvPr id="124" name="Google Shape;124;p11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1"/>
          <p:cNvSpPr/>
          <p:nvPr/>
        </p:nvSpPr>
        <p:spPr>
          <a:xfrm>
            <a:off x="5629250" y="2205025"/>
            <a:ext cx="3514792" cy="2938502"/>
          </a:xfrm>
          <a:custGeom>
            <a:rect b="b" l="l" r="r" t="t"/>
            <a:pathLst>
              <a:path extrusionOk="0" h="42490" w="50823">
                <a:moveTo>
                  <a:pt x="44933" y="0"/>
                </a:moveTo>
                <a:cubicBezTo>
                  <a:pt x="43015" y="0"/>
                  <a:pt x="41094" y="349"/>
                  <a:pt x="39302" y="1030"/>
                </a:cubicBezTo>
                <a:cubicBezTo>
                  <a:pt x="35108" y="2641"/>
                  <a:pt x="31703" y="5985"/>
                  <a:pt x="29728" y="9967"/>
                </a:cubicBezTo>
                <a:cubicBezTo>
                  <a:pt x="27813" y="13827"/>
                  <a:pt x="27053" y="18569"/>
                  <a:pt x="23801" y="21395"/>
                </a:cubicBezTo>
                <a:cubicBezTo>
                  <a:pt x="20609" y="24222"/>
                  <a:pt x="15898" y="24405"/>
                  <a:pt x="12159" y="26472"/>
                </a:cubicBezTo>
                <a:cubicBezTo>
                  <a:pt x="8025" y="28751"/>
                  <a:pt x="5442" y="33037"/>
                  <a:pt x="3101" y="37140"/>
                </a:cubicBezTo>
                <a:lnTo>
                  <a:pt x="1" y="42490"/>
                </a:lnTo>
                <a:lnTo>
                  <a:pt x="50822" y="42490"/>
                </a:lnTo>
                <a:lnTo>
                  <a:pt x="50822" y="1182"/>
                </a:lnTo>
                <a:cubicBezTo>
                  <a:pt x="48967" y="387"/>
                  <a:pt x="46952" y="0"/>
                  <a:pt x="449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11"/>
          <p:cNvGrpSpPr/>
          <p:nvPr/>
        </p:nvGrpSpPr>
        <p:grpSpPr>
          <a:xfrm flipH="1">
            <a:off x="6863163" y="3206934"/>
            <a:ext cx="2891890" cy="2642686"/>
            <a:chOff x="7355300" y="3662050"/>
            <a:chExt cx="2475510" cy="2262186"/>
          </a:xfrm>
        </p:grpSpPr>
        <p:sp>
          <p:nvSpPr>
            <p:cNvPr id="130" name="Google Shape;130;p11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1683000" y="1671025"/>
            <a:ext cx="5778000" cy="13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subTitle"/>
          </p:nvPr>
        </p:nvSpPr>
        <p:spPr>
          <a:xfrm>
            <a:off x="1683000" y="3024625"/>
            <a:ext cx="57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/>
          <p:nvPr/>
        </p:nvSpPr>
        <p:spPr>
          <a:xfrm>
            <a:off x="1" y="3726"/>
            <a:ext cx="4053042" cy="2157288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3"/>
          <p:cNvGrpSpPr/>
          <p:nvPr/>
        </p:nvGrpSpPr>
        <p:grpSpPr>
          <a:xfrm flipH="1">
            <a:off x="94650" y="-591087"/>
            <a:ext cx="2475510" cy="2262186"/>
            <a:chOff x="7355300" y="3662050"/>
            <a:chExt cx="2475510" cy="2262186"/>
          </a:xfrm>
        </p:grpSpPr>
        <p:sp>
          <p:nvSpPr>
            <p:cNvPr id="140" name="Google Shape;140;p13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3"/>
          <p:cNvSpPr/>
          <p:nvPr/>
        </p:nvSpPr>
        <p:spPr>
          <a:xfrm>
            <a:off x="6981627" y="3283501"/>
            <a:ext cx="2162379" cy="1860007"/>
          </a:xfrm>
          <a:custGeom>
            <a:rect b="b" l="l" r="r" t="t"/>
            <a:pathLst>
              <a:path extrusionOk="0" h="39455" w="45869">
                <a:moveTo>
                  <a:pt x="45868" y="1"/>
                </a:moveTo>
                <a:cubicBezTo>
                  <a:pt x="44865" y="1"/>
                  <a:pt x="43832" y="61"/>
                  <a:pt x="42829" y="244"/>
                </a:cubicBezTo>
                <a:cubicBezTo>
                  <a:pt x="35868" y="1217"/>
                  <a:pt x="29546" y="5107"/>
                  <a:pt x="24895" y="10366"/>
                </a:cubicBezTo>
                <a:cubicBezTo>
                  <a:pt x="21825" y="13922"/>
                  <a:pt x="19089" y="18329"/>
                  <a:pt x="14530" y="19575"/>
                </a:cubicBezTo>
                <a:cubicBezTo>
                  <a:pt x="12038" y="20244"/>
                  <a:pt x="9241" y="19819"/>
                  <a:pt x="6962" y="21004"/>
                </a:cubicBezTo>
                <a:cubicBezTo>
                  <a:pt x="4104" y="22463"/>
                  <a:pt x="2858" y="25867"/>
                  <a:pt x="2372" y="29059"/>
                </a:cubicBezTo>
                <a:cubicBezTo>
                  <a:pt x="1916" y="32250"/>
                  <a:pt x="1946" y="35594"/>
                  <a:pt x="548" y="38481"/>
                </a:cubicBezTo>
                <a:cubicBezTo>
                  <a:pt x="396" y="38846"/>
                  <a:pt x="214" y="39120"/>
                  <a:pt x="1" y="39454"/>
                </a:cubicBezTo>
                <a:lnTo>
                  <a:pt x="45868" y="39454"/>
                </a:lnTo>
                <a:lnTo>
                  <a:pt x="45868" y="39363"/>
                </a:lnTo>
                <a:lnTo>
                  <a:pt x="458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3"/>
          <p:cNvGrpSpPr/>
          <p:nvPr/>
        </p:nvGrpSpPr>
        <p:grpSpPr>
          <a:xfrm flipH="1" rot="10800000">
            <a:off x="7649721" y="3677050"/>
            <a:ext cx="2475510" cy="2262186"/>
            <a:chOff x="7355300" y="3662050"/>
            <a:chExt cx="2475510" cy="2262186"/>
          </a:xfrm>
        </p:grpSpPr>
        <p:sp>
          <p:nvSpPr>
            <p:cNvPr id="146" name="Google Shape;146;p13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type="title"/>
          </p:nvPr>
        </p:nvSpPr>
        <p:spPr>
          <a:xfrm>
            <a:off x="720000" y="19777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13"/>
          <p:cNvSpPr txBox="1"/>
          <p:nvPr>
            <p:ph hasCustomPrompt="1" idx="2" type="title"/>
          </p:nvPr>
        </p:nvSpPr>
        <p:spPr>
          <a:xfrm>
            <a:off x="1591200" y="1563100"/>
            <a:ext cx="5040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/>
          <p:nvPr>
            <p:ph idx="1" type="subTitle"/>
          </p:nvPr>
        </p:nvSpPr>
        <p:spPr>
          <a:xfrm>
            <a:off x="720000" y="23161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idx="3" type="title"/>
          </p:nvPr>
        </p:nvSpPr>
        <p:spPr>
          <a:xfrm>
            <a:off x="3448800" y="19777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13"/>
          <p:cNvSpPr txBox="1"/>
          <p:nvPr>
            <p:ph hasCustomPrompt="1" idx="4" type="title"/>
          </p:nvPr>
        </p:nvSpPr>
        <p:spPr>
          <a:xfrm>
            <a:off x="4320000" y="1563100"/>
            <a:ext cx="5040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/>
          <p:nvPr>
            <p:ph idx="5" type="subTitle"/>
          </p:nvPr>
        </p:nvSpPr>
        <p:spPr>
          <a:xfrm>
            <a:off x="3448800" y="23161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6" type="title"/>
          </p:nvPr>
        </p:nvSpPr>
        <p:spPr>
          <a:xfrm>
            <a:off x="6177600" y="19777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13"/>
          <p:cNvSpPr txBox="1"/>
          <p:nvPr>
            <p:ph hasCustomPrompt="1" idx="7" type="title"/>
          </p:nvPr>
        </p:nvSpPr>
        <p:spPr>
          <a:xfrm>
            <a:off x="7048800" y="1563100"/>
            <a:ext cx="5040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/>
          <p:nvPr>
            <p:ph idx="8" type="subTitle"/>
          </p:nvPr>
        </p:nvSpPr>
        <p:spPr>
          <a:xfrm>
            <a:off x="6177600" y="23161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9" name="Google Shape;159;p13"/>
          <p:cNvSpPr txBox="1"/>
          <p:nvPr>
            <p:ph idx="9" type="title"/>
          </p:nvPr>
        </p:nvSpPr>
        <p:spPr>
          <a:xfrm>
            <a:off x="720000" y="37611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13"/>
          <p:cNvSpPr txBox="1"/>
          <p:nvPr>
            <p:ph hasCustomPrompt="1" idx="13" type="title"/>
          </p:nvPr>
        </p:nvSpPr>
        <p:spPr>
          <a:xfrm>
            <a:off x="1591200" y="3346500"/>
            <a:ext cx="5040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/>
          <p:nvPr>
            <p:ph idx="14" type="subTitle"/>
          </p:nvPr>
        </p:nvSpPr>
        <p:spPr>
          <a:xfrm>
            <a:off x="720000" y="4099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2" name="Google Shape;162;p13"/>
          <p:cNvSpPr txBox="1"/>
          <p:nvPr>
            <p:ph idx="15" type="title"/>
          </p:nvPr>
        </p:nvSpPr>
        <p:spPr>
          <a:xfrm>
            <a:off x="3448800" y="37611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13"/>
          <p:cNvSpPr txBox="1"/>
          <p:nvPr>
            <p:ph hasCustomPrompt="1" idx="16" type="title"/>
          </p:nvPr>
        </p:nvSpPr>
        <p:spPr>
          <a:xfrm>
            <a:off x="4320000" y="3346500"/>
            <a:ext cx="5040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/>
          <p:nvPr>
            <p:ph idx="17" type="subTitle"/>
          </p:nvPr>
        </p:nvSpPr>
        <p:spPr>
          <a:xfrm>
            <a:off x="3448800" y="4099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idx="18" type="title"/>
          </p:nvPr>
        </p:nvSpPr>
        <p:spPr>
          <a:xfrm>
            <a:off x="6177600" y="37611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13"/>
          <p:cNvSpPr txBox="1"/>
          <p:nvPr>
            <p:ph hasCustomPrompt="1" idx="19" type="title"/>
          </p:nvPr>
        </p:nvSpPr>
        <p:spPr>
          <a:xfrm>
            <a:off x="7048800" y="3346500"/>
            <a:ext cx="5040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/>
          <p:nvPr>
            <p:ph idx="20" type="subTitle"/>
          </p:nvPr>
        </p:nvSpPr>
        <p:spPr>
          <a:xfrm>
            <a:off x="6177600" y="4099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21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0" y="0"/>
            <a:ext cx="3996455" cy="3024141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4"/>
          <p:cNvGrpSpPr/>
          <p:nvPr/>
        </p:nvGrpSpPr>
        <p:grpSpPr>
          <a:xfrm flipH="1">
            <a:off x="-388012" y="-458166"/>
            <a:ext cx="2891890" cy="2642686"/>
            <a:chOff x="7355300" y="3662050"/>
            <a:chExt cx="2475510" cy="2262186"/>
          </a:xfrm>
        </p:grpSpPr>
        <p:sp>
          <p:nvSpPr>
            <p:cNvPr id="172" name="Google Shape;172;p14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4"/>
          <p:cNvSpPr/>
          <p:nvPr/>
        </p:nvSpPr>
        <p:spPr>
          <a:xfrm>
            <a:off x="5526776" y="2119375"/>
            <a:ext cx="3617200" cy="3024120"/>
          </a:xfrm>
          <a:custGeom>
            <a:rect b="b" l="l" r="r" t="t"/>
            <a:pathLst>
              <a:path extrusionOk="0" h="42490" w="50823">
                <a:moveTo>
                  <a:pt x="44933" y="0"/>
                </a:moveTo>
                <a:cubicBezTo>
                  <a:pt x="43015" y="0"/>
                  <a:pt x="41094" y="349"/>
                  <a:pt x="39302" y="1030"/>
                </a:cubicBezTo>
                <a:cubicBezTo>
                  <a:pt x="35108" y="2641"/>
                  <a:pt x="31703" y="5985"/>
                  <a:pt x="29728" y="9967"/>
                </a:cubicBezTo>
                <a:cubicBezTo>
                  <a:pt x="27813" y="13827"/>
                  <a:pt x="27053" y="18569"/>
                  <a:pt x="23801" y="21395"/>
                </a:cubicBezTo>
                <a:cubicBezTo>
                  <a:pt x="20609" y="24222"/>
                  <a:pt x="15898" y="24405"/>
                  <a:pt x="12159" y="26472"/>
                </a:cubicBezTo>
                <a:cubicBezTo>
                  <a:pt x="8025" y="28751"/>
                  <a:pt x="5442" y="33037"/>
                  <a:pt x="3101" y="37140"/>
                </a:cubicBezTo>
                <a:lnTo>
                  <a:pt x="1" y="42490"/>
                </a:lnTo>
                <a:lnTo>
                  <a:pt x="50822" y="42490"/>
                </a:lnTo>
                <a:lnTo>
                  <a:pt x="50822" y="1182"/>
                </a:lnTo>
                <a:cubicBezTo>
                  <a:pt x="48967" y="387"/>
                  <a:pt x="46952" y="0"/>
                  <a:pt x="449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4"/>
          <p:cNvGrpSpPr/>
          <p:nvPr/>
        </p:nvGrpSpPr>
        <p:grpSpPr>
          <a:xfrm>
            <a:off x="7278585" y="3458263"/>
            <a:ext cx="2893940" cy="2642686"/>
            <a:chOff x="7353545" y="3662050"/>
            <a:chExt cx="2477264" cy="2262186"/>
          </a:xfrm>
        </p:grpSpPr>
        <p:sp>
          <p:nvSpPr>
            <p:cNvPr id="178" name="Google Shape;178;p14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353545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title"/>
          </p:nvPr>
        </p:nvSpPr>
        <p:spPr>
          <a:xfrm>
            <a:off x="1598100" y="3222900"/>
            <a:ext cx="59478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>
            <a:off x="1598100" y="1191000"/>
            <a:ext cx="5947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0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/>
          <p:nvPr/>
        </p:nvSpPr>
        <p:spPr>
          <a:xfrm>
            <a:off x="5680591" y="1178273"/>
            <a:ext cx="3463418" cy="3965228"/>
          </a:xfrm>
          <a:custGeom>
            <a:rect b="b" l="l" r="r" t="t"/>
            <a:pathLst>
              <a:path extrusionOk="0" h="63128" w="55139">
                <a:moveTo>
                  <a:pt x="51236" y="0"/>
                </a:moveTo>
                <a:cubicBezTo>
                  <a:pt x="46307" y="0"/>
                  <a:pt x="42442" y="2833"/>
                  <a:pt x="42615" y="7929"/>
                </a:cubicBezTo>
                <a:cubicBezTo>
                  <a:pt x="42737" y="11030"/>
                  <a:pt x="44621" y="13735"/>
                  <a:pt x="46232" y="16379"/>
                </a:cubicBezTo>
                <a:cubicBezTo>
                  <a:pt x="47813" y="19054"/>
                  <a:pt x="49211" y="22215"/>
                  <a:pt x="48360" y="25164"/>
                </a:cubicBezTo>
                <a:cubicBezTo>
                  <a:pt x="47359" y="28578"/>
                  <a:pt x="45190" y="32105"/>
                  <a:pt x="38984" y="32105"/>
                </a:cubicBezTo>
                <a:cubicBezTo>
                  <a:pt x="38780" y="32105"/>
                  <a:pt x="38572" y="32102"/>
                  <a:pt x="38360" y="32094"/>
                </a:cubicBezTo>
                <a:cubicBezTo>
                  <a:pt x="34682" y="31942"/>
                  <a:pt x="31217" y="30453"/>
                  <a:pt x="27782" y="29054"/>
                </a:cubicBezTo>
                <a:cubicBezTo>
                  <a:pt x="25049" y="27908"/>
                  <a:pt x="22121" y="26878"/>
                  <a:pt x="19185" y="26878"/>
                </a:cubicBezTo>
                <a:cubicBezTo>
                  <a:pt x="18464" y="26878"/>
                  <a:pt x="17742" y="26941"/>
                  <a:pt x="17022" y="27079"/>
                </a:cubicBezTo>
                <a:cubicBezTo>
                  <a:pt x="11004" y="28143"/>
                  <a:pt x="6991" y="34161"/>
                  <a:pt x="5411" y="40088"/>
                </a:cubicBezTo>
                <a:cubicBezTo>
                  <a:pt x="3800" y="46015"/>
                  <a:pt x="3891" y="52337"/>
                  <a:pt x="2128" y="58234"/>
                </a:cubicBezTo>
                <a:cubicBezTo>
                  <a:pt x="1642" y="59906"/>
                  <a:pt x="912" y="61578"/>
                  <a:pt x="0" y="63128"/>
                </a:cubicBezTo>
                <a:lnTo>
                  <a:pt x="55138" y="63128"/>
                </a:lnTo>
                <a:lnTo>
                  <a:pt x="55138" y="63097"/>
                </a:lnTo>
                <a:lnTo>
                  <a:pt x="55138" y="574"/>
                </a:lnTo>
                <a:cubicBezTo>
                  <a:pt x="54165" y="270"/>
                  <a:pt x="53132" y="57"/>
                  <a:pt x="52068" y="27"/>
                </a:cubicBezTo>
                <a:cubicBezTo>
                  <a:pt x="51788" y="9"/>
                  <a:pt x="51511" y="0"/>
                  <a:pt x="512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0" y="100"/>
            <a:ext cx="3759328" cy="2000955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15"/>
          <p:cNvGrpSpPr/>
          <p:nvPr/>
        </p:nvGrpSpPr>
        <p:grpSpPr>
          <a:xfrm flipH="1">
            <a:off x="-872550" y="-690450"/>
            <a:ext cx="2475510" cy="2262186"/>
            <a:chOff x="7355300" y="3662050"/>
            <a:chExt cx="2475510" cy="2262186"/>
          </a:xfrm>
        </p:grpSpPr>
        <p:sp>
          <p:nvSpPr>
            <p:cNvPr id="188" name="Google Shape;188;p15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5"/>
          <p:cNvGrpSpPr/>
          <p:nvPr/>
        </p:nvGrpSpPr>
        <p:grpSpPr>
          <a:xfrm>
            <a:off x="7992371" y="4057100"/>
            <a:ext cx="1546317" cy="1537543"/>
            <a:chOff x="8068571" y="4057100"/>
            <a:chExt cx="1546317" cy="1537543"/>
          </a:xfrm>
        </p:grpSpPr>
        <p:sp>
          <p:nvSpPr>
            <p:cNvPr id="193" name="Google Shape;193;p15"/>
            <p:cNvSpPr/>
            <p:nvPr/>
          </p:nvSpPr>
          <p:spPr>
            <a:xfrm rot="10800000">
              <a:off x="8068571" y="4057100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 rot="10800000">
              <a:off x="8338313" y="4305725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15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/>
          <p:nvPr/>
        </p:nvSpPr>
        <p:spPr>
          <a:xfrm>
            <a:off x="0" y="0"/>
            <a:ext cx="2763424" cy="1470871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6"/>
          <p:cNvGrpSpPr/>
          <p:nvPr/>
        </p:nvGrpSpPr>
        <p:grpSpPr>
          <a:xfrm flipH="1">
            <a:off x="-381000" y="-381000"/>
            <a:ext cx="1546317" cy="1537543"/>
            <a:chOff x="8068571" y="4057100"/>
            <a:chExt cx="1546317" cy="1537543"/>
          </a:xfrm>
        </p:grpSpPr>
        <p:sp>
          <p:nvSpPr>
            <p:cNvPr id="199" name="Google Shape;199;p16"/>
            <p:cNvSpPr/>
            <p:nvPr/>
          </p:nvSpPr>
          <p:spPr>
            <a:xfrm rot="10800000">
              <a:off x="8068571" y="4057100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 rot="10800000">
              <a:off x="8338313" y="4305725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16"/>
          <p:cNvSpPr/>
          <p:nvPr/>
        </p:nvSpPr>
        <p:spPr>
          <a:xfrm rot="10800000">
            <a:off x="5384660" y="3142550"/>
            <a:ext cx="3759328" cy="2000955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3" name="Google Shape;203;p16"/>
          <p:cNvGrpSpPr/>
          <p:nvPr/>
        </p:nvGrpSpPr>
        <p:grpSpPr>
          <a:xfrm flipH="1">
            <a:off x="7205328" y="3952675"/>
            <a:ext cx="2475510" cy="2262186"/>
            <a:chOff x="7355300" y="3662050"/>
            <a:chExt cx="2475510" cy="2262186"/>
          </a:xfrm>
        </p:grpSpPr>
        <p:sp>
          <p:nvSpPr>
            <p:cNvPr id="204" name="Google Shape;204;p16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/>
          <p:nvPr/>
        </p:nvSpPr>
        <p:spPr>
          <a:xfrm flipH="1">
            <a:off x="67" y="1949525"/>
            <a:ext cx="2789758" cy="3193961"/>
          </a:xfrm>
          <a:custGeom>
            <a:rect b="b" l="l" r="r" t="t"/>
            <a:pathLst>
              <a:path extrusionOk="0" h="63128" w="55139">
                <a:moveTo>
                  <a:pt x="51236" y="0"/>
                </a:moveTo>
                <a:cubicBezTo>
                  <a:pt x="46307" y="0"/>
                  <a:pt x="42442" y="2833"/>
                  <a:pt x="42615" y="7929"/>
                </a:cubicBezTo>
                <a:cubicBezTo>
                  <a:pt x="42737" y="11030"/>
                  <a:pt x="44621" y="13735"/>
                  <a:pt x="46232" y="16379"/>
                </a:cubicBezTo>
                <a:cubicBezTo>
                  <a:pt x="47813" y="19054"/>
                  <a:pt x="49211" y="22215"/>
                  <a:pt x="48360" y="25164"/>
                </a:cubicBezTo>
                <a:cubicBezTo>
                  <a:pt x="47359" y="28578"/>
                  <a:pt x="45190" y="32105"/>
                  <a:pt x="38984" y="32105"/>
                </a:cubicBezTo>
                <a:cubicBezTo>
                  <a:pt x="38780" y="32105"/>
                  <a:pt x="38572" y="32102"/>
                  <a:pt x="38360" y="32094"/>
                </a:cubicBezTo>
                <a:cubicBezTo>
                  <a:pt x="34682" y="31942"/>
                  <a:pt x="31217" y="30453"/>
                  <a:pt x="27782" y="29054"/>
                </a:cubicBezTo>
                <a:cubicBezTo>
                  <a:pt x="25049" y="27908"/>
                  <a:pt x="22121" y="26878"/>
                  <a:pt x="19185" y="26878"/>
                </a:cubicBezTo>
                <a:cubicBezTo>
                  <a:pt x="18464" y="26878"/>
                  <a:pt x="17742" y="26941"/>
                  <a:pt x="17022" y="27079"/>
                </a:cubicBezTo>
                <a:cubicBezTo>
                  <a:pt x="11004" y="28143"/>
                  <a:pt x="6991" y="34161"/>
                  <a:pt x="5411" y="40088"/>
                </a:cubicBezTo>
                <a:cubicBezTo>
                  <a:pt x="3800" y="46015"/>
                  <a:pt x="3891" y="52337"/>
                  <a:pt x="2128" y="58234"/>
                </a:cubicBezTo>
                <a:cubicBezTo>
                  <a:pt x="1642" y="59906"/>
                  <a:pt x="912" y="61578"/>
                  <a:pt x="0" y="63128"/>
                </a:cubicBezTo>
                <a:lnTo>
                  <a:pt x="55138" y="63128"/>
                </a:lnTo>
                <a:lnTo>
                  <a:pt x="55138" y="63097"/>
                </a:lnTo>
                <a:lnTo>
                  <a:pt x="55138" y="574"/>
                </a:lnTo>
                <a:cubicBezTo>
                  <a:pt x="54165" y="270"/>
                  <a:pt x="53132" y="57"/>
                  <a:pt x="52068" y="27"/>
                </a:cubicBezTo>
                <a:cubicBezTo>
                  <a:pt x="51788" y="9"/>
                  <a:pt x="51511" y="0"/>
                  <a:pt x="512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7"/>
          <p:cNvGrpSpPr/>
          <p:nvPr/>
        </p:nvGrpSpPr>
        <p:grpSpPr>
          <a:xfrm rot="10800000">
            <a:off x="157196" y="3715325"/>
            <a:ext cx="2475510" cy="2262186"/>
            <a:chOff x="7355300" y="3662050"/>
            <a:chExt cx="2475510" cy="2262186"/>
          </a:xfrm>
        </p:grpSpPr>
        <p:sp>
          <p:nvSpPr>
            <p:cNvPr id="211" name="Google Shape;211;p17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17"/>
          <p:cNvSpPr/>
          <p:nvPr/>
        </p:nvSpPr>
        <p:spPr>
          <a:xfrm>
            <a:off x="6444754" y="0"/>
            <a:ext cx="2699306" cy="2873970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17"/>
          <p:cNvGrpSpPr/>
          <p:nvPr/>
        </p:nvGrpSpPr>
        <p:grpSpPr>
          <a:xfrm>
            <a:off x="7496300" y="-643125"/>
            <a:ext cx="2475510" cy="2262186"/>
            <a:chOff x="7355300" y="3662050"/>
            <a:chExt cx="2475510" cy="2262186"/>
          </a:xfrm>
        </p:grpSpPr>
        <p:sp>
          <p:nvSpPr>
            <p:cNvPr id="217" name="Google Shape;217;p17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17"/>
          <p:cNvSpPr txBox="1"/>
          <p:nvPr>
            <p:ph type="title"/>
          </p:nvPr>
        </p:nvSpPr>
        <p:spPr>
          <a:xfrm>
            <a:off x="720000" y="117135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2065175" y="1848150"/>
            <a:ext cx="50136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 rot="10800000">
            <a:off x="5394256" y="6"/>
            <a:ext cx="3749744" cy="3358318"/>
          </a:xfrm>
          <a:custGeom>
            <a:rect b="b" l="l" r="r" t="t"/>
            <a:pathLst>
              <a:path extrusionOk="0" h="37296" w="41643">
                <a:moveTo>
                  <a:pt x="0" y="0"/>
                </a:moveTo>
                <a:lnTo>
                  <a:pt x="0" y="37296"/>
                </a:lnTo>
                <a:lnTo>
                  <a:pt x="41642" y="37296"/>
                </a:lnTo>
                <a:cubicBezTo>
                  <a:pt x="41125" y="35442"/>
                  <a:pt x="40122" y="33770"/>
                  <a:pt x="38603" y="32554"/>
                </a:cubicBezTo>
                <a:cubicBezTo>
                  <a:pt x="36475" y="30822"/>
                  <a:pt x="33709" y="30609"/>
                  <a:pt x="31156" y="29697"/>
                </a:cubicBezTo>
                <a:cubicBezTo>
                  <a:pt x="28602" y="28785"/>
                  <a:pt x="25958" y="26870"/>
                  <a:pt x="25046" y="24347"/>
                </a:cubicBezTo>
                <a:cubicBezTo>
                  <a:pt x="24043" y="21612"/>
                  <a:pt x="24590" y="18207"/>
                  <a:pt x="25715" y="15563"/>
                </a:cubicBezTo>
                <a:cubicBezTo>
                  <a:pt x="26870" y="12858"/>
                  <a:pt x="27842" y="9666"/>
                  <a:pt x="26353" y="7143"/>
                </a:cubicBezTo>
                <a:cubicBezTo>
                  <a:pt x="25107" y="5076"/>
                  <a:pt x="23253" y="4560"/>
                  <a:pt x="20821" y="4529"/>
                </a:cubicBezTo>
                <a:cubicBezTo>
                  <a:pt x="20762" y="4529"/>
                  <a:pt x="20703" y="4528"/>
                  <a:pt x="20644" y="4528"/>
                </a:cubicBezTo>
                <a:cubicBezTo>
                  <a:pt x="18273" y="4528"/>
                  <a:pt x="15929" y="5111"/>
                  <a:pt x="13557" y="5259"/>
                </a:cubicBezTo>
                <a:cubicBezTo>
                  <a:pt x="13260" y="5275"/>
                  <a:pt x="12964" y="5283"/>
                  <a:pt x="12668" y="5283"/>
                </a:cubicBezTo>
                <a:cubicBezTo>
                  <a:pt x="7963" y="5283"/>
                  <a:pt x="3403" y="326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8"/>
          <p:cNvGrpSpPr/>
          <p:nvPr/>
        </p:nvGrpSpPr>
        <p:grpSpPr>
          <a:xfrm flipH="1">
            <a:off x="7014113" y="-609591"/>
            <a:ext cx="2891890" cy="2642686"/>
            <a:chOff x="7355300" y="3662050"/>
            <a:chExt cx="2475510" cy="2262186"/>
          </a:xfrm>
        </p:grpSpPr>
        <p:sp>
          <p:nvSpPr>
            <p:cNvPr id="226" name="Google Shape;226;p18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8"/>
          <p:cNvSpPr/>
          <p:nvPr/>
        </p:nvSpPr>
        <p:spPr>
          <a:xfrm rot="10800000">
            <a:off x="4" y="1535164"/>
            <a:ext cx="3389056" cy="3608352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18"/>
          <p:cNvGrpSpPr/>
          <p:nvPr/>
        </p:nvGrpSpPr>
        <p:grpSpPr>
          <a:xfrm>
            <a:off x="-311803" y="3042326"/>
            <a:ext cx="2891890" cy="2642686"/>
            <a:chOff x="7355300" y="3662050"/>
            <a:chExt cx="2475510" cy="2262186"/>
          </a:xfrm>
        </p:grpSpPr>
        <p:sp>
          <p:nvSpPr>
            <p:cNvPr id="232" name="Google Shape;232;p18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1969525" y="2889925"/>
            <a:ext cx="5205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969500" y="1536325"/>
            <a:ext cx="5205000" cy="13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0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 flipH="1">
            <a:off x="33" y="0"/>
            <a:ext cx="2527543" cy="2479512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19"/>
          <p:cNvGrpSpPr/>
          <p:nvPr/>
        </p:nvGrpSpPr>
        <p:grpSpPr>
          <a:xfrm rot="10800000">
            <a:off x="-1093704" y="-1014500"/>
            <a:ext cx="2475510" cy="2262186"/>
            <a:chOff x="7355300" y="3662050"/>
            <a:chExt cx="2475510" cy="2262186"/>
          </a:xfrm>
        </p:grpSpPr>
        <p:sp>
          <p:nvSpPr>
            <p:cNvPr id="241" name="Google Shape;241;p19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19"/>
          <p:cNvSpPr/>
          <p:nvPr/>
        </p:nvSpPr>
        <p:spPr>
          <a:xfrm>
            <a:off x="5143248" y="1702177"/>
            <a:ext cx="4000809" cy="3441364"/>
          </a:xfrm>
          <a:custGeom>
            <a:rect b="b" l="l" r="r" t="t"/>
            <a:pathLst>
              <a:path extrusionOk="0" h="39455" w="45869">
                <a:moveTo>
                  <a:pt x="45868" y="1"/>
                </a:moveTo>
                <a:cubicBezTo>
                  <a:pt x="44865" y="1"/>
                  <a:pt x="43832" y="61"/>
                  <a:pt x="42829" y="244"/>
                </a:cubicBezTo>
                <a:cubicBezTo>
                  <a:pt x="35868" y="1217"/>
                  <a:pt x="29546" y="5107"/>
                  <a:pt x="24895" y="10366"/>
                </a:cubicBezTo>
                <a:cubicBezTo>
                  <a:pt x="21825" y="13922"/>
                  <a:pt x="19089" y="18329"/>
                  <a:pt x="14530" y="19575"/>
                </a:cubicBezTo>
                <a:cubicBezTo>
                  <a:pt x="12038" y="20244"/>
                  <a:pt x="9241" y="19819"/>
                  <a:pt x="6962" y="21004"/>
                </a:cubicBezTo>
                <a:cubicBezTo>
                  <a:pt x="4104" y="22463"/>
                  <a:pt x="2858" y="25867"/>
                  <a:pt x="2372" y="29059"/>
                </a:cubicBezTo>
                <a:cubicBezTo>
                  <a:pt x="1916" y="32250"/>
                  <a:pt x="1946" y="35594"/>
                  <a:pt x="548" y="38481"/>
                </a:cubicBezTo>
                <a:cubicBezTo>
                  <a:pt x="396" y="38846"/>
                  <a:pt x="214" y="39120"/>
                  <a:pt x="1" y="39454"/>
                </a:cubicBezTo>
                <a:lnTo>
                  <a:pt x="45868" y="39454"/>
                </a:lnTo>
                <a:lnTo>
                  <a:pt x="45868" y="39363"/>
                </a:lnTo>
                <a:lnTo>
                  <a:pt x="458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19"/>
          <p:cNvGrpSpPr/>
          <p:nvPr/>
        </p:nvGrpSpPr>
        <p:grpSpPr>
          <a:xfrm flipH="1">
            <a:off x="7205150" y="3441563"/>
            <a:ext cx="2475510" cy="2262186"/>
            <a:chOff x="7355300" y="3662050"/>
            <a:chExt cx="2475510" cy="2262186"/>
          </a:xfrm>
        </p:grpSpPr>
        <p:sp>
          <p:nvSpPr>
            <p:cNvPr id="247" name="Google Shape;247;p19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19"/>
          <p:cNvSpPr txBox="1"/>
          <p:nvPr>
            <p:ph idx="1" type="subTitle"/>
          </p:nvPr>
        </p:nvSpPr>
        <p:spPr>
          <a:xfrm>
            <a:off x="720000" y="2671850"/>
            <a:ext cx="288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2" name="Google Shape;252;p19"/>
          <p:cNvSpPr txBox="1"/>
          <p:nvPr>
            <p:ph type="title"/>
          </p:nvPr>
        </p:nvSpPr>
        <p:spPr>
          <a:xfrm>
            <a:off x="720000" y="1463275"/>
            <a:ext cx="2886900" cy="12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/>
          <p:nvPr/>
        </p:nvSpPr>
        <p:spPr>
          <a:xfrm>
            <a:off x="0" y="2695075"/>
            <a:ext cx="2990522" cy="2448475"/>
          </a:xfrm>
          <a:custGeom>
            <a:rect b="b" l="l" r="r" t="t"/>
            <a:pathLst>
              <a:path extrusionOk="0" h="22223" w="27144">
                <a:moveTo>
                  <a:pt x="8988" y="1"/>
                </a:moveTo>
                <a:cubicBezTo>
                  <a:pt x="8348" y="1"/>
                  <a:pt x="7699" y="126"/>
                  <a:pt x="7113" y="338"/>
                </a:cubicBezTo>
                <a:cubicBezTo>
                  <a:pt x="5623" y="794"/>
                  <a:pt x="4286" y="1645"/>
                  <a:pt x="2857" y="2162"/>
                </a:cubicBezTo>
                <a:cubicBezTo>
                  <a:pt x="1945" y="2466"/>
                  <a:pt x="942" y="2618"/>
                  <a:pt x="0" y="2618"/>
                </a:cubicBezTo>
                <a:lnTo>
                  <a:pt x="0" y="22223"/>
                </a:lnTo>
                <a:lnTo>
                  <a:pt x="27143" y="22223"/>
                </a:lnTo>
                <a:cubicBezTo>
                  <a:pt x="26596" y="21007"/>
                  <a:pt x="25776" y="19913"/>
                  <a:pt x="24803" y="19031"/>
                </a:cubicBezTo>
                <a:cubicBezTo>
                  <a:pt x="22736" y="17086"/>
                  <a:pt x="20152" y="15840"/>
                  <a:pt x="17782" y="14229"/>
                </a:cubicBezTo>
                <a:cubicBezTo>
                  <a:pt x="15471" y="12587"/>
                  <a:pt x="13253" y="10399"/>
                  <a:pt x="12857" y="7572"/>
                </a:cubicBezTo>
                <a:cubicBezTo>
                  <a:pt x="12462" y="5262"/>
                  <a:pt x="13192" y="2496"/>
                  <a:pt x="11490" y="885"/>
                </a:cubicBezTo>
                <a:cubicBezTo>
                  <a:pt x="10809" y="258"/>
                  <a:pt x="9907" y="1"/>
                  <a:pt x="89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0"/>
          <p:cNvGrpSpPr/>
          <p:nvPr/>
        </p:nvGrpSpPr>
        <p:grpSpPr>
          <a:xfrm rot="10800000">
            <a:off x="-533404" y="3262325"/>
            <a:ext cx="2475510" cy="2262186"/>
            <a:chOff x="7355300" y="3662050"/>
            <a:chExt cx="2475510" cy="2262186"/>
          </a:xfrm>
        </p:grpSpPr>
        <p:sp>
          <p:nvSpPr>
            <p:cNvPr id="256" name="Google Shape;256;p20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0"/>
          <p:cNvSpPr/>
          <p:nvPr/>
        </p:nvSpPr>
        <p:spPr>
          <a:xfrm>
            <a:off x="6309429" y="0"/>
            <a:ext cx="2834579" cy="3017997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" name="Google Shape;261;p20"/>
          <p:cNvGrpSpPr/>
          <p:nvPr/>
        </p:nvGrpSpPr>
        <p:grpSpPr>
          <a:xfrm>
            <a:off x="7278096" y="-152400"/>
            <a:ext cx="2475510" cy="2262186"/>
            <a:chOff x="7355300" y="3662050"/>
            <a:chExt cx="2475510" cy="2262186"/>
          </a:xfrm>
        </p:grpSpPr>
        <p:sp>
          <p:nvSpPr>
            <p:cNvPr id="262" name="Google Shape;262;p20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0"/>
          <p:cNvSpPr txBox="1"/>
          <p:nvPr>
            <p:ph idx="1" type="subTitle"/>
          </p:nvPr>
        </p:nvSpPr>
        <p:spPr>
          <a:xfrm>
            <a:off x="4801050" y="2366025"/>
            <a:ext cx="288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7" name="Google Shape;267;p20"/>
          <p:cNvSpPr txBox="1"/>
          <p:nvPr>
            <p:ph type="title"/>
          </p:nvPr>
        </p:nvSpPr>
        <p:spPr>
          <a:xfrm>
            <a:off x="4801050" y="1767500"/>
            <a:ext cx="28872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6116600" y="1027500"/>
            <a:ext cx="10152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6628550" y="0"/>
            <a:ext cx="2515411" cy="2678176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 rot="10800000">
            <a:off x="7131796" y="-591087"/>
            <a:ext cx="2475510" cy="2262186"/>
            <a:chOff x="7355300" y="3662050"/>
            <a:chExt cx="2475510" cy="2262186"/>
          </a:xfrm>
        </p:grpSpPr>
        <p:sp>
          <p:nvSpPr>
            <p:cNvPr id="27" name="Google Shape;27;p3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3"/>
          <p:cNvSpPr/>
          <p:nvPr/>
        </p:nvSpPr>
        <p:spPr>
          <a:xfrm>
            <a:off x="0" y="757100"/>
            <a:ext cx="4897633" cy="4386383"/>
          </a:xfrm>
          <a:custGeom>
            <a:rect b="b" l="l" r="r" t="t"/>
            <a:pathLst>
              <a:path extrusionOk="0" h="37296" w="41643">
                <a:moveTo>
                  <a:pt x="0" y="0"/>
                </a:moveTo>
                <a:lnTo>
                  <a:pt x="0" y="37296"/>
                </a:lnTo>
                <a:lnTo>
                  <a:pt x="41642" y="37296"/>
                </a:lnTo>
                <a:cubicBezTo>
                  <a:pt x="41125" y="35442"/>
                  <a:pt x="40122" y="33770"/>
                  <a:pt x="38603" y="32554"/>
                </a:cubicBezTo>
                <a:cubicBezTo>
                  <a:pt x="36475" y="30822"/>
                  <a:pt x="33709" y="30609"/>
                  <a:pt x="31156" y="29697"/>
                </a:cubicBezTo>
                <a:cubicBezTo>
                  <a:pt x="28602" y="28785"/>
                  <a:pt x="25958" y="26870"/>
                  <a:pt x="25046" y="24347"/>
                </a:cubicBezTo>
                <a:cubicBezTo>
                  <a:pt x="24043" y="21612"/>
                  <a:pt x="24590" y="18207"/>
                  <a:pt x="25715" y="15563"/>
                </a:cubicBezTo>
                <a:cubicBezTo>
                  <a:pt x="26870" y="12858"/>
                  <a:pt x="27842" y="9666"/>
                  <a:pt x="26353" y="7143"/>
                </a:cubicBezTo>
                <a:cubicBezTo>
                  <a:pt x="25107" y="5076"/>
                  <a:pt x="23253" y="4560"/>
                  <a:pt x="20821" y="4529"/>
                </a:cubicBezTo>
                <a:cubicBezTo>
                  <a:pt x="20762" y="4529"/>
                  <a:pt x="20703" y="4528"/>
                  <a:pt x="20644" y="4528"/>
                </a:cubicBezTo>
                <a:cubicBezTo>
                  <a:pt x="18273" y="4528"/>
                  <a:pt x="15929" y="5111"/>
                  <a:pt x="13557" y="5259"/>
                </a:cubicBezTo>
                <a:cubicBezTo>
                  <a:pt x="13260" y="5275"/>
                  <a:pt x="12964" y="5283"/>
                  <a:pt x="12668" y="5283"/>
                </a:cubicBezTo>
                <a:cubicBezTo>
                  <a:pt x="7963" y="5283"/>
                  <a:pt x="3403" y="326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4824300" y="1780500"/>
            <a:ext cx="3599700" cy="16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5206300" y="3472500"/>
            <a:ext cx="2835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/>
          <p:nvPr/>
        </p:nvSpPr>
        <p:spPr>
          <a:xfrm>
            <a:off x="0" y="0"/>
            <a:ext cx="3914479" cy="2962109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1"/>
          <p:cNvGrpSpPr/>
          <p:nvPr/>
        </p:nvGrpSpPr>
        <p:grpSpPr>
          <a:xfrm flipH="1" rot="10800000">
            <a:off x="-425775" y="-591087"/>
            <a:ext cx="2475510" cy="2262186"/>
            <a:chOff x="7355300" y="3662050"/>
            <a:chExt cx="2475510" cy="2262186"/>
          </a:xfrm>
        </p:grpSpPr>
        <p:sp>
          <p:nvSpPr>
            <p:cNvPr id="271" name="Google Shape;271;p21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1"/>
          <p:cNvSpPr/>
          <p:nvPr/>
        </p:nvSpPr>
        <p:spPr>
          <a:xfrm>
            <a:off x="4689079" y="969750"/>
            <a:ext cx="4454893" cy="4173730"/>
          </a:xfrm>
          <a:custGeom>
            <a:rect b="b" l="l" r="r" t="t"/>
            <a:pathLst>
              <a:path extrusionOk="0" h="26542" w="28330">
                <a:moveTo>
                  <a:pt x="27010" y="0"/>
                </a:moveTo>
                <a:cubicBezTo>
                  <a:pt x="25536" y="0"/>
                  <a:pt x="24091" y="487"/>
                  <a:pt x="23132" y="1587"/>
                </a:cubicBezTo>
                <a:cubicBezTo>
                  <a:pt x="21612" y="3289"/>
                  <a:pt x="21703" y="5903"/>
                  <a:pt x="20639" y="7879"/>
                </a:cubicBezTo>
                <a:cubicBezTo>
                  <a:pt x="19180" y="10493"/>
                  <a:pt x="16019" y="11648"/>
                  <a:pt x="13131" y="12408"/>
                </a:cubicBezTo>
                <a:cubicBezTo>
                  <a:pt x="10244" y="13198"/>
                  <a:pt x="7113" y="13958"/>
                  <a:pt x="5198" y="16329"/>
                </a:cubicBezTo>
                <a:cubicBezTo>
                  <a:pt x="3557" y="18335"/>
                  <a:pt x="3222" y="21131"/>
                  <a:pt x="2128" y="23502"/>
                </a:cubicBezTo>
                <a:cubicBezTo>
                  <a:pt x="1581" y="24627"/>
                  <a:pt x="882" y="25660"/>
                  <a:pt x="1" y="26542"/>
                </a:cubicBezTo>
                <a:lnTo>
                  <a:pt x="28329" y="26542"/>
                </a:lnTo>
                <a:lnTo>
                  <a:pt x="28329" y="128"/>
                </a:lnTo>
                <a:cubicBezTo>
                  <a:pt x="27895" y="44"/>
                  <a:pt x="27451" y="0"/>
                  <a:pt x="270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 rot="10800000">
            <a:off x="7278096" y="3338525"/>
            <a:ext cx="2475510" cy="2262186"/>
            <a:chOff x="7355300" y="3662050"/>
            <a:chExt cx="2475510" cy="2262186"/>
          </a:xfrm>
        </p:grpSpPr>
        <p:sp>
          <p:nvSpPr>
            <p:cNvPr id="277" name="Google Shape;277;p21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21"/>
          <p:cNvSpPr txBox="1"/>
          <p:nvPr>
            <p:ph idx="1" type="subTitle"/>
          </p:nvPr>
        </p:nvSpPr>
        <p:spPr>
          <a:xfrm>
            <a:off x="1455750" y="2364925"/>
            <a:ext cx="288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2" name="Google Shape;282;p21"/>
          <p:cNvSpPr txBox="1"/>
          <p:nvPr>
            <p:ph type="title"/>
          </p:nvPr>
        </p:nvSpPr>
        <p:spPr>
          <a:xfrm>
            <a:off x="1455750" y="1767600"/>
            <a:ext cx="28872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/>
          <p:nvPr/>
        </p:nvSpPr>
        <p:spPr>
          <a:xfrm>
            <a:off x="6312009" y="4900"/>
            <a:ext cx="2831980" cy="3015229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22"/>
          <p:cNvGrpSpPr/>
          <p:nvPr/>
        </p:nvGrpSpPr>
        <p:grpSpPr>
          <a:xfrm rot="10800000">
            <a:off x="7125696" y="-528512"/>
            <a:ext cx="2475510" cy="2262186"/>
            <a:chOff x="7355300" y="3662050"/>
            <a:chExt cx="2475510" cy="2262186"/>
          </a:xfrm>
        </p:grpSpPr>
        <p:sp>
          <p:nvSpPr>
            <p:cNvPr id="286" name="Google Shape;286;p22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2"/>
          <p:cNvSpPr/>
          <p:nvPr/>
        </p:nvSpPr>
        <p:spPr>
          <a:xfrm>
            <a:off x="-8" y="3509340"/>
            <a:ext cx="1996034" cy="1634168"/>
          </a:xfrm>
          <a:custGeom>
            <a:rect b="b" l="l" r="r" t="t"/>
            <a:pathLst>
              <a:path extrusionOk="0" h="22223" w="27144">
                <a:moveTo>
                  <a:pt x="8988" y="1"/>
                </a:moveTo>
                <a:cubicBezTo>
                  <a:pt x="8348" y="1"/>
                  <a:pt x="7699" y="126"/>
                  <a:pt x="7113" y="338"/>
                </a:cubicBezTo>
                <a:cubicBezTo>
                  <a:pt x="5623" y="794"/>
                  <a:pt x="4286" y="1645"/>
                  <a:pt x="2857" y="2162"/>
                </a:cubicBezTo>
                <a:cubicBezTo>
                  <a:pt x="1945" y="2466"/>
                  <a:pt x="942" y="2618"/>
                  <a:pt x="0" y="2618"/>
                </a:cubicBezTo>
                <a:lnTo>
                  <a:pt x="0" y="22223"/>
                </a:lnTo>
                <a:lnTo>
                  <a:pt x="27143" y="22223"/>
                </a:lnTo>
                <a:cubicBezTo>
                  <a:pt x="26596" y="21007"/>
                  <a:pt x="25776" y="19913"/>
                  <a:pt x="24803" y="19031"/>
                </a:cubicBezTo>
                <a:cubicBezTo>
                  <a:pt x="22736" y="17086"/>
                  <a:pt x="20152" y="15840"/>
                  <a:pt x="17782" y="14229"/>
                </a:cubicBezTo>
                <a:cubicBezTo>
                  <a:pt x="15471" y="12587"/>
                  <a:pt x="13253" y="10399"/>
                  <a:pt x="12857" y="7572"/>
                </a:cubicBezTo>
                <a:cubicBezTo>
                  <a:pt x="12462" y="5262"/>
                  <a:pt x="13192" y="2496"/>
                  <a:pt x="11490" y="885"/>
                </a:cubicBezTo>
                <a:cubicBezTo>
                  <a:pt x="10809" y="258"/>
                  <a:pt x="9907" y="1"/>
                  <a:pt x="89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-151897" y="4252925"/>
            <a:ext cx="1179606" cy="1183126"/>
            <a:chOff x="-151897" y="4252925"/>
            <a:chExt cx="1179606" cy="1183126"/>
          </a:xfrm>
        </p:grpSpPr>
        <p:sp>
          <p:nvSpPr>
            <p:cNvPr id="292" name="Google Shape;292;p22"/>
            <p:cNvSpPr/>
            <p:nvPr/>
          </p:nvSpPr>
          <p:spPr>
            <a:xfrm flipH="1">
              <a:off x="-151897" y="4252925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 flipH="1">
              <a:off x="49084" y="4459208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22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1" type="body"/>
          </p:nvPr>
        </p:nvSpPr>
        <p:spPr>
          <a:xfrm>
            <a:off x="720000" y="1216800"/>
            <a:ext cx="36603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6" name="Google Shape;296;p22"/>
          <p:cNvSpPr txBox="1"/>
          <p:nvPr>
            <p:ph idx="2" type="body"/>
          </p:nvPr>
        </p:nvSpPr>
        <p:spPr>
          <a:xfrm>
            <a:off x="4763740" y="1216800"/>
            <a:ext cx="36603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"/>
              <a:buChar char="●"/>
              <a:defRPr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/>
          <p:nvPr/>
        </p:nvSpPr>
        <p:spPr>
          <a:xfrm>
            <a:off x="1" y="2403125"/>
            <a:ext cx="3065133" cy="2745172"/>
          </a:xfrm>
          <a:custGeom>
            <a:rect b="b" l="l" r="r" t="t"/>
            <a:pathLst>
              <a:path extrusionOk="0" h="37296" w="41643">
                <a:moveTo>
                  <a:pt x="0" y="0"/>
                </a:moveTo>
                <a:lnTo>
                  <a:pt x="0" y="37296"/>
                </a:lnTo>
                <a:lnTo>
                  <a:pt x="41642" y="37296"/>
                </a:lnTo>
                <a:cubicBezTo>
                  <a:pt x="41125" y="35442"/>
                  <a:pt x="40122" y="33770"/>
                  <a:pt x="38603" y="32554"/>
                </a:cubicBezTo>
                <a:cubicBezTo>
                  <a:pt x="36475" y="30822"/>
                  <a:pt x="33709" y="30609"/>
                  <a:pt x="31156" y="29697"/>
                </a:cubicBezTo>
                <a:cubicBezTo>
                  <a:pt x="28602" y="28785"/>
                  <a:pt x="25958" y="26870"/>
                  <a:pt x="25046" y="24347"/>
                </a:cubicBezTo>
                <a:cubicBezTo>
                  <a:pt x="24043" y="21612"/>
                  <a:pt x="24590" y="18207"/>
                  <a:pt x="25715" y="15563"/>
                </a:cubicBezTo>
                <a:cubicBezTo>
                  <a:pt x="26870" y="12858"/>
                  <a:pt x="27842" y="9666"/>
                  <a:pt x="26353" y="7143"/>
                </a:cubicBezTo>
                <a:cubicBezTo>
                  <a:pt x="25107" y="5076"/>
                  <a:pt x="23253" y="4560"/>
                  <a:pt x="20821" y="4529"/>
                </a:cubicBezTo>
                <a:cubicBezTo>
                  <a:pt x="20762" y="4529"/>
                  <a:pt x="20703" y="4528"/>
                  <a:pt x="20644" y="4528"/>
                </a:cubicBezTo>
                <a:cubicBezTo>
                  <a:pt x="18273" y="4528"/>
                  <a:pt x="15929" y="5111"/>
                  <a:pt x="13557" y="5259"/>
                </a:cubicBezTo>
                <a:cubicBezTo>
                  <a:pt x="13260" y="5275"/>
                  <a:pt x="12964" y="5283"/>
                  <a:pt x="12668" y="5283"/>
                </a:cubicBezTo>
                <a:cubicBezTo>
                  <a:pt x="7963" y="5283"/>
                  <a:pt x="3403" y="326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23"/>
          <p:cNvGrpSpPr/>
          <p:nvPr/>
        </p:nvGrpSpPr>
        <p:grpSpPr>
          <a:xfrm>
            <a:off x="-462150" y="3496863"/>
            <a:ext cx="2475510" cy="2262186"/>
            <a:chOff x="7355300" y="3662050"/>
            <a:chExt cx="2475510" cy="2262186"/>
          </a:xfrm>
        </p:grpSpPr>
        <p:sp>
          <p:nvSpPr>
            <p:cNvPr id="300" name="Google Shape;300;p23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23"/>
          <p:cNvSpPr/>
          <p:nvPr/>
        </p:nvSpPr>
        <p:spPr>
          <a:xfrm>
            <a:off x="6309319" y="4780"/>
            <a:ext cx="2834676" cy="3018099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23"/>
          <p:cNvGrpSpPr/>
          <p:nvPr/>
        </p:nvGrpSpPr>
        <p:grpSpPr>
          <a:xfrm flipH="1" rot="10800000">
            <a:off x="7747550" y="-877400"/>
            <a:ext cx="2475510" cy="2262186"/>
            <a:chOff x="7355300" y="3662050"/>
            <a:chExt cx="2475510" cy="2262186"/>
          </a:xfrm>
        </p:grpSpPr>
        <p:sp>
          <p:nvSpPr>
            <p:cNvPr id="306" name="Google Shape;306;p23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23"/>
          <p:cNvSpPr txBox="1"/>
          <p:nvPr>
            <p:ph idx="1" type="subTitle"/>
          </p:nvPr>
        </p:nvSpPr>
        <p:spPr>
          <a:xfrm>
            <a:off x="1448426" y="2913300"/>
            <a:ext cx="31695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1" name="Google Shape;311;p23"/>
          <p:cNvSpPr txBox="1"/>
          <p:nvPr>
            <p:ph idx="2" type="subTitle"/>
          </p:nvPr>
        </p:nvSpPr>
        <p:spPr>
          <a:xfrm>
            <a:off x="1448517" y="1384775"/>
            <a:ext cx="3167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6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23"/>
          <p:cNvSpPr txBox="1"/>
          <p:nvPr>
            <p:ph idx="3" type="subTitle"/>
          </p:nvPr>
        </p:nvSpPr>
        <p:spPr>
          <a:xfrm>
            <a:off x="1446733" y="2574900"/>
            <a:ext cx="3169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6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23"/>
          <p:cNvSpPr txBox="1"/>
          <p:nvPr>
            <p:ph idx="4" type="subTitle"/>
          </p:nvPr>
        </p:nvSpPr>
        <p:spPr>
          <a:xfrm>
            <a:off x="1446825" y="1723175"/>
            <a:ext cx="3167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4" name="Google Shape;314;p23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>
            <a:off x="0" y="4900"/>
            <a:ext cx="3056762" cy="2313188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 flipH="1" rot="10800000">
            <a:off x="-411100" y="-992525"/>
            <a:ext cx="2475510" cy="2262186"/>
            <a:chOff x="7355300" y="3662050"/>
            <a:chExt cx="2475510" cy="2262186"/>
          </a:xfrm>
        </p:grpSpPr>
        <p:sp>
          <p:nvSpPr>
            <p:cNvPr id="318" name="Google Shape;318;p24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24"/>
          <p:cNvSpPr/>
          <p:nvPr/>
        </p:nvSpPr>
        <p:spPr>
          <a:xfrm>
            <a:off x="7625776" y="3782735"/>
            <a:ext cx="1518240" cy="1360769"/>
          </a:xfrm>
          <a:custGeom>
            <a:rect b="b" l="l" r="r" t="t"/>
            <a:pathLst>
              <a:path extrusionOk="0" h="23892" w="26658">
                <a:moveTo>
                  <a:pt x="26657" y="1"/>
                </a:moveTo>
                <a:cubicBezTo>
                  <a:pt x="24712" y="183"/>
                  <a:pt x="22858" y="913"/>
                  <a:pt x="21369" y="2159"/>
                </a:cubicBezTo>
                <a:cubicBezTo>
                  <a:pt x="19058" y="4134"/>
                  <a:pt x="17934" y="7083"/>
                  <a:pt x="16657" y="9818"/>
                </a:cubicBezTo>
                <a:cubicBezTo>
                  <a:pt x="15350" y="12554"/>
                  <a:pt x="13587" y="15381"/>
                  <a:pt x="10730" y="16414"/>
                </a:cubicBezTo>
                <a:cubicBezTo>
                  <a:pt x="8754" y="17113"/>
                  <a:pt x="6475" y="16840"/>
                  <a:pt x="4620" y="17812"/>
                </a:cubicBezTo>
                <a:cubicBezTo>
                  <a:pt x="2493" y="18907"/>
                  <a:pt x="1429" y="21338"/>
                  <a:pt x="274" y="23436"/>
                </a:cubicBezTo>
                <a:cubicBezTo>
                  <a:pt x="213" y="23588"/>
                  <a:pt x="92" y="23740"/>
                  <a:pt x="0" y="23892"/>
                </a:cubicBezTo>
                <a:lnTo>
                  <a:pt x="26657" y="23892"/>
                </a:lnTo>
                <a:lnTo>
                  <a:pt x="266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24"/>
          <p:cNvGrpSpPr/>
          <p:nvPr/>
        </p:nvGrpSpPr>
        <p:grpSpPr>
          <a:xfrm>
            <a:off x="8423999" y="4527310"/>
            <a:ext cx="1179606" cy="1183126"/>
            <a:chOff x="10733274" y="-70390"/>
            <a:chExt cx="1179606" cy="1183126"/>
          </a:xfrm>
        </p:grpSpPr>
        <p:sp>
          <p:nvSpPr>
            <p:cNvPr id="324" name="Google Shape;324;p24"/>
            <p:cNvSpPr/>
            <p:nvPr/>
          </p:nvSpPr>
          <p:spPr>
            <a:xfrm rot="10800000">
              <a:off x="10733274" y="-7039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 rot="10800000">
              <a:off x="10934255" y="125337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24"/>
          <p:cNvSpPr txBox="1"/>
          <p:nvPr>
            <p:ph type="title"/>
          </p:nvPr>
        </p:nvSpPr>
        <p:spPr>
          <a:xfrm>
            <a:off x="720000" y="2041213"/>
            <a:ext cx="2246400" cy="431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7" name="Google Shape;327;p24"/>
          <p:cNvSpPr txBox="1"/>
          <p:nvPr>
            <p:ph idx="1" type="subTitle"/>
          </p:nvPr>
        </p:nvSpPr>
        <p:spPr>
          <a:xfrm>
            <a:off x="720000" y="2472621"/>
            <a:ext cx="2246400" cy="1908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8" name="Google Shape;328;p24"/>
          <p:cNvSpPr txBox="1"/>
          <p:nvPr>
            <p:ph idx="2" type="title"/>
          </p:nvPr>
        </p:nvSpPr>
        <p:spPr>
          <a:xfrm>
            <a:off x="6177600" y="2041213"/>
            <a:ext cx="2246400" cy="431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9" name="Google Shape;329;p24"/>
          <p:cNvSpPr txBox="1"/>
          <p:nvPr>
            <p:ph idx="3" type="subTitle"/>
          </p:nvPr>
        </p:nvSpPr>
        <p:spPr>
          <a:xfrm>
            <a:off x="6177600" y="2472621"/>
            <a:ext cx="2246400" cy="1908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0" name="Google Shape;330;p24"/>
          <p:cNvSpPr txBox="1"/>
          <p:nvPr>
            <p:ph idx="4" type="title"/>
          </p:nvPr>
        </p:nvSpPr>
        <p:spPr>
          <a:xfrm>
            <a:off x="3448800" y="2041213"/>
            <a:ext cx="2246400" cy="431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1" name="Google Shape;331;p24"/>
          <p:cNvSpPr txBox="1"/>
          <p:nvPr>
            <p:ph idx="5" type="subTitle"/>
          </p:nvPr>
        </p:nvSpPr>
        <p:spPr>
          <a:xfrm>
            <a:off x="3448800" y="2472651"/>
            <a:ext cx="2246400" cy="1908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2" name="Google Shape;332;p24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/>
          <p:nvPr/>
        </p:nvSpPr>
        <p:spPr>
          <a:xfrm>
            <a:off x="6668524" y="3014182"/>
            <a:ext cx="2475550" cy="2129386"/>
          </a:xfrm>
          <a:custGeom>
            <a:rect b="b" l="l" r="r" t="t"/>
            <a:pathLst>
              <a:path extrusionOk="0" h="39455" w="45869">
                <a:moveTo>
                  <a:pt x="45868" y="1"/>
                </a:moveTo>
                <a:cubicBezTo>
                  <a:pt x="44865" y="1"/>
                  <a:pt x="43832" y="61"/>
                  <a:pt x="42829" y="244"/>
                </a:cubicBezTo>
                <a:cubicBezTo>
                  <a:pt x="35868" y="1217"/>
                  <a:pt x="29546" y="5107"/>
                  <a:pt x="24895" y="10366"/>
                </a:cubicBezTo>
                <a:cubicBezTo>
                  <a:pt x="21825" y="13922"/>
                  <a:pt x="19089" y="18329"/>
                  <a:pt x="14530" y="19575"/>
                </a:cubicBezTo>
                <a:cubicBezTo>
                  <a:pt x="12038" y="20244"/>
                  <a:pt x="9241" y="19819"/>
                  <a:pt x="6962" y="21004"/>
                </a:cubicBezTo>
                <a:cubicBezTo>
                  <a:pt x="4104" y="22463"/>
                  <a:pt x="2858" y="25867"/>
                  <a:pt x="2372" y="29059"/>
                </a:cubicBezTo>
                <a:cubicBezTo>
                  <a:pt x="1916" y="32250"/>
                  <a:pt x="1946" y="35594"/>
                  <a:pt x="548" y="38481"/>
                </a:cubicBezTo>
                <a:cubicBezTo>
                  <a:pt x="396" y="38846"/>
                  <a:pt x="214" y="39120"/>
                  <a:pt x="1" y="39454"/>
                </a:cubicBezTo>
                <a:lnTo>
                  <a:pt x="45868" y="39454"/>
                </a:lnTo>
                <a:lnTo>
                  <a:pt x="45868" y="39363"/>
                </a:lnTo>
                <a:lnTo>
                  <a:pt x="458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 flipH="1">
            <a:off x="-100" y="4944"/>
            <a:ext cx="2831980" cy="3015229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5"/>
          <p:cNvGrpSpPr/>
          <p:nvPr/>
        </p:nvGrpSpPr>
        <p:grpSpPr>
          <a:xfrm flipH="1" rot="10800000">
            <a:off x="-517750" y="-1121575"/>
            <a:ext cx="2475510" cy="2262186"/>
            <a:chOff x="7355300" y="3662050"/>
            <a:chExt cx="2475510" cy="2262186"/>
          </a:xfrm>
        </p:grpSpPr>
        <p:sp>
          <p:nvSpPr>
            <p:cNvPr id="337" name="Google Shape;337;p25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25"/>
          <p:cNvGrpSpPr/>
          <p:nvPr/>
        </p:nvGrpSpPr>
        <p:grpSpPr>
          <a:xfrm flipH="1">
            <a:off x="7225321" y="3496875"/>
            <a:ext cx="2475510" cy="2262186"/>
            <a:chOff x="7355300" y="3662050"/>
            <a:chExt cx="2475510" cy="2262186"/>
          </a:xfrm>
        </p:grpSpPr>
        <p:sp>
          <p:nvSpPr>
            <p:cNvPr id="342" name="Google Shape;342;p25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5"/>
          <p:cNvSpPr txBox="1"/>
          <p:nvPr>
            <p:ph type="title"/>
          </p:nvPr>
        </p:nvSpPr>
        <p:spPr>
          <a:xfrm>
            <a:off x="720000" y="2480837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7" name="Google Shape;347;p25"/>
          <p:cNvSpPr txBox="1"/>
          <p:nvPr>
            <p:ph idx="1" type="subTitle"/>
          </p:nvPr>
        </p:nvSpPr>
        <p:spPr>
          <a:xfrm>
            <a:off x="720000" y="2819237"/>
            <a:ext cx="22464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8" name="Google Shape;348;p25"/>
          <p:cNvSpPr txBox="1"/>
          <p:nvPr>
            <p:ph idx="2" type="title"/>
          </p:nvPr>
        </p:nvSpPr>
        <p:spPr>
          <a:xfrm>
            <a:off x="6177600" y="2480837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25"/>
          <p:cNvSpPr txBox="1"/>
          <p:nvPr>
            <p:ph idx="3" type="subTitle"/>
          </p:nvPr>
        </p:nvSpPr>
        <p:spPr>
          <a:xfrm>
            <a:off x="6177600" y="2819237"/>
            <a:ext cx="22464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0" name="Google Shape;350;p25"/>
          <p:cNvSpPr txBox="1"/>
          <p:nvPr>
            <p:ph idx="4" type="title"/>
          </p:nvPr>
        </p:nvSpPr>
        <p:spPr>
          <a:xfrm>
            <a:off x="3448800" y="2480837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1" name="Google Shape;351;p25"/>
          <p:cNvSpPr txBox="1"/>
          <p:nvPr>
            <p:ph idx="5" type="subTitle"/>
          </p:nvPr>
        </p:nvSpPr>
        <p:spPr>
          <a:xfrm>
            <a:off x="3448800" y="2819250"/>
            <a:ext cx="22464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2" name="Google Shape;352;p25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5"/>
          <p:cNvSpPr txBox="1"/>
          <p:nvPr>
            <p:ph hasCustomPrompt="1" idx="7" type="title"/>
          </p:nvPr>
        </p:nvSpPr>
        <p:spPr>
          <a:xfrm>
            <a:off x="1591200" y="2061600"/>
            <a:ext cx="5040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4" name="Google Shape;354;p25"/>
          <p:cNvSpPr txBox="1"/>
          <p:nvPr>
            <p:ph hasCustomPrompt="1" idx="8" type="title"/>
          </p:nvPr>
        </p:nvSpPr>
        <p:spPr>
          <a:xfrm>
            <a:off x="4320000" y="2061600"/>
            <a:ext cx="5040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5" name="Google Shape;355;p25"/>
          <p:cNvSpPr txBox="1"/>
          <p:nvPr>
            <p:ph hasCustomPrompt="1" idx="9" type="title"/>
          </p:nvPr>
        </p:nvSpPr>
        <p:spPr>
          <a:xfrm>
            <a:off x="7048800" y="2061600"/>
            <a:ext cx="5040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/>
          <p:nvPr/>
        </p:nvSpPr>
        <p:spPr>
          <a:xfrm flipH="1">
            <a:off x="5946065" y="0"/>
            <a:ext cx="3197935" cy="1702146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26"/>
          <p:cNvGrpSpPr/>
          <p:nvPr/>
        </p:nvGrpSpPr>
        <p:grpSpPr>
          <a:xfrm>
            <a:off x="7033846" y="-913825"/>
            <a:ext cx="2475510" cy="2262186"/>
            <a:chOff x="7355300" y="3662050"/>
            <a:chExt cx="2475510" cy="2262186"/>
          </a:xfrm>
        </p:grpSpPr>
        <p:sp>
          <p:nvSpPr>
            <p:cNvPr id="359" name="Google Shape;359;p26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26"/>
          <p:cNvSpPr/>
          <p:nvPr/>
        </p:nvSpPr>
        <p:spPr>
          <a:xfrm flipH="1" rot="10800000">
            <a:off x="0" y="3489239"/>
            <a:ext cx="2186135" cy="1654261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26"/>
          <p:cNvGrpSpPr/>
          <p:nvPr/>
        </p:nvGrpSpPr>
        <p:grpSpPr>
          <a:xfrm>
            <a:off x="-566008" y="4179000"/>
            <a:ext cx="1546317" cy="1537543"/>
            <a:chOff x="-566008" y="4179000"/>
            <a:chExt cx="1546317" cy="1537543"/>
          </a:xfrm>
        </p:grpSpPr>
        <p:sp>
          <p:nvSpPr>
            <p:cNvPr id="365" name="Google Shape;365;p26"/>
            <p:cNvSpPr/>
            <p:nvPr/>
          </p:nvSpPr>
          <p:spPr>
            <a:xfrm flipH="1" rot="10800000">
              <a:off x="-566008" y="4179000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 flipH="1" rot="10800000">
              <a:off x="-315652" y="4427625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26"/>
          <p:cNvSpPr txBox="1"/>
          <p:nvPr>
            <p:ph type="title"/>
          </p:nvPr>
        </p:nvSpPr>
        <p:spPr>
          <a:xfrm>
            <a:off x="720000" y="3259162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26"/>
          <p:cNvSpPr txBox="1"/>
          <p:nvPr>
            <p:ph idx="1" type="subTitle"/>
          </p:nvPr>
        </p:nvSpPr>
        <p:spPr>
          <a:xfrm>
            <a:off x="720000" y="3597562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9" name="Google Shape;369;p26"/>
          <p:cNvSpPr txBox="1"/>
          <p:nvPr>
            <p:ph idx="2" type="title"/>
          </p:nvPr>
        </p:nvSpPr>
        <p:spPr>
          <a:xfrm>
            <a:off x="6177600" y="3259162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0" name="Google Shape;370;p26"/>
          <p:cNvSpPr txBox="1"/>
          <p:nvPr>
            <p:ph idx="3" type="subTitle"/>
          </p:nvPr>
        </p:nvSpPr>
        <p:spPr>
          <a:xfrm>
            <a:off x="6177600" y="3597562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1" name="Google Shape;371;p26"/>
          <p:cNvSpPr txBox="1"/>
          <p:nvPr>
            <p:ph idx="4" type="title"/>
          </p:nvPr>
        </p:nvSpPr>
        <p:spPr>
          <a:xfrm>
            <a:off x="3448800" y="3259162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2" name="Google Shape;372;p26"/>
          <p:cNvSpPr txBox="1"/>
          <p:nvPr>
            <p:ph idx="5" type="subTitle"/>
          </p:nvPr>
        </p:nvSpPr>
        <p:spPr>
          <a:xfrm>
            <a:off x="3448800" y="359757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3" name="Google Shape;373;p26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/>
          <p:nvPr/>
        </p:nvSpPr>
        <p:spPr>
          <a:xfrm>
            <a:off x="6309318" y="30"/>
            <a:ext cx="2834676" cy="3018099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" name="Google Shape;376;p27"/>
          <p:cNvGrpSpPr/>
          <p:nvPr/>
        </p:nvGrpSpPr>
        <p:grpSpPr>
          <a:xfrm>
            <a:off x="7978671" y="-304775"/>
            <a:ext cx="1546317" cy="1537543"/>
            <a:chOff x="6976821" y="-938875"/>
            <a:chExt cx="1546317" cy="1537543"/>
          </a:xfrm>
        </p:grpSpPr>
        <p:sp>
          <p:nvSpPr>
            <p:cNvPr id="377" name="Google Shape;377;p27"/>
            <p:cNvSpPr/>
            <p:nvPr/>
          </p:nvSpPr>
          <p:spPr>
            <a:xfrm rot="10800000">
              <a:off x="6976821" y="-938875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 rot="10800000">
              <a:off x="7246563" y="-690250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27"/>
          <p:cNvSpPr/>
          <p:nvPr/>
        </p:nvSpPr>
        <p:spPr>
          <a:xfrm>
            <a:off x="50" y="2708773"/>
            <a:ext cx="2718559" cy="2434776"/>
          </a:xfrm>
          <a:custGeom>
            <a:rect b="b" l="l" r="r" t="t"/>
            <a:pathLst>
              <a:path extrusionOk="0" h="37296" w="41643">
                <a:moveTo>
                  <a:pt x="0" y="0"/>
                </a:moveTo>
                <a:lnTo>
                  <a:pt x="0" y="37296"/>
                </a:lnTo>
                <a:lnTo>
                  <a:pt x="41642" y="37296"/>
                </a:lnTo>
                <a:cubicBezTo>
                  <a:pt x="41125" y="35442"/>
                  <a:pt x="40122" y="33770"/>
                  <a:pt x="38603" y="32554"/>
                </a:cubicBezTo>
                <a:cubicBezTo>
                  <a:pt x="36475" y="30822"/>
                  <a:pt x="33709" y="30609"/>
                  <a:pt x="31156" y="29697"/>
                </a:cubicBezTo>
                <a:cubicBezTo>
                  <a:pt x="28602" y="28785"/>
                  <a:pt x="25958" y="26870"/>
                  <a:pt x="25046" y="24347"/>
                </a:cubicBezTo>
                <a:cubicBezTo>
                  <a:pt x="24043" y="21612"/>
                  <a:pt x="24590" y="18207"/>
                  <a:pt x="25715" y="15563"/>
                </a:cubicBezTo>
                <a:cubicBezTo>
                  <a:pt x="26870" y="12858"/>
                  <a:pt x="27842" y="9666"/>
                  <a:pt x="26353" y="7143"/>
                </a:cubicBezTo>
                <a:cubicBezTo>
                  <a:pt x="25107" y="5076"/>
                  <a:pt x="23253" y="4560"/>
                  <a:pt x="20821" y="4529"/>
                </a:cubicBezTo>
                <a:cubicBezTo>
                  <a:pt x="20762" y="4529"/>
                  <a:pt x="20703" y="4528"/>
                  <a:pt x="20644" y="4528"/>
                </a:cubicBezTo>
                <a:cubicBezTo>
                  <a:pt x="18273" y="4528"/>
                  <a:pt x="15929" y="5111"/>
                  <a:pt x="13557" y="5259"/>
                </a:cubicBezTo>
                <a:cubicBezTo>
                  <a:pt x="13260" y="5275"/>
                  <a:pt x="12964" y="5283"/>
                  <a:pt x="12668" y="5283"/>
                </a:cubicBezTo>
                <a:cubicBezTo>
                  <a:pt x="7963" y="5283"/>
                  <a:pt x="3403" y="326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27"/>
          <p:cNvGrpSpPr/>
          <p:nvPr/>
        </p:nvGrpSpPr>
        <p:grpSpPr>
          <a:xfrm rot="10800000">
            <a:off x="-691250" y="3378650"/>
            <a:ext cx="2475510" cy="2262186"/>
            <a:chOff x="7355300" y="3662050"/>
            <a:chExt cx="2475510" cy="2262186"/>
          </a:xfrm>
        </p:grpSpPr>
        <p:sp>
          <p:nvSpPr>
            <p:cNvPr id="381" name="Google Shape;381;p27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27"/>
          <p:cNvSpPr txBox="1"/>
          <p:nvPr>
            <p:ph type="title"/>
          </p:nvPr>
        </p:nvSpPr>
        <p:spPr>
          <a:xfrm>
            <a:off x="1791600" y="20115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6" name="Google Shape;386;p27"/>
          <p:cNvSpPr txBox="1"/>
          <p:nvPr>
            <p:ph idx="1" type="subTitle"/>
          </p:nvPr>
        </p:nvSpPr>
        <p:spPr>
          <a:xfrm>
            <a:off x="1791600" y="23499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7" name="Google Shape;387;p27"/>
          <p:cNvSpPr txBox="1"/>
          <p:nvPr>
            <p:ph idx="2" type="title"/>
          </p:nvPr>
        </p:nvSpPr>
        <p:spPr>
          <a:xfrm>
            <a:off x="5109600" y="20115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8" name="Google Shape;388;p27"/>
          <p:cNvSpPr txBox="1"/>
          <p:nvPr>
            <p:ph idx="3" type="subTitle"/>
          </p:nvPr>
        </p:nvSpPr>
        <p:spPr>
          <a:xfrm>
            <a:off x="5109600" y="23499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9" name="Google Shape;389;p27"/>
          <p:cNvSpPr txBox="1"/>
          <p:nvPr>
            <p:ph idx="4" type="title"/>
          </p:nvPr>
        </p:nvSpPr>
        <p:spPr>
          <a:xfrm>
            <a:off x="1791600" y="3756775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0" name="Google Shape;390;p27"/>
          <p:cNvSpPr txBox="1"/>
          <p:nvPr>
            <p:ph idx="5" type="subTitle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1" name="Google Shape;391;p27"/>
          <p:cNvSpPr txBox="1"/>
          <p:nvPr>
            <p:ph idx="6" type="title"/>
          </p:nvPr>
        </p:nvSpPr>
        <p:spPr>
          <a:xfrm>
            <a:off x="5109600" y="3756775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2" name="Google Shape;392;p27"/>
          <p:cNvSpPr txBox="1"/>
          <p:nvPr>
            <p:ph idx="7" type="subTitle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3" name="Google Shape;393;p27"/>
          <p:cNvSpPr txBox="1"/>
          <p:nvPr>
            <p:ph idx="8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/>
          <p:nvPr/>
        </p:nvSpPr>
        <p:spPr>
          <a:xfrm flipH="1">
            <a:off x="6011328" y="4925"/>
            <a:ext cx="3132672" cy="2370394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28"/>
          <p:cNvGrpSpPr/>
          <p:nvPr/>
        </p:nvGrpSpPr>
        <p:grpSpPr>
          <a:xfrm>
            <a:off x="7110046" y="-466600"/>
            <a:ext cx="2475510" cy="2262186"/>
            <a:chOff x="7355300" y="3662050"/>
            <a:chExt cx="2475510" cy="2262186"/>
          </a:xfrm>
        </p:grpSpPr>
        <p:sp>
          <p:nvSpPr>
            <p:cNvPr id="397" name="Google Shape;397;p28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28"/>
          <p:cNvSpPr/>
          <p:nvPr/>
        </p:nvSpPr>
        <p:spPr>
          <a:xfrm flipH="1">
            <a:off x="43" y="3191774"/>
            <a:ext cx="2083247" cy="1951766"/>
          </a:xfrm>
          <a:custGeom>
            <a:rect b="b" l="l" r="r" t="t"/>
            <a:pathLst>
              <a:path extrusionOk="0" h="26542" w="28330">
                <a:moveTo>
                  <a:pt x="27010" y="0"/>
                </a:moveTo>
                <a:cubicBezTo>
                  <a:pt x="25536" y="0"/>
                  <a:pt x="24091" y="487"/>
                  <a:pt x="23132" y="1587"/>
                </a:cubicBezTo>
                <a:cubicBezTo>
                  <a:pt x="21612" y="3289"/>
                  <a:pt x="21703" y="5903"/>
                  <a:pt x="20639" y="7879"/>
                </a:cubicBezTo>
                <a:cubicBezTo>
                  <a:pt x="19180" y="10493"/>
                  <a:pt x="16019" y="11648"/>
                  <a:pt x="13131" y="12408"/>
                </a:cubicBezTo>
                <a:cubicBezTo>
                  <a:pt x="10244" y="13198"/>
                  <a:pt x="7113" y="13958"/>
                  <a:pt x="5198" y="16329"/>
                </a:cubicBezTo>
                <a:cubicBezTo>
                  <a:pt x="3557" y="18335"/>
                  <a:pt x="3222" y="21131"/>
                  <a:pt x="2128" y="23502"/>
                </a:cubicBezTo>
                <a:cubicBezTo>
                  <a:pt x="1581" y="24627"/>
                  <a:pt x="882" y="25660"/>
                  <a:pt x="1" y="26542"/>
                </a:cubicBezTo>
                <a:lnTo>
                  <a:pt x="28329" y="26542"/>
                </a:lnTo>
                <a:lnTo>
                  <a:pt x="28329" y="128"/>
                </a:lnTo>
                <a:cubicBezTo>
                  <a:pt x="27895" y="44"/>
                  <a:pt x="27451" y="0"/>
                  <a:pt x="270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28"/>
          <p:cNvGrpSpPr/>
          <p:nvPr/>
        </p:nvGrpSpPr>
        <p:grpSpPr>
          <a:xfrm>
            <a:off x="-223333" y="4039125"/>
            <a:ext cx="1546317" cy="1537543"/>
            <a:chOff x="-223333" y="4039125"/>
            <a:chExt cx="1546317" cy="1537543"/>
          </a:xfrm>
        </p:grpSpPr>
        <p:sp>
          <p:nvSpPr>
            <p:cNvPr id="403" name="Google Shape;403;p28"/>
            <p:cNvSpPr/>
            <p:nvPr/>
          </p:nvSpPr>
          <p:spPr>
            <a:xfrm flipH="1" rot="10800000">
              <a:off x="-223333" y="4039125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 flipH="1" rot="10800000">
              <a:off x="27023" y="4287750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28"/>
          <p:cNvSpPr txBox="1"/>
          <p:nvPr>
            <p:ph type="title"/>
          </p:nvPr>
        </p:nvSpPr>
        <p:spPr>
          <a:xfrm>
            <a:off x="1676675" y="1627488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6" name="Google Shape;406;p28"/>
          <p:cNvSpPr txBox="1"/>
          <p:nvPr>
            <p:ph idx="1" type="subTitle"/>
          </p:nvPr>
        </p:nvSpPr>
        <p:spPr>
          <a:xfrm>
            <a:off x="1676675" y="1965686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7" name="Google Shape;407;p28"/>
          <p:cNvSpPr txBox="1"/>
          <p:nvPr>
            <p:ph idx="2" type="title"/>
          </p:nvPr>
        </p:nvSpPr>
        <p:spPr>
          <a:xfrm>
            <a:off x="6177600" y="1627488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8" name="Google Shape;408;p28"/>
          <p:cNvSpPr txBox="1"/>
          <p:nvPr>
            <p:ph idx="3" type="subTitle"/>
          </p:nvPr>
        </p:nvSpPr>
        <p:spPr>
          <a:xfrm>
            <a:off x="6177600" y="1965888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9" name="Google Shape;409;p28"/>
          <p:cNvSpPr txBox="1"/>
          <p:nvPr>
            <p:ph idx="4" type="title"/>
          </p:nvPr>
        </p:nvSpPr>
        <p:spPr>
          <a:xfrm>
            <a:off x="1676675" y="3061363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0" name="Google Shape;410;p28"/>
          <p:cNvSpPr txBox="1"/>
          <p:nvPr>
            <p:ph idx="5" type="subTitle"/>
          </p:nvPr>
        </p:nvSpPr>
        <p:spPr>
          <a:xfrm>
            <a:off x="1676675" y="3399763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1" name="Google Shape;411;p28"/>
          <p:cNvSpPr txBox="1"/>
          <p:nvPr>
            <p:ph idx="6" type="title"/>
          </p:nvPr>
        </p:nvSpPr>
        <p:spPr>
          <a:xfrm>
            <a:off x="6177600" y="3062263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2" name="Google Shape;412;p28"/>
          <p:cNvSpPr txBox="1"/>
          <p:nvPr>
            <p:ph idx="7" type="subTitle"/>
          </p:nvPr>
        </p:nvSpPr>
        <p:spPr>
          <a:xfrm>
            <a:off x="6177600" y="3399763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3" name="Google Shape;413;p28"/>
          <p:cNvSpPr txBox="1"/>
          <p:nvPr>
            <p:ph idx="8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 txBox="1"/>
          <p:nvPr>
            <p:ph type="title"/>
          </p:nvPr>
        </p:nvSpPr>
        <p:spPr>
          <a:xfrm>
            <a:off x="720000" y="19770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6" name="Google Shape;416;p29"/>
          <p:cNvSpPr txBox="1"/>
          <p:nvPr>
            <p:ph idx="1" type="subTitle"/>
          </p:nvPr>
        </p:nvSpPr>
        <p:spPr>
          <a:xfrm>
            <a:off x="720000" y="23154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7" name="Google Shape;417;p29"/>
          <p:cNvSpPr txBox="1"/>
          <p:nvPr>
            <p:ph idx="2" type="title"/>
          </p:nvPr>
        </p:nvSpPr>
        <p:spPr>
          <a:xfrm>
            <a:off x="3448800" y="19770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8" name="Google Shape;418;p29"/>
          <p:cNvSpPr txBox="1"/>
          <p:nvPr>
            <p:ph idx="3" type="subTitle"/>
          </p:nvPr>
        </p:nvSpPr>
        <p:spPr>
          <a:xfrm>
            <a:off x="3448798" y="23154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9" name="Google Shape;419;p29"/>
          <p:cNvSpPr txBox="1"/>
          <p:nvPr>
            <p:ph idx="4" type="title"/>
          </p:nvPr>
        </p:nvSpPr>
        <p:spPr>
          <a:xfrm>
            <a:off x="720000" y="37584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29"/>
          <p:cNvSpPr txBox="1"/>
          <p:nvPr>
            <p:ph idx="5" type="subTitle"/>
          </p:nvPr>
        </p:nvSpPr>
        <p:spPr>
          <a:xfrm>
            <a:off x="7200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21" name="Google Shape;421;p29"/>
          <p:cNvSpPr txBox="1"/>
          <p:nvPr>
            <p:ph idx="6" type="title"/>
          </p:nvPr>
        </p:nvSpPr>
        <p:spPr>
          <a:xfrm>
            <a:off x="3448800" y="37584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2" name="Google Shape;422;p29"/>
          <p:cNvSpPr txBox="1"/>
          <p:nvPr>
            <p:ph idx="7" type="subTitle"/>
          </p:nvPr>
        </p:nvSpPr>
        <p:spPr>
          <a:xfrm>
            <a:off x="3448798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23" name="Google Shape;423;p29"/>
          <p:cNvSpPr txBox="1"/>
          <p:nvPr>
            <p:ph idx="8" type="title"/>
          </p:nvPr>
        </p:nvSpPr>
        <p:spPr>
          <a:xfrm>
            <a:off x="6177595" y="19770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4" name="Google Shape;424;p29"/>
          <p:cNvSpPr txBox="1"/>
          <p:nvPr>
            <p:ph idx="9" type="subTitle"/>
          </p:nvPr>
        </p:nvSpPr>
        <p:spPr>
          <a:xfrm>
            <a:off x="6177595" y="23154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25" name="Google Shape;425;p29"/>
          <p:cNvSpPr txBox="1"/>
          <p:nvPr>
            <p:ph idx="13" type="title"/>
          </p:nvPr>
        </p:nvSpPr>
        <p:spPr>
          <a:xfrm>
            <a:off x="6177595" y="37584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6" name="Google Shape;426;p29"/>
          <p:cNvSpPr txBox="1"/>
          <p:nvPr>
            <p:ph idx="14" type="subTitle"/>
          </p:nvPr>
        </p:nvSpPr>
        <p:spPr>
          <a:xfrm>
            <a:off x="6177595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27" name="Google Shape;427;p29"/>
          <p:cNvSpPr txBox="1"/>
          <p:nvPr>
            <p:ph idx="15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8" name="Google Shape;428;p29"/>
          <p:cNvSpPr/>
          <p:nvPr/>
        </p:nvSpPr>
        <p:spPr>
          <a:xfrm rot="10800000">
            <a:off x="47" y="34"/>
            <a:ext cx="2618203" cy="2252091"/>
          </a:xfrm>
          <a:custGeom>
            <a:rect b="b" l="l" r="r" t="t"/>
            <a:pathLst>
              <a:path extrusionOk="0" h="39455" w="45869">
                <a:moveTo>
                  <a:pt x="45868" y="1"/>
                </a:moveTo>
                <a:cubicBezTo>
                  <a:pt x="44865" y="1"/>
                  <a:pt x="43832" y="61"/>
                  <a:pt x="42829" y="244"/>
                </a:cubicBezTo>
                <a:cubicBezTo>
                  <a:pt x="35868" y="1217"/>
                  <a:pt x="29546" y="5107"/>
                  <a:pt x="24895" y="10366"/>
                </a:cubicBezTo>
                <a:cubicBezTo>
                  <a:pt x="21825" y="13922"/>
                  <a:pt x="19089" y="18329"/>
                  <a:pt x="14530" y="19575"/>
                </a:cubicBezTo>
                <a:cubicBezTo>
                  <a:pt x="12038" y="20244"/>
                  <a:pt x="9241" y="19819"/>
                  <a:pt x="6962" y="21004"/>
                </a:cubicBezTo>
                <a:cubicBezTo>
                  <a:pt x="4104" y="22463"/>
                  <a:pt x="2858" y="25867"/>
                  <a:pt x="2372" y="29059"/>
                </a:cubicBezTo>
                <a:cubicBezTo>
                  <a:pt x="1916" y="32250"/>
                  <a:pt x="1946" y="35594"/>
                  <a:pt x="548" y="38481"/>
                </a:cubicBezTo>
                <a:cubicBezTo>
                  <a:pt x="396" y="38846"/>
                  <a:pt x="214" y="39120"/>
                  <a:pt x="1" y="39454"/>
                </a:cubicBezTo>
                <a:lnTo>
                  <a:pt x="45868" y="39454"/>
                </a:lnTo>
                <a:lnTo>
                  <a:pt x="45868" y="39363"/>
                </a:lnTo>
                <a:lnTo>
                  <a:pt x="458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29"/>
          <p:cNvGrpSpPr/>
          <p:nvPr/>
        </p:nvGrpSpPr>
        <p:grpSpPr>
          <a:xfrm flipH="1" rot="10800000">
            <a:off x="-219104" y="-510112"/>
            <a:ext cx="2475510" cy="2262186"/>
            <a:chOff x="7355300" y="3662050"/>
            <a:chExt cx="2475510" cy="2262186"/>
          </a:xfrm>
        </p:grpSpPr>
        <p:sp>
          <p:nvSpPr>
            <p:cNvPr id="430" name="Google Shape;430;p29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29"/>
          <p:cNvSpPr/>
          <p:nvPr/>
        </p:nvSpPr>
        <p:spPr>
          <a:xfrm>
            <a:off x="7598546" y="3758416"/>
            <a:ext cx="1545431" cy="1385079"/>
          </a:xfrm>
          <a:custGeom>
            <a:rect b="b" l="l" r="r" t="t"/>
            <a:pathLst>
              <a:path extrusionOk="0" h="23892" w="26658">
                <a:moveTo>
                  <a:pt x="26657" y="1"/>
                </a:moveTo>
                <a:cubicBezTo>
                  <a:pt x="24712" y="183"/>
                  <a:pt x="22858" y="913"/>
                  <a:pt x="21369" y="2159"/>
                </a:cubicBezTo>
                <a:cubicBezTo>
                  <a:pt x="19058" y="4134"/>
                  <a:pt x="17934" y="7083"/>
                  <a:pt x="16657" y="9818"/>
                </a:cubicBezTo>
                <a:cubicBezTo>
                  <a:pt x="15350" y="12554"/>
                  <a:pt x="13587" y="15381"/>
                  <a:pt x="10730" y="16414"/>
                </a:cubicBezTo>
                <a:cubicBezTo>
                  <a:pt x="8754" y="17113"/>
                  <a:pt x="6475" y="16840"/>
                  <a:pt x="4620" y="17812"/>
                </a:cubicBezTo>
                <a:cubicBezTo>
                  <a:pt x="2493" y="18907"/>
                  <a:pt x="1429" y="21338"/>
                  <a:pt x="274" y="23436"/>
                </a:cubicBezTo>
                <a:cubicBezTo>
                  <a:pt x="213" y="23588"/>
                  <a:pt x="92" y="23740"/>
                  <a:pt x="0" y="23892"/>
                </a:cubicBezTo>
                <a:lnTo>
                  <a:pt x="26657" y="23892"/>
                </a:lnTo>
                <a:lnTo>
                  <a:pt x="266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29"/>
          <p:cNvGrpSpPr/>
          <p:nvPr/>
        </p:nvGrpSpPr>
        <p:grpSpPr>
          <a:xfrm>
            <a:off x="8395428" y="4391125"/>
            <a:ext cx="1179606" cy="1183126"/>
            <a:chOff x="8814878" y="4434000"/>
            <a:chExt cx="1179606" cy="1183126"/>
          </a:xfrm>
        </p:grpSpPr>
        <p:sp>
          <p:nvSpPr>
            <p:cNvPr id="436" name="Google Shape;436;p29"/>
            <p:cNvSpPr/>
            <p:nvPr/>
          </p:nvSpPr>
          <p:spPr>
            <a:xfrm flipH="1">
              <a:off x="8814878" y="443400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 flipH="1">
              <a:off x="9015859" y="464028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"/>
          <p:cNvSpPr/>
          <p:nvPr/>
        </p:nvSpPr>
        <p:spPr>
          <a:xfrm flipH="1" rot="10800000">
            <a:off x="6208150" y="-1"/>
            <a:ext cx="2935846" cy="2631226"/>
          </a:xfrm>
          <a:custGeom>
            <a:rect b="b" l="l" r="r" t="t"/>
            <a:pathLst>
              <a:path extrusionOk="0" h="23892" w="26658">
                <a:moveTo>
                  <a:pt x="26657" y="1"/>
                </a:moveTo>
                <a:cubicBezTo>
                  <a:pt x="24712" y="183"/>
                  <a:pt x="22858" y="913"/>
                  <a:pt x="21369" y="2159"/>
                </a:cubicBezTo>
                <a:cubicBezTo>
                  <a:pt x="19058" y="4134"/>
                  <a:pt x="17934" y="7083"/>
                  <a:pt x="16657" y="9818"/>
                </a:cubicBezTo>
                <a:cubicBezTo>
                  <a:pt x="15350" y="12554"/>
                  <a:pt x="13587" y="15381"/>
                  <a:pt x="10730" y="16414"/>
                </a:cubicBezTo>
                <a:cubicBezTo>
                  <a:pt x="8754" y="17113"/>
                  <a:pt x="6475" y="16840"/>
                  <a:pt x="4620" y="17812"/>
                </a:cubicBezTo>
                <a:cubicBezTo>
                  <a:pt x="2493" y="18907"/>
                  <a:pt x="1429" y="21338"/>
                  <a:pt x="274" y="23436"/>
                </a:cubicBezTo>
                <a:cubicBezTo>
                  <a:pt x="213" y="23588"/>
                  <a:pt x="92" y="23740"/>
                  <a:pt x="0" y="23892"/>
                </a:cubicBezTo>
                <a:lnTo>
                  <a:pt x="26657" y="23892"/>
                </a:lnTo>
                <a:lnTo>
                  <a:pt x="266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Google Shape;440;p30"/>
          <p:cNvGrpSpPr/>
          <p:nvPr/>
        </p:nvGrpSpPr>
        <p:grpSpPr>
          <a:xfrm>
            <a:off x="8028795" y="-692926"/>
            <a:ext cx="1806411" cy="1796162"/>
            <a:chOff x="7777245" y="278037"/>
            <a:chExt cx="1806411" cy="1796162"/>
          </a:xfrm>
        </p:grpSpPr>
        <p:sp>
          <p:nvSpPr>
            <p:cNvPr id="441" name="Google Shape;441;p30"/>
            <p:cNvSpPr/>
            <p:nvPr/>
          </p:nvSpPr>
          <p:spPr>
            <a:xfrm>
              <a:off x="7777245" y="278037"/>
              <a:ext cx="1806411" cy="1796162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8069711" y="582897"/>
              <a:ext cx="1198832" cy="1200858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30"/>
          <p:cNvSpPr/>
          <p:nvPr/>
        </p:nvSpPr>
        <p:spPr>
          <a:xfrm flipH="1">
            <a:off x="-146" y="2967725"/>
            <a:ext cx="2602646" cy="2175913"/>
          </a:xfrm>
          <a:custGeom>
            <a:rect b="b" l="l" r="r" t="t"/>
            <a:pathLst>
              <a:path extrusionOk="0" h="42490" w="50823">
                <a:moveTo>
                  <a:pt x="44933" y="0"/>
                </a:moveTo>
                <a:cubicBezTo>
                  <a:pt x="43015" y="0"/>
                  <a:pt x="41094" y="349"/>
                  <a:pt x="39302" y="1030"/>
                </a:cubicBezTo>
                <a:cubicBezTo>
                  <a:pt x="35108" y="2641"/>
                  <a:pt x="31703" y="5985"/>
                  <a:pt x="29728" y="9967"/>
                </a:cubicBezTo>
                <a:cubicBezTo>
                  <a:pt x="27813" y="13827"/>
                  <a:pt x="27053" y="18569"/>
                  <a:pt x="23801" y="21395"/>
                </a:cubicBezTo>
                <a:cubicBezTo>
                  <a:pt x="20609" y="24222"/>
                  <a:pt x="15898" y="24405"/>
                  <a:pt x="12159" y="26472"/>
                </a:cubicBezTo>
                <a:cubicBezTo>
                  <a:pt x="8025" y="28751"/>
                  <a:pt x="5442" y="33037"/>
                  <a:pt x="3101" y="37140"/>
                </a:cubicBezTo>
                <a:lnTo>
                  <a:pt x="1" y="42490"/>
                </a:lnTo>
                <a:lnTo>
                  <a:pt x="50822" y="42490"/>
                </a:lnTo>
                <a:lnTo>
                  <a:pt x="50822" y="1182"/>
                </a:lnTo>
                <a:cubicBezTo>
                  <a:pt x="48967" y="387"/>
                  <a:pt x="46952" y="0"/>
                  <a:pt x="449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30"/>
          <p:cNvGrpSpPr/>
          <p:nvPr/>
        </p:nvGrpSpPr>
        <p:grpSpPr>
          <a:xfrm rot="10800000">
            <a:off x="-782740" y="3156888"/>
            <a:ext cx="2891890" cy="2642686"/>
            <a:chOff x="7355300" y="3662050"/>
            <a:chExt cx="2475510" cy="2262186"/>
          </a:xfrm>
        </p:grpSpPr>
        <p:sp>
          <p:nvSpPr>
            <p:cNvPr id="445" name="Google Shape;445;p30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30"/>
          <p:cNvSpPr txBox="1"/>
          <p:nvPr>
            <p:ph hasCustomPrompt="1" type="title"/>
          </p:nvPr>
        </p:nvSpPr>
        <p:spPr>
          <a:xfrm>
            <a:off x="1683000" y="540000"/>
            <a:ext cx="5778000" cy="8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0" name="Google Shape;450;p30"/>
          <p:cNvSpPr txBox="1"/>
          <p:nvPr>
            <p:ph idx="1" type="subTitle"/>
          </p:nvPr>
        </p:nvSpPr>
        <p:spPr>
          <a:xfrm>
            <a:off x="1683000" y="1386000"/>
            <a:ext cx="57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51" name="Google Shape;451;p30"/>
          <p:cNvSpPr txBox="1"/>
          <p:nvPr>
            <p:ph hasCustomPrompt="1" idx="2" type="title"/>
          </p:nvPr>
        </p:nvSpPr>
        <p:spPr>
          <a:xfrm>
            <a:off x="1683000" y="1979538"/>
            <a:ext cx="5778000" cy="8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2" name="Google Shape;452;p30"/>
          <p:cNvSpPr txBox="1"/>
          <p:nvPr>
            <p:ph idx="3" type="subTitle"/>
          </p:nvPr>
        </p:nvSpPr>
        <p:spPr>
          <a:xfrm>
            <a:off x="1683000" y="2825538"/>
            <a:ext cx="57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53" name="Google Shape;453;p30"/>
          <p:cNvSpPr txBox="1"/>
          <p:nvPr>
            <p:ph hasCustomPrompt="1" idx="4" type="title"/>
          </p:nvPr>
        </p:nvSpPr>
        <p:spPr>
          <a:xfrm>
            <a:off x="1683000" y="3419088"/>
            <a:ext cx="5778000" cy="8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4" name="Google Shape;454;p30"/>
          <p:cNvSpPr txBox="1"/>
          <p:nvPr>
            <p:ph idx="5" type="subTitle"/>
          </p:nvPr>
        </p:nvSpPr>
        <p:spPr>
          <a:xfrm>
            <a:off x="1683000" y="4265088"/>
            <a:ext cx="57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7145074" y="0"/>
            <a:ext cx="1998965" cy="2128313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626346" y="-326125"/>
            <a:ext cx="2475510" cy="2262186"/>
            <a:chOff x="7355300" y="3662050"/>
            <a:chExt cx="2475510" cy="2262186"/>
          </a:xfrm>
        </p:grpSpPr>
        <p:sp>
          <p:nvSpPr>
            <p:cNvPr id="37" name="Google Shape;37;p4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4"/>
          <p:cNvSpPr/>
          <p:nvPr/>
        </p:nvSpPr>
        <p:spPr>
          <a:xfrm>
            <a:off x="0" y="3719225"/>
            <a:ext cx="1590242" cy="1424241"/>
          </a:xfrm>
          <a:custGeom>
            <a:rect b="b" l="l" r="r" t="t"/>
            <a:pathLst>
              <a:path extrusionOk="0" h="37296" w="41643">
                <a:moveTo>
                  <a:pt x="0" y="0"/>
                </a:moveTo>
                <a:lnTo>
                  <a:pt x="0" y="37296"/>
                </a:lnTo>
                <a:lnTo>
                  <a:pt x="41642" y="37296"/>
                </a:lnTo>
                <a:cubicBezTo>
                  <a:pt x="41125" y="35442"/>
                  <a:pt x="40122" y="33770"/>
                  <a:pt x="38603" y="32554"/>
                </a:cubicBezTo>
                <a:cubicBezTo>
                  <a:pt x="36475" y="30822"/>
                  <a:pt x="33709" y="30609"/>
                  <a:pt x="31156" y="29697"/>
                </a:cubicBezTo>
                <a:cubicBezTo>
                  <a:pt x="28602" y="28785"/>
                  <a:pt x="25958" y="26870"/>
                  <a:pt x="25046" y="24347"/>
                </a:cubicBezTo>
                <a:cubicBezTo>
                  <a:pt x="24043" y="21612"/>
                  <a:pt x="24590" y="18207"/>
                  <a:pt x="25715" y="15563"/>
                </a:cubicBezTo>
                <a:cubicBezTo>
                  <a:pt x="26870" y="12858"/>
                  <a:pt x="27842" y="9666"/>
                  <a:pt x="26353" y="7143"/>
                </a:cubicBezTo>
                <a:cubicBezTo>
                  <a:pt x="25107" y="5076"/>
                  <a:pt x="23253" y="4560"/>
                  <a:pt x="20821" y="4529"/>
                </a:cubicBezTo>
                <a:cubicBezTo>
                  <a:pt x="20762" y="4529"/>
                  <a:pt x="20703" y="4528"/>
                  <a:pt x="20644" y="4528"/>
                </a:cubicBezTo>
                <a:cubicBezTo>
                  <a:pt x="18273" y="4528"/>
                  <a:pt x="15929" y="5111"/>
                  <a:pt x="13557" y="5259"/>
                </a:cubicBezTo>
                <a:cubicBezTo>
                  <a:pt x="13260" y="5275"/>
                  <a:pt x="12964" y="5283"/>
                  <a:pt x="12668" y="5283"/>
                </a:cubicBezTo>
                <a:cubicBezTo>
                  <a:pt x="7963" y="5283"/>
                  <a:pt x="3403" y="326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4"/>
          <p:cNvGrpSpPr/>
          <p:nvPr/>
        </p:nvGrpSpPr>
        <p:grpSpPr>
          <a:xfrm>
            <a:off x="-645537" y="4268668"/>
            <a:ext cx="1546317" cy="1537543"/>
            <a:chOff x="2848963" y="6038868"/>
            <a:chExt cx="1546317" cy="1537543"/>
          </a:xfrm>
        </p:grpSpPr>
        <p:sp>
          <p:nvSpPr>
            <p:cNvPr id="43" name="Google Shape;43;p4"/>
            <p:cNvSpPr/>
            <p:nvPr/>
          </p:nvSpPr>
          <p:spPr>
            <a:xfrm>
              <a:off x="2848963" y="6038868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099319" y="6299833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1"/>
          <p:cNvSpPr/>
          <p:nvPr/>
        </p:nvSpPr>
        <p:spPr>
          <a:xfrm>
            <a:off x="-49" y="4874"/>
            <a:ext cx="2966386" cy="2244682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31"/>
          <p:cNvGrpSpPr/>
          <p:nvPr/>
        </p:nvGrpSpPr>
        <p:grpSpPr>
          <a:xfrm flipH="1" rot="10800000">
            <a:off x="-458600" y="-995675"/>
            <a:ext cx="2475510" cy="2262186"/>
            <a:chOff x="7355300" y="3662050"/>
            <a:chExt cx="2475510" cy="2262186"/>
          </a:xfrm>
        </p:grpSpPr>
        <p:sp>
          <p:nvSpPr>
            <p:cNvPr id="458" name="Google Shape;458;p31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31"/>
          <p:cNvSpPr/>
          <p:nvPr/>
        </p:nvSpPr>
        <p:spPr>
          <a:xfrm>
            <a:off x="7622975" y="3718450"/>
            <a:ext cx="1521038" cy="1425040"/>
          </a:xfrm>
          <a:custGeom>
            <a:rect b="b" l="l" r="r" t="t"/>
            <a:pathLst>
              <a:path extrusionOk="0" h="26542" w="28330">
                <a:moveTo>
                  <a:pt x="27010" y="0"/>
                </a:moveTo>
                <a:cubicBezTo>
                  <a:pt x="25536" y="0"/>
                  <a:pt x="24091" y="487"/>
                  <a:pt x="23132" y="1587"/>
                </a:cubicBezTo>
                <a:cubicBezTo>
                  <a:pt x="21612" y="3289"/>
                  <a:pt x="21703" y="5903"/>
                  <a:pt x="20639" y="7879"/>
                </a:cubicBezTo>
                <a:cubicBezTo>
                  <a:pt x="19180" y="10493"/>
                  <a:pt x="16019" y="11648"/>
                  <a:pt x="13131" y="12408"/>
                </a:cubicBezTo>
                <a:cubicBezTo>
                  <a:pt x="10244" y="13198"/>
                  <a:pt x="7113" y="13958"/>
                  <a:pt x="5198" y="16329"/>
                </a:cubicBezTo>
                <a:cubicBezTo>
                  <a:pt x="3557" y="18335"/>
                  <a:pt x="3222" y="21131"/>
                  <a:pt x="2128" y="23502"/>
                </a:cubicBezTo>
                <a:cubicBezTo>
                  <a:pt x="1581" y="24627"/>
                  <a:pt x="882" y="25660"/>
                  <a:pt x="1" y="26542"/>
                </a:cubicBezTo>
                <a:lnTo>
                  <a:pt x="28329" y="26542"/>
                </a:lnTo>
                <a:lnTo>
                  <a:pt x="28329" y="128"/>
                </a:lnTo>
                <a:cubicBezTo>
                  <a:pt x="27895" y="44"/>
                  <a:pt x="27451" y="0"/>
                  <a:pt x="270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31"/>
          <p:cNvGrpSpPr/>
          <p:nvPr/>
        </p:nvGrpSpPr>
        <p:grpSpPr>
          <a:xfrm>
            <a:off x="8133871" y="4304100"/>
            <a:ext cx="1546317" cy="1537543"/>
            <a:chOff x="9437371" y="-1149450"/>
            <a:chExt cx="1546317" cy="1537543"/>
          </a:xfrm>
        </p:grpSpPr>
        <p:sp>
          <p:nvSpPr>
            <p:cNvPr id="464" name="Google Shape;464;p31"/>
            <p:cNvSpPr/>
            <p:nvPr/>
          </p:nvSpPr>
          <p:spPr>
            <a:xfrm rot="10800000">
              <a:off x="9437371" y="-1149450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 rot="10800000">
              <a:off x="9707113" y="-900825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31"/>
          <p:cNvSpPr txBox="1"/>
          <p:nvPr>
            <p:ph type="title"/>
          </p:nvPr>
        </p:nvSpPr>
        <p:spPr>
          <a:xfrm>
            <a:off x="720000" y="342385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7" name="Google Shape;467;p31"/>
          <p:cNvSpPr txBox="1"/>
          <p:nvPr>
            <p:ph idx="1" type="subTitle"/>
          </p:nvPr>
        </p:nvSpPr>
        <p:spPr>
          <a:xfrm>
            <a:off x="720000" y="376225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8" name="Google Shape;468;p31"/>
          <p:cNvSpPr txBox="1"/>
          <p:nvPr>
            <p:ph idx="2" type="title"/>
          </p:nvPr>
        </p:nvSpPr>
        <p:spPr>
          <a:xfrm>
            <a:off x="3448800" y="342385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9" name="Google Shape;469;p31"/>
          <p:cNvSpPr txBox="1"/>
          <p:nvPr>
            <p:ph idx="3" type="subTitle"/>
          </p:nvPr>
        </p:nvSpPr>
        <p:spPr>
          <a:xfrm>
            <a:off x="3448800" y="376225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0" name="Google Shape;470;p31"/>
          <p:cNvSpPr txBox="1"/>
          <p:nvPr>
            <p:ph idx="4" type="title"/>
          </p:nvPr>
        </p:nvSpPr>
        <p:spPr>
          <a:xfrm>
            <a:off x="6177595" y="342385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1" name="Google Shape;471;p31"/>
          <p:cNvSpPr txBox="1"/>
          <p:nvPr>
            <p:ph idx="5" type="subTitle"/>
          </p:nvPr>
        </p:nvSpPr>
        <p:spPr>
          <a:xfrm>
            <a:off x="6177595" y="376225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2" name="Google Shape;472;p31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3" name="Google Shape;473;p31"/>
          <p:cNvSpPr txBox="1"/>
          <p:nvPr>
            <p:ph hasCustomPrompt="1" idx="7" type="title"/>
          </p:nvPr>
        </p:nvSpPr>
        <p:spPr>
          <a:xfrm>
            <a:off x="1216800" y="2196050"/>
            <a:ext cx="1252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74" name="Google Shape;474;p31"/>
          <p:cNvSpPr txBox="1"/>
          <p:nvPr>
            <p:ph hasCustomPrompt="1" idx="8" type="title"/>
          </p:nvPr>
        </p:nvSpPr>
        <p:spPr>
          <a:xfrm>
            <a:off x="3946950" y="2193064"/>
            <a:ext cx="1250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75" name="Google Shape;475;p31"/>
          <p:cNvSpPr txBox="1"/>
          <p:nvPr>
            <p:ph hasCustomPrompt="1" idx="9" type="title"/>
          </p:nvPr>
        </p:nvSpPr>
        <p:spPr>
          <a:xfrm>
            <a:off x="6674395" y="2193064"/>
            <a:ext cx="1252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_1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"/>
          <p:cNvSpPr/>
          <p:nvPr/>
        </p:nvSpPr>
        <p:spPr>
          <a:xfrm>
            <a:off x="-1" y="0"/>
            <a:ext cx="3023921" cy="1609524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2"/>
          <p:cNvSpPr/>
          <p:nvPr/>
        </p:nvSpPr>
        <p:spPr>
          <a:xfrm>
            <a:off x="7618251" y="3813850"/>
            <a:ext cx="1525704" cy="1329650"/>
          </a:xfrm>
          <a:custGeom>
            <a:rect b="b" l="l" r="r" t="t"/>
            <a:pathLst>
              <a:path extrusionOk="0" h="23892" w="26658">
                <a:moveTo>
                  <a:pt x="26657" y="1"/>
                </a:moveTo>
                <a:cubicBezTo>
                  <a:pt x="24712" y="183"/>
                  <a:pt x="22858" y="913"/>
                  <a:pt x="21369" y="2159"/>
                </a:cubicBezTo>
                <a:cubicBezTo>
                  <a:pt x="19058" y="4134"/>
                  <a:pt x="17934" y="7083"/>
                  <a:pt x="16657" y="9818"/>
                </a:cubicBezTo>
                <a:cubicBezTo>
                  <a:pt x="15350" y="12554"/>
                  <a:pt x="13587" y="15381"/>
                  <a:pt x="10730" y="16414"/>
                </a:cubicBezTo>
                <a:cubicBezTo>
                  <a:pt x="8754" y="17113"/>
                  <a:pt x="6475" y="16840"/>
                  <a:pt x="4620" y="17812"/>
                </a:cubicBezTo>
                <a:cubicBezTo>
                  <a:pt x="2493" y="18907"/>
                  <a:pt x="1429" y="21338"/>
                  <a:pt x="274" y="23436"/>
                </a:cubicBezTo>
                <a:cubicBezTo>
                  <a:pt x="213" y="23588"/>
                  <a:pt x="92" y="23740"/>
                  <a:pt x="0" y="23892"/>
                </a:cubicBezTo>
                <a:lnTo>
                  <a:pt x="26657" y="23892"/>
                </a:lnTo>
                <a:lnTo>
                  <a:pt x="266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32"/>
          <p:cNvGrpSpPr/>
          <p:nvPr/>
        </p:nvGrpSpPr>
        <p:grpSpPr>
          <a:xfrm flipH="1">
            <a:off x="-206350" y="-1067350"/>
            <a:ext cx="2475510" cy="2262186"/>
            <a:chOff x="7355300" y="3662050"/>
            <a:chExt cx="2475510" cy="2262186"/>
          </a:xfrm>
        </p:grpSpPr>
        <p:sp>
          <p:nvSpPr>
            <p:cNvPr id="480" name="Google Shape;480;p32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2"/>
          <p:cNvGrpSpPr/>
          <p:nvPr/>
        </p:nvGrpSpPr>
        <p:grpSpPr>
          <a:xfrm>
            <a:off x="8421599" y="4417585"/>
            <a:ext cx="1179606" cy="1183126"/>
            <a:chOff x="10733274" y="-70390"/>
            <a:chExt cx="1179606" cy="1183126"/>
          </a:xfrm>
        </p:grpSpPr>
        <p:sp>
          <p:nvSpPr>
            <p:cNvPr id="485" name="Google Shape;485;p32"/>
            <p:cNvSpPr/>
            <p:nvPr/>
          </p:nvSpPr>
          <p:spPr>
            <a:xfrm rot="10800000">
              <a:off x="10733274" y="-7039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 rot="10800000">
              <a:off x="10934255" y="125337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32"/>
          <p:cNvSpPr txBox="1"/>
          <p:nvPr>
            <p:ph type="title"/>
          </p:nvPr>
        </p:nvSpPr>
        <p:spPr>
          <a:xfrm>
            <a:off x="2202900" y="1609525"/>
            <a:ext cx="1980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8" name="Google Shape;488;p32"/>
          <p:cNvSpPr txBox="1"/>
          <p:nvPr>
            <p:ph idx="1" type="subTitle"/>
          </p:nvPr>
        </p:nvSpPr>
        <p:spPr>
          <a:xfrm>
            <a:off x="2202900" y="1947925"/>
            <a:ext cx="198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89" name="Google Shape;489;p32"/>
          <p:cNvSpPr txBox="1"/>
          <p:nvPr>
            <p:ph idx="2" type="title"/>
          </p:nvPr>
        </p:nvSpPr>
        <p:spPr>
          <a:xfrm>
            <a:off x="5818200" y="1608525"/>
            <a:ext cx="1980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0" name="Google Shape;490;p32"/>
          <p:cNvSpPr txBox="1"/>
          <p:nvPr>
            <p:ph idx="3" type="subTitle"/>
          </p:nvPr>
        </p:nvSpPr>
        <p:spPr>
          <a:xfrm>
            <a:off x="5818200" y="1946925"/>
            <a:ext cx="198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1" name="Google Shape;491;p32"/>
          <p:cNvSpPr txBox="1"/>
          <p:nvPr>
            <p:ph idx="4" type="title"/>
          </p:nvPr>
        </p:nvSpPr>
        <p:spPr>
          <a:xfrm>
            <a:off x="2828700" y="3410550"/>
            <a:ext cx="1980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2" name="Google Shape;492;p32"/>
          <p:cNvSpPr txBox="1"/>
          <p:nvPr>
            <p:ph idx="5" type="subTitle"/>
          </p:nvPr>
        </p:nvSpPr>
        <p:spPr>
          <a:xfrm>
            <a:off x="2828700" y="3748950"/>
            <a:ext cx="198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3" name="Google Shape;493;p32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4" name="Google Shape;494;p32"/>
          <p:cNvSpPr txBox="1"/>
          <p:nvPr>
            <p:ph hasCustomPrompt="1" idx="7" type="title"/>
          </p:nvPr>
        </p:nvSpPr>
        <p:spPr>
          <a:xfrm>
            <a:off x="938392" y="1897609"/>
            <a:ext cx="1046100" cy="33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5" name="Google Shape;495;p32"/>
          <p:cNvSpPr txBox="1"/>
          <p:nvPr>
            <p:ph hasCustomPrompt="1" idx="8" type="title"/>
          </p:nvPr>
        </p:nvSpPr>
        <p:spPr>
          <a:xfrm>
            <a:off x="4553692" y="1897609"/>
            <a:ext cx="1046100" cy="33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6" name="Google Shape;496;p32"/>
          <p:cNvSpPr txBox="1"/>
          <p:nvPr>
            <p:ph hasCustomPrompt="1" idx="9" type="title"/>
          </p:nvPr>
        </p:nvSpPr>
        <p:spPr>
          <a:xfrm>
            <a:off x="1564192" y="3696950"/>
            <a:ext cx="1046100" cy="33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7" name="Google Shape;497;p32"/>
          <p:cNvSpPr txBox="1"/>
          <p:nvPr>
            <p:ph idx="13" type="title"/>
          </p:nvPr>
        </p:nvSpPr>
        <p:spPr>
          <a:xfrm>
            <a:off x="6444000" y="3410550"/>
            <a:ext cx="1980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8" name="Google Shape;498;p32"/>
          <p:cNvSpPr txBox="1"/>
          <p:nvPr>
            <p:ph idx="14" type="subTitle"/>
          </p:nvPr>
        </p:nvSpPr>
        <p:spPr>
          <a:xfrm>
            <a:off x="6444000" y="3748950"/>
            <a:ext cx="198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9" name="Google Shape;499;p32"/>
          <p:cNvSpPr txBox="1"/>
          <p:nvPr>
            <p:ph hasCustomPrompt="1" idx="15" type="title"/>
          </p:nvPr>
        </p:nvSpPr>
        <p:spPr>
          <a:xfrm>
            <a:off x="5179492" y="3696959"/>
            <a:ext cx="1046100" cy="33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 txBox="1"/>
          <p:nvPr>
            <p:ph type="ctrTitle"/>
          </p:nvPr>
        </p:nvSpPr>
        <p:spPr>
          <a:xfrm>
            <a:off x="3128400" y="540000"/>
            <a:ext cx="28872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2" name="Google Shape;502;p33"/>
          <p:cNvSpPr txBox="1"/>
          <p:nvPr>
            <p:ph idx="1" type="subTitle"/>
          </p:nvPr>
        </p:nvSpPr>
        <p:spPr>
          <a:xfrm>
            <a:off x="3128400" y="1242600"/>
            <a:ext cx="28872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3" name="Google Shape;503;p33"/>
          <p:cNvSpPr txBox="1"/>
          <p:nvPr/>
        </p:nvSpPr>
        <p:spPr>
          <a:xfrm>
            <a:off x="2800350" y="3533775"/>
            <a:ext cx="3543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b="1" lang="en" sz="1200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200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200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33"/>
          <p:cNvSpPr/>
          <p:nvPr/>
        </p:nvSpPr>
        <p:spPr>
          <a:xfrm>
            <a:off x="-6" y="100"/>
            <a:ext cx="3759328" cy="2000955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33"/>
          <p:cNvGrpSpPr/>
          <p:nvPr/>
        </p:nvGrpSpPr>
        <p:grpSpPr>
          <a:xfrm>
            <a:off x="-831387" y="-757512"/>
            <a:ext cx="2475510" cy="2262186"/>
            <a:chOff x="7355300" y="3662050"/>
            <a:chExt cx="2475510" cy="2262186"/>
          </a:xfrm>
        </p:grpSpPr>
        <p:sp>
          <p:nvSpPr>
            <p:cNvPr id="506" name="Google Shape;506;p33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33"/>
          <p:cNvSpPr/>
          <p:nvPr/>
        </p:nvSpPr>
        <p:spPr>
          <a:xfrm rot="10800000">
            <a:off x="5595075" y="2461400"/>
            <a:ext cx="3548930" cy="2685497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33"/>
          <p:cNvGrpSpPr/>
          <p:nvPr/>
        </p:nvGrpSpPr>
        <p:grpSpPr>
          <a:xfrm flipH="1" rot="10800000">
            <a:off x="7035571" y="3304625"/>
            <a:ext cx="2475510" cy="2262186"/>
            <a:chOff x="7355300" y="3662050"/>
            <a:chExt cx="2475510" cy="2262186"/>
          </a:xfrm>
        </p:grpSpPr>
        <p:sp>
          <p:nvSpPr>
            <p:cNvPr id="512" name="Google Shape;512;p33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/>
          <p:cNvSpPr/>
          <p:nvPr/>
        </p:nvSpPr>
        <p:spPr>
          <a:xfrm flipH="1">
            <a:off x="5592113" y="0"/>
            <a:ext cx="3551886" cy="2687733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4"/>
          <p:cNvSpPr/>
          <p:nvPr/>
        </p:nvSpPr>
        <p:spPr>
          <a:xfrm flipH="1">
            <a:off x="-6" y="2017404"/>
            <a:ext cx="3739175" cy="3126096"/>
          </a:xfrm>
          <a:custGeom>
            <a:rect b="b" l="l" r="r" t="t"/>
            <a:pathLst>
              <a:path extrusionOk="0" h="42490" w="50823">
                <a:moveTo>
                  <a:pt x="44933" y="0"/>
                </a:moveTo>
                <a:cubicBezTo>
                  <a:pt x="43015" y="0"/>
                  <a:pt x="41094" y="349"/>
                  <a:pt x="39302" y="1030"/>
                </a:cubicBezTo>
                <a:cubicBezTo>
                  <a:pt x="35108" y="2641"/>
                  <a:pt x="31703" y="5985"/>
                  <a:pt x="29728" y="9967"/>
                </a:cubicBezTo>
                <a:cubicBezTo>
                  <a:pt x="27813" y="13827"/>
                  <a:pt x="27053" y="18569"/>
                  <a:pt x="23801" y="21395"/>
                </a:cubicBezTo>
                <a:cubicBezTo>
                  <a:pt x="20609" y="24222"/>
                  <a:pt x="15898" y="24405"/>
                  <a:pt x="12159" y="26472"/>
                </a:cubicBezTo>
                <a:cubicBezTo>
                  <a:pt x="8025" y="28751"/>
                  <a:pt x="5442" y="33037"/>
                  <a:pt x="3101" y="37140"/>
                </a:cubicBezTo>
                <a:lnTo>
                  <a:pt x="1" y="42490"/>
                </a:lnTo>
                <a:lnTo>
                  <a:pt x="50822" y="42490"/>
                </a:lnTo>
                <a:lnTo>
                  <a:pt x="50822" y="1182"/>
                </a:lnTo>
                <a:cubicBezTo>
                  <a:pt x="48967" y="387"/>
                  <a:pt x="46952" y="0"/>
                  <a:pt x="449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34"/>
          <p:cNvGrpSpPr/>
          <p:nvPr/>
        </p:nvGrpSpPr>
        <p:grpSpPr>
          <a:xfrm flipH="1" rot="10800000">
            <a:off x="-609600" y="3490925"/>
            <a:ext cx="2475510" cy="2262186"/>
            <a:chOff x="7355300" y="3662050"/>
            <a:chExt cx="2475510" cy="2262186"/>
          </a:xfrm>
        </p:grpSpPr>
        <p:sp>
          <p:nvSpPr>
            <p:cNvPr id="520" name="Google Shape;520;p34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4"/>
          <p:cNvGrpSpPr/>
          <p:nvPr/>
        </p:nvGrpSpPr>
        <p:grpSpPr>
          <a:xfrm>
            <a:off x="7201896" y="-457200"/>
            <a:ext cx="2475510" cy="2262186"/>
            <a:chOff x="7355300" y="3662050"/>
            <a:chExt cx="2475510" cy="2262186"/>
          </a:xfrm>
        </p:grpSpPr>
        <p:sp>
          <p:nvSpPr>
            <p:cNvPr id="525" name="Google Shape;525;p34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"/>
          <p:cNvSpPr/>
          <p:nvPr/>
        </p:nvSpPr>
        <p:spPr>
          <a:xfrm>
            <a:off x="0" y="0"/>
            <a:ext cx="4399424" cy="2341655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5"/>
          <p:cNvSpPr/>
          <p:nvPr/>
        </p:nvSpPr>
        <p:spPr>
          <a:xfrm>
            <a:off x="5772293" y="2243243"/>
            <a:ext cx="3371716" cy="2900238"/>
          </a:xfrm>
          <a:custGeom>
            <a:rect b="b" l="l" r="r" t="t"/>
            <a:pathLst>
              <a:path extrusionOk="0" h="39455" w="45869">
                <a:moveTo>
                  <a:pt x="45868" y="1"/>
                </a:moveTo>
                <a:cubicBezTo>
                  <a:pt x="44865" y="1"/>
                  <a:pt x="43832" y="61"/>
                  <a:pt x="42829" y="244"/>
                </a:cubicBezTo>
                <a:cubicBezTo>
                  <a:pt x="35868" y="1217"/>
                  <a:pt x="29546" y="5107"/>
                  <a:pt x="24895" y="10366"/>
                </a:cubicBezTo>
                <a:cubicBezTo>
                  <a:pt x="21825" y="13922"/>
                  <a:pt x="19089" y="18329"/>
                  <a:pt x="14530" y="19575"/>
                </a:cubicBezTo>
                <a:cubicBezTo>
                  <a:pt x="12038" y="20244"/>
                  <a:pt x="9241" y="19819"/>
                  <a:pt x="6962" y="21004"/>
                </a:cubicBezTo>
                <a:cubicBezTo>
                  <a:pt x="4104" y="22463"/>
                  <a:pt x="2858" y="25867"/>
                  <a:pt x="2372" y="29059"/>
                </a:cubicBezTo>
                <a:cubicBezTo>
                  <a:pt x="1916" y="32250"/>
                  <a:pt x="1946" y="35594"/>
                  <a:pt x="548" y="38481"/>
                </a:cubicBezTo>
                <a:cubicBezTo>
                  <a:pt x="396" y="38846"/>
                  <a:pt x="214" y="39120"/>
                  <a:pt x="1" y="39454"/>
                </a:cubicBezTo>
                <a:lnTo>
                  <a:pt x="45868" y="39454"/>
                </a:lnTo>
                <a:lnTo>
                  <a:pt x="45868" y="39363"/>
                </a:lnTo>
                <a:lnTo>
                  <a:pt x="458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2" name="Google Shape;532;p35"/>
          <p:cNvGrpSpPr/>
          <p:nvPr/>
        </p:nvGrpSpPr>
        <p:grpSpPr>
          <a:xfrm flipH="1" rot="10800000">
            <a:off x="-457200" y="-533400"/>
            <a:ext cx="2475510" cy="2262186"/>
            <a:chOff x="7355300" y="3662050"/>
            <a:chExt cx="2475510" cy="2262186"/>
          </a:xfrm>
        </p:grpSpPr>
        <p:sp>
          <p:nvSpPr>
            <p:cNvPr id="533" name="Google Shape;533;p35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5"/>
          <p:cNvGrpSpPr/>
          <p:nvPr/>
        </p:nvGrpSpPr>
        <p:grpSpPr>
          <a:xfrm flipH="1">
            <a:off x="7125696" y="3414725"/>
            <a:ext cx="2475510" cy="2262186"/>
            <a:chOff x="7355300" y="3662050"/>
            <a:chExt cx="2475510" cy="2262186"/>
          </a:xfrm>
        </p:grpSpPr>
        <p:sp>
          <p:nvSpPr>
            <p:cNvPr id="538" name="Google Shape;538;p35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3" name="Google Shape;543;p3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4" name="Google Shape;544;p3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45" name="Google Shape;545;p3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6" name="Google Shape;54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9" name="Google Shape;54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0" name="Google Shape;55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6134600" y="2446355"/>
            <a:ext cx="3009422" cy="2697168"/>
          </a:xfrm>
          <a:custGeom>
            <a:rect b="b" l="l" r="r" t="t"/>
            <a:pathLst>
              <a:path extrusionOk="0" h="23892" w="26658">
                <a:moveTo>
                  <a:pt x="26657" y="1"/>
                </a:moveTo>
                <a:cubicBezTo>
                  <a:pt x="24712" y="183"/>
                  <a:pt x="22858" y="913"/>
                  <a:pt x="21369" y="2159"/>
                </a:cubicBezTo>
                <a:cubicBezTo>
                  <a:pt x="19058" y="4134"/>
                  <a:pt x="17934" y="7083"/>
                  <a:pt x="16657" y="9818"/>
                </a:cubicBezTo>
                <a:cubicBezTo>
                  <a:pt x="15350" y="12554"/>
                  <a:pt x="13587" y="15381"/>
                  <a:pt x="10730" y="16414"/>
                </a:cubicBezTo>
                <a:cubicBezTo>
                  <a:pt x="8754" y="17113"/>
                  <a:pt x="6475" y="16840"/>
                  <a:pt x="4620" y="17812"/>
                </a:cubicBezTo>
                <a:cubicBezTo>
                  <a:pt x="2493" y="18907"/>
                  <a:pt x="1429" y="21338"/>
                  <a:pt x="274" y="23436"/>
                </a:cubicBezTo>
                <a:cubicBezTo>
                  <a:pt x="213" y="23588"/>
                  <a:pt x="92" y="23740"/>
                  <a:pt x="0" y="23892"/>
                </a:cubicBezTo>
                <a:lnTo>
                  <a:pt x="26657" y="23892"/>
                </a:lnTo>
                <a:lnTo>
                  <a:pt x="266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 flipH="1" rot="10800000">
            <a:off x="7233575" y="3311850"/>
            <a:ext cx="2475510" cy="2262186"/>
            <a:chOff x="7355300" y="3662050"/>
            <a:chExt cx="2475510" cy="2262186"/>
          </a:xfrm>
        </p:grpSpPr>
        <p:sp>
          <p:nvSpPr>
            <p:cNvPr id="50" name="Google Shape;50;p5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/>
          <p:nvPr/>
        </p:nvSpPr>
        <p:spPr>
          <a:xfrm>
            <a:off x="0" y="0"/>
            <a:ext cx="3515439" cy="1871142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 flipH="1">
            <a:off x="-875775" y="-680800"/>
            <a:ext cx="2475510" cy="2262186"/>
            <a:chOff x="7355300" y="3662050"/>
            <a:chExt cx="2475510" cy="2262186"/>
          </a:xfrm>
        </p:grpSpPr>
        <p:sp>
          <p:nvSpPr>
            <p:cNvPr id="56" name="Google Shape;56;p5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5"/>
          <p:cNvSpPr txBox="1"/>
          <p:nvPr>
            <p:ph idx="1" type="subTitle"/>
          </p:nvPr>
        </p:nvSpPr>
        <p:spPr>
          <a:xfrm>
            <a:off x="1363800" y="2506213"/>
            <a:ext cx="288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6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2" type="subTitle"/>
          </p:nvPr>
        </p:nvSpPr>
        <p:spPr>
          <a:xfrm>
            <a:off x="4893000" y="2506213"/>
            <a:ext cx="288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6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3" type="subTitle"/>
          </p:nvPr>
        </p:nvSpPr>
        <p:spPr>
          <a:xfrm>
            <a:off x="1363800" y="2844613"/>
            <a:ext cx="28872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4" type="subTitle"/>
          </p:nvPr>
        </p:nvSpPr>
        <p:spPr>
          <a:xfrm>
            <a:off x="4893000" y="2844613"/>
            <a:ext cx="28872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 flipH="1" rot="10800000">
            <a:off x="0" y="3456987"/>
            <a:ext cx="2228756" cy="1686513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 rot="10800000">
            <a:off x="-946379" y="3666575"/>
            <a:ext cx="2475510" cy="2262186"/>
            <a:chOff x="7355300" y="3662050"/>
            <a:chExt cx="2475510" cy="2262186"/>
          </a:xfrm>
        </p:grpSpPr>
        <p:sp>
          <p:nvSpPr>
            <p:cNvPr id="68" name="Google Shape;68;p6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6"/>
          <p:cNvSpPr/>
          <p:nvPr/>
        </p:nvSpPr>
        <p:spPr>
          <a:xfrm flipH="1">
            <a:off x="5384547" y="100"/>
            <a:ext cx="3759328" cy="2000955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7597550" y="93"/>
            <a:ext cx="1546317" cy="1537543"/>
            <a:chOff x="7757100" y="-232507"/>
            <a:chExt cx="1546317" cy="1537543"/>
          </a:xfrm>
        </p:grpSpPr>
        <p:sp>
          <p:nvSpPr>
            <p:cNvPr id="74" name="Google Shape;74;p6"/>
            <p:cNvSpPr/>
            <p:nvPr/>
          </p:nvSpPr>
          <p:spPr>
            <a:xfrm flipH="1">
              <a:off x="7757100" y="-232507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>
              <a:off x="8026842" y="284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6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idx="1" type="subTitle"/>
          </p:nvPr>
        </p:nvSpPr>
        <p:spPr>
          <a:xfrm>
            <a:off x="5288100" y="3030775"/>
            <a:ext cx="313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5288100" y="998875"/>
            <a:ext cx="31359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/>
          <p:nvPr/>
        </p:nvSpPr>
        <p:spPr>
          <a:xfrm>
            <a:off x="0" y="0"/>
            <a:ext cx="4495294" cy="3304328"/>
          </a:xfrm>
          <a:custGeom>
            <a:rect b="b" l="l" r="r" t="t"/>
            <a:pathLst>
              <a:path extrusionOk="0" h="27326" w="37175">
                <a:moveTo>
                  <a:pt x="1" y="0"/>
                </a:moveTo>
                <a:lnTo>
                  <a:pt x="1" y="27326"/>
                </a:lnTo>
                <a:lnTo>
                  <a:pt x="31" y="27326"/>
                </a:lnTo>
                <a:cubicBezTo>
                  <a:pt x="3253" y="26536"/>
                  <a:pt x="6688" y="26627"/>
                  <a:pt x="9940" y="25837"/>
                </a:cubicBezTo>
                <a:cubicBezTo>
                  <a:pt x="13618" y="24955"/>
                  <a:pt x="17479" y="22220"/>
                  <a:pt x="17509" y="18420"/>
                </a:cubicBezTo>
                <a:cubicBezTo>
                  <a:pt x="17539" y="15684"/>
                  <a:pt x="15564" y="13010"/>
                  <a:pt x="16354" y="10365"/>
                </a:cubicBezTo>
                <a:cubicBezTo>
                  <a:pt x="17144" y="7849"/>
                  <a:pt x="20075" y="6713"/>
                  <a:pt x="22733" y="6713"/>
                </a:cubicBezTo>
                <a:cubicBezTo>
                  <a:pt x="22836" y="6713"/>
                  <a:pt x="22939" y="6714"/>
                  <a:pt x="23041" y="6718"/>
                </a:cubicBezTo>
                <a:cubicBezTo>
                  <a:pt x="25621" y="6832"/>
                  <a:pt x="28147" y="7731"/>
                  <a:pt x="30720" y="7731"/>
                </a:cubicBezTo>
                <a:cubicBezTo>
                  <a:pt x="30876" y="7731"/>
                  <a:pt x="31031" y="7728"/>
                  <a:pt x="31187" y="7721"/>
                </a:cubicBezTo>
                <a:cubicBezTo>
                  <a:pt x="33923" y="7630"/>
                  <a:pt x="36962" y="5897"/>
                  <a:pt x="37114" y="3162"/>
                </a:cubicBezTo>
                <a:cubicBezTo>
                  <a:pt x="37175" y="2006"/>
                  <a:pt x="36689" y="882"/>
                  <a:pt x="359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 flipH="1">
            <a:off x="-685803" y="-533399"/>
            <a:ext cx="2891890" cy="2642686"/>
            <a:chOff x="7355300" y="3662050"/>
            <a:chExt cx="2475510" cy="2262186"/>
          </a:xfrm>
        </p:grpSpPr>
        <p:sp>
          <p:nvSpPr>
            <p:cNvPr id="83" name="Google Shape;83;p8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8"/>
          <p:cNvSpPr/>
          <p:nvPr/>
        </p:nvSpPr>
        <p:spPr>
          <a:xfrm>
            <a:off x="5877575" y="2403774"/>
            <a:ext cx="3266394" cy="2730832"/>
          </a:xfrm>
          <a:custGeom>
            <a:rect b="b" l="l" r="r" t="t"/>
            <a:pathLst>
              <a:path extrusionOk="0" h="42490" w="50823">
                <a:moveTo>
                  <a:pt x="44933" y="0"/>
                </a:moveTo>
                <a:cubicBezTo>
                  <a:pt x="43015" y="0"/>
                  <a:pt x="41094" y="349"/>
                  <a:pt x="39302" y="1030"/>
                </a:cubicBezTo>
                <a:cubicBezTo>
                  <a:pt x="35108" y="2641"/>
                  <a:pt x="31703" y="5985"/>
                  <a:pt x="29728" y="9967"/>
                </a:cubicBezTo>
                <a:cubicBezTo>
                  <a:pt x="27813" y="13827"/>
                  <a:pt x="27053" y="18569"/>
                  <a:pt x="23801" y="21395"/>
                </a:cubicBezTo>
                <a:cubicBezTo>
                  <a:pt x="20609" y="24222"/>
                  <a:pt x="15898" y="24405"/>
                  <a:pt x="12159" y="26472"/>
                </a:cubicBezTo>
                <a:cubicBezTo>
                  <a:pt x="8025" y="28751"/>
                  <a:pt x="5442" y="33037"/>
                  <a:pt x="3101" y="37140"/>
                </a:cubicBezTo>
                <a:lnTo>
                  <a:pt x="1" y="42490"/>
                </a:lnTo>
                <a:lnTo>
                  <a:pt x="50822" y="42490"/>
                </a:lnTo>
                <a:lnTo>
                  <a:pt x="50822" y="1182"/>
                </a:lnTo>
                <a:cubicBezTo>
                  <a:pt x="48967" y="387"/>
                  <a:pt x="46952" y="0"/>
                  <a:pt x="449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8"/>
          <p:cNvGrpSpPr/>
          <p:nvPr/>
        </p:nvGrpSpPr>
        <p:grpSpPr>
          <a:xfrm flipH="1" rot="10800000">
            <a:off x="6937838" y="3034284"/>
            <a:ext cx="2891890" cy="2642686"/>
            <a:chOff x="7355300" y="3662050"/>
            <a:chExt cx="2475510" cy="2262186"/>
          </a:xfrm>
        </p:grpSpPr>
        <p:sp>
          <p:nvSpPr>
            <p:cNvPr id="89" name="Google Shape;89;p8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683000" y="1386000"/>
            <a:ext cx="5778000" cy="24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0" y="100"/>
            <a:ext cx="3123123" cy="1662326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 flipH="1">
            <a:off x="-365350" y="-1023825"/>
            <a:ext cx="2475510" cy="2262186"/>
            <a:chOff x="7355300" y="3662050"/>
            <a:chExt cx="2475510" cy="2262186"/>
          </a:xfrm>
        </p:grpSpPr>
        <p:sp>
          <p:nvSpPr>
            <p:cNvPr id="97" name="Google Shape;97;p9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/>
          <p:nvPr/>
        </p:nvSpPr>
        <p:spPr>
          <a:xfrm>
            <a:off x="5299645" y="742021"/>
            <a:ext cx="3844429" cy="4401442"/>
          </a:xfrm>
          <a:custGeom>
            <a:rect b="b" l="l" r="r" t="t"/>
            <a:pathLst>
              <a:path extrusionOk="0" h="63128" w="55139">
                <a:moveTo>
                  <a:pt x="51236" y="0"/>
                </a:moveTo>
                <a:cubicBezTo>
                  <a:pt x="46307" y="0"/>
                  <a:pt x="42442" y="2833"/>
                  <a:pt x="42615" y="7929"/>
                </a:cubicBezTo>
                <a:cubicBezTo>
                  <a:pt x="42737" y="11030"/>
                  <a:pt x="44621" y="13735"/>
                  <a:pt x="46232" y="16379"/>
                </a:cubicBezTo>
                <a:cubicBezTo>
                  <a:pt x="47813" y="19054"/>
                  <a:pt x="49211" y="22215"/>
                  <a:pt x="48360" y="25164"/>
                </a:cubicBezTo>
                <a:cubicBezTo>
                  <a:pt x="47359" y="28578"/>
                  <a:pt x="45190" y="32105"/>
                  <a:pt x="38984" y="32105"/>
                </a:cubicBezTo>
                <a:cubicBezTo>
                  <a:pt x="38780" y="32105"/>
                  <a:pt x="38572" y="32102"/>
                  <a:pt x="38360" y="32094"/>
                </a:cubicBezTo>
                <a:cubicBezTo>
                  <a:pt x="34682" y="31942"/>
                  <a:pt x="31217" y="30453"/>
                  <a:pt x="27782" y="29054"/>
                </a:cubicBezTo>
                <a:cubicBezTo>
                  <a:pt x="25049" y="27908"/>
                  <a:pt x="22121" y="26878"/>
                  <a:pt x="19185" y="26878"/>
                </a:cubicBezTo>
                <a:cubicBezTo>
                  <a:pt x="18464" y="26878"/>
                  <a:pt x="17742" y="26941"/>
                  <a:pt x="17022" y="27079"/>
                </a:cubicBezTo>
                <a:cubicBezTo>
                  <a:pt x="11004" y="28143"/>
                  <a:pt x="6991" y="34161"/>
                  <a:pt x="5411" y="40088"/>
                </a:cubicBezTo>
                <a:cubicBezTo>
                  <a:pt x="3800" y="46015"/>
                  <a:pt x="3891" y="52337"/>
                  <a:pt x="2128" y="58234"/>
                </a:cubicBezTo>
                <a:cubicBezTo>
                  <a:pt x="1642" y="59906"/>
                  <a:pt x="912" y="61578"/>
                  <a:pt x="0" y="63128"/>
                </a:cubicBezTo>
                <a:lnTo>
                  <a:pt x="55138" y="63128"/>
                </a:lnTo>
                <a:lnTo>
                  <a:pt x="55138" y="63097"/>
                </a:lnTo>
                <a:lnTo>
                  <a:pt x="55138" y="574"/>
                </a:lnTo>
                <a:cubicBezTo>
                  <a:pt x="54165" y="270"/>
                  <a:pt x="53132" y="57"/>
                  <a:pt x="52068" y="27"/>
                </a:cubicBezTo>
                <a:cubicBezTo>
                  <a:pt x="51788" y="9"/>
                  <a:pt x="51511" y="0"/>
                  <a:pt x="512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9"/>
          <p:cNvGrpSpPr/>
          <p:nvPr/>
        </p:nvGrpSpPr>
        <p:grpSpPr>
          <a:xfrm flipH="1">
            <a:off x="7004625" y="3262425"/>
            <a:ext cx="2475510" cy="2262186"/>
            <a:chOff x="7355300" y="3662050"/>
            <a:chExt cx="2475510" cy="2262186"/>
          </a:xfrm>
        </p:grpSpPr>
        <p:sp>
          <p:nvSpPr>
            <p:cNvPr id="103" name="Google Shape;103;p9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720000" y="2112025"/>
            <a:ext cx="378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9"/>
          <p:cNvSpPr txBox="1"/>
          <p:nvPr>
            <p:ph type="title"/>
          </p:nvPr>
        </p:nvSpPr>
        <p:spPr>
          <a:xfrm>
            <a:off x="720000" y="1435225"/>
            <a:ext cx="3780000" cy="6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/>
          <p:nvPr/>
        </p:nvSpPr>
        <p:spPr>
          <a:xfrm flipH="1" rot="10800000">
            <a:off x="6302051" y="8916"/>
            <a:ext cx="2841895" cy="2375935"/>
          </a:xfrm>
          <a:custGeom>
            <a:rect b="b" l="l" r="r" t="t"/>
            <a:pathLst>
              <a:path extrusionOk="0" h="42490" w="50823">
                <a:moveTo>
                  <a:pt x="44933" y="0"/>
                </a:moveTo>
                <a:cubicBezTo>
                  <a:pt x="43015" y="0"/>
                  <a:pt x="41094" y="349"/>
                  <a:pt x="39302" y="1030"/>
                </a:cubicBezTo>
                <a:cubicBezTo>
                  <a:pt x="35108" y="2641"/>
                  <a:pt x="31703" y="5985"/>
                  <a:pt x="29728" y="9967"/>
                </a:cubicBezTo>
                <a:cubicBezTo>
                  <a:pt x="27813" y="13827"/>
                  <a:pt x="27053" y="18569"/>
                  <a:pt x="23801" y="21395"/>
                </a:cubicBezTo>
                <a:cubicBezTo>
                  <a:pt x="20609" y="24222"/>
                  <a:pt x="15898" y="24405"/>
                  <a:pt x="12159" y="26472"/>
                </a:cubicBezTo>
                <a:cubicBezTo>
                  <a:pt x="8025" y="28751"/>
                  <a:pt x="5442" y="33037"/>
                  <a:pt x="3101" y="37140"/>
                </a:cubicBezTo>
                <a:lnTo>
                  <a:pt x="1" y="42490"/>
                </a:lnTo>
                <a:lnTo>
                  <a:pt x="50822" y="42490"/>
                </a:lnTo>
                <a:lnTo>
                  <a:pt x="50822" y="1182"/>
                </a:lnTo>
                <a:cubicBezTo>
                  <a:pt x="48967" y="387"/>
                  <a:pt x="46952" y="0"/>
                  <a:pt x="449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0"/>
          <p:cNvGrpSpPr/>
          <p:nvPr/>
        </p:nvGrpSpPr>
        <p:grpSpPr>
          <a:xfrm rot="10800000">
            <a:off x="7145096" y="-598325"/>
            <a:ext cx="2475510" cy="2262186"/>
            <a:chOff x="7355300" y="3662050"/>
            <a:chExt cx="2475510" cy="2262186"/>
          </a:xfrm>
        </p:grpSpPr>
        <p:sp>
          <p:nvSpPr>
            <p:cNvPr id="112" name="Google Shape;112;p10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0"/>
          <p:cNvSpPr/>
          <p:nvPr/>
        </p:nvSpPr>
        <p:spPr>
          <a:xfrm flipH="1">
            <a:off x="29" y="3051025"/>
            <a:ext cx="2233396" cy="2092505"/>
          </a:xfrm>
          <a:custGeom>
            <a:rect b="b" l="l" r="r" t="t"/>
            <a:pathLst>
              <a:path extrusionOk="0" h="26542" w="28330">
                <a:moveTo>
                  <a:pt x="27010" y="0"/>
                </a:moveTo>
                <a:cubicBezTo>
                  <a:pt x="25536" y="0"/>
                  <a:pt x="24091" y="487"/>
                  <a:pt x="23132" y="1587"/>
                </a:cubicBezTo>
                <a:cubicBezTo>
                  <a:pt x="21612" y="3289"/>
                  <a:pt x="21703" y="5903"/>
                  <a:pt x="20639" y="7879"/>
                </a:cubicBezTo>
                <a:cubicBezTo>
                  <a:pt x="19180" y="10493"/>
                  <a:pt x="16019" y="11648"/>
                  <a:pt x="13131" y="12408"/>
                </a:cubicBezTo>
                <a:cubicBezTo>
                  <a:pt x="10244" y="13198"/>
                  <a:pt x="7113" y="13958"/>
                  <a:pt x="5198" y="16329"/>
                </a:cubicBezTo>
                <a:cubicBezTo>
                  <a:pt x="3557" y="18335"/>
                  <a:pt x="3222" y="21131"/>
                  <a:pt x="2128" y="23502"/>
                </a:cubicBezTo>
                <a:cubicBezTo>
                  <a:pt x="1581" y="24627"/>
                  <a:pt x="882" y="25660"/>
                  <a:pt x="1" y="26542"/>
                </a:cubicBezTo>
                <a:lnTo>
                  <a:pt x="28329" y="26542"/>
                </a:lnTo>
                <a:lnTo>
                  <a:pt x="28329" y="128"/>
                </a:lnTo>
                <a:cubicBezTo>
                  <a:pt x="27895" y="44"/>
                  <a:pt x="27451" y="0"/>
                  <a:pt x="270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0"/>
          <p:cNvGrpSpPr/>
          <p:nvPr/>
        </p:nvGrpSpPr>
        <p:grpSpPr>
          <a:xfrm>
            <a:off x="-300983" y="4002750"/>
            <a:ext cx="1546317" cy="1537543"/>
            <a:chOff x="-300983" y="4002750"/>
            <a:chExt cx="1546317" cy="1537543"/>
          </a:xfrm>
        </p:grpSpPr>
        <p:sp>
          <p:nvSpPr>
            <p:cNvPr id="118" name="Google Shape;118;p10"/>
            <p:cNvSpPr/>
            <p:nvPr/>
          </p:nvSpPr>
          <p:spPr>
            <a:xfrm flipH="1" rot="10800000">
              <a:off x="-300983" y="4002750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 flipH="1" rot="10800000">
              <a:off x="-50627" y="4251375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0"/>
          <p:cNvSpPr txBox="1"/>
          <p:nvPr>
            <p:ph type="title"/>
          </p:nvPr>
        </p:nvSpPr>
        <p:spPr>
          <a:xfrm>
            <a:off x="720000" y="1390125"/>
            <a:ext cx="2887200" cy="23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Francois One"/>
              <a:buNone/>
              <a:defRPr sz="4000">
                <a:solidFill>
                  <a:schemeClr val="accent6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/>
          <p:nvPr>
            <p:ph type="ctrTitle"/>
          </p:nvPr>
        </p:nvSpPr>
        <p:spPr>
          <a:xfrm>
            <a:off x="603725" y="628875"/>
            <a:ext cx="7905000" cy="28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the Importance of Societal and Environmental Factors on Homelessness in the US</a:t>
            </a:r>
            <a:endParaRPr/>
          </a:p>
        </p:txBody>
      </p:sp>
      <p:sp>
        <p:nvSpPr>
          <p:cNvPr id="556" name="Google Shape;556;p38"/>
          <p:cNvSpPr txBox="1"/>
          <p:nvPr>
            <p:ph idx="1" type="subTitle"/>
          </p:nvPr>
        </p:nvSpPr>
        <p:spPr>
          <a:xfrm>
            <a:off x="1332900" y="3434625"/>
            <a:ext cx="6478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Mike Murtey, James Krepelka,</a:t>
            </a:r>
            <a:r>
              <a:rPr lang="en">
                <a:solidFill>
                  <a:schemeClr val="accent5"/>
                </a:solidFill>
              </a:rPr>
              <a:t> Rounak Sethia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7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675" name="Google Shape;675;p47"/>
          <p:cNvSpPr txBox="1"/>
          <p:nvPr>
            <p:ph idx="1" type="body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Combining data from many sources resulted in the </a:t>
            </a:r>
            <a:r>
              <a:rPr b="1" lang="en" sz="1600"/>
              <a:t>collective </a:t>
            </a:r>
            <a:r>
              <a:rPr lang="en" sz="1600"/>
              <a:t>constraints.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Getting </a:t>
            </a:r>
            <a:r>
              <a:rPr b="1" lang="en" sz="1600"/>
              <a:t>"Weather Data"</a:t>
            </a:r>
            <a:r>
              <a:rPr lang="en" sz="1600"/>
              <a:t> for each state was tough.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Where? </a:t>
            </a:r>
            <a:r>
              <a:rPr b="1" lang="en">
                <a:solidFill>
                  <a:schemeClr val="accent5"/>
                </a:solidFill>
              </a:rPr>
              <a:t>Geographic Center of State</a:t>
            </a:r>
            <a:endParaRPr b="1"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data? </a:t>
            </a:r>
            <a:r>
              <a:rPr b="1" lang="en">
                <a:solidFill>
                  <a:schemeClr val="accent5"/>
                </a:solidFill>
              </a:rPr>
              <a:t>CDD + HDD </a:t>
            </a:r>
            <a:r>
              <a:rPr lang="en">
                <a:solidFill>
                  <a:schemeClr val="accent5"/>
                </a:solidFill>
              </a:rPr>
              <a:t>(Using Hourly Integration Method)</a:t>
            </a:r>
            <a:endParaRPr b="1">
              <a:solidFill>
                <a:schemeClr val="accent5"/>
              </a:solidFill>
            </a:endParaRPr>
          </a:p>
        </p:txBody>
      </p:sp>
      <p:graphicFrame>
        <p:nvGraphicFramePr>
          <p:cNvPr id="676" name="Google Shape;676;p47"/>
          <p:cNvGraphicFramePr/>
          <p:nvPr/>
        </p:nvGraphicFramePr>
        <p:xfrm>
          <a:off x="2121400" y="2962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{2DBAAE91-AFAD-43FB-B8A4-B4948B6D83BD}</a:tableStyleId>
              </a:tblPr>
              <a:tblGrid>
                <a:gridCol w="1225300"/>
                <a:gridCol w="1225300"/>
                <a:gridCol w="1225300"/>
                <a:gridCol w="1225300"/>
              </a:tblGrid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State</a:t>
                      </a:r>
                      <a:endParaRPr b="1"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Year</a:t>
                      </a:r>
                      <a:endParaRPr b="1"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HDD</a:t>
                      </a:r>
                      <a:endParaRPr b="1"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CDD</a:t>
                      </a:r>
                      <a:endParaRPr b="1"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CA</a:t>
                      </a:r>
                      <a:endParaRPr b="1"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2018</a:t>
                      </a:r>
                      <a:endParaRPr b="1"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2143</a:t>
                      </a:r>
                      <a:endParaRPr b="1"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2552</a:t>
                      </a:r>
                      <a:endParaRPr b="1"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AK</a:t>
                      </a:r>
                      <a:endParaRPr b="1"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2018</a:t>
                      </a:r>
                      <a:endParaRPr b="1"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11618</a:t>
                      </a:r>
                      <a:endParaRPr b="1"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65</a:t>
                      </a:r>
                      <a:endParaRPr b="1"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FL</a:t>
                      </a:r>
                      <a:endParaRPr b="1"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2018</a:t>
                      </a:r>
                      <a:endParaRPr b="1"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558</a:t>
                      </a:r>
                      <a:endParaRPr b="1"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3764</a:t>
                      </a:r>
                      <a:endParaRPr b="1"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8"/>
          <p:cNvSpPr txBox="1"/>
          <p:nvPr>
            <p:ph type="title"/>
          </p:nvPr>
        </p:nvSpPr>
        <p:spPr>
          <a:xfrm>
            <a:off x="1683000" y="1386000"/>
            <a:ext cx="5778000" cy="24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82" name="Google Shape;682;p48"/>
          <p:cNvSpPr txBox="1"/>
          <p:nvPr/>
        </p:nvSpPr>
        <p:spPr>
          <a:xfrm>
            <a:off x="6029250" y="4617150"/>
            <a:ext cx="20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Rounak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9"/>
          <p:cNvSpPr txBox="1"/>
          <p:nvPr>
            <p:ph idx="1" type="body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Low Bias, Moderate Variance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Good with feature affecting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Parallelizable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Versatility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Successful in related ML studies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88" name="Google Shape;688;p49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Random Forest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0"/>
          <p:cNvSpPr txBox="1"/>
          <p:nvPr>
            <p:ph type="title"/>
          </p:nvPr>
        </p:nvSpPr>
        <p:spPr>
          <a:xfrm>
            <a:off x="1683000" y="1386000"/>
            <a:ext cx="5778000" cy="24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694" name="Google Shape;694;p50"/>
          <p:cNvSpPr txBox="1"/>
          <p:nvPr/>
        </p:nvSpPr>
        <p:spPr>
          <a:xfrm>
            <a:off x="6029250" y="4617150"/>
            <a:ext cx="20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Rounak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1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Challenges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00" name="Google Shape;700;p51"/>
          <p:cNvSpPr txBox="1"/>
          <p:nvPr>
            <p:ph idx="1" type="body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Classifier and Regression giving </a:t>
            </a:r>
            <a:r>
              <a:rPr lang="en" sz="1600"/>
              <a:t>contradictory</a:t>
            </a:r>
            <a:r>
              <a:rPr lang="en" sz="1600"/>
              <a:t> results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Over fitting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Lot of Features but not </a:t>
            </a:r>
            <a:r>
              <a:rPr lang="en" sz="1600"/>
              <a:t>usefull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Low number of Data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2"/>
          <p:cNvSpPr txBox="1"/>
          <p:nvPr>
            <p:ph type="title"/>
          </p:nvPr>
        </p:nvSpPr>
        <p:spPr>
          <a:xfrm>
            <a:off x="1683000" y="1386000"/>
            <a:ext cx="5778000" cy="24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 / Conclusion / Results</a:t>
            </a:r>
            <a:endParaRPr/>
          </a:p>
        </p:txBody>
      </p:sp>
      <p:sp>
        <p:nvSpPr>
          <p:cNvPr id="706" name="Google Shape;706;p52"/>
          <p:cNvSpPr txBox="1"/>
          <p:nvPr/>
        </p:nvSpPr>
        <p:spPr>
          <a:xfrm>
            <a:off x="6257850" y="4617150"/>
            <a:ext cx="20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Mike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3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Ethics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12" name="Google Shape;712;p53"/>
          <p:cNvSpPr txBox="1"/>
          <p:nvPr>
            <p:ph idx="1" type="body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Misinterpretation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Unintentional misunderstanding of results.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Misrepresentation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Intentional skewing of results without supporting evidence in order to bolster an argument.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Model Limitations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model cannot and does not make any claims of being able to identify </a:t>
            </a:r>
            <a:r>
              <a:rPr b="1" lang="en" sz="1500">
                <a:solidFill>
                  <a:schemeClr val="accent5"/>
                </a:solidFill>
              </a:rPr>
              <a:t>causation</a:t>
            </a:r>
            <a:r>
              <a:rPr lang="en" sz="1500"/>
              <a:t>. We can identify relations and suggest where further research might be worthwhile, but the results of a model such as ours should in no way exist in a vacuum.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4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Conclusion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18" name="Google Shape;718;p54"/>
          <p:cNvSpPr txBox="1"/>
          <p:nvPr>
            <p:ph idx="1" type="body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concept is sound.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data is required.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points should be evaluated before inclusion to determine if they are (or are likely to be) </a:t>
            </a:r>
            <a:r>
              <a:rPr i="1" lang="en" sz="1500"/>
              <a:t>resultant</a:t>
            </a:r>
            <a:r>
              <a:rPr lang="en" sz="1500"/>
              <a:t> (as opposed to causal). Further, the effects of including “</a:t>
            </a:r>
            <a:r>
              <a:rPr lang="en" sz="1500"/>
              <a:t>resultant” features should be studied to determine if their use in the model is worthwhile.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“Total Beds” features were reported as having the largest impact on homeless rates - these features are likely “resultant.”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○"/>
            </a:pPr>
            <a:r>
              <a:rPr lang="en" sz="1500"/>
              <a:t>Removing resultant features, suspected “causal” features (e.g., median rental rates) take on greater importance.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5"/>
          <p:cNvSpPr txBox="1"/>
          <p:nvPr>
            <p:ph type="title"/>
          </p:nvPr>
        </p:nvSpPr>
        <p:spPr>
          <a:xfrm>
            <a:off x="1683000" y="1386000"/>
            <a:ext cx="5778000" cy="24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9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562" name="Google Shape;562;p39"/>
          <p:cNvSpPr txBox="1"/>
          <p:nvPr>
            <p:ph idx="1" type="body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Objective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Machine Learning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Ethics / Conclusion/Results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"/>
          <p:cNvSpPr txBox="1"/>
          <p:nvPr>
            <p:ph type="title"/>
          </p:nvPr>
        </p:nvSpPr>
        <p:spPr>
          <a:xfrm>
            <a:off x="1683000" y="1386000"/>
            <a:ext cx="5778000" cy="24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568" name="Google Shape;568;p40"/>
          <p:cNvSpPr txBox="1"/>
          <p:nvPr/>
        </p:nvSpPr>
        <p:spPr>
          <a:xfrm>
            <a:off x="6181650" y="4617150"/>
            <a:ext cx="20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Mike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Objective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74" name="Google Shape;574;p41"/>
          <p:cNvSpPr txBox="1"/>
          <p:nvPr>
            <p:ph idx="1" type="body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We Ask: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Can we use machine learning methods to identify highly-related features as they correspond to the percentage of a state's population that lack permanent housing? Are there features that disproportionately affect homeless rates? Many studies have sought to answer similar questions while focusing on individual factors - we look to supplement those studies with a "top-down" view and gain insight into environmental and societal contributors to homelessness.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"/>
          <p:cNvSpPr txBox="1"/>
          <p:nvPr>
            <p:ph type="title"/>
          </p:nvPr>
        </p:nvSpPr>
        <p:spPr>
          <a:xfrm>
            <a:off x="1683000" y="1386000"/>
            <a:ext cx="5778000" cy="24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80" name="Google Shape;580;p42"/>
          <p:cNvSpPr txBox="1"/>
          <p:nvPr/>
        </p:nvSpPr>
        <p:spPr>
          <a:xfrm>
            <a:off x="6105450" y="4617150"/>
            <a:ext cx="20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James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3"/>
          <p:cNvSpPr txBox="1"/>
          <p:nvPr>
            <p:ph idx="3" type="title"/>
          </p:nvPr>
        </p:nvSpPr>
        <p:spPr>
          <a:xfrm>
            <a:off x="6177600" y="19777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Census</a:t>
            </a:r>
            <a:endParaRPr/>
          </a:p>
        </p:txBody>
      </p:sp>
      <p:sp>
        <p:nvSpPr>
          <p:cNvPr id="586" name="Google Shape;586;p43"/>
          <p:cNvSpPr txBox="1"/>
          <p:nvPr>
            <p:ph idx="5" type="subTitle"/>
          </p:nvPr>
        </p:nvSpPr>
        <p:spPr>
          <a:xfrm>
            <a:off x="6177600" y="23161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Rent Per State</a:t>
            </a:r>
            <a:endParaRPr/>
          </a:p>
        </p:txBody>
      </p:sp>
      <p:pic>
        <p:nvPicPr>
          <p:cNvPr id="587" name="Google Shape;5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700" y="1279150"/>
            <a:ext cx="636200" cy="6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3"/>
          <p:cNvSpPr txBox="1"/>
          <p:nvPr>
            <p:ph idx="6" type="title"/>
          </p:nvPr>
        </p:nvSpPr>
        <p:spPr>
          <a:xfrm>
            <a:off x="3448800" y="19777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HUD (HIC)</a:t>
            </a:r>
            <a:endParaRPr/>
          </a:p>
        </p:txBody>
      </p:sp>
      <p:sp>
        <p:nvSpPr>
          <p:cNvPr id="589" name="Google Shape;589;p43"/>
          <p:cNvSpPr txBox="1"/>
          <p:nvPr>
            <p:ph idx="8" type="subTitle"/>
          </p:nvPr>
        </p:nvSpPr>
        <p:spPr>
          <a:xfrm>
            <a:off x="3448800" y="23161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Beds for Homeless</a:t>
            </a:r>
            <a:endParaRPr/>
          </a:p>
        </p:txBody>
      </p:sp>
      <p:pic>
        <p:nvPicPr>
          <p:cNvPr id="590" name="Google Shape;59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900" y="1279150"/>
            <a:ext cx="636200" cy="6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5100" y="1341500"/>
            <a:ext cx="636200" cy="6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43"/>
          <p:cNvSpPr txBox="1"/>
          <p:nvPr>
            <p:ph type="title"/>
          </p:nvPr>
        </p:nvSpPr>
        <p:spPr>
          <a:xfrm>
            <a:off x="720000" y="19777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HUD (PIT)</a:t>
            </a:r>
            <a:endParaRPr/>
          </a:p>
        </p:txBody>
      </p:sp>
      <p:sp>
        <p:nvSpPr>
          <p:cNvPr id="593" name="Google Shape;593;p43"/>
          <p:cNvSpPr txBox="1"/>
          <p:nvPr>
            <p:ph idx="1" type="subTitle"/>
          </p:nvPr>
        </p:nvSpPr>
        <p:spPr>
          <a:xfrm>
            <a:off x="720000" y="23161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Counts of Homeless</a:t>
            </a:r>
            <a:endParaRPr/>
          </a:p>
        </p:txBody>
      </p:sp>
      <p:sp>
        <p:nvSpPr>
          <p:cNvPr id="594" name="Google Shape;594;p43"/>
          <p:cNvSpPr txBox="1"/>
          <p:nvPr>
            <p:ph idx="9" type="title"/>
          </p:nvPr>
        </p:nvSpPr>
        <p:spPr>
          <a:xfrm>
            <a:off x="720000" y="37611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  <p:sp>
        <p:nvSpPr>
          <p:cNvPr id="595" name="Google Shape;595;p43"/>
          <p:cNvSpPr txBox="1"/>
          <p:nvPr>
            <p:ph idx="14" type="subTitle"/>
          </p:nvPr>
        </p:nvSpPr>
        <p:spPr>
          <a:xfrm>
            <a:off x="720000" y="40995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State Population Data</a:t>
            </a:r>
            <a:endParaRPr/>
          </a:p>
        </p:txBody>
      </p:sp>
      <p:sp>
        <p:nvSpPr>
          <p:cNvPr id="596" name="Google Shape;596;p43"/>
          <p:cNvSpPr txBox="1"/>
          <p:nvPr>
            <p:ph idx="15" type="title"/>
          </p:nvPr>
        </p:nvSpPr>
        <p:spPr>
          <a:xfrm>
            <a:off x="3318350" y="3761100"/>
            <a:ext cx="2544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Developers</a:t>
            </a:r>
            <a:endParaRPr/>
          </a:p>
        </p:txBody>
      </p:sp>
      <p:sp>
        <p:nvSpPr>
          <p:cNvPr id="597" name="Google Shape;597;p43"/>
          <p:cNvSpPr txBox="1"/>
          <p:nvPr>
            <p:ph idx="17" type="subTitle"/>
          </p:nvPr>
        </p:nvSpPr>
        <p:spPr>
          <a:xfrm>
            <a:off x="3448800" y="40995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Center Latitude and Longitude Coordinates</a:t>
            </a:r>
            <a:endParaRPr/>
          </a:p>
        </p:txBody>
      </p:sp>
      <p:sp>
        <p:nvSpPr>
          <p:cNvPr id="598" name="Google Shape;598;p43"/>
          <p:cNvSpPr txBox="1"/>
          <p:nvPr>
            <p:ph idx="18" type="title"/>
          </p:nvPr>
        </p:nvSpPr>
        <p:spPr>
          <a:xfrm>
            <a:off x="6177600" y="37611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OpenWeather</a:t>
            </a:r>
            <a:endParaRPr/>
          </a:p>
        </p:txBody>
      </p:sp>
      <p:sp>
        <p:nvSpPr>
          <p:cNvPr id="599" name="Google Shape;599;p43"/>
          <p:cNvSpPr txBox="1"/>
          <p:nvPr>
            <p:ph idx="20" type="subTitle"/>
          </p:nvPr>
        </p:nvSpPr>
        <p:spPr>
          <a:xfrm>
            <a:off x="6177600" y="40995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of State Centers</a:t>
            </a:r>
            <a:endParaRPr/>
          </a:p>
        </p:txBody>
      </p:sp>
      <p:sp>
        <p:nvSpPr>
          <p:cNvPr id="600" name="Google Shape;600;p43"/>
          <p:cNvSpPr txBox="1"/>
          <p:nvPr>
            <p:ph idx="21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pic>
        <p:nvPicPr>
          <p:cNvPr id="601" name="Google Shape;60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5100" y="3015825"/>
            <a:ext cx="636200" cy="6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4200" y="2986125"/>
            <a:ext cx="695600" cy="6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3"/>
          <p:cNvPicPr preferRelativeResize="0"/>
          <p:nvPr/>
        </p:nvPicPr>
        <p:blipFill rotWithShape="1">
          <a:blip r:embed="rId8">
            <a:alphaModFix/>
          </a:blip>
          <a:srcRect b="12004" l="11645" r="0" t="14525"/>
          <a:stretch/>
        </p:blipFill>
        <p:spPr>
          <a:xfrm>
            <a:off x="6882550" y="2986119"/>
            <a:ext cx="836494" cy="6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4"/>
          <p:cNvSpPr txBox="1"/>
          <p:nvPr>
            <p:ph idx="3" type="title"/>
          </p:nvPr>
        </p:nvSpPr>
        <p:spPr>
          <a:xfrm>
            <a:off x="6177600" y="19777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Census</a:t>
            </a:r>
            <a:endParaRPr/>
          </a:p>
        </p:txBody>
      </p:sp>
      <p:sp>
        <p:nvSpPr>
          <p:cNvPr id="609" name="Google Shape;609;p44"/>
          <p:cNvSpPr txBox="1"/>
          <p:nvPr>
            <p:ph idx="5" type="subTitle"/>
          </p:nvPr>
        </p:nvSpPr>
        <p:spPr>
          <a:xfrm>
            <a:off x="6177600" y="23161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Rent Per State</a:t>
            </a:r>
            <a:endParaRPr/>
          </a:p>
        </p:txBody>
      </p:sp>
      <p:pic>
        <p:nvPicPr>
          <p:cNvPr id="610" name="Google Shape;6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700" y="1279150"/>
            <a:ext cx="636200" cy="6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44"/>
          <p:cNvSpPr txBox="1"/>
          <p:nvPr>
            <p:ph idx="6" type="title"/>
          </p:nvPr>
        </p:nvSpPr>
        <p:spPr>
          <a:xfrm>
            <a:off x="3448800" y="19777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HUD (HIC)</a:t>
            </a:r>
            <a:endParaRPr/>
          </a:p>
        </p:txBody>
      </p:sp>
      <p:sp>
        <p:nvSpPr>
          <p:cNvPr id="612" name="Google Shape;612;p44"/>
          <p:cNvSpPr txBox="1"/>
          <p:nvPr>
            <p:ph idx="8" type="subTitle"/>
          </p:nvPr>
        </p:nvSpPr>
        <p:spPr>
          <a:xfrm>
            <a:off x="3448800" y="23161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Beds for Homeless</a:t>
            </a:r>
            <a:endParaRPr/>
          </a:p>
        </p:txBody>
      </p:sp>
      <p:pic>
        <p:nvPicPr>
          <p:cNvPr id="613" name="Google Shape;61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900" y="1279150"/>
            <a:ext cx="636200" cy="6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5100" y="1341500"/>
            <a:ext cx="636200" cy="6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44"/>
          <p:cNvSpPr txBox="1"/>
          <p:nvPr>
            <p:ph type="title"/>
          </p:nvPr>
        </p:nvSpPr>
        <p:spPr>
          <a:xfrm>
            <a:off x="720000" y="19777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HUD (PIT)</a:t>
            </a:r>
            <a:endParaRPr/>
          </a:p>
        </p:txBody>
      </p:sp>
      <p:sp>
        <p:nvSpPr>
          <p:cNvPr id="616" name="Google Shape;616;p44"/>
          <p:cNvSpPr txBox="1"/>
          <p:nvPr>
            <p:ph idx="1" type="subTitle"/>
          </p:nvPr>
        </p:nvSpPr>
        <p:spPr>
          <a:xfrm>
            <a:off x="720000" y="23161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Counts of Homeless</a:t>
            </a:r>
            <a:endParaRPr/>
          </a:p>
        </p:txBody>
      </p:sp>
      <p:sp>
        <p:nvSpPr>
          <p:cNvPr id="617" name="Google Shape;617;p44"/>
          <p:cNvSpPr txBox="1"/>
          <p:nvPr>
            <p:ph idx="9" type="title"/>
          </p:nvPr>
        </p:nvSpPr>
        <p:spPr>
          <a:xfrm>
            <a:off x="720000" y="37611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  <p:sp>
        <p:nvSpPr>
          <p:cNvPr id="618" name="Google Shape;618;p44"/>
          <p:cNvSpPr txBox="1"/>
          <p:nvPr>
            <p:ph idx="14" type="subTitle"/>
          </p:nvPr>
        </p:nvSpPr>
        <p:spPr>
          <a:xfrm>
            <a:off x="720000" y="40995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State Population Data</a:t>
            </a:r>
            <a:endParaRPr/>
          </a:p>
        </p:txBody>
      </p:sp>
      <p:sp>
        <p:nvSpPr>
          <p:cNvPr id="619" name="Google Shape;619;p44"/>
          <p:cNvSpPr txBox="1"/>
          <p:nvPr>
            <p:ph idx="15" type="title"/>
          </p:nvPr>
        </p:nvSpPr>
        <p:spPr>
          <a:xfrm>
            <a:off x="3318350" y="3761100"/>
            <a:ext cx="2544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Developers</a:t>
            </a:r>
            <a:endParaRPr/>
          </a:p>
        </p:txBody>
      </p:sp>
      <p:sp>
        <p:nvSpPr>
          <p:cNvPr id="620" name="Google Shape;620;p44"/>
          <p:cNvSpPr txBox="1"/>
          <p:nvPr>
            <p:ph idx="17" type="subTitle"/>
          </p:nvPr>
        </p:nvSpPr>
        <p:spPr>
          <a:xfrm>
            <a:off x="3448800" y="40995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Center Latitude and Longitude Coordinates</a:t>
            </a:r>
            <a:endParaRPr/>
          </a:p>
        </p:txBody>
      </p:sp>
      <p:sp>
        <p:nvSpPr>
          <p:cNvPr id="621" name="Google Shape;621;p44"/>
          <p:cNvSpPr txBox="1"/>
          <p:nvPr>
            <p:ph idx="18" type="title"/>
          </p:nvPr>
        </p:nvSpPr>
        <p:spPr>
          <a:xfrm>
            <a:off x="6177600" y="37611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OpenWeather</a:t>
            </a:r>
            <a:endParaRPr/>
          </a:p>
        </p:txBody>
      </p:sp>
      <p:sp>
        <p:nvSpPr>
          <p:cNvPr id="622" name="Google Shape;622;p44"/>
          <p:cNvSpPr txBox="1"/>
          <p:nvPr>
            <p:ph idx="20" type="subTitle"/>
          </p:nvPr>
        </p:nvSpPr>
        <p:spPr>
          <a:xfrm>
            <a:off x="6177600" y="40995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of State Centers</a:t>
            </a:r>
            <a:endParaRPr/>
          </a:p>
        </p:txBody>
      </p:sp>
      <p:sp>
        <p:nvSpPr>
          <p:cNvPr id="623" name="Google Shape;623;p44"/>
          <p:cNvSpPr txBox="1"/>
          <p:nvPr>
            <p:ph idx="21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pic>
        <p:nvPicPr>
          <p:cNvPr id="624" name="Google Shape;62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5100" y="3015825"/>
            <a:ext cx="636200" cy="6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4200" y="2986125"/>
            <a:ext cx="695600" cy="6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44"/>
          <p:cNvPicPr preferRelativeResize="0"/>
          <p:nvPr/>
        </p:nvPicPr>
        <p:blipFill rotWithShape="1">
          <a:blip r:embed="rId8">
            <a:alphaModFix/>
          </a:blip>
          <a:srcRect b="12004" l="11645" r="0" t="14525"/>
          <a:stretch/>
        </p:blipFill>
        <p:spPr>
          <a:xfrm>
            <a:off x="6882550" y="2986119"/>
            <a:ext cx="836494" cy="6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4"/>
          <p:cNvSpPr/>
          <p:nvPr/>
        </p:nvSpPr>
        <p:spPr>
          <a:xfrm>
            <a:off x="572150" y="1112325"/>
            <a:ext cx="2608800" cy="3795600"/>
          </a:xfrm>
          <a:prstGeom prst="rect">
            <a:avLst/>
          </a:prstGeom>
          <a:solidFill>
            <a:srgbClr val="5270C6">
              <a:alpha val="84970"/>
            </a:srgbClr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28" name="Google Shape;628;p44"/>
          <p:cNvSpPr txBox="1"/>
          <p:nvPr>
            <p:ph idx="6" type="title"/>
          </p:nvPr>
        </p:nvSpPr>
        <p:spPr>
          <a:xfrm>
            <a:off x="720000" y="2647725"/>
            <a:ext cx="2246400" cy="338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Of Population That Is Homeless</a:t>
            </a:r>
            <a:endParaRPr/>
          </a:p>
        </p:txBody>
      </p:sp>
      <p:sp>
        <p:nvSpPr>
          <p:cNvPr id="629" name="Google Shape;629;p44"/>
          <p:cNvSpPr/>
          <p:nvPr/>
        </p:nvSpPr>
        <p:spPr>
          <a:xfrm>
            <a:off x="3278700" y="1112325"/>
            <a:ext cx="2631900" cy="1794300"/>
          </a:xfrm>
          <a:prstGeom prst="rect">
            <a:avLst/>
          </a:prstGeom>
          <a:solidFill>
            <a:srgbClr val="5270C6">
              <a:alpha val="84970"/>
            </a:srgbClr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30" name="Google Shape;630;p44"/>
          <p:cNvSpPr/>
          <p:nvPr/>
        </p:nvSpPr>
        <p:spPr>
          <a:xfrm>
            <a:off x="3278700" y="2986125"/>
            <a:ext cx="5251200" cy="1921800"/>
          </a:xfrm>
          <a:prstGeom prst="rect">
            <a:avLst/>
          </a:prstGeom>
          <a:solidFill>
            <a:srgbClr val="5270C6">
              <a:alpha val="84970"/>
            </a:srgbClr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31" name="Google Shape;631;p44"/>
          <p:cNvSpPr/>
          <p:nvPr/>
        </p:nvSpPr>
        <p:spPr>
          <a:xfrm>
            <a:off x="5985225" y="1112450"/>
            <a:ext cx="2544600" cy="1794300"/>
          </a:xfrm>
          <a:prstGeom prst="rect">
            <a:avLst/>
          </a:prstGeom>
          <a:solidFill>
            <a:srgbClr val="5270C6">
              <a:alpha val="84970"/>
            </a:srgbClr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32" name="Google Shape;632;p44"/>
          <p:cNvSpPr txBox="1"/>
          <p:nvPr>
            <p:ph idx="6" type="title"/>
          </p:nvPr>
        </p:nvSpPr>
        <p:spPr>
          <a:xfrm>
            <a:off x="3471450" y="1840400"/>
            <a:ext cx="2246400" cy="338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For</a:t>
            </a:r>
            <a:br>
              <a:rPr lang="en"/>
            </a:br>
            <a:r>
              <a:rPr lang="en"/>
              <a:t>Homeless</a:t>
            </a:r>
            <a:endParaRPr/>
          </a:p>
        </p:txBody>
      </p:sp>
      <p:sp>
        <p:nvSpPr>
          <p:cNvPr id="633" name="Google Shape;633;p44"/>
          <p:cNvSpPr txBox="1"/>
          <p:nvPr>
            <p:ph idx="6" type="title"/>
          </p:nvPr>
        </p:nvSpPr>
        <p:spPr>
          <a:xfrm>
            <a:off x="6134325" y="1840400"/>
            <a:ext cx="2246400" cy="338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To Not Be Homeless</a:t>
            </a:r>
            <a:endParaRPr/>
          </a:p>
        </p:txBody>
      </p:sp>
      <p:sp>
        <p:nvSpPr>
          <p:cNvPr id="634" name="Google Shape;634;p44"/>
          <p:cNvSpPr txBox="1"/>
          <p:nvPr>
            <p:ph idx="6" type="title"/>
          </p:nvPr>
        </p:nvSpPr>
        <p:spPr>
          <a:xfrm>
            <a:off x="3579000" y="3777825"/>
            <a:ext cx="4650600" cy="338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Difficulty Of Being Homeless (</a:t>
            </a:r>
            <a:r>
              <a:rPr lang="en"/>
              <a:t>Temperature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5"/>
          <p:cNvSpPr txBox="1"/>
          <p:nvPr>
            <p:ph idx="3" type="title"/>
          </p:nvPr>
        </p:nvSpPr>
        <p:spPr>
          <a:xfrm>
            <a:off x="6177600" y="19777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Census</a:t>
            </a:r>
            <a:endParaRPr/>
          </a:p>
        </p:txBody>
      </p:sp>
      <p:sp>
        <p:nvSpPr>
          <p:cNvPr id="640" name="Google Shape;640;p45"/>
          <p:cNvSpPr txBox="1"/>
          <p:nvPr>
            <p:ph idx="5" type="subTitle"/>
          </p:nvPr>
        </p:nvSpPr>
        <p:spPr>
          <a:xfrm>
            <a:off x="6177600" y="23161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Rent Per State</a:t>
            </a:r>
            <a:endParaRPr/>
          </a:p>
        </p:txBody>
      </p:sp>
      <p:pic>
        <p:nvPicPr>
          <p:cNvPr id="641" name="Google Shape;6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700" y="1279150"/>
            <a:ext cx="636200" cy="6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5"/>
          <p:cNvSpPr txBox="1"/>
          <p:nvPr>
            <p:ph idx="6" type="title"/>
          </p:nvPr>
        </p:nvSpPr>
        <p:spPr>
          <a:xfrm>
            <a:off x="3448800" y="19777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HUD (HIC)</a:t>
            </a:r>
            <a:endParaRPr/>
          </a:p>
        </p:txBody>
      </p:sp>
      <p:sp>
        <p:nvSpPr>
          <p:cNvPr id="643" name="Google Shape;643;p45"/>
          <p:cNvSpPr txBox="1"/>
          <p:nvPr>
            <p:ph idx="8" type="subTitle"/>
          </p:nvPr>
        </p:nvSpPr>
        <p:spPr>
          <a:xfrm>
            <a:off x="3448800" y="23161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Beds for Homeless</a:t>
            </a:r>
            <a:endParaRPr/>
          </a:p>
        </p:txBody>
      </p:sp>
      <p:pic>
        <p:nvPicPr>
          <p:cNvPr id="644" name="Google Shape;64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900" y="1279150"/>
            <a:ext cx="636200" cy="6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5100" y="1341500"/>
            <a:ext cx="636200" cy="6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5"/>
          <p:cNvSpPr txBox="1"/>
          <p:nvPr>
            <p:ph type="title"/>
          </p:nvPr>
        </p:nvSpPr>
        <p:spPr>
          <a:xfrm>
            <a:off x="720000" y="19777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HUD (PIT)</a:t>
            </a:r>
            <a:endParaRPr/>
          </a:p>
        </p:txBody>
      </p:sp>
      <p:sp>
        <p:nvSpPr>
          <p:cNvPr id="647" name="Google Shape;647;p45"/>
          <p:cNvSpPr txBox="1"/>
          <p:nvPr>
            <p:ph idx="1" type="subTitle"/>
          </p:nvPr>
        </p:nvSpPr>
        <p:spPr>
          <a:xfrm>
            <a:off x="720000" y="23161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Counts of Homeless</a:t>
            </a:r>
            <a:endParaRPr/>
          </a:p>
        </p:txBody>
      </p:sp>
      <p:sp>
        <p:nvSpPr>
          <p:cNvPr id="648" name="Google Shape;648;p45"/>
          <p:cNvSpPr txBox="1"/>
          <p:nvPr>
            <p:ph idx="9" type="title"/>
          </p:nvPr>
        </p:nvSpPr>
        <p:spPr>
          <a:xfrm>
            <a:off x="720000" y="37611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  <p:sp>
        <p:nvSpPr>
          <p:cNvPr id="649" name="Google Shape;649;p45"/>
          <p:cNvSpPr txBox="1"/>
          <p:nvPr>
            <p:ph idx="14" type="subTitle"/>
          </p:nvPr>
        </p:nvSpPr>
        <p:spPr>
          <a:xfrm>
            <a:off x="720000" y="40995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State Population Data</a:t>
            </a:r>
            <a:endParaRPr/>
          </a:p>
        </p:txBody>
      </p:sp>
      <p:sp>
        <p:nvSpPr>
          <p:cNvPr id="650" name="Google Shape;650;p45"/>
          <p:cNvSpPr txBox="1"/>
          <p:nvPr>
            <p:ph idx="15" type="title"/>
          </p:nvPr>
        </p:nvSpPr>
        <p:spPr>
          <a:xfrm>
            <a:off x="3318350" y="3761100"/>
            <a:ext cx="2544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Developers</a:t>
            </a:r>
            <a:endParaRPr/>
          </a:p>
        </p:txBody>
      </p:sp>
      <p:sp>
        <p:nvSpPr>
          <p:cNvPr id="651" name="Google Shape;651;p45"/>
          <p:cNvSpPr txBox="1"/>
          <p:nvPr>
            <p:ph idx="17" type="subTitle"/>
          </p:nvPr>
        </p:nvSpPr>
        <p:spPr>
          <a:xfrm>
            <a:off x="3448800" y="40995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Center Latitude and Longitude Coordinates</a:t>
            </a:r>
            <a:endParaRPr/>
          </a:p>
        </p:txBody>
      </p:sp>
      <p:sp>
        <p:nvSpPr>
          <p:cNvPr id="652" name="Google Shape;652;p45"/>
          <p:cNvSpPr txBox="1"/>
          <p:nvPr>
            <p:ph idx="18" type="title"/>
          </p:nvPr>
        </p:nvSpPr>
        <p:spPr>
          <a:xfrm>
            <a:off x="6177600" y="37611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OpenWeather</a:t>
            </a:r>
            <a:endParaRPr/>
          </a:p>
        </p:txBody>
      </p:sp>
      <p:sp>
        <p:nvSpPr>
          <p:cNvPr id="653" name="Google Shape;653;p45"/>
          <p:cNvSpPr txBox="1"/>
          <p:nvPr>
            <p:ph idx="20" type="subTitle"/>
          </p:nvPr>
        </p:nvSpPr>
        <p:spPr>
          <a:xfrm>
            <a:off x="6177600" y="40995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of State Centers</a:t>
            </a:r>
            <a:endParaRPr/>
          </a:p>
        </p:txBody>
      </p:sp>
      <p:sp>
        <p:nvSpPr>
          <p:cNvPr id="654" name="Google Shape;654;p45"/>
          <p:cNvSpPr txBox="1"/>
          <p:nvPr>
            <p:ph idx="21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pic>
        <p:nvPicPr>
          <p:cNvPr id="655" name="Google Shape;65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5100" y="3015825"/>
            <a:ext cx="636200" cy="6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4200" y="2986125"/>
            <a:ext cx="695600" cy="6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45"/>
          <p:cNvPicPr preferRelativeResize="0"/>
          <p:nvPr/>
        </p:nvPicPr>
        <p:blipFill rotWithShape="1">
          <a:blip r:embed="rId8">
            <a:alphaModFix/>
          </a:blip>
          <a:srcRect b="12004" l="11645" r="0" t="14525"/>
          <a:stretch/>
        </p:blipFill>
        <p:spPr>
          <a:xfrm>
            <a:off x="6882550" y="2986119"/>
            <a:ext cx="836494" cy="6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5"/>
          <p:cNvSpPr txBox="1"/>
          <p:nvPr/>
        </p:nvSpPr>
        <p:spPr>
          <a:xfrm rot="-1799881">
            <a:off x="702956" y="906094"/>
            <a:ext cx="1398084" cy="615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State + Year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2007-2021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659" name="Google Shape;659;p45"/>
          <p:cNvSpPr txBox="1"/>
          <p:nvPr/>
        </p:nvSpPr>
        <p:spPr>
          <a:xfrm rot="-1799881">
            <a:off x="3180231" y="1101119"/>
            <a:ext cx="1398084" cy="615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State + Year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2007-2021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660" name="Google Shape;660;p45"/>
          <p:cNvSpPr txBox="1"/>
          <p:nvPr/>
        </p:nvSpPr>
        <p:spPr>
          <a:xfrm rot="-1799881">
            <a:off x="6160556" y="991519"/>
            <a:ext cx="1398084" cy="615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State + Year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2010-2020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661" name="Google Shape;661;p45"/>
          <p:cNvSpPr txBox="1"/>
          <p:nvPr/>
        </p:nvSpPr>
        <p:spPr>
          <a:xfrm rot="-1799881">
            <a:off x="404306" y="2944494"/>
            <a:ext cx="1398084" cy="615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State + Year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2010-2019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662" name="Google Shape;662;p45"/>
          <p:cNvSpPr txBox="1"/>
          <p:nvPr/>
        </p:nvSpPr>
        <p:spPr>
          <a:xfrm rot="-1799881">
            <a:off x="3075706" y="2838544"/>
            <a:ext cx="1398084" cy="4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State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663" name="Google Shape;663;p45"/>
          <p:cNvSpPr txBox="1"/>
          <p:nvPr/>
        </p:nvSpPr>
        <p:spPr>
          <a:xfrm rot="-1799576">
            <a:off x="5808657" y="2793615"/>
            <a:ext cx="1572936" cy="615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Lat/Long + Hour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1979 - 2022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6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669" name="Google Shape;669;p46"/>
          <p:cNvSpPr txBox="1"/>
          <p:nvPr>
            <p:ph idx="1" type="body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Combining data from many sources resulted in the </a:t>
            </a:r>
            <a:r>
              <a:rPr b="1" lang="en" sz="1600"/>
              <a:t>collective </a:t>
            </a:r>
            <a:r>
              <a:rPr lang="en" sz="1600"/>
              <a:t>constraints.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Getting </a:t>
            </a:r>
            <a:r>
              <a:rPr b="1" lang="en" sz="1600"/>
              <a:t>"Weather Data"</a:t>
            </a:r>
            <a:r>
              <a:rPr lang="en" sz="1600"/>
              <a:t> for each state was tough.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data?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Subject for Elementary - 2nd Grade: Inventions &amp; Simple Machines by Slidesgo">
  <a:themeElements>
    <a:clrScheme name="Simple Light">
      <a:dk1>
        <a:srgbClr val="1D2947"/>
      </a:dk1>
      <a:lt1>
        <a:srgbClr val="374D87"/>
      </a:lt1>
      <a:dk2>
        <a:srgbClr val="CCD2E0"/>
      </a:dk2>
      <a:lt2>
        <a:srgbClr val="5270C6"/>
      </a:lt2>
      <a:accent1>
        <a:srgbClr val="5B7FD1"/>
      </a:accent1>
      <a:accent2>
        <a:srgbClr val="4CB8D4"/>
      </a:accent2>
      <a:accent3>
        <a:srgbClr val="FC800D"/>
      </a:accent3>
      <a:accent4>
        <a:srgbClr val="F7B200"/>
      </a:accent4>
      <a:accent5>
        <a:srgbClr val="F0D14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