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a447b58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fa447b58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fa447b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fa447b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a447b58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a447b58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a447b58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fa447b58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fa447b5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fa447b5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fa447b58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fa447b58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a447b58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a447b58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fa447b589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fa447b589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71250" y="1535225"/>
            <a:ext cx="78015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Storytelling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74725" y="285950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is the Global Sales over the years?</a:t>
            </a:r>
            <a:endParaRPr sz="23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33042" y="1419000"/>
            <a:ext cx="30741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Video games were not that hit during mid 20th </a:t>
            </a:r>
            <a:r>
              <a:rPr lang="en"/>
              <a:t>Century</a:t>
            </a:r>
            <a:r>
              <a:rPr lang="en"/>
              <a:t>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Minimum global sales </a:t>
            </a:r>
            <a:r>
              <a:rPr lang="en"/>
              <a:t>occurred</a:t>
            </a:r>
            <a:r>
              <a:rPr lang="en"/>
              <a:t> in 1960s which was 0.44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Maximum</a:t>
            </a:r>
            <a:r>
              <a:rPr lang="en"/>
              <a:t> global sales </a:t>
            </a:r>
            <a:r>
              <a:rPr lang="en"/>
              <a:t>occurred</a:t>
            </a:r>
            <a:r>
              <a:rPr lang="en"/>
              <a:t> in 2008 which was 688.30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global sales were 0.51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see that sales data is </a:t>
            </a:r>
            <a:r>
              <a:rPr b="1" lang="en"/>
              <a:t>Negative skewed</a:t>
            </a:r>
            <a:r>
              <a:rPr lang="en"/>
              <a:t>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50" y="1141525"/>
            <a:ext cx="5049226" cy="28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72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Which type of Genre has most global sales?</a:t>
            </a:r>
            <a:endParaRPr sz="23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44000" y="1456875"/>
            <a:ext cx="28977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sales is done by the Action genre which is 1762 millions worldwide.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action genre is liked by most of the users.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sales is done by Strategy genre which is 176.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75" y="1144200"/>
            <a:ext cx="5180523" cy="30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0"/>
            <a:ext cx="75057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are the top picks in genre by the user?</a:t>
            </a:r>
            <a:endParaRPr sz="23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99239" y="1573800"/>
            <a:ext cx="30618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above plot we can see that,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of the users like to play Action genre which is evident as most sales is done by that genre.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</a:t>
            </a:r>
            <a:r>
              <a:rPr lang="en"/>
              <a:t>surprisingly</a:t>
            </a:r>
            <a:r>
              <a:rPr lang="en"/>
              <a:t>, User count for shooting genre is very close to Action genre.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is the case for Role Playing games.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means most of the shooting and Role playing games could be free of cost.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50" y="960900"/>
            <a:ext cx="5339373" cy="30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905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Which is best selling genre on each platform?</a:t>
            </a:r>
            <a:endParaRPr sz="25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53075" y="1514338"/>
            <a:ext cx="29439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Nintendo DS has the highest popularity in the simulation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PS2 has the highest popularity in the sports genre action genre coming close to a second spot.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PS3 has the highest popularity in the action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Nintendo wii has the highest popularity in the sports genre.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Xbox 360 has the highest popularity in the shooter genre.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00" y="1327175"/>
            <a:ext cx="4933574" cy="28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72450" y="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</a:t>
            </a:r>
            <a:r>
              <a:rPr lang="en" sz="2500"/>
              <a:t> games in North America?</a:t>
            </a:r>
            <a:endParaRPr sz="25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44175" y="1677488"/>
            <a:ext cx="32097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Genre is by far the most sold gaming genre in North America.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Strategy gaming genre has the lowest sales in North America.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Misc and Platform gaming genres have the closest share of sales.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875" y="1151400"/>
            <a:ext cx="5164027" cy="29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916850" y="14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 games in Europe?</a:t>
            </a:r>
            <a:endParaRPr sz="25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43844" y="1602850"/>
            <a:ext cx="29493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Action is the most sold genre in Europe with the sales of 525.3 millions.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Sports is second most sold genre in Europe with the sales of 321.8 millions.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Least sold games according to the genre is Strategy games with a sales of 45.7 millions.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25" y="1287825"/>
            <a:ext cx="5073275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08223" y="1939463"/>
            <a:ext cx="31713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Role playing genre has by far the highest sales in japan.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Shooter gaming genres have the lowest sales in </a:t>
            </a:r>
            <a:r>
              <a:rPr lang="en"/>
              <a:t>japan</a:t>
            </a:r>
            <a:r>
              <a:rPr lang="en"/>
              <a:t>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Although, Action genre is the most sold game all over the but it lack sales in Japan.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916850" y="14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 games in Japan?</a:t>
            </a:r>
            <a:endParaRPr sz="25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525" y="1319650"/>
            <a:ext cx="5336377" cy="28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214875"/>
            <a:ext cx="750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49500" y="1394700"/>
            <a:ext cx="78450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Playing is most sold in Japan, which makes japan the largest </a:t>
            </a:r>
            <a:r>
              <a:rPr lang="en"/>
              <a:t>community</a:t>
            </a:r>
            <a:r>
              <a:rPr lang="en"/>
              <a:t> for Role Playing Games.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is by far the most popular </a:t>
            </a:r>
            <a:r>
              <a:rPr lang="en"/>
              <a:t>genre</a:t>
            </a:r>
            <a:r>
              <a:rPr lang="en"/>
              <a:t> all over the world in terms of user count.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is also has the most sales all over the world.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Though Action game genre has the highest sales but in terms of player count Shooter genre comes close second.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Rise of sales in 1990’s was </a:t>
            </a:r>
            <a:r>
              <a:rPr lang="en"/>
              <a:t>because</a:t>
            </a:r>
            <a:r>
              <a:rPr lang="en"/>
              <a:t> of </a:t>
            </a:r>
            <a:r>
              <a:rPr lang="en"/>
              <a:t>launch of Playstation 1.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decline after 2008 shows that other factors were in play which have reduced the sales in Console gaming.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These other factors could be Mobile Gaming or PC games.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