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55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167CB-E88D-4CE2-B3FC-ED16C2EF5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F3A3E3-A17F-472E-AF0F-6428CA172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2FA08-C5AF-481B-B6AA-53A6E9F6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2023-2459-44A2-9442-675A2BF1E93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64526-752E-4872-ABDF-A1E01305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DF077-144D-4011-85A2-37A0A24E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E61AF-66FF-4998-A5F3-89C65339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00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0D9DF-4DD9-4A86-AF50-C3B98AB4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C38FA4-4AB3-4143-9ECB-A0ABDC88E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26822-399C-4078-8CA6-1746C559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2023-2459-44A2-9442-675A2BF1E93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3A7A7-F5D2-4BD0-84A4-810CE421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1A107-FC27-4DDB-87F0-3AA5EFDD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E61AF-66FF-4998-A5F3-89C65339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70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6266BD-DECE-44AC-8558-F4AE9A16B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C33A68-AB5A-442D-BEA9-F3F44241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56A6C-B380-4C18-938C-8F5CED48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2023-2459-44A2-9442-675A2BF1E93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003AD-0E07-4AE3-8954-379473A3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6D936-0247-4119-ADF6-FD426260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E61AF-66FF-4998-A5F3-89C65339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7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0EC1-8C8F-4451-AAC6-8C9EBB3A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5B0BB-FB59-491B-9D64-5C7DFE75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F0269-5D87-4FC2-85E8-BE24FE2F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2023-2459-44A2-9442-675A2BF1E93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24F26-4B9B-4EB6-9E42-86716561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418CC-BA99-4CD5-BAF8-B3B4F540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E61AF-66FF-4998-A5F3-89C65339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1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59D31-C809-45F1-A251-00BBDD92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0971F2-9C3B-4EEF-B283-89C7A0F53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ECE4B-A506-43C7-8BAC-426403C0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2023-2459-44A2-9442-675A2BF1E93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6935F-B5C2-4AED-A053-BEBFC910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16EAE-57C7-4D95-A969-7C339C52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E61AF-66FF-4998-A5F3-89C65339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6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7EB6F-81ED-4FB0-BC1E-C9478E12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5475D-3151-4629-A993-BA4ADAEBD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961B1D-9C95-4889-B710-FCF234335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158B2-C7AF-4760-AA2B-FB920ED6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2023-2459-44A2-9442-675A2BF1E93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CA925-6FFC-4405-B3E0-DD521E6B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A0C927-3F4D-42EA-B685-F565C339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E61AF-66FF-4998-A5F3-89C65339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1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D2447-489B-4D21-A121-1B12FF20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CE583-CF0E-4FE7-A208-3577E51EF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866A2D-BC12-473A-A019-9EB90DF70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7D56FE-92BF-47FE-AAF4-06D89834C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75E146-04D5-4F7D-9158-9B9AC881A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E9996-08EB-4AF1-AE07-567DDE9E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2023-2459-44A2-9442-675A2BF1E93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2118C-1E69-4424-8520-58019293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CC2660-5B61-4E7A-8918-440628CA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E61AF-66FF-4998-A5F3-89C65339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8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16125-2BA2-4EF1-ADDF-EEF6AF72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47CB44-49C0-438F-8CCA-AA2BC6EF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2023-2459-44A2-9442-675A2BF1E93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00ADA9-46CA-4A08-8CD2-B72A2C11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8C969B-616B-40B9-B49A-EBB78CB5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E61AF-66FF-4998-A5F3-89C65339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2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976991-978E-4F6C-B460-7AE28D8E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2023-2459-44A2-9442-675A2BF1E93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0D6D5A-E5B8-4117-9E3A-01FB577A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63AED6-3EF1-4FC6-8ADC-482A6C38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E61AF-66FF-4998-A5F3-89C65339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24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1ECF0-B453-47E0-93E0-6108FDC1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00516-71A7-4626-9262-D6758F18D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6FE35E-4921-4A28-BEEB-E31F3F309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1158FF-CA99-41DD-B93D-79BA780C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2023-2459-44A2-9442-675A2BF1E93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E22C0-D8F6-43EE-81E6-FA970227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0BD03-08D9-4498-967E-AD58C604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E61AF-66FF-4998-A5F3-89C65339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5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8D351-800F-441A-BF4A-3C1A8E6A5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315997-3AF6-419D-BECC-8B1DCBC53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CFA8E-5FDD-4BF8-9CA1-DB152D897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A42C0-926B-4BAD-B8EB-6479BA5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2023-2459-44A2-9442-675A2BF1E93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94DD3E-59B7-4432-83B3-2932556C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ED017-345E-41DB-8C0F-84DD2D13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E61AF-66FF-4998-A5F3-89C65339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3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C5D43C-BC79-44C2-8FCD-B2CFCB1E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CE615-38BF-4A5A-B12D-4BAFCA73A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D9B93-8A5E-4D2B-8B4C-CB5574A83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E2023-2459-44A2-9442-675A2BF1E93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CFEC0-D2FD-4564-8DAF-01EDD2DD4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F1B4C-A4D0-4523-886B-610025D94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E61AF-66FF-4998-A5F3-89C65339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3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EE7D31-B050-48BB-9407-0B0A9B1CA228}"/>
              </a:ext>
            </a:extLst>
          </p:cNvPr>
          <p:cNvSpPr/>
          <p:nvPr/>
        </p:nvSpPr>
        <p:spPr>
          <a:xfrm>
            <a:off x="2392822" y="1888620"/>
            <a:ext cx="2401370" cy="240137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0" dirty="0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FP1</a:t>
            </a:r>
            <a:endParaRPr lang="ko-KR" altLang="en-US" sz="13000" dirty="0">
              <a:solidFill>
                <a:schemeClr val="tx1">
                  <a:lumMod val="75000"/>
                  <a:lumOff val="25000"/>
                </a:schemeClr>
              </a:solidFill>
              <a:latin typeface="An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1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Anton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Jangwon Choi</dc:creator>
  <cp:lastModifiedBy>Jangwon Choi</cp:lastModifiedBy>
  <cp:revision>1</cp:revision>
  <dcterms:created xsi:type="dcterms:W3CDTF">2021-10-23T08:32:22Z</dcterms:created>
  <dcterms:modified xsi:type="dcterms:W3CDTF">2021-10-23T08:34:12Z</dcterms:modified>
</cp:coreProperties>
</file>