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69"/>
    <a:srgbClr val="FFD53B"/>
    <a:srgbClr val="807FBB"/>
    <a:srgbClr val="4BA0E7"/>
    <a:srgbClr val="FFC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5D1F0-5406-4D20-AC17-7021EB7D7D7D}" v="2" dt="2019-03-25T15:25:22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GARCIA, AITOR (CW)" userId="b036c7c3-9526-40a7-b60b-1f1ab53e9b67" providerId="ADAL" clId="{4C85D1F0-5406-4D20-AC17-7021EB7D7D7D}"/>
    <pc:docChg chg="modSld modMainMaster">
      <pc:chgData name="ALONSO GARCIA, AITOR (CW)" userId="b036c7c3-9526-40a7-b60b-1f1ab53e9b67" providerId="ADAL" clId="{4C85D1F0-5406-4D20-AC17-7021EB7D7D7D}" dt="2019-03-25T15:25:22.895" v="1"/>
      <pc:docMkLst>
        <pc:docMk/>
      </pc:docMkLst>
      <pc:sldChg chg="modSp">
        <pc:chgData name="ALONSO GARCIA, AITOR (CW)" userId="b036c7c3-9526-40a7-b60b-1f1ab53e9b67" providerId="ADAL" clId="{4C85D1F0-5406-4D20-AC17-7021EB7D7D7D}" dt="2019-03-25T15:25:22.895" v="1"/>
        <pc:sldMkLst>
          <pc:docMk/>
          <pc:sldMk cId="3656410335" sldId="256"/>
        </pc:sldMkLst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k cId="3656410335" sldId="256"/>
            <ac:spMk id="4" creationId="{35DD76BB-6A6D-4413-8859-7B58D58B76E8}"/>
          </ac:spMkLst>
        </pc:spChg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k cId="3656410335" sldId="256"/>
            <ac:spMk id="8" creationId="{6EFFCC22-C674-4332-AC5B-B8DB588F57DF}"/>
          </ac:spMkLst>
        </pc:spChg>
        <pc:spChg chg="mod">
          <ac:chgData name="ALONSO GARCIA, AITOR (CW)" userId="b036c7c3-9526-40a7-b60b-1f1ab53e9b67" providerId="ADAL" clId="{4C85D1F0-5406-4D20-AC17-7021EB7D7D7D}" dt="2019-03-25T15:25:15.812" v="0"/>
          <ac:spMkLst>
            <pc:docMk/>
            <pc:sldMk cId="3656410335" sldId="256"/>
            <ac:spMk id="9" creationId="{0D1C3B8A-A29E-4FD5-A6CF-48E62CF649F0}"/>
          </ac:spMkLst>
        </pc:spChg>
        <pc:spChg chg="mod">
          <ac:chgData name="ALONSO GARCIA, AITOR (CW)" userId="b036c7c3-9526-40a7-b60b-1f1ab53e9b67" providerId="ADAL" clId="{4C85D1F0-5406-4D20-AC17-7021EB7D7D7D}" dt="2019-03-25T15:25:15.812" v="0"/>
          <ac:spMkLst>
            <pc:docMk/>
            <pc:sldMk cId="3656410335" sldId="256"/>
            <ac:spMk id="16" creationId="{8AE9CBFA-8E34-499F-9BDC-4F42C7C7B726}"/>
          </ac:spMkLst>
        </pc:spChg>
        <pc:spChg chg="mod">
          <ac:chgData name="ALONSO GARCIA, AITOR (CW)" userId="b036c7c3-9526-40a7-b60b-1f1ab53e9b67" providerId="ADAL" clId="{4C85D1F0-5406-4D20-AC17-7021EB7D7D7D}" dt="2019-03-25T15:25:15.812" v="0"/>
          <ac:spMkLst>
            <pc:docMk/>
            <pc:sldMk cId="3656410335" sldId="256"/>
            <ac:spMk id="24" creationId="{E66034B0-2771-433D-9156-DC0E290E0321}"/>
          </ac:spMkLst>
        </pc:spChg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k cId="3656410335" sldId="256"/>
            <ac:spMk id="31" creationId="{5FF9D2CE-0AB8-4DE8-A8C2-D49013DC178B}"/>
          </ac:spMkLst>
        </pc:spChg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k cId="3656410335" sldId="256"/>
            <ac:spMk id="36" creationId="{7CB604FC-186D-4EF7-AE6A-4A95E7E8EAF7}"/>
          </ac:spMkLst>
        </pc:spChg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k cId="3656410335" sldId="256"/>
            <ac:spMk id="67" creationId="{2F8EBAE5-DC6F-43C4-96B5-18074F6925C8}"/>
          </ac:spMkLst>
        </pc:spChg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k cId="3656410335" sldId="256"/>
            <ac:spMk id="78" creationId="{224F1C8E-4B94-43AE-A935-8B91EC95D8B2}"/>
          </ac:spMkLst>
        </pc:spChg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k cId="3656410335" sldId="256"/>
            <ac:spMk id="98" creationId="{1FFC418D-2476-438A-B6B8-034C6402BEFE}"/>
          </ac:spMkLst>
        </pc:spChg>
        <pc:spChg chg="mod">
          <ac:chgData name="ALONSO GARCIA, AITOR (CW)" userId="b036c7c3-9526-40a7-b60b-1f1ab53e9b67" providerId="ADAL" clId="{4C85D1F0-5406-4D20-AC17-7021EB7D7D7D}" dt="2019-03-25T15:25:15.812" v="0"/>
          <ac:spMkLst>
            <pc:docMk/>
            <pc:sldMk cId="3656410335" sldId="256"/>
            <ac:spMk id="103" creationId="{FFF9F0E7-BE34-4B2E-AEC0-419EA09082B8}"/>
          </ac:spMkLst>
        </pc:spChg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k cId="3656410335" sldId="256"/>
            <ac:spMk id="128" creationId="{DBF65026-AE83-4129-B0F6-ED8000C36C4B}"/>
          </ac:spMkLst>
        </pc:spChg>
        <pc:grpChg chg="mod">
          <ac:chgData name="ALONSO GARCIA, AITOR (CW)" userId="b036c7c3-9526-40a7-b60b-1f1ab53e9b67" providerId="ADAL" clId="{4C85D1F0-5406-4D20-AC17-7021EB7D7D7D}" dt="2019-03-25T15:25:22.895" v="1"/>
          <ac:grpSpMkLst>
            <pc:docMk/>
            <pc:sldMk cId="3656410335" sldId="256"/>
            <ac:grpSpMk id="10" creationId="{58C0DDF3-06DF-414B-A6F6-4019726D1F45}"/>
          </ac:grpSpMkLst>
        </pc:grpChg>
        <pc:grpChg chg="mod">
          <ac:chgData name="ALONSO GARCIA, AITOR (CW)" userId="b036c7c3-9526-40a7-b60b-1f1ab53e9b67" providerId="ADAL" clId="{4C85D1F0-5406-4D20-AC17-7021EB7D7D7D}" dt="2019-03-25T15:25:22.895" v="1"/>
          <ac:grpSpMkLst>
            <pc:docMk/>
            <pc:sldMk cId="3656410335" sldId="256"/>
            <ac:grpSpMk id="14" creationId="{C98A9187-9B0D-4F83-959C-13ED11055871}"/>
          </ac:grpSpMkLst>
        </pc:grpChg>
        <pc:grpChg chg="mod">
          <ac:chgData name="ALONSO GARCIA, AITOR (CW)" userId="b036c7c3-9526-40a7-b60b-1f1ab53e9b67" providerId="ADAL" clId="{4C85D1F0-5406-4D20-AC17-7021EB7D7D7D}" dt="2019-03-25T15:25:22.895" v="1"/>
          <ac:grpSpMkLst>
            <pc:docMk/>
            <pc:sldMk cId="3656410335" sldId="256"/>
            <ac:grpSpMk id="22" creationId="{8787F3B8-6D27-4555-BC02-B7CDB608D6FC}"/>
          </ac:grpSpMkLst>
        </pc:grpChg>
        <pc:grpChg chg="mod">
          <ac:chgData name="ALONSO GARCIA, AITOR (CW)" userId="b036c7c3-9526-40a7-b60b-1f1ab53e9b67" providerId="ADAL" clId="{4C85D1F0-5406-4D20-AC17-7021EB7D7D7D}" dt="2019-03-25T15:25:22.895" v="1"/>
          <ac:grpSpMkLst>
            <pc:docMk/>
            <pc:sldMk cId="3656410335" sldId="256"/>
            <ac:grpSpMk id="104" creationId="{613728E8-C391-40CC-945F-FD73F2A9CEC2}"/>
          </ac:grpSpMkLst>
        </pc:grpChg>
        <pc:picChg chg="mod">
          <ac:chgData name="ALONSO GARCIA, AITOR (CW)" userId="b036c7c3-9526-40a7-b60b-1f1ab53e9b67" providerId="ADAL" clId="{4C85D1F0-5406-4D20-AC17-7021EB7D7D7D}" dt="2019-03-25T15:25:22.895" v="1"/>
          <ac:picMkLst>
            <pc:docMk/>
            <pc:sldMk cId="3656410335" sldId="256"/>
            <ac:picMk id="20" creationId="{B282D2ED-7988-481F-8265-4FA8169A714C}"/>
          </ac:picMkLst>
        </pc:picChg>
        <pc:picChg chg="mod">
          <ac:chgData name="ALONSO GARCIA, AITOR (CW)" userId="b036c7c3-9526-40a7-b60b-1f1ab53e9b67" providerId="ADAL" clId="{4C85D1F0-5406-4D20-AC17-7021EB7D7D7D}" dt="2019-03-25T15:25:22.895" v="1"/>
          <ac:picMkLst>
            <pc:docMk/>
            <pc:sldMk cId="3656410335" sldId="256"/>
            <ac:picMk id="76" creationId="{CE10E51D-9209-4248-8A40-FF83E646DA97}"/>
          </ac:picMkLst>
        </pc:picChg>
        <pc:picChg chg="mod">
          <ac:chgData name="ALONSO GARCIA, AITOR (CW)" userId="b036c7c3-9526-40a7-b60b-1f1ab53e9b67" providerId="ADAL" clId="{4C85D1F0-5406-4D20-AC17-7021EB7D7D7D}" dt="2019-03-25T15:25:22.895" v="1"/>
          <ac:picMkLst>
            <pc:docMk/>
            <pc:sldMk cId="3656410335" sldId="256"/>
            <ac:picMk id="101" creationId="{E6A5CEAE-1BE5-41D9-AD8E-C2667299B1C6}"/>
          </ac:picMkLst>
        </pc:picChg>
        <pc:picChg chg="mod">
          <ac:chgData name="ALONSO GARCIA, AITOR (CW)" userId="b036c7c3-9526-40a7-b60b-1f1ab53e9b67" providerId="ADAL" clId="{4C85D1F0-5406-4D20-AC17-7021EB7D7D7D}" dt="2019-03-25T15:25:22.895" v="1"/>
          <ac:picMkLst>
            <pc:docMk/>
            <pc:sldMk cId="3656410335" sldId="256"/>
            <ac:picMk id="110" creationId="{C8B88187-A55D-4F0A-88EC-BA02DACDD64E}"/>
          </ac:picMkLst>
        </pc:picChg>
        <pc:picChg chg="mod">
          <ac:chgData name="ALONSO GARCIA, AITOR (CW)" userId="b036c7c3-9526-40a7-b60b-1f1ab53e9b67" providerId="ADAL" clId="{4C85D1F0-5406-4D20-AC17-7021EB7D7D7D}" dt="2019-03-25T15:25:22.895" v="1"/>
          <ac:picMkLst>
            <pc:docMk/>
            <pc:sldMk cId="3656410335" sldId="256"/>
            <ac:picMk id="114" creationId="{8E414CCD-6B00-4264-841D-5F00E8033D3F}"/>
          </ac:picMkLst>
        </pc:picChg>
        <pc:picChg chg="mod">
          <ac:chgData name="ALONSO GARCIA, AITOR (CW)" userId="b036c7c3-9526-40a7-b60b-1f1ab53e9b67" providerId="ADAL" clId="{4C85D1F0-5406-4D20-AC17-7021EB7D7D7D}" dt="2019-03-25T15:25:22.895" v="1"/>
          <ac:picMkLst>
            <pc:docMk/>
            <pc:sldMk cId="3656410335" sldId="256"/>
            <ac:picMk id="120" creationId="{2E23437E-D491-4844-8F88-D9D34339F372}"/>
          </ac:picMkLst>
        </pc:picChg>
        <pc:picChg chg="mod">
          <ac:chgData name="ALONSO GARCIA, AITOR (CW)" userId="b036c7c3-9526-40a7-b60b-1f1ab53e9b67" providerId="ADAL" clId="{4C85D1F0-5406-4D20-AC17-7021EB7D7D7D}" dt="2019-03-25T15:25:22.895" v="1"/>
          <ac:picMkLst>
            <pc:docMk/>
            <pc:sldMk cId="3656410335" sldId="256"/>
            <ac:picMk id="121" creationId="{F2F42D0F-1096-4933-B2BA-F2D5714649FB}"/>
          </ac:picMkLst>
        </pc:picChg>
        <pc:picChg chg="mod">
          <ac:chgData name="ALONSO GARCIA, AITOR (CW)" userId="b036c7c3-9526-40a7-b60b-1f1ab53e9b67" providerId="ADAL" clId="{4C85D1F0-5406-4D20-AC17-7021EB7D7D7D}" dt="2019-03-25T15:25:22.895" v="1"/>
          <ac:picMkLst>
            <pc:docMk/>
            <pc:sldMk cId="3656410335" sldId="256"/>
            <ac:picMk id="125" creationId="{E393CC19-D746-455D-B432-E6635BAF9B7B}"/>
          </ac:picMkLst>
        </pc:picChg>
        <pc:picChg chg="mod">
          <ac:chgData name="ALONSO GARCIA, AITOR (CW)" userId="b036c7c3-9526-40a7-b60b-1f1ab53e9b67" providerId="ADAL" clId="{4C85D1F0-5406-4D20-AC17-7021EB7D7D7D}" dt="2019-03-25T15:25:22.895" v="1"/>
          <ac:picMkLst>
            <pc:docMk/>
            <pc:sldMk cId="3656410335" sldId="256"/>
            <ac:picMk id="1028" creationId="{92C25D81-EC4E-4264-A1B3-55F133CDC9E0}"/>
          </ac:picMkLst>
        </pc:picChg>
        <pc:picChg chg="mod">
          <ac:chgData name="ALONSO GARCIA, AITOR (CW)" userId="b036c7c3-9526-40a7-b60b-1f1ab53e9b67" providerId="ADAL" clId="{4C85D1F0-5406-4D20-AC17-7021EB7D7D7D}" dt="2019-03-25T15:25:22.895" v="1"/>
          <ac:picMkLst>
            <pc:docMk/>
            <pc:sldMk cId="3656410335" sldId="256"/>
            <ac:picMk id="1030" creationId="{0113D666-10F7-4D7D-ABAE-AB95FB599A99}"/>
          </ac:picMkLst>
        </pc:picChg>
        <pc:picChg chg="mod">
          <ac:chgData name="ALONSO GARCIA, AITOR (CW)" userId="b036c7c3-9526-40a7-b60b-1f1ab53e9b67" providerId="ADAL" clId="{4C85D1F0-5406-4D20-AC17-7021EB7D7D7D}" dt="2019-03-25T15:25:22.895" v="1"/>
          <ac:picMkLst>
            <pc:docMk/>
            <pc:sldMk cId="3656410335" sldId="256"/>
            <ac:picMk id="1036" creationId="{0C67D1EC-3B05-4AB8-98B3-23EA5CFB15C3}"/>
          </ac:picMkLst>
        </pc:pic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6" creationId="{8CC26AE3-6C1F-4011-87E8-AF736DB56E9D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13" creationId="{798EC741-91F8-48D5-892A-3950916DDFE4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17" creationId="{C1D0FBF5-688B-4E99-A4EA-C220D0DE9A68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25" creationId="{D8EE1FC4-7729-4FF6-A352-F363F25D5DB5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32" creationId="{319EEA73-91E8-4A49-97B6-5FEF9F659691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55" creationId="{9B5CC0A7-EA24-4377-90E9-D1294FA55836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56" creationId="{66E8454C-75BB-4B0A-A574-8F3EA0A62BF1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58" creationId="{F1F28E44-F2B0-4DF0-9FE9-78082BC6065B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59" creationId="{5CB5695E-6209-4A42-8CF9-A9D367EDFEC7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68" creationId="{A8FB3ADA-A643-4D37-9FB1-7C6424240D78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85" creationId="{682F91AE-FDCB-4584-A817-185E1DC15A07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86" creationId="{D93A468C-74A5-4787-BF99-5C0160811648}"/>
          </ac:cxnSpMkLst>
        </pc:cxnChg>
        <pc:cxnChg chg="mod">
          <ac:chgData name="ALONSO GARCIA, AITOR (CW)" userId="b036c7c3-9526-40a7-b60b-1f1ab53e9b67" providerId="ADAL" clId="{4C85D1F0-5406-4D20-AC17-7021EB7D7D7D}" dt="2019-03-25T15:25:22.895" v="1"/>
          <ac:cxnSpMkLst>
            <pc:docMk/>
            <pc:sldMk cId="3656410335" sldId="256"/>
            <ac:cxnSpMk id="90" creationId="{62AE6FAE-6B58-477F-9FB7-32C982EE9185}"/>
          </ac:cxnSpMkLst>
        </pc:cxnChg>
      </pc:sldChg>
      <pc:sldMasterChg chg="modSp modSldLayout">
        <pc:chgData name="ALONSO GARCIA, AITOR (CW)" userId="b036c7c3-9526-40a7-b60b-1f1ab53e9b67" providerId="ADAL" clId="{4C85D1F0-5406-4D20-AC17-7021EB7D7D7D}" dt="2019-03-25T15:25:15.812" v="0"/>
        <pc:sldMasterMkLst>
          <pc:docMk/>
          <pc:sldMasterMk cId="4024555038" sldId="2147483648"/>
        </pc:sldMasterMkLst>
        <pc:spChg chg="mod">
          <ac:chgData name="ALONSO GARCIA, AITOR (CW)" userId="b036c7c3-9526-40a7-b60b-1f1ab53e9b67" providerId="ADAL" clId="{4C85D1F0-5406-4D20-AC17-7021EB7D7D7D}" dt="2019-03-25T15:25:15.812" v="0"/>
          <ac:spMkLst>
            <pc:docMk/>
            <pc:sldMasterMk cId="4024555038" sldId="2147483648"/>
            <ac:spMk id="2" creationId="{7C344D32-FB3A-4A10-9294-764C89A8C449}"/>
          </ac:spMkLst>
        </pc:spChg>
        <pc:spChg chg="mod">
          <ac:chgData name="ALONSO GARCIA, AITOR (CW)" userId="b036c7c3-9526-40a7-b60b-1f1ab53e9b67" providerId="ADAL" clId="{4C85D1F0-5406-4D20-AC17-7021EB7D7D7D}" dt="2019-03-25T15:25:15.812" v="0"/>
          <ac:spMkLst>
            <pc:docMk/>
            <pc:sldMasterMk cId="4024555038" sldId="2147483648"/>
            <ac:spMk id="3" creationId="{D60C53A9-3A44-41B4-8B30-ED1FC8A3F732}"/>
          </ac:spMkLst>
        </pc:spChg>
        <pc:spChg chg="mod">
          <ac:chgData name="ALONSO GARCIA, AITOR (CW)" userId="b036c7c3-9526-40a7-b60b-1f1ab53e9b67" providerId="ADAL" clId="{4C85D1F0-5406-4D20-AC17-7021EB7D7D7D}" dt="2019-03-25T15:25:15.812" v="0"/>
          <ac:spMkLst>
            <pc:docMk/>
            <pc:sldMasterMk cId="4024555038" sldId="2147483648"/>
            <ac:spMk id="4" creationId="{1F9B77BB-4F5E-496E-92AE-23A373C0CBC3}"/>
          </ac:spMkLst>
        </pc:spChg>
        <pc:spChg chg="mod">
          <ac:chgData name="ALONSO GARCIA, AITOR (CW)" userId="b036c7c3-9526-40a7-b60b-1f1ab53e9b67" providerId="ADAL" clId="{4C85D1F0-5406-4D20-AC17-7021EB7D7D7D}" dt="2019-03-25T15:25:15.812" v="0"/>
          <ac:spMkLst>
            <pc:docMk/>
            <pc:sldMasterMk cId="4024555038" sldId="2147483648"/>
            <ac:spMk id="5" creationId="{7F823AF9-44AA-48BC-BB45-D162F73864F6}"/>
          </ac:spMkLst>
        </pc:spChg>
        <pc:spChg chg="mod">
          <ac:chgData name="ALONSO GARCIA, AITOR (CW)" userId="b036c7c3-9526-40a7-b60b-1f1ab53e9b67" providerId="ADAL" clId="{4C85D1F0-5406-4D20-AC17-7021EB7D7D7D}" dt="2019-03-25T15:25:15.812" v="0"/>
          <ac:spMkLst>
            <pc:docMk/>
            <pc:sldMasterMk cId="4024555038" sldId="2147483648"/>
            <ac:spMk id="6" creationId="{F4951B59-F7AC-4424-A54F-453E58C9B868}"/>
          </ac:spMkLst>
        </pc:spChg>
        <pc:sldLayoutChg chg="modSp">
          <pc:chgData name="ALONSO GARCIA, AITOR (CW)" userId="b036c7c3-9526-40a7-b60b-1f1ab53e9b67" providerId="ADAL" clId="{4C85D1F0-5406-4D20-AC17-7021EB7D7D7D}" dt="2019-03-25T15:25:15.812" v="0"/>
          <pc:sldLayoutMkLst>
            <pc:docMk/>
            <pc:sldMasterMk cId="4024555038" sldId="2147483648"/>
            <pc:sldLayoutMk cId="3428977580" sldId="2147483649"/>
          </pc:sldLayoutMkLst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3428977580" sldId="2147483649"/>
              <ac:spMk id="2" creationId="{D2163187-2754-48DE-8939-2771CC7AA437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3428977580" sldId="2147483649"/>
              <ac:spMk id="3" creationId="{A43E6DC7-74BE-4EAC-97C0-4672DA4E0165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15.812" v="0"/>
          <pc:sldLayoutMkLst>
            <pc:docMk/>
            <pc:sldMasterMk cId="4024555038" sldId="2147483648"/>
            <pc:sldLayoutMk cId="2697427846" sldId="2147483651"/>
          </pc:sldLayoutMkLst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2697427846" sldId="2147483651"/>
              <ac:spMk id="2" creationId="{12B13E16-0E6A-4530-AF12-513FA3BE8F09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2697427846" sldId="2147483651"/>
              <ac:spMk id="3" creationId="{CAF48FF7-CD84-4BB0-9613-4650ED38E835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15.812" v="0"/>
          <pc:sldLayoutMkLst>
            <pc:docMk/>
            <pc:sldMasterMk cId="4024555038" sldId="2147483648"/>
            <pc:sldLayoutMk cId="1308570123" sldId="2147483652"/>
          </pc:sldLayoutMkLst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1308570123" sldId="2147483652"/>
              <ac:spMk id="3" creationId="{20068AF0-B211-42B1-8409-CC80E5154E88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1308570123" sldId="2147483652"/>
              <ac:spMk id="4" creationId="{021E73E8-8F46-4B6A-AE46-19D7A74DE488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15.812" v="0"/>
          <pc:sldLayoutMkLst>
            <pc:docMk/>
            <pc:sldMasterMk cId="4024555038" sldId="2147483648"/>
            <pc:sldLayoutMk cId="255260578" sldId="2147483653"/>
          </pc:sldLayoutMkLst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255260578" sldId="2147483653"/>
              <ac:spMk id="2" creationId="{F60A4836-AB85-408D-9665-0BE851D579A7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255260578" sldId="2147483653"/>
              <ac:spMk id="3" creationId="{5F5A51A2-B79E-4CA8-B897-1BD7579DCB4F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255260578" sldId="2147483653"/>
              <ac:spMk id="4" creationId="{0DD2D022-D629-475B-A53C-3EF6942CF17A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255260578" sldId="2147483653"/>
              <ac:spMk id="5" creationId="{706B86B3-8B32-4558-8093-E19DD6E8EBAF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255260578" sldId="2147483653"/>
              <ac:spMk id="6" creationId="{EA4E48B9-964E-4DAA-B229-BA167B417492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15.812" v="0"/>
          <pc:sldLayoutMkLst>
            <pc:docMk/>
            <pc:sldMasterMk cId="4024555038" sldId="2147483648"/>
            <pc:sldLayoutMk cId="932511025" sldId="2147483656"/>
          </pc:sldLayoutMkLst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932511025" sldId="2147483656"/>
              <ac:spMk id="2" creationId="{D21E33FA-81F5-4539-818B-8DD30402C3D2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932511025" sldId="2147483656"/>
              <ac:spMk id="3" creationId="{74A15183-AAD0-4C7A-9EED-5B9860FE3073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932511025" sldId="2147483656"/>
              <ac:spMk id="4" creationId="{18E02512-7446-422A-B5CA-CA1DA5B0170E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15.812" v="0"/>
          <pc:sldLayoutMkLst>
            <pc:docMk/>
            <pc:sldMasterMk cId="4024555038" sldId="2147483648"/>
            <pc:sldLayoutMk cId="3601125430" sldId="2147483657"/>
          </pc:sldLayoutMkLst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3601125430" sldId="2147483657"/>
              <ac:spMk id="2" creationId="{2A068DEC-0B8E-4C8D-9ECD-8ACF2F05F0FD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3601125430" sldId="2147483657"/>
              <ac:spMk id="3" creationId="{C893EEB6-1B99-4D7E-99D9-B9588C03F7A8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3601125430" sldId="2147483657"/>
              <ac:spMk id="4" creationId="{BD375F87-A760-42BE-B951-B69CF859D7EA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15.812" v="0"/>
          <pc:sldLayoutMkLst>
            <pc:docMk/>
            <pc:sldMasterMk cId="4024555038" sldId="2147483648"/>
            <pc:sldLayoutMk cId="3694880296" sldId="2147483659"/>
          </pc:sldLayoutMkLst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3694880296" sldId="2147483659"/>
              <ac:spMk id="2" creationId="{07F18577-AA29-42F7-81E4-80F2C8714FF7}"/>
            </ac:spMkLst>
          </pc:spChg>
          <pc:spChg chg="mod">
            <ac:chgData name="ALONSO GARCIA, AITOR (CW)" userId="b036c7c3-9526-40a7-b60b-1f1ab53e9b67" providerId="ADAL" clId="{4C85D1F0-5406-4D20-AC17-7021EB7D7D7D}" dt="2019-03-25T15:25:15.812" v="0"/>
            <ac:spMkLst>
              <pc:docMk/>
              <pc:sldMasterMk cId="4024555038" sldId="2147483648"/>
              <pc:sldLayoutMk cId="3694880296" sldId="2147483659"/>
              <ac:spMk id="3" creationId="{FA5F6220-1E4E-4259-8FF0-26CB49785EF8}"/>
            </ac:spMkLst>
          </pc:spChg>
        </pc:sldLayoutChg>
      </pc:sldMasterChg>
      <pc:sldMasterChg chg="modSp modSldLayout">
        <pc:chgData name="ALONSO GARCIA, AITOR (CW)" userId="b036c7c3-9526-40a7-b60b-1f1ab53e9b67" providerId="ADAL" clId="{4C85D1F0-5406-4D20-AC17-7021EB7D7D7D}" dt="2019-03-25T15:25:22.895" v="1"/>
        <pc:sldMasterMkLst>
          <pc:docMk/>
          <pc:sldMasterMk cId="153508323" sldId="2147483660"/>
        </pc:sldMasterMkLst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asterMk cId="153508323" sldId="2147483660"/>
            <ac:spMk id="2" creationId="{00000000-0000-0000-0000-000000000000}"/>
          </ac:spMkLst>
        </pc:spChg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asterMk cId="153508323" sldId="2147483660"/>
            <ac:spMk id="3" creationId="{00000000-0000-0000-0000-000000000000}"/>
          </ac:spMkLst>
        </pc:spChg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asterMk cId="153508323" sldId="2147483660"/>
            <ac:spMk id="4" creationId="{00000000-0000-0000-0000-000000000000}"/>
          </ac:spMkLst>
        </pc:spChg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asterMk cId="153508323" sldId="2147483660"/>
            <ac:spMk id="5" creationId="{00000000-0000-0000-0000-000000000000}"/>
          </ac:spMkLst>
        </pc:spChg>
        <pc:spChg chg="mod">
          <ac:chgData name="ALONSO GARCIA, AITOR (CW)" userId="b036c7c3-9526-40a7-b60b-1f1ab53e9b67" providerId="ADAL" clId="{4C85D1F0-5406-4D20-AC17-7021EB7D7D7D}" dt="2019-03-25T15:25:22.895" v="1"/>
          <ac:spMkLst>
            <pc:docMk/>
            <pc:sldMasterMk cId="153508323" sldId="2147483660"/>
            <ac:spMk id="6" creationId="{00000000-0000-0000-0000-000000000000}"/>
          </ac:spMkLst>
        </pc:spChg>
        <pc:sldLayoutChg chg="modSp">
          <pc:chgData name="ALONSO GARCIA, AITOR (CW)" userId="b036c7c3-9526-40a7-b60b-1f1ab53e9b67" providerId="ADAL" clId="{4C85D1F0-5406-4D20-AC17-7021EB7D7D7D}" dt="2019-03-25T15:25:22.895" v="1"/>
          <pc:sldLayoutMkLst>
            <pc:docMk/>
            <pc:sldMasterMk cId="153508323" sldId="2147483660"/>
            <pc:sldLayoutMk cId="2462534154" sldId="2147483661"/>
          </pc:sldLayoutMkLst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2462534154" sldId="2147483661"/>
              <ac:spMk id="2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2462534154" sldId="2147483661"/>
              <ac:spMk id="3" creationId="{00000000-0000-0000-0000-000000000000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22.895" v="1"/>
          <pc:sldLayoutMkLst>
            <pc:docMk/>
            <pc:sldMasterMk cId="153508323" sldId="2147483660"/>
            <pc:sldLayoutMk cId="341449389" sldId="2147483663"/>
          </pc:sldLayoutMkLst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341449389" sldId="2147483663"/>
              <ac:spMk id="2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341449389" sldId="2147483663"/>
              <ac:spMk id="3" creationId="{00000000-0000-0000-0000-000000000000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22.895" v="1"/>
          <pc:sldLayoutMkLst>
            <pc:docMk/>
            <pc:sldMasterMk cId="153508323" sldId="2147483660"/>
            <pc:sldLayoutMk cId="1825416754" sldId="2147483664"/>
          </pc:sldLayoutMkLst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1825416754" sldId="2147483664"/>
              <ac:spMk id="3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1825416754" sldId="2147483664"/>
              <ac:spMk id="4" creationId="{00000000-0000-0000-0000-000000000000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22.895" v="1"/>
          <pc:sldLayoutMkLst>
            <pc:docMk/>
            <pc:sldMasterMk cId="153508323" sldId="2147483660"/>
            <pc:sldLayoutMk cId="2045840051" sldId="2147483665"/>
          </pc:sldLayoutMkLst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2045840051" sldId="2147483665"/>
              <ac:spMk id="2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2045840051" sldId="2147483665"/>
              <ac:spMk id="3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2045840051" sldId="2147483665"/>
              <ac:spMk id="4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2045840051" sldId="2147483665"/>
              <ac:spMk id="5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2045840051" sldId="2147483665"/>
              <ac:spMk id="6" creationId="{00000000-0000-0000-0000-000000000000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22.895" v="1"/>
          <pc:sldLayoutMkLst>
            <pc:docMk/>
            <pc:sldMasterMk cId="153508323" sldId="2147483660"/>
            <pc:sldLayoutMk cId="3376919989" sldId="2147483668"/>
          </pc:sldLayoutMkLst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3376919989" sldId="2147483668"/>
              <ac:spMk id="2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3376919989" sldId="2147483668"/>
              <ac:spMk id="3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3376919989" sldId="2147483668"/>
              <ac:spMk id="4" creationId="{00000000-0000-0000-0000-000000000000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22.895" v="1"/>
          <pc:sldLayoutMkLst>
            <pc:docMk/>
            <pc:sldMasterMk cId="153508323" sldId="2147483660"/>
            <pc:sldLayoutMk cId="769992460" sldId="2147483669"/>
          </pc:sldLayoutMkLst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769992460" sldId="2147483669"/>
              <ac:spMk id="2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769992460" sldId="2147483669"/>
              <ac:spMk id="3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769992460" sldId="2147483669"/>
              <ac:spMk id="4" creationId="{00000000-0000-0000-0000-000000000000}"/>
            </ac:spMkLst>
          </pc:spChg>
        </pc:sldLayoutChg>
        <pc:sldLayoutChg chg="modSp">
          <pc:chgData name="ALONSO GARCIA, AITOR (CW)" userId="b036c7c3-9526-40a7-b60b-1f1ab53e9b67" providerId="ADAL" clId="{4C85D1F0-5406-4D20-AC17-7021EB7D7D7D}" dt="2019-03-25T15:25:22.895" v="1"/>
          <pc:sldLayoutMkLst>
            <pc:docMk/>
            <pc:sldMasterMk cId="153508323" sldId="2147483660"/>
            <pc:sldLayoutMk cId="870563375" sldId="2147483671"/>
          </pc:sldLayoutMkLst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870563375" sldId="2147483671"/>
              <ac:spMk id="2" creationId="{00000000-0000-0000-0000-000000000000}"/>
            </ac:spMkLst>
          </pc:spChg>
          <pc:spChg chg="mod">
            <ac:chgData name="ALONSO GARCIA, AITOR (CW)" userId="b036c7c3-9526-40a7-b60b-1f1ab53e9b67" providerId="ADAL" clId="{4C85D1F0-5406-4D20-AC17-7021EB7D7D7D}" dt="2019-03-25T15:25:22.895" v="1"/>
            <ac:spMkLst>
              <pc:docMk/>
              <pc:sldMasterMk cId="153508323" sldId="2147483660"/>
              <pc:sldLayoutMk cId="87056337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6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4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4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3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1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9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30D1-C1AA-410A-B12F-90C7553F8556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C246-B73A-4AB3-A581-F5A5244A2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E6A5CEAE-1BE5-41D9-AD8E-C2667299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8916" y="2355854"/>
            <a:ext cx="2247028" cy="19755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DD76BB-6A6D-4413-8859-7B58D58B76E8}"/>
              </a:ext>
            </a:extLst>
          </p:cNvPr>
          <p:cNvSpPr/>
          <p:nvPr/>
        </p:nvSpPr>
        <p:spPr>
          <a:xfrm>
            <a:off x="2078628" y="2351520"/>
            <a:ext cx="1423029" cy="109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Twitter</a:t>
            </a: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Stream/histórico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C26AE3-6C1F-4011-87E8-AF736DB56E9D}"/>
              </a:ext>
            </a:extLst>
          </p:cNvPr>
          <p:cNvCxnSpPr>
            <a:cxnSpLocks/>
          </p:cNvCxnSpPr>
          <p:nvPr/>
        </p:nvCxnSpPr>
        <p:spPr>
          <a:xfrm>
            <a:off x="3694370" y="2637073"/>
            <a:ext cx="4372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FFCC22-C674-4332-AC5B-B8DB588F57DF}"/>
              </a:ext>
            </a:extLst>
          </p:cNvPr>
          <p:cNvSpPr/>
          <p:nvPr/>
        </p:nvSpPr>
        <p:spPr>
          <a:xfrm>
            <a:off x="3566116" y="3008432"/>
            <a:ext cx="639106" cy="4283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350" dirty="0">
                <a:solidFill>
                  <a:schemeClr val="tx1"/>
                </a:solidFill>
              </a:rPr>
              <a:t>Query</a:t>
            </a:r>
            <a:endParaRPr lang="en-US" sz="135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C0DDF3-06DF-414B-A6F6-4019726D1F45}"/>
              </a:ext>
            </a:extLst>
          </p:cNvPr>
          <p:cNvGrpSpPr/>
          <p:nvPr/>
        </p:nvGrpSpPr>
        <p:grpSpPr>
          <a:xfrm>
            <a:off x="4299094" y="2116450"/>
            <a:ext cx="1194373" cy="1331726"/>
            <a:chOff x="4072270" y="692673"/>
            <a:chExt cx="1897372" cy="22844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1F1EF2-D0E4-4A9E-9C13-2C86A980D220}"/>
                </a:ext>
              </a:extLst>
            </p:cNvPr>
            <p:cNvSpPr/>
            <p:nvPr/>
          </p:nvSpPr>
          <p:spPr>
            <a:xfrm>
              <a:off x="4072270" y="993912"/>
              <a:ext cx="1897372" cy="19832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130969" indent="-130969">
                <a:buFont typeface="Arial" panose="020B0604020202020204" pitchFamily="34" charset="0"/>
                <a:buChar char="•"/>
              </a:pPr>
              <a:r>
                <a:rPr lang="es-ES" sz="1050" dirty="0">
                  <a:solidFill>
                    <a:schemeClr val="tx1"/>
                  </a:solidFill>
                </a:rPr>
                <a:t>ID Mensaje</a:t>
              </a:r>
            </a:p>
            <a:p>
              <a:pPr marL="130969" indent="-130969">
                <a:buFont typeface="Arial" panose="020B0604020202020204" pitchFamily="34" charset="0"/>
                <a:buChar char="•"/>
              </a:pPr>
              <a:r>
                <a:rPr lang="es-ES" sz="1050" dirty="0">
                  <a:solidFill>
                    <a:schemeClr val="tx1"/>
                  </a:solidFill>
                </a:rPr>
                <a:t>Texto</a:t>
              </a:r>
            </a:p>
            <a:p>
              <a:pPr marL="130969" indent="-13096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Usuario</a:t>
              </a:r>
            </a:p>
            <a:p>
              <a:pPr marL="130969" indent="-13096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Time Stamp</a:t>
              </a:r>
            </a:p>
            <a:p>
              <a:pPr marL="130969" indent="-13096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Hastags + URL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C3B8A-A29E-4FD5-A6CF-48E62CF649F0}"/>
                </a:ext>
              </a:extLst>
            </p:cNvPr>
            <p:cNvSpPr txBox="1"/>
            <p:nvPr/>
          </p:nvSpPr>
          <p:spPr>
            <a:xfrm>
              <a:off x="4072270" y="692673"/>
              <a:ext cx="1897372" cy="43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/>
                <a:t>BBDD - Mensajes</a:t>
              </a:r>
              <a:endParaRPr lang="en-US" sz="1050" dirty="0"/>
            </a:p>
          </p:txBody>
        </p:sp>
      </p:grpSp>
      <p:pic>
        <p:nvPicPr>
          <p:cNvPr id="1028" name="Picture 4" descr="Resultado de imagen de sql">
            <a:extLst>
              <a:ext uri="{FF2B5EF4-FFF2-40B4-BE49-F238E27FC236}">
                <a16:creationId xmlns:a16="http://schemas.microsoft.com/office/drawing/2014/main" id="{92C25D81-EC4E-4264-A1B3-55F133CD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95" b="92143" l="8556" r="93111">
                        <a14:foregroundMark x1="8556" y1="19286" x2="8556" y2="19286"/>
                        <a14:foregroundMark x1="28222" y1="92143" x2="28222" y2="92143"/>
                        <a14:foregroundMark x1="27222" y1="3333" x2="27222" y2="3333"/>
                        <a14:foregroundMark x1="69889" y1="35238" x2="69889" y2="35238"/>
                        <a14:foregroundMark x1="57000" y1="49048" x2="57000" y2="49048"/>
                        <a14:foregroundMark x1="87222" y1="53333" x2="87222" y2="53333"/>
                        <a14:foregroundMark x1="93111" y1="65476" x2="93111" y2="65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606" y="1721975"/>
            <a:ext cx="606721" cy="28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zure">
            <a:extLst>
              <a:ext uri="{FF2B5EF4-FFF2-40B4-BE49-F238E27FC236}">
                <a16:creationId xmlns:a16="http://schemas.microsoft.com/office/drawing/2014/main" id="{0113D666-10F7-4D7D-ABAE-AB95FB59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98" y="1680130"/>
            <a:ext cx="733647" cy="36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98A9187-9B0D-4F83-959C-13ED11055871}"/>
              </a:ext>
            </a:extLst>
          </p:cNvPr>
          <p:cNvGrpSpPr/>
          <p:nvPr/>
        </p:nvGrpSpPr>
        <p:grpSpPr>
          <a:xfrm>
            <a:off x="5989666" y="2084552"/>
            <a:ext cx="1068572" cy="1363625"/>
            <a:chOff x="4072270" y="637953"/>
            <a:chExt cx="1897372" cy="23391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81A095-2786-43FA-9C41-362062208517}"/>
                </a:ext>
              </a:extLst>
            </p:cNvPr>
            <p:cNvSpPr/>
            <p:nvPr/>
          </p:nvSpPr>
          <p:spPr>
            <a:xfrm>
              <a:off x="4072270" y="993912"/>
              <a:ext cx="1897372" cy="19832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130969" indent="-130969">
                <a:buFont typeface="Arial" panose="020B0604020202020204" pitchFamily="34" charset="0"/>
                <a:buChar char="•"/>
              </a:pPr>
              <a:endParaRPr lang="es-ES" sz="1050" dirty="0">
                <a:solidFill>
                  <a:schemeClr val="tx1"/>
                </a:solidFill>
              </a:endParaRPr>
            </a:p>
            <a:p>
              <a:pPr marL="130969" indent="-130969">
                <a:buFont typeface="Arial" panose="020B0604020202020204" pitchFamily="34" charset="0"/>
                <a:buChar char="•"/>
              </a:pPr>
              <a:r>
                <a:rPr lang="es-ES" sz="1050" dirty="0">
                  <a:solidFill>
                    <a:schemeClr val="tx1"/>
                  </a:solidFill>
                </a:rPr>
                <a:t>ID Mensaje</a:t>
              </a:r>
            </a:p>
            <a:p>
              <a:pPr marL="130969" indent="-130969">
                <a:buFont typeface="Arial" panose="020B0604020202020204" pitchFamily="34" charset="0"/>
                <a:buChar char="•"/>
              </a:pPr>
              <a:r>
                <a:rPr lang="es-ES" sz="1050" dirty="0">
                  <a:solidFill>
                    <a:schemeClr val="tx1"/>
                  </a:solidFill>
                </a:rPr>
                <a:t>Categoría</a:t>
              </a:r>
            </a:p>
            <a:p>
              <a:pPr marL="130969" indent="-13096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Usuario</a:t>
              </a:r>
            </a:p>
            <a:p>
              <a:pPr marL="130969" indent="-13096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Time Stamp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E9CBFA-8E34-499F-9BDC-4F42C7C7B726}"/>
                </a:ext>
              </a:extLst>
            </p:cNvPr>
            <p:cNvSpPr txBox="1"/>
            <p:nvPr/>
          </p:nvSpPr>
          <p:spPr>
            <a:xfrm>
              <a:off x="4072270" y="637953"/>
              <a:ext cx="1897372" cy="712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/>
                <a:t>BBDD – CAT.MSG</a:t>
              </a:r>
              <a:endParaRPr lang="en-US" sz="105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D0FBF5-688B-4E99-A4EA-C220D0DE9A68}"/>
              </a:ext>
            </a:extLst>
          </p:cNvPr>
          <p:cNvCxnSpPr>
            <a:cxnSpLocks/>
          </p:cNvCxnSpPr>
          <p:nvPr/>
        </p:nvCxnSpPr>
        <p:spPr>
          <a:xfrm>
            <a:off x="5563031" y="2637073"/>
            <a:ext cx="396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8EC741-91F8-48D5-892A-3950916DDFE4}"/>
              </a:ext>
            </a:extLst>
          </p:cNvPr>
          <p:cNvCxnSpPr>
            <a:cxnSpLocks/>
          </p:cNvCxnSpPr>
          <p:nvPr/>
        </p:nvCxnSpPr>
        <p:spPr>
          <a:xfrm flipV="1">
            <a:off x="4299095" y="2004894"/>
            <a:ext cx="5613995" cy="418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87F3B8-6D27-4555-BC02-B7CDB608D6FC}"/>
              </a:ext>
            </a:extLst>
          </p:cNvPr>
          <p:cNvGrpSpPr/>
          <p:nvPr/>
        </p:nvGrpSpPr>
        <p:grpSpPr>
          <a:xfrm>
            <a:off x="8796671" y="2073169"/>
            <a:ext cx="1191770" cy="1363625"/>
            <a:chOff x="4072270" y="637953"/>
            <a:chExt cx="1897372" cy="233916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442691-7D6B-4D67-8493-2BDA13DD0AD6}"/>
                </a:ext>
              </a:extLst>
            </p:cNvPr>
            <p:cNvSpPr/>
            <p:nvPr/>
          </p:nvSpPr>
          <p:spPr>
            <a:xfrm>
              <a:off x="4072270" y="993912"/>
              <a:ext cx="1897372" cy="19832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130969" indent="-13096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Usuario</a:t>
              </a:r>
            </a:p>
            <a:p>
              <a:pPr marL="130969" indent="-13096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Cat. Principales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tx1"/>
                </a:solidFill>
              </a:endParaRPr>
            </a:p>
            <a:p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6034B0-2771-433D-9156-DC0E290E0321}"/>
                </a:ext>
              </a:extLst>
            </p:cNvPr>
            <p:cNvSpPr txBox="1"/>
            <p:nvPr/>
          </p:nvSpPr>
          <p:spPr>
            <a:xfrm>
              <a:off x="4072270" y="637953"/>
              <a:ext cx="1897372" cy="43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/>
                <a:t>BBDD – CAT.US</a:t>
              </a:r>
              <a:endParaRPr lang="en-US" sz="1050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E1FC4-7729-4FF6-A352-F363F25D5DB5}"/>
              </a:ext>
            </a:extLst>
          </p:cNvPr>
          <p:cNvCxnSpPr>
            <a:cxnSpLocks/>
          </p:cNvCxnSpPr>
          <p:nvPr/>
        </p:nvCxnSpPr>
        <p:spPr>
          <a:xfrm>
            <a:off x="8453773" y="2637073"/>
            <a:ext cx="2565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B282D2ED-7988-481F-8265-4FA8169A7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6019" y="4939085"/>
            <a:ext cx="342900" cy="3429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FF9D2CE-0AB8-4DE8-A8C2-D49013DC178B}"/>
              </a:ext>
            </a:extLst>
          </p:cNvPr>
          <p:cNvSpPr/>
          <p:nvPr/>
        </p:nvSpPr>
        <p:spPr>
          <a:xfrm>
            <a:off x="4178920" y="4745042"/>
            <a:ext cx="955601" cy="53694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25" dirty="0">
                <a:solidFill>
                  <a:schemeClr val="tx1"/>
                </a:solidFill>
              </a:rPr>
              <a:t>Buscar amigos</a:t>
            </a:r>
            <a:endParaRPr lang="en-US" sz="825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19EEA73-91E8-4A49-97B6-5FEF9F659691}"/>
              </a:ext>
            </a:extLst>
          </p:cNvPr>
          <p:cNvCxnSpPr>
            <a:cxnSpLocks/>
            <a:stCxn id="102" idx="0"/>
            <a:endCxn id="4" idx="2"/>
          </p:cNvCxnSpPr>
          <p:nvPr/>
        </p:nvCxnSpPr>
        <p:spPr>
          <a:xfrm rot="16200000" flipV="1">
            <a:off x="3616406" y="2621911"/>
            <a:ext cx="1216502" cy="286903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CB604FC-186D-4EF7-AE6A-4A95E7E8EAF7}"/>
              </a:ext>
            </a:extLst>
          </p:cNvPr>
          <p:cNvSpPr/>
          <p:nvPr/>
        </p:nvSpPr>
        <p:spPr>
          <a:xfrm>
            <a:off x="3499292" y="3642221"/>
            <a:ext cx="1808399" cy="53694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25" dirty="0">
                <a:solidFill>
                  <a:schemeClr val="tx1"/>
                </a:solidFill>
              </a:rPr>
              <a:t>API: </a:t>
            </a:r>
          </a:p>
          <a:p>
            <a:pPr algn="ctr"/>
            <a:r>
              <a:rPr lang="es-ES" sz="825" dirty="0">
                <a:solidFill>
                  <a:schemeClr val="tx1"/>
                </a:solidFill>
              </a:rPr>
              <a:t>Histórico Tweets usuario</a:t>
            </a:r>
            <a:endParaRPr lang="en-US" sz="825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5CC0A7-EA24-4377-90E9-D1294FA55836}"/>
              </a:ext>
            </a:extLst>
          </p:cNvPr>
          <p:cNvCxnSpPr>
            <a:cxnSpLocks/>
          </p:cNvCxnSpPr>
          <p:nvPr/>
        </p:nvCxnSpPr>
        <p:spPr>
          <a:xfrm>
            <a:off x="3685067" y="2802253"/>
            <a:ext cx="45454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E8454C-75BB-4B0A-A574-8F3EA0A62BF1}"/>
              </a:ext>
            </a:extLst>
          </p:cNvPr>
          <p:cNvCxnSpPr>
            <a:cxnSpLocks/>
          </p:cNvCxnSpPr>
          <p:nvPr/>
        </p:nvCxnSpPr>
        <p:spPr>
          <a:xfrm>
            <a:off x="5548672" y="2802253"/>
            <a:ext cx="39606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F28E44-F2B0-4DF0-9FE9-78082BC6065B}"/>
              </a:ext>
            </a:extLst>
          </p:cNvPr>
          <p:cNvCxnSpPr>
            <a:cxnSpLocks/>
          </p:cNvCxnSpPr>
          <p:nvPr/>
        </p:nvCxnSpPr>
        <p:spPr>
          <a:xfrm>
            <a:off x="8445799" y="2802253"/>
            <a:ext cx="255185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CB5695E-6209-4A42-8CF9-A9D367EDFEC7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 rot="5400000">
            <a:off x="7743235" y="2975750"/>
            <a:ext cx="1188280" cy="2110364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F8EBAE5-DC6F-43C4-96B5-18074F6925C8}"/>
              </a:ext>
            </a:extLst>
          </p:cNvPr>
          <p:cNvSpPr/>
          <p:nvPr/>
        </p:nvSpPr>
        <p:spPr>
          <a:xfrm>
            <a:off x="6570679" y="4625072"/>
            <a:ext cx="1423029" cy="109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Modelo recomendador</a:t>
            </a: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(Max5)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FB3ADA-A643-4D37-9FB1-7C6424240D78}"/>
              </a:ext>
            </a:extLst>
          </p:cNvPr>
          <p:cNvCxnSpPr>
            <a:cxnSpLocks/>
            <a:stCxn id="20" idx="3"/>
            <a:endCxn id="102" idx="1"/>
          </p:cNvCxnSpPr>
          <p:nvPr/>
        </p:nvCxnSpPr>
        <p:spPr>
          <a:xfrm>
            <a:off x="4178919" y="5110537"/>
            <a:ext cx="967660" cy="51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24F1C8E-4B94-43AE-A935-8B91EC95D8B2}"/>
              </a:ext>
            </a:extLst>
          </p:cNvPr>
          <p:cNvSpPr/>
          <p:nvPr/>
        </p:nvSpPr>
        <p:spPr>
          <a:xfrm>
            <a:off x="7424208" y="2280675"/>
            <a:ext cx="961787" cy="1156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Mod. NLP clasificación categorías</a:t>
            </a:r>
          </a:p>
        </p:txBody>
      </p:sp>
      <p:pic>
        <p:nvPicPr>
          <p:cNvPr id="76" name="Graphic 75" descr="Braille">
            <a:extLst>
              <a:ext uri="{FF2B5EF4-FFF2-40B4-BE49-F238E27FC236}">
                <a16:creationId xmlns:a16="http://schemas.microsoft.com/office/drawing/2014/main" id="{CE10E51D-9209-4248-8A40-FF83E646D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0095" y="2254236"/>
            <a:ext cx="479740" cy="479739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2F91AE-FDCB-4584-A817-185E1DC15A07}"/>
              </a:ext>
            </a:extLst>
          </p:cNvPr>
          <p:cNvCxnSpPr>
            <a:cxnSpLocks/>
          </p:cNvCxnSpPr>
          <p:nvPr/>
        </p:nvCxnSpPr>
        <p:spPr>
          <a:xfrm>
            <a:off x="7153070" y="2637073"/>
            <a:ext cx="2565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93A468C-74A5-4787-BF99-5C0160811648}"/>
              </a:ext>
            </a:extLst>
          </p:cNvPr>
          <p:cNvCxnSpPr>
            <a:cxnSpLocks/>
          </p:cNvCxnSpPr>
          <p:nvPr/>
        </p:nvCxnSpPr>
        <p:spPr>
          <a:xfrm>
            <a:off x="7145096" y="2802253"/>
            <a:ext cx="255185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62AE6FAE-6B58-477F-9FB7-32C982EE9185}"/>
              </a:ext>
            </a:extLst>
          </p:cNvPr>
          <p:cNvCxnSpPr>
            <a:cxnSpLocks/>
            <a:stCxn id="67" idx="2"/>
            <a:endCxn id="20" idx="2"/>
          </p:cNvCxnSpPr>
          <p:nvPr/>
        </p:nvCxnSpPr>
        <p:spPr>
          <a:xfrm rot="5400000" flipH="1">
            <a:off x="5424960" y="3864495"/>
            <a:ext cx="439743" cy="3274724"/>
          </a:xfrm>
          <a:prstGeom prst="curvedConnector3">
            <a:avLst>
              <a:gd name="adj1" fmla="val -38989"/>
            </a:avLst>
          </a:prstGeom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1FFC418D-2476-438A-B6B8-034C6402BEFE}"/>
              </a:ext>
            </a:extLst>
          </p:cNvPr>
          <p:cNvSpPr/>
          <p:nvPr/>
        </p:nvSpPr>
        <p:spPr>
          <a:xfrm>
            <a:off x="-2659138" y="2801190"/>
            <a:ext cx="477535" cy="10849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rgbClr val="FF5069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13728E8-C391-40CC-945F-FD73F2A9CEC2}"/>
              </a:ext>
            </a:extLst>
          </p:cNvPr>
          <p:cNvGrpSpPr/>
          <p:nvPr/>
        </p:nvGrpSpPr>
        <p:grpSpPr>
          <a:xfrm>
            <a:off x="5146579" y="4664680"/>
            <a:ext cx="1025188" cy="1094535"/>
            <a:chOff x="230689" y="3314256"/>
            <a:chExt cx="1366917" cy="1459379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3DE8CCA-9309-41A7-9028-0058182D5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0689" y="3314256"/>
              <a:ext cx="1366917" cy="1202664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FF9F0E7-BE34-4B2E-AEC0-419EA09082B8}"/>
                </a:ext>
              </a:extLst>
            </p:cNvPr>
            <p:cNvSpPr txBox="1"/>
            <p:nvPr/>
          </p:nvSpPr>
          <p:spPr>
            <a:xfrm>
              <a:off x="382717" y="4373526"/>
              <a:ext cx="107294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50" dirty="0"/>
                <a:t>Round-U</a:t>
              </a:r>
              <a:endParaRPr lang="en-US" sz="1350" dirty="0"/>
            </a:p>
          </p:txBody>
        </p:sp>
      </p:grpSp>
      <p:pic>
        <p:nvPicPr>
          <p:cNvPr id="110" name="Graphic 109" descr="Connections">
            <a:extLst>
              <a:ext uri="{FF2B5EF4-FFF2-40B4-BE49-F238E27FC236}">
                <a16:creationId xmlns:a16="http://schemas.microsoft.com/office/drawing/2014/main" id="{C8B88187-A55D-4F0A-88EC-BA02DACDD6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67976" y="4670613"/>
            <a:ext cx="685800" cy="685800"/>
          </a:xfrm>
          <a:prstGeom prst="rect">
            <a:avLst/>
          </a:prstGeom>
        </p:spPr>
      </p:pic>
      <p:pic>
        <p:nvPicPr>
          <p:cNvPr id="114" name="Graphic 113" descr="Database">
            <a:extLst>
              <a:ext uri="{FF2B5EF4-FFF2-40B4-BE49-F238E27FC236}">
                <a16:creationId xmlns:a16="http://schemas.microsoft.com/office/drawing/2014/main" id="{8E414CCD-6B00-4264-841D-5F00E8033D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12127" y="2277658"/>
            <a:ext cx="427951" cy="427951"/>
          </a:xfrm>
          <a:prstGeom prst="rect">
            <a:avLst/>
          </a:prstGeom>
        </p:spPr>
      </p:pic>
      <p:pic>
        <p:nvPicPr>
          <p:cNvPr id="120" name="Graphic 119" descr="Database">
            <a:extLst>
              <a:ext uri="{FF2B5EF4-FFF2-40B4-BE49-F238E27FC236}">
                <a16:creationId xmlns:a16="http://schemas.microsoft.com/office/drawing/2014/main" id="{2E23437E-D491-4844-8F88-D9D34339F3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30288" y="2292277"/>
            <a:ext cx="427951" cy="427951"/>
          </a:xfrm>
          <a:prstGeom prst="rect">
            <a:avLst/>
          </a:prstGeom>
        </p:spPr>
      </p:pic>
      <p:pic>
        <p:nvPicPr>
          <p:cNvPr id="121" name="Graphic 120" descr="Database">
            <a:extLst>
              <a:ext uri="{FF2B5EF4-FFF2-40B4-BE49-F238E27FC236}">
                <a16:creationId xmlns:a16="http://schemas.microsoft.com/office/drawing/2014/main" id="{F2F42D0F-1096-4933-B2BA-F2D5714649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60491" y="2284601"/>
            <a:ext cx="427951" cy="427951"/>
          </a:xfrm>
          <a:prstGeom prst="rect">
            <a:avLst/>
          </a:prstGeom>
        </p:spPr>
      </p:pic>
      <p:pic>
        <p:nvPicPr>
          <p:cNvPr id="1036" name="Picture 12" descr="Resultado de imagen de twitter">
            <a:extLst>
              <a:ext uri="{FF2B5EF4-FFF2-40B4-BE49-F238E27FC236}">
                <a16:creationId xmlns:a16="http://schemas.microsoft.com/office/drawing/2014/main" id="{0C67D1EC-3B05-4AB8-98B3-23EA5CFB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80" y="2388847"/>
            <a:ext cx="686209" cy="68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E393CC19-D746-455D-B432-E6635BAF9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6033" y="949073"/>
            <a:ext cx="1025188" cy="901998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DBF65026-AE83-4129-B0F6-ED8000C36C4B}"/>
              </a:ext>
            </a:extLst>
          </p:cNvPr>
          <p:cNvSpPr txBox="1"/>
          <p:nvPr/>
        </p:nvSpPr>
        <p:spPr>
          <a:xfrm>
            <a:off x="2617348" y="1241019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Gentium Basic" panose="02000503060000020004" pitchFamily="2" charset="0"/>
              </a:rPr>
              <a:t>Round-U | Estructura</a:t>
            </a:r>
            <a:endParaRPr lang="en-US" dirty="0">
              <a:latin typeface="Gentium Basic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1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Gentium Basic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 GARCIA, AITOR (CW)</dc:creator>
  <cp:lastModifiedBy>ALONSO GARCIA, AITOR (CW)</cp:lastModifiedBy>
  <cp:revision>6</cp:revision>
  <dcterms:created xsi:type="dcterms:W3CDTF">2019-03-25T14:41:11Z</dcterms:created>
  <dcterms:modified xsi:type="dcterms:W3CDTF">2019-03-25T15:25:24Z</dcterms:modified>
</cp:coreProperties>
</file>