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Call Center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[Rounit Rakesh] - [11/10/24]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Handle Time by Agent</a:t>
            </a:r>
          </a:p>
        </p:txBody>
      </p:sp>
      <p:pic>
        <p:nvPicPr>
          <p:cNvPr id="3" name="Picture 2" descr="average_handle_time_by_ag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Handle Time by Primary Call Reason</a:t>
            </a:r>
          </a:p>
        </p:txBody>
      </p:sp>
      <p:pic>
        <p:nvPicPr>
          <p:cNvPr id="3" name="Picture 2" descr="average_handle_time_by_call_rea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Handle Time by Customer Sentiment</a:t>
            </a:r>
          </a:p>
        </p:txBody>
      </p:sp>
      <p:pic>
        <p:nvPicPr>
          <p:cNvPr id="3" name="Picture 2" descr="average_handle_time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