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28462-8E8F-9EE3-B3C1-EC81E062F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60B58-D1EC-50F7-3684-04424F2A4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1067-D623-E6E1-031E-161F3995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880CF-5649-08D5-3B5A-9099E0D8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2BA43-B134-188E-4BD7-C97248E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3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986B5-687A-6F5D-8B38-F582DEB6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7BF37-FCD9-8E13-527B-09BFD934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379A1-0C83-AA59-23DB-C109B02B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8F4ED-A7B0-1BB1-B63B-AE022FF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90557-F9B6-D3CB-F196-8D24E3CA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1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AF2BA1-D3EC-1512-526D-29320A22D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E4F72-793D-9C84-38C0-710A55AB6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7D0C6-6226-84B2-D129-73C07B10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4A0BD-31E8-AD87-C71A-2D1E91CE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2D32B-0531-2F9D-7EB7-0543523D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35DA-3182-F3FD-8C37-4DF61702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F8F91-AC67-9C5C-B2FE-68E17AE6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2C1A7-605F-5388-2106-8780BE4F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9CC62-3E49-09B2-22F0-6F6D5AF6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A2322-2002-7F04-B4B0-3C7A625E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0A1CD-C177-34A4-9E56-4232179E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52962-4C86-ECC6-99EF-CDEC6027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7FDF7-B896-E53F-668B-4469A758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4A0CA-8E68-1A1E-AA65-72989098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66A9A-B36A-8ADA-8DB2-EAFD2A93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443C4-F556-F13D-E0A9-ED4EE88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1C0CF-604B-520D-67FE-152284CF2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8F811-2832-0AF1-8FCA-1A36BD11E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F4CD6-0312-A99C-02EF-C7971E78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3EA18-31FC-4683-D692-EB82AA72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7F6BB-2A95-4853-D645-42B38E39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9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D9359-DEEF-A95D-B547-FF51768A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747F7-D892-C675-E895-15091701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CEB63-BA4F-5961-E40E-89A92927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B0333-2F9C-A321-F415-005EF59D9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F4692-2962-C5E4-5537-2D7FC17C7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0C6C4-4190-7574-3DB1-3CFF0381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A6DCF-6232-D429-27AB-57A26DAC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2BE8D0-7E6D-B5E4-0FD0-C2E75CA9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2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018F0-8A44-A8BD-042A-A779EB16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3153ED-85CF-DD83-E66D-1F04AD85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5A21B-65F6-F86E-2D91-A3C14B78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17E06-6791-1011-E410-E22677C4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645360-FF7D-BB6B-98DE-F54DD1B3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E438B7-0956-FFB5-0BBC-217156B9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9486A-F527-A4AF-CE21-426F4E15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6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7FC76-722A-5F65-E18B-BADD3571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DBCD-16E1-1E5D-9E3D-395609E8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FBACB-F24A-1607-0FB4-1C24759C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27610-CBC6-3C45-9943-A3348F6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25AA6-4B07-F40D-769F-9F8A8770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4BF2C-AECD-E80C-75B9-9DF034B7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9BA0-73BD-2EC3-79C6-70F504F5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B0913-905B-AEAE-4862-30E5A4D60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D30B2-55BD-2D75-18C7-280726805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274A4-1786-3B60-8F85-895E9F9A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FF715-05EE-54AE-2BC8-B46FACFB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E29B9-A92F-885E-96B3-D695B9A5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2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F1B50-A5C6-7EE1-D70A-93F377F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5DCCE-A580-516A-95DA-1AD91CCB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51FE3-C1F8-8687-F589-FEF18A6FD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A02A-BFAF-4B71-9783-6B3BBB321A0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83F5F-9416-C6FB-BBC9-AC4A00D39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6CE8A-0203-B965-AD00-2AB4E9F2D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553F21-0905-7E3C-13FC-81D7DA614631}"/>
              </a:ext>
            </a:extLst>
          </p:cNvPr>
          <p:cNvSpPr/>
          <p:nvPr/>
        </p:nvSpPr>
        <p:spPr>
          <a:xfrm>
            <a:off x="1737360" y="560070"/>
            <a:ext cx="295656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ios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0006A5-41AB-79F9-DF04-E60C1A6285F5}"/>
              </a:ext>
            </a:extLst>
          </p:cNvPr>
          <p:cNvSpPr/>
          <p:nvPr/>
        </p:nvSpPr>
        <p:spPr>
          <a:xfrm>
            <a:off x="5120640" y="548640"/>
            <a:ext cx="122682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streambuf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85F6E3-AEA3-192F-A039-C873F36C0261}"/>
              </a:ext>
            </a:extLst>
          </p:cNvPr>
          <p:cNvSpPr/>
          <p:nvPr/>
        </p:nvSpPr>
        <p:spPr>
          <a:xfrm>
            <a:off x="1737360" y="1245870"/>
            <a:ext cx="122682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istream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0D35F4-7D8C-C4BF-23D4-6E1D31C4272A}"/>
              </a:ext>
            </a:extLst>
          </p:cNvPr>
          <p:cNvSpPr/>
          <p:nvPr/>
        </p:nvSpPr>
        <p:spPr>
          <a:xfrm>
            <a:off x="3467100" y="1245870"/>
            <a:ext cx="122682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ostream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1DCDF4-0A31-B294-DD6D-2448DB02A45D}"/>
              </a:ext>
            </a:extLst>
          </p:cNvPr>
          <p:cNvSpPr/>
          <p:nvPr/>
        </p:nvSpPr>
        <p:spPr>
          <a:xfrm>
            <a:off x="5120640" y="1245870"/>
            <a:ext cx="122682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filebuf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1B76F8-C1A3-A1A8-DE54-4AC2DA222603}"/>
              </a:ext>
            </a:extLst>
          </p:cNvPr>
          <p:cNvSpPr/>
          <p:nvPr/>
        </p:nvSpPr>
        <p:spPr>
          <a:xfrm>
            <a:off x="2606040" y="2005965"/>
            <a:ext cx="122682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iostream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2C4FE7-C4DC-0908-EDA9-8BCD3572D4F0}"/>
              </a:ext>
            </a:extLst>
          </p:cNvPr>
          <p:cNvSpPr/>
          <p:nvPr/>
        </p:nvSpPr>
        <p:spPr>
          <a:xfrm>
            <a:off x="1123950" y="2691765"/>
            <a:ext cx="122682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ifstream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1C77EC-AE3C-A44A-8873-6F868037DBC9}"/>
              </a:ext>
            </a:extLst>
          </p:cNvPr>
          <p:cNvSpPr/>
          <p:nvPr/>
        </p:nvSpPr>
        <p:spPr>
          <a:xfrm>
            <a:off x="2606040" y="2691765"/>
            <a:ext cx="122682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fstream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DB2E74-E73A-3C56-A199-A0A4D017A926}"/>
              </a:ext>
            </a:extLst>
          </p:cNvPr>
          <p:cNvSpPr/>
          <p:nvPr/>
        </p:nvSpPr>
        <p:spPr>
          <a:xfrm>
            <a:off x="4088130" y="2691765"/>
            <a:ext cx="122682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ofstream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42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若阳 禄</dc:creator>
  <cp:lastModifiedBy>若阳 禄</cp:lastModifiedBy>
  <cp:revision>1</cp:revision>
  <dcterms:created xsi:type="dcterms:W3CDTF">2023-05-18T04:37:34Z</dcterms:created>
  <dcterms:modified xsi:type="dcterms:W3CDTF">2023-05-18T13:14:11Z</dcterms:modified>
</cp:coreProperties>
</file>