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28462-8E8F-9EE3-B3C1-EC81E062F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60B58-D1EC-50F7-3684-04424F2A4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1067-D623-E6E1-031E-161F3995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880CF-5649-08D5-3B5A-9099E0D8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2BA43-B134-188E-4BD7-C97248E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3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986B5-687A-6F5D-8B38-F582DEB6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7BF37-FCD9-8E13-527B-09BFD934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379A1-0C83-AA59-23DB-C109B02B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8F4ED-A7B0-1BB1-B63B-AE022FF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90557-F9B6-D3CB-F196-8D24E3CA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1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AF2BA1-D3EC-1512-526D-29320A22D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E4F72-793D-9C84-38C0-710A55AB6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7D0C6-6226-84B2-D129-73C07B10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4A0BD-31E8-AD87-C71A-2D1E91CE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2D32B-0531-2F9D-7EB7-0543523D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35DA-3182-F3FD-8C37-4DF61702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F8F91-AC67-9C5C-B2FE-68E17AE6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2C1A7-605F-5388-2106-8780BE4F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9CC62-3E49-09B2-22F0-6F6D5AF6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A2322-2002-7F04-B4B0-3C7A625E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0A1CD-C177-34A4-9E56-4232179E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52962-4C86-ECC6-99EF-CDEC6027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7FDF7-B896-E53F-668B-4469A758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4A0CA-8E68-1A1E-AA65-72989098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66A9A-B36A-8ADA-8DB2-EAFD2A93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443C4-F556-F13D-E0A9-ED4EE88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1C0CF-604B-520D-67FE-152284CF2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8F811-2832-0AF1-8FCA-1A36BD11E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F4CD6-0312-A99C-02EF-C7971E78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3EA18-31FC-4683-D692-EB82AA72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7F6BB-2A95-4853-D645-42B38E39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9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D9359-DEEF-A95D-B547-FF51768A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747F7-D892-C675-E895-15091701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CEB63-BA4F-5961-E40E-89A92927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B0333-2F9C-A321-F415-005EF59D9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F4692-2962-C5E4-5537-2D7FC17C7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0C6C4-4190-7574-3DB1-3CFF0381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A6DCF-6232-D429-27AB-57A26DAC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2BE8D0-7E6D-B5E4-0FD0-C2E75CA9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2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018F0-8A44-A8BD-042A-A779EB16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3153ED-85CF-DD83-E66D-1F04AD85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5A21B-65F6-F86E-2D91-A3C14B78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17E06-6791-1011-E410-E22677C4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645360-FF7D-BB6B-98DE-F54DD1B3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E438B7-0956-FFB5-0BBC-217156B9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9486A-F527-A4AF-CE21-426F4E15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6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7FC76-722A-5F65-E18B-BADD3571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DBCD-16E1-1E5D-9E3D-395609E8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FBACB-F24A-1607-0FB4-1C24759C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27610-CBC6-3C45-9943-A3348F6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25AA6-4B07-F40D-769F-9F8A8770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4BF2C-AECD-E80C-75B9-9DF034B7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9BA0-73BD-2EC3-79C6-70F504F5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B0913-905B-AEAE-4862-30E5A4D60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D30B2-55BD-2D75-18C7-280726805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274A4-1786-3B60-8F85-895E9F9A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FF715-05EE-54AE-2BC8-B46FACFB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E29B9-A92F-885E-96B3-D695B9A5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2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F1B50-A5C6-7EE1-D70A-93F377F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5DCCE-A580-516A-95DA-1AD91CCB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51FE3-C1F8-8687-F589-FEF18A6FD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A02A-BFAF-4B71-9783-6B3BBB321A04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83F5F-9416-C6FB-BBC9-AC4A00D39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6CE8A-0203-B965-AD00-2AB4E9F2D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553F21-0905-7E3C-13FC-81D7DA614631}"/>
              </a:ext>
            </a:extLst>
          </p:cNvPr>
          <p:cNvSpPr/>
          <p:nvPr/>
        </p:nvSpPr>
        <p:spPr>
          <a:xfrm>
            <a:off x="1737360" y="560070"/>
            <a:ext cx="295656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0006A5-41AB-79F9-DF04-E60C1A6285F5}"/>
              </a:ext>
            </a:extLst>
          </p:cNvPr>
          <p:cNvSpPr/>
          <p:nvPr/>
        </p:nvSpPr>
        <p:spPr>
          <a:xfrm>
            <a:off x="5120640" y="563880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streambuf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85F6E3-AEA3-192F-A039-C873F36C0261}"/>
              </a:ext>
            </a:extLst>
          </p:cNvPr>
          <p:cNvSpPr/>
          <p:nvPr/>
        </p:nvSpPr>
        <p:spPr>
          <a:xfrm>
            <a:off x="1737360" y="1245870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0D35F4-7D8C-C4BF-23D4-6E1D31C4272A}"/>
              </a:ext>
            </a:extLst>
          </p:cNvPr>
          <p:cNvSpPr/>
          <p:nvPr/>
        </p:nvSpPr>
        <p:spPr>
          <a:xfrm>
            <a:off x="3467100" y="1245870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1DCDF4-0A31-B294-DD6D-2448DB02A45D}"/>
              </a:ext>
            </a:extLst>
          </p:cNvPr>
          <p:cNvSpPr/>
          <p:nvPr/>
        </p:nvSpPr>
        <p:spPr>
          <a:xfrm>
            <a:off x="5120640" y="1261110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filebuf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1B76F8-C1A3-A1A8-DE54-4AC2DA222603}"/>
              </a:ext>
            </a:extLst>
          </p:cNvPr>
          <p:cNvSpPr/>
          <p:nvPr/>
        </p:nvSpPr>
        <p:spPr>
          <a:xfrm>
            <a:off x="2606040" y="2005965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2C4FE7-C4DC-0908-EDA9-8BCD3572D4F0}"/>
              </a:ext>
            </a:extLst>
          </p:cNvPr>
          <p:cNvSpPr/>
          <p:nvPr/>
        </p:nvSpPr>
        <p:spPr>
          <a:xfrm>
            <a:off x="1123950" y="2691765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1C77EC-AE3C-A44A-8873-6F868037DBC9}"/>
              </a:ext>
            </a:extLst>
          </p:cNvPr>
          <p:cNvSpPr/>
          <p:nvPr/>
        </p:nvSpPr>
        <p:spPr>
          <a:xfrm>
            <a:off x="2606040" y="2691765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DB2E74-E73A-3C56-A199-A0A4D017A926}"/>
              </a:ext>
            </a:extLst>
          </p:cNvPr>
          <p:cNvSpPr/>
          <p:nvPr/>
        </p:nvSpPr>
        <p:spPr>
          <a:xfrm>
            <a:off x="4088130" y="2691765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107EF32-2CE3-3D12-DC50-C7961542250C}"/>
              </a:ext>
            </a:extLst>
          </p:cNvPr>
          <p:cNvCxnSpPr>
            <a:stCxn id="6" idx="0"/>
          </p:cNvCxnSpPr>
          <p:nvPr/>
        </p:nvCxnSpPr>
        <p:spPr>
          <a:xfrm flipV="1">
            <a:off x="2350770" y="876300"/>
            <a:ext cx="0" cy="369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7AD471E-1505-DF6A-0EB7-909DA2599D0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80510" y="876300"/>
            <a:ext cx="0" cy="369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07D6160-459D-9BE9-3E3E-A94D536C87E8}"/>
              </a:ext>
            </a:extLst>
          </p:cNvPr>
          <p:cNvCxnSpPr>
            <a:cxnSpLocks/>
          </p:cNvCxnSpPr>
          <p:nvPr/>
        </p:nvCxnSpPr>
        <p:spPr>
          <a:xfrm flipV="1">
            <a:off x="2697480" y="1573530"/>
            <a:ext cx="0" cy="432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243A7C0-9902-905E-2FB2-AC8D8FC5006E}"/>
              </a:ext>
            </a:extLst>
          </p:cNvPr>
          <p:cNvCxnSpPr>
            <a:cxnSpLocks/>
          </p:cNvCxnSpPr>
          <p:nvPr/>
        </p:nvCxnSpPr>
        <p:spPr>
          <a:xfrm flipV="1">
            <a:off x="3710940" y="1573530"/>
            <a:ext cx="0" cy="432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704F2B0-064C-DD2E-4588-88AAA2B2F340}"/>
              </a:ext>
            </a:extLst>
          </p:cNvPr>
          <p:cNvCxnSpPr>
            <a:cxnSpLocks/>
          </p:cNvCxnSpPr>
          <p:nvPr/>
        </p:nvCxnSpPr>
        <p:spPr>
          <a:xfrm flipV="1">
            <a:off x="2011680" y="1573530"/>
            <a:ext cx="0" cy="1118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674BC6-FB07-BF62-89A0-26BFB9C5FA03}"/>
              </a:ext>
            </a:extLst>
          </p:cNvPr>
          <p:cNvCxnSpPr>
            <a:cxnSpLocks/>
          </p:cNvCxnSpPr>
          <p:nvPr/>
        </p:nvCxnSpPr>
        <p:spPr>
          <a:xfrm flipV="1">
            <a:off x="4488180" y="1575435"/>
            <a:ext cx="0" cy="1118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86CD57A-3040-7889-1A73-421ED959B2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93920" y="723900"/>
            <a:ext cx="426720" cy="3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F8C3B3C-CAC5-C8FB-7C19-523CF01FC29E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5734050" y="891540"/>
            <a:ext cx="0" cy="369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64B9B08-58E2-460F-B8D9-98EE7390E35B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3219450" y="2333625"/>
            <a:ext cx="0" cy="358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0AE847-9B1A-1253-EE8F-CC18830EEB0A}"/>
              </a:ext>
            </a:extLst>
          </p:cNvPr>
          <p:cNvSpPr/>
          <p:nvPr/>
        </p:nvSpPr>
        <p:spPr>
          <a:xfrm>
            <a:off x="1254243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A48FE8-F282-319A-56DE-AF06EA0BB952}"/>
              </a:ext>
            </a:extLst>
          </p:cNvPr>
          <p:cNvSpPr/>
          <p:nvPr/>
        </p:nvSpPr>
        <p:spPr>
          <a:xfrm>
            <a:off x="1438206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E2AA6F-9864-4C61-E108-5A29D461B3D0}"/>
              </a:ext>
            </a:extLst>
          </p:cNvPr>
          <p:cNvSpPr/>
          <p:nvPr/>
        </p:nvSpPr>
        <p:spPr>
          <a:xfrm>
            <a:off x="1622169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C1A7C8-BD78-6B26-2A36-1346B1668390}"/>
              </a:ext>
            </a:extLst>
          </p:cNvPr>
          <p:cNvSpPr/>
          <p:nvPr/>
        </p:nvSpPr>
        <p:spPr>
          <a:xfrm>
            <a:off x="1806132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C7F95D-AB17-4A86-051C-A26655A06E5B}"/>
              </a:ext>
            </a:extLst>
          </p:cNvPr>
          <p:cNvSpPr/>
          <p:nvPr/>
        </p:nvSpPr>
        <p:spPr>
          <a:xfrm>
            <a:off x="1990095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EC44FC-E665-AD00-09F5-4124C3800B50}"/>
              </a:ext>
            </a:extLst>
          </p:cNvPr>
          <p:cNvSpPr/>
          <p:nvPr/>
        </p:nvSpPr>
        <p:spPr>
          <a:xfrm>
            <a:off x="2174058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304C1C-D4EA-EF96-B7B5-67E0E6D72BE7}"/>
              </a:ext>
            </a:extLst>
          </p:cNvPr>
          <p:cNvSpPr/>
          <p:nvPr/>
        </p:nvSpPr>
        <p:spPr>
          <a:xfrm>
            <a:off x="2358021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2BE336-74D5-4FE7-7942-97C5C7933281}"/>
              </a:ext>
            </a:extLst>
          </p:cNvPr>
          <p:cNvSpPr/>
          <p:nvPr/>
        </p:nvSpPr>
        <p:spPr>
          <a:xfrm>
            <a:off x="2541984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CC9328-7D8F-76E8-DA05-8400D8FF201D}"/>
              </a:ext>
            </a:extLst>
          </p:cNvPr>
          <p:cNvSpPr/>
          <p:nvPr/>
        </p:nvSpPr>
        <p:spPr>
          <a:xfrm>
            <a:off x="2725947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6443A7-81A0-C891-3FD3-231220435475}"/>
              </a:ext>
            </a:extLst>
          </p:cNvPr>
          <p:cNvSpPr/>
          <p:nvPr/>
        </p:nvSpPr>
        <p:spPr>
          <a:xfrm>
            <a:off x="2909910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828EA6-EC88-C951-3E20-0CBB90A5A4AC}"/>
              </a:ext>
            </a:extLst>
          </p:cNvPr>
          <p:cNvSpPr/>
          <p:nvPr/>
        </p:nvSpPr>
        <p:spPr>
          <a:xfrm>
            <a:off x="3093873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9D736E-8A94-8E86-DE93-4C648BC76B05}"/>
              </a:ext>
            </a:extLst>
          </p:cNvPr>
          <p:cNvSpPr/>
          <p:nvPr/>
        </p:nvSpPr>
        <p:spPr>
          <a:xfrm>
            <a:off x="3277836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A8ACF9-AF30-66B7-DD2B-2C0DBAF4915F}"/>
              </a:ext>
            </a:extLst>
          </p:cNvPr>
          <p:cNvSpPr/>
          <p:nvPr/>
        </p:nvSpPr>
        <p:spPr>
          <a:xfrm>
            <a:off x="3461799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84665A-CC07-064E-1ADB-8FC6A219B6DF}"/>
              </a:ext>
            </a:extLst>
          </p:cNvPr>
          <p:cNvSpPr/>
          <p:nvPr/>
        </p:nvSpPr>
        <p:spPr>
          <a:xfrm>
            <a:off x="3645762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9F5BCB-1148-FFD6-5224-7E2B58E6AA37}"/>
              </a:ext>
            </a:extLst>
          </p:cNvPr>
          <p:cNvSpPr/>
          <p:nvPr/>
        </p:nvSpPr>
        <p:spPr>
          <a:xfrm>
            <a:off x="7857181" y="779418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5F53FCE-B73C-67DB-2267-F10C2B61C24C}"/>
              </a:ext>
            </a:extLst>
          </p:cNvPr>
          <p:cNvSpPr/>
          <p:nvPr/>
        </p:nvSpPr>
        <p:spPr>
          <a:xfrm>
            <a:off x="8041144" y="779418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0D44021-040D-6745-DE3F-9225B636DE2F}"/>
              </a:ext>
            </a:extLst>
          </p:cNvPr>
          <p:cNvSpPr txBox="1"/>
          <p:nvPr/>
        </p:nvSpPr>
        <p:spPr>
          <a:xfrm>
            <a:off x="1209606" y="424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3F2E56-30F0-D9DA-C6F5-F96B7C512A5B}"/>
              </a:ext>
            </a:extLst>
          </p:cNvPr>
          <p:cNvSpPr txBox="1"/>
          <p:nvPr/>
        </p:nvSpPr>
        <p:spPr>
          <a:xfrm>
            <a:off x="1376941" y="424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ADAD4C-DBEA-9EA0-E31B-DA93AF0CAEF3}"/>
              </a:ext>
            </a:extLst>
          </p:cNvPr>
          <p:cNvSpPr txBox="1"/>
          <p:nvPr/>
        </p:nvSpPr>
        <p:spPr>
          <a:xfrm>
            <a:off x="1560737" y="4177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2056A5-8B07-FD7F-FE1E-DCE7472F0123}"/>
              </a:ext>
            </a:extLst>
          </p:cNvPr>
          <p:cNvSpPr txBox="1"/>
          <p:nvPr/>
        </p:nvSpPr>
        <p:spPr>
          <a:xfrm>
            <a:off x="1744866" y="4242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FEBCB8-3D77-226A-2E89-C62A432B9169}"/>
              </a:ext>
            </a:extLst>
          </p:cNvPr>
          <p:cNvSpPr txBox="1"/>
          <p:nvPr/>
        </p:nvSpPr>
        <p:spPr>
          <a:xfrm>
            <a:off x="1920961" y="4191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A28192-48E2-B193-C9AB-77BCD701880E}"/>
              </a:ext>
            </a:extLst>
          </p:cNvPr>
          <p:cNvSpPr txBox="1"/>
          <p:nvPr/>
        </p:nvSpPr>
        <p:spPr>
          <a:xfrm>
            <a:off x="7644150" y="279889"/>
            <a:ext cx="62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n-1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C5A235A-1B26-473B-877B-73516DB00758}"/>
              </a:ext>
            </a:extLst>
          </p:cNvPr>
          <p:cNvCxnSpPr/>
          <p:nvPr/>
        </p:nvCxnSpPr>
        <p:spPr>
          <a:xfrm>
            <a:off x="7949162" y="579895"/>
            <a:ext cx="0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E4AE53BD-7B5E-8E18-528F-B1237D745A9C}"/>
              </a:ext>
            </a:extLst>
          </p:cNvPr>
          <p:cNvSpPr/>
          <p:nvPr/>
        </p:nvSpPr>
        <p:spPr>
          <a:xfrm>
            <a:off x="1382022" y="2234361"/>
            <a:ext cx="1885066" cy="39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ifstream fin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5F9343-A8FF-1ACF-AC25-C424B339B291}"/>
              </a:ext>
            </a:extLst>
          </p:cNvPr>
          <p:cNvSpPr/>
          <p:nvPr/>
        </p:nvSpPr>
        <p:spPr>
          <a:xfrm>
            <a:off x="3418455" y="2199640"/>
            <a:ext cx="2299538" cy="4655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fstream finout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F4B46AA-33BA-E6D1-EA51-07E2184C2441}"/>
              </a:ext>
            </a:extLst>
          </p:cNvPr>
          <p:cNvSpPr/>
          <p:nvPr/>
        </p:nvSpPr>
        <p:spPr>
          <a:xfrm>
            <a:off x="5982170" y="2223097"/>
            <a:ext cx="2236650" cy="4185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ofstream fout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FF0B3A-19A8-2590-337C-F86205E1BF84}"/>
              </a:ext>
            </a:extLst>
          </p:cNvPr>
          <p:cNvSpPr/>
          <p:nvPr/>
        </p:nvSpPr>
        <p:spPr>
          <a:xfrm>
            <a:off x="3825653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616740-64F6-3FB4-FF58-1D8B6377C17F}"/>
              </a:ext>
            </a:extLst>
          </p:cNvPr>
          <p:cNvSpPr/>
          <p:nvPr/>
        </p:nvSpPr>
        <p:spPr>
          <a:xfrm>
            <a:off x="4009616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910BEFC-BF5E-FE2F-9149-8C13A8431CA9}"/>
              </a:ext>
            </a:extLst>
          </p:cNvPr>
          <p:cNvSpPr/>
          <p:nvPr/>
        </p:nvSpPr>
        <p:spPr>
          <a:xfrm>
            <a:off x="4193579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55C7B95-F808-ABA3-C790-B23E2C1FBCD2}"/>
              </a:ext>
            </a:extLst>
          </p:cNvPr>
          <p:cNvSpPr/>
          <p:nvPr/>
        </p:nvSpPr>
        <p:spPr>
          <a:xfrm>
            <a:off x="4377542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046AE1E-EDBA-4963-0F52-6209CA4116BE}"/>
              </a:ext>
            </a:extLst>
          </p:cNvPr>
          <p:cNvSpPr/>
          <p:nvPr/>
        </p:nvSpPr>
        <p:spPr>
          <a:xfrm>
            <a:off x="4561505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682AAB3-9FF8-DA72-495B-D2E3263843CA}"/>
              </a:ext>
            </a:extLst>
          </p:cNvPr>
          <p:cNvSpPr/>
          <p:nvPr/>
        </p:nvSpPr>
        <p:spPr>
          <a:xfrm>
            <a:off x="4745468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443FAC-7364-F70D-CE0B-C5A8BB3B3930}"/>
              </a:ext>
            </a:extLst>
          </p:cNvPr>
          <p:cNvSpPr/>
          <p:nvPr/>
        </p:nvSpPr>
        <p:spPr>
          <a:xfrm>
            <a:off x="4924833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6D257A7-AD7A-212C-7BD6-95D0E91B61F6}"/>
              </a:ext>
            </a:extLst>
          </p:cNvPr>
          <p:cNvSpPr/>
          <p:nvPr/>
        </p:nvSpPr>
        <p:spPr>
          <a:xfrm>
            <a:off x="5108796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00D551D-6B78-F5DC-64C8-D2025BD5F8A6}"/>
              </a:ext>
            </a:extLst>
          </p:cNvPr>
          <p:cNvSpPr/>
          <p:nvPr/>
        </p:nvSpPr>
        <p:spPr>
          <a:xfrm>
            <a:off x="5292759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62270E-E8D8-0892-E152-378B428F95CA}"/>
              </a:ext>
            </a:extLst>
          </p:cNvPr>
          <p:cNvSpPr/>
          <p:nvPr/>
        </p:nvSpPr>
        <p:spPr>
          <a:xfrm>
            <a:off x="5476722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9892A23-0D07-4A97-9660-62FC1F00B84B}"/>
              </a:ext>
            </a:extLst>
          </p:cNvPr>
          <p:cNvSpPr/>
          <p:nvPr/>
        </p:nvSpPr>
        <p:spPr>
          <a:xfrm>
            <a:off x="5660685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C2A086F-BA60-0D5C-F290-AFFE59813A78}"/>
              </a:ext>
            </a:extLst>
          </p:cNvPr>
          <p:cNvSpPr/>
          <p:nvPr/>
        </p:nvSpPr>
        <p:spPr>
          <a:xfrm>
            <a:off x="5844648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8FF5FF7-744E-DDEF-D3BA-2399854E606E}"/>
              </a:ext>
            </a:extLst>
          </p:cNvPr>
          <p:cNvSpPr/>
          <p:nvPr/>
        </p:nvSpPr>
        <p:spPr>
          <a:xfrm>
            <a:off x="6027519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353C5D-9AF5-4AFB-EE99-B01D8A50AAA6}"/>
              </a:ext>
            </a:extLst>
          </p:cNvPr>
          <p:cNvSpPr/>
          <p:nvPr/>
        </p:nvSpPr>
        <p:spPr>
          <a:xfrm>
            <a:off x="6211482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4A2910-5A54-016A-E4EE-B8B162FE67D8}"/>
              </a:ext>
            </a:extLst>
          </p:cNvPr>
          <p:cNvSpPr/>
          <p:nvPr/>
        </p:nvSpPr>
        <p:spPr>
          <a:xfrm>
            <a:off x="6395445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4E0C13-2FDB-54E7-E910-9478A6A0504E}"/>
              </a:ext>
            </a:extLst>
          </p:cNvPr>
          <p:cNvSpPr/>
          <p:nvPr/>
        </p:nvSpPr>
        <p:spPr>
          <a:xfrm>
            <a:off x="6579408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94E7A16-9FBE-CBA6-935D-D259D05882AE}"/>
              </a:ext>
            </a:extLst>
          </p:cNvPr>
          <p:cNvSpPr/>
          <p:nvPr/>
        </p:nvSpPr>
        <p:spPr>
          <a:xfrm>
            <a:off x="6763371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8CE88EB-8C98-BDC4-02DE-D0CC6A515601}"/>
              </a:ext>
            </a:extLst>
          </p:cNvPr>
          <p:cNvSpPr/>
          <p:nvPr/>
        </p:nvSpPr>
        <p:spPr>
          <a:xfrm>
            <a:off x="6947334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E0EF0E-7CBA-C2D9-4ACE-1C817D6BA9E6}"/>
              </a:ext>
            </a:extLst>
          </p:cNvPr>
          <p:cNvSpPr/>
          <p:nvPr/>
        </p:nvSpPr>
        <p:spPr>
          <a:xfrm>
            <a:off x="7126525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F9EBC2D-62C7-339C-E66A-BDC446BF8651}"/>
              </a:ext>
            </a:extLst>
          </p:cNvPr>
          <p:cNvSpPr/>
          <p:nvPr/>
        </p:nvSpPr>
        <p:spPr>
          <a:xfrm>
            <a:off x="7310488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EB08357-2A0B-6428-682D-30CFCC77656D}"/>
              </a:ext>
            </a:extLst>
          </p:cNvPr>
          <p:cNvSpPr/>
          <p:nvPr/>
        </p:nvSpPr>
        <p:spPr>
          <a:xfrm>
            <a:off x="7494451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5BB8924-516F-CF86-0617-B2F841FC4ACF}"/>
              </a:ext>
            </a:extLst>
          </p:cNvPr>
          <p:cNvSpPr/>
          <p:nvPr/>
        </p:nvSpPr>
        <p:spPr>
          <a:xfrm>
            <a:off x="7675547" y="77983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波形 52">
            <a:extLst>
              <a:ext uri="{FF2B5EF4-FFF2-40B4-BE49-F238E27FC236}">
                <a16:creationId xmlns:a16="http://schemas.microsoft.com/office/drawing/2014/main" id="{68D547CA-D953-5204-38A0-3DCF341C4ECD}"/>
              </a:ext>
            </a:extLst>
          </p:cNvPr>
          <p:cNvSpPr/>
          <p:nvPr/>
        </p:nvSpPr>
        <p:spPr>
          <a:xfrm>
            <a:off x="4096736" y="4031772"/>
            <a:ext cx="920078" cy="847277"/>
          </a:xfrm>
          <a:prstGeom prst="wave">
            <a:avLst>
              <a:gd name="adj1" fmla="val 6219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102EDFE-0316-35B8-558C-96D7B50A039B}"/>
              </a:ext>
            </a:extLst>
          </p:cNvPr>
          <p:cNvCxnSpPr>
            <a:endCxn id="28" idx="0"/>
          </p:cNvCxnSpPr>
          <p:nvPr/>
        </p:nvCxnSpPr>
        <p:spPr>
          <a:xfrm flipH="1">
            <a:off x="2324555" y="1211580"/>
            <a:ext cx="1045262" cy="1022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883CE02-1BFF-28C7-DBE2-76FFBEC04A89}"/>
              </a:ext>
            </a:extLst>
          </p:cNvPr>
          <p:cNvCxnSpPr>
            <a:stCxn id="28" idx="4"/>
            <a:endCxn id="53" idx="1"/>
          </p:cNvCxnSpPr>
          <p:nvPr/>
        </p:nvCxnSpPr>
        <p:spPr>
          <a:xfrm>
            <a:off x="2324555" y="2630425"/>
            <a:ext cx="1772181" cy="1824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80590A2-5707-245B-45E1-F79AA1C49E8C}"/>
              </a:ext>
            </a:extLst>
          </p:cNvPr>
          <p:cNvCxnSpPr>
            <a:stCxn id="53" idx="0"/>
            <a:endCxn id="29" idx="4"/>
          </p:cNvCxnSpPr>
          <p:nvPr/>
        </p:nvCxnSpPr>
        <p:spPr>
          <a:xfrm flipV="1">
            <a:off x="4556775" y="2665146"/>
            <a:ext cx="11449" cy="14193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F426114-2DF5-9824-7F0A-161758026192}"/>
              </a:ext>
            </a:extLst>
          </p:cNvPr>
          <p:cNvCxnSpPr>
            <a:stCxn id="29" idx="0"/>
          </p:cNvCxnSpPr>
          <p:nvPr/>
        </p:nvCxnSpPr>
        <p:spPr>
          <a:xfrm flipV="1">
            <a:off x="4568224" y="1211580"/>
            <a:ext cx="0" cy="98806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D2F0EEF-2094-0F00-1055-A6BB928FC7E8}"/>
              </a:ext>
            </a:extLst>
          </p:cNvPr>
          <p:cNvCxnSpPr>
            <a:stCxn id="53" idx="3"/>
            <a:endCxn id="30" idx="4"/>
          </p:cNvCxnSpPr>
          <p:nvPr/>
        </p:nvCxnSpPr>
        <p:spPr>
          <a:xfrm flipV="1">
            <a:off x="5016814" y="2641689"/>
            <a:ext cx="2083681" cy="1813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ACAEB5F-851B-46D3-2F36-00EFB4144FA8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5868917" y="1158240"/>
            <a:ext cx="1231578" cy="1064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BA56218-1C5B-023C-1A1E-D1D0D4C341C3}"/>
              </a:ext>
            </a:extLst>
          </p:cNvPr>
          <p:cNvSpPr txBox="1"/>
          <p:nvPr/>
        </p:nvSpPr>
        <p:spPr>
          <a:xfrm>
            <a:off x="1654038" y="16317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A953E96-9023-E51C-E056-E588A88EA593}"/>
              </a:ext>
            </a:extLst>
          </p:cNvPr>
          <p:cNvSpPr txBox="1"/>
          <p:nvPr/>
        </p:nvSpPr>
        <p:spPr>
          <a:xfrm>
            <a:off x="4568224" y="1637587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读写文件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922D732-137A-96CB-D960-742CE239F221}"/>
              </a:ext>
            </a:extLst>
          </p:cNvPr>
          <p:cNvSpPr txBox="1"/>
          <p:nvPr/>
        </p:nvSpPr>
        <p:spPr>
          <a:xfrm>
            <a:off x="6848471" y="1644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写入文件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AAE081A-9549-770D-F26D-DC494039E081}"/>
              </a:ext>
            </a:extLst>
          </p:cNvPr>
          <p:cNvSpPr txBox="1"/>
          <p:nvPr/>
        </p:nvSpPr>
        <p:spPr>
          <a:xfrm>
            <a:off x="7973445" y="121158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EOF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7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844EC7-15D1-9D6B-9BCE-1FE7D19B5044}"/>
              </a:ext>
            </a:extLst>
          </p:cNvPr>
          <p:cNvSpPr/>
          <p:nvPr/>
        </p:nvSpPr>
        <p:spPr>
          <a:xfrm>
            <a:off x="3606933" y="768096"/>
            <a:ext cx="1428363" cy="707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472F1C-8B6C-E4A0-C256-3882985A5232}"/>
              </a:ext>
            </a:extLst>
          </p:cNvPr>
          <p:cNvSpPr/>
          <p:nvPr/>
        </p:nvSpPr>
        <p:spPr>
          <a:xfrm>
            <a:off x="1394085" y="1154243"/>
            <a:ext cx="562731" cy="32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基类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2E8231-CFB1-DAFB-E482-481D9FF183E6}"/>
              </a:ext>
            </a:extLst>
          </p:cNvPr>
          <p:cNvSpPr/>
          <p:nvPr/>
        </p:nvSpPr>
        <p:spPr>
          <a:xfrm>
            <a:off x="3606933" y="1154243"/>
            <a:ext cx="562731" cy="32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基类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CDA0B4-7874-A4AF-7B25-DA24840B5D2B}"/>
              </a:ext>
            </a:extLst>
          </p:cNvPr>
          <p:cNvSpPr txBox="1"/>
          <p:nvPr/>
        </p:nvSpPr>
        <p:spPr>
          <a:xfrm>
            <a:off x="4274495" y="8464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派生类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76EDDAB-1762-F0F6-2DD9-8E2EAF6E2AA7}"/>
              </a:ext>
            </a:extLst>
          </p:cNvPr>
          <p:cNvSpPr/>
          <p:nvPr/>
        </p:nvSpPr>
        <p:spPr>
          <a:xfrm flipH="1">
            <a:off x="2230187" y="957072"/>
            <a:ext cx="1103376" cy="16459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1D3023B-6C19-9620-FCA8-643B97E59AEE}"/>
              </a:ext>
            </a:extLst>
          </p:cNvPr>
          <p:cNvSpPr/>
          <p:nvPr/>
        </p:nvSpPr>
        <p:spPr>
          <a:xfrm>
            <a:off x="2285050" y="1310640"/>
            <a:ext cx="1103376" cy="16459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5990C3E-3980-8BFF-1943-9A39609D44BE}"/>
              </a:ext>
            </a:extLst>
          </p:cNvPr>
          <p:cNvCxnSpPr>
            <a:cxnSpLocks/>
          </p:cNvCxnSpPr>
          <p:nvPr/>
        </p:nvCxnSpPr>
        <p:spPr>
          <a:xfrm>
            <a:off x="2685050" y="1267968"/>
            <a:ext cx="283702" cy="26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C16953-8734-CDC8-7A72-7F77B8369D60}"/>
              </a:ext>
            </a:extLst>
          </p:cNvPr>
          <p:cNvCxnSpPr>
            <a:cxnSpLocks/>
          </p:cNvCxnSpPr>
          <p:nvPr/>
        </p:nvCxnSpPr>
        <p:spPr>
          <a:xfrm flipV="1">
            <a:off x="2685050" y="1267968"/>
            <a:ext cx="283702" cy="26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95BC439-1D9B-82EC-52CB-3111C9F42E17}"/>
              </a:ext>
            </a:extLst>
          </p:cNvPr>
          <p:cNvSpPr txBox="1"/>
          <p:nvPr/>
        </p:nvSpPr>
        <p:spPr>
          <a:xfrm>
            <a:off x="2330469" y="7057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对象赋值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2B50ED-3170-E745-5F07-04A19B08B350}"/>
              </a:ext>
            </a:extLst>
          </p:cNvPr>
          <p:cNvSpPr/>
          <p:nvPr/>
        </p:nvSpPr>
        <p:spPr>
          <a:xfrm>
            <a:off x="1286021" y="2147891"/>
            <a:ext cx="1103376" cy="32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基类指针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6C79B3-547A-ADED-4396-ED859D427171}"/>
              </a:ext>
            </a:extLst>
          </p:cNvPr>
          <p:cNvSpPr/>
          <p:nvPr/>
        </p:nvSpPr>
        <p:spPr>
          <a:xfrm>
            <a:off x="3431813" y="2147891"/>
            <a:ext cx="1103373" cy="32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基类对象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66085E-0512-D5E0-D158-76349A8525FA}"/>
              </a:ext>
            </a:extLst>
          </p:cNvPr>
          <p:cNvSpPr/>
          <p:nvPr/>
        </p:nvSpPr>
        <p:spPr>
          <a:xfrm>
            <a:off x="1286022" y="3108011"/>
            <a:ext cx="1103375" cy="32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派生类指针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94510F-3198-FADB-11C5-F71FC2339264}"/>
              </a:ext>
            </a:extLst>
          </p:cNvPr>
          <p:cNvSpPr/>
          <p:nvPr/>
        </p:nvSpPr>
        <p:spPr>
          <a:xfrm>
            <a:off x="3431812" y="3108011"/>
            <a:ext cx="1103375" cy="32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派生类对象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5F51B1-9D16-A0A1-659D-5CC2D046709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2389397" y="2308386"/>
            <a:ext cx="104241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7977B9-31CA-B40E-3EA8-F04CEC7204F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9397" y="2308386"/>
            <a:ext cx="1042415" cy="7996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3E4739F-D87C-71C3-4051-B920F15CB2F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389397" y="3268506"/>
            <a:ext cx="104241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14E0DBC-AE11-DF91-D07B-E8249A3FB88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389397" y="2468880"/>
            <a:ext cx="1042415" cy="799626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62D4EA5-4282-719F-5CE8-1EA85C89617E}"/>
              </a:ext>
            </a:extLst>
          </p:cNvPr>
          <p:cNvSpPr txBox="1"/>
          <p:nvPr/>
        </p:nvSpPr>
        <p:spPr>
          <a:xfrm>
            <a:off x="1924090" y="2793629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编译错误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F946572-331B-B121-FAFE-FE2C51114601}"/>
              </a:ext>
            </a:extLst>
          </p:cNvPr>
          <p:cNvSpPr/>
          <p:nvPr/>
        </p:nvSpPr>
        <p:spPr>
          <a:xfrm>
            <a:off x="6799853" y="567572"/>
            <a:ext cx="1103373" cy="32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类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7A56474-C60C-F9AF-13A9-1D82D7F5E783}"/>
              </a:ext>
            </a:extLst>
          </p:cNvPr>
          <p:cNvSpPr/>
          <p:nvPr/>
        </p:nvSpPr>
        <p:spPr>
          <a:xfrm>
            <a:off x="8421389" y="567571"/>
            <a:ext cx="1103373" cy="32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Radius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类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2DCCBA-33C7-3F4E-D7B7-DCDA8430DAD9}"/>
              </a:ext>
            </a:extLst>
          </p:cNvPr>
          <p:cNvSpPr/>
          <p:nvPr/>
        </p:nvSpPr>
        <p:spPr>
          <a:xfrm>
            <a:off x="7677677" y="1731908"/>
            <a:ext cx="1103373" cy="32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Circle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类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9192893-DFBC-98D3-1C9C-ADBF49F2CA60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7351540" y="888561"/>
            <a:ext cx="579238" cy="843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A050D80-C932-289A-690C-ACE1ABDFBDFA}"/>
              </a:ext>
            </a:extLst>
          </p:cNvPr>
          <p:cNvCxnSpPr>
            <a:endCxn id="45" idx="2"/>
          </p:cNvCxnSpPr>
          <p:nvPr/>
        </p:nvCxnSpPr>
        <p:spPr>
          <a:xfrm flipV="1">
            <a:off x="8510016" y="888560"/>
            <a:ext cx="463060" cy="843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3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2EDB28-A8BD-24E8-18F1-63FB23C955F5}"/>
              </a:ext>
            </a:extLst>
          </p:cNvPr>
          <p:cNvSpPr/>
          <p:nvPr/>
        </p:nvSpPr>
        <p:spPr>
          <a:xfrm>
            <a:off x="853440" y="320040"/>
            <a:ext cx="141224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D7365A-91D4-D65E-4D04-42E616CB4413}"/>
              </a:ext>
            </a:extLst>
          </p:cNvPr>
          <p:cNvSpPr/>
          <p:nvPr/>
        </p:nvSpPr>
        <p:spPr>
          <a:xfrm>
            <a:off x="853440" y="640080"/>
            <a:ext cx="141224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 f(): void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BEF9E2-B8E0-22E3-6AB3-18917AA15768}"/>
              </a:ext>
            </a:extLst>
          </p:cNvPr>
          <p:cNvSpPr/>
          <p:nvPr/>
        </p:nvSpPr>
        <p:spPr>
          <a:xfrm>
            <a:off x="3017520" y="320040"/>
            <a:ext cx="141224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61BD69-DECC-F8D0-C88D-DA2FD0AFAC10}"/>
              </a:ext>
            </a:extLst>
          </p:cNvPr>
          <p:cNvSpPr/>
          <p:nvPr/>
        </p:nvSpPr>
        <p:spPr>
          <a:xfrm>
            <a:off x="3017520" y="640080"/>
            <a:ext cx="1412240" cy="822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 f(): void</a:t>
            </a:r>
            <a:b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 g(): void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FBAF61-61CA-D29F-2064-232BA04CA86C}"/>
              </a:ext>
            </a:extLst>
          </p:cNvPr>
          <p:cNvSpPr/>
          <p:nvPr/>
        </p:nvSpPr>
        <p:spPr>
          <a:xfrm>
            <a:off x="1889760" y="2285999"/>
            <a:ext cx="1714500" cy="361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2BF18C-85CB-8FC5-C461-DBCC6E6D7478}"/>
              </a:ext>
            </a:extLst>
          </p:cNvPr>
          <p:cNvSpPr/>
          <p:nvPr/>
        </p:nvSpPr>
        <p:spPr>
          <a:xfrm>
            <a:off x="1889760" y="2606040"/>
            <a:ext cx="1714500" cy="813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+ f(): void,A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+ g(): void,B</a:t>
            </a: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+ g(): void,B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141599-FDB6-905B-2F6D-566EA3D757C8}"/>
              </a:ext>
            </a:extLst>
          </p:cNvPr>
          <p:cNvSpPr/>
          <p:nvPr/>
        </p:nvSpPr>
        <p:spPr>
          <a:xfrm>
            <a:off x="1889760" y="3390898"/>
            <a:ext cx="1714500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 g(): void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 h():void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0DABF6F-5D33-6C6E-5910-20F8D1C8E101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1559560" y="960120"/>
            <a:ext cx="528320" cy="13258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F618566-5F81-4A6F-A9F2-947471A87B84}"/>
              </a:ext>
            </a:extLst>
          </p:cNvPr>
          <p:cNvCxnSpPr>
            <a:endCxn id="8" idx="2"/>
          </p:cNvCxnSpPr>
          <p:nvPr/>
        </p:nvCxnSpPr>
        <p:spPr>
          <a:xfrm flipV="1">
            <a:off x="3017520" y="1463040"/>
            <a:ext cx="706120" cy="822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74F38D7-FEB9-DC63-576B-8F6D228F4DAC}"/>
              </a:ext>
            </a:extLst>
          </p:cNvPr>
          <p:cNvSpPr txBox="1"/>
          <p:nvPr/>
        </p:nvSpPr>
        <p:spPr>
          <a:xfrm>
            <a:off x="910786" y="150518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public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813CED-5F09-62B1-41BD-156C6432E5FC}"/>
              </a:ext>
            </a:extLst>
          </p:cNvPr>
          <p:cNvSpPr txBox="1"/>
          <p:nvPr/>
        </p:nvSpPr>
        <p:spPr>
          <a:xfrm>
            <a:off x="6256411" y="17167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public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EB67F4-862C-093E-3CC0-518AE4AF64B1}"/>
              </a:ext>
            </a:extLst>
          </p:cNvPr>
          <p:cNvSpPr/>
          <p:nvPr/>
        </p:nvSpPr>
        <p:spPr>
          <a:xfrm>
            <a:off x="7322820" y="960120"/>
            <a:ext cx="141224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6D3C6A-04AC-41AE-452E-6061A26102F2}"/>
              </a:ext>
            </a:extLst>
          </p:cNvPr>
          <p:cNvSpPr/>
          <p:nvPr/>
        </p:nvSpPr>
        <p:spPr>
          <a:xfrm>
            <a:off x="7322820" y="1280160"/>
            <a:ext cx="141224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 a: int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C9132F-567B-5B8A-D672-A4CDBF521A7E}"/>
              </a:ext>
            </a:extLst>
          </p:cNvPr>
          <p:cNvSpPr/>
          <p:nvPr/>
        </p:nvSpPr>
        <p:spPr>
          <a:xfrm>
            <a:off x="5910580" y="2270758"/>
            <a:ext cx="141224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B1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714CA7-4285-D2B2-BE46-FD91D24B931A}"/>
              </a:ext>
            </a:extLst>
          </p:cNvPr>
          <p:cNvSpPr/>
          <p:nvPr/>
        </p:nvSpPr>
        <p:spPr>
          <a:xfrm>
            <a:off x="5910580" y="2590798"/>
            <a:ext cx="141224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 a: int,A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326C3ED-2C1A-D181-1028-EC20501EF6BB}"/>
              </a:ext>
            </a:extLst>
          </p:cNvPr>
          <p:cNvSpPr/>
          <p:nvPr/>
        </p:nvSpPr>
        <p:spPr>
          <a:xfrm>
            <a:off x="5910580" y="2910838"/>
            <a:ext cx="141224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- b1: int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242973-DF75-FB7B-70BC-73CF42A9BA90}"/>
              </a:ext>
            </a:extLst>
          </p:cNvPr>
          <p:cNvSpPr/>
          <p:nvPr/>
        </p:nvSpPr>
        <p:spPr>
          <a:xfrm>
            <a:off x="8735060" y="2274145"/>
            <a:ext cx="141224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B2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D59E9D-6BDF-C803-893E-170B3E078D48}"/>
              </a:ext>
            </a:extLst>
          </p:cNvPr>
          <p:cNvSpPr/>
          <p:nvPr/>
        </p:nvSpPr>
        <p:spPr>
          <a:xfrm>
            <a:off x="8735060" y="2594185"/>
            <a:ext cx="141224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 a: int,A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5C5DE15-17A3-5C0E-0037-27AFA8FF29F5}"/>
              </a:ext>
            </a:extLst>
          </p:cNvPr>
          <p:cNvSpPr/>
          <p:nvPr/>
        </p:nvSpPr>
        <p:spPr>
          <a:xfrm>
            <a:off x="8735060" y="2914225"/>
            <a:ext cx="141224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- b2: int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2F8F24-9E7B-A231-EA5F-F85CFD756DAF}"/>
              </a:ext>
            </a:extLst>
          </p:cNvPr>
          <p:cNvSpPr/>
          <p:nvPr/>
        </p:nvSpPr>
        <p:spPr>
          <a:xfrm>
            <a:off x="7200900" y="3902289"/>
            <a:ext cx="1714500" cy="361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</a:t>
            </a:r>
            <a:endParaRPr lang="zh-CN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2A8CB9-8924-546D-C460-273FC3092914}"/>
              </a:ext>
            </a:extLst>
          </p:cNvPr>
          <p:cNvSpPr/>
          <p:nvPr/>
        </p:nvSpPr>
        <p:spPr>
          <a:xfrm>
            <a:off x="7200900" y="4222330"/>
            <a:ext cx="1714500" cy="813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+ a: int,A,B1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+ a: int,A,B2</a:t>
            </a:r>
          </a:p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 c: int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8BCA42-625A-CABB-2262-8B882409D007}"/>
              </a:ext>
            </a:extLst>
          </p:cNvPr>
          <p:cNvSpPr/>
          <p:nvPr/>
        </p:nvSpPr>
        <p:spPr>
          <a:xfrm>
            <a:off x="7200900" y="5007188"/>
            <a:ext cx="1714500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 f(): void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6901D86-BF0E-9822-5A32-8E87DF41D6CD}"/>
              </a:ext>
            </a:extLst>
          </p:cNvPr>
          <p:cNvCxnSpPr>
            <a:stCxn id="20" idx="0"/>
          </p:cNvCxnSpPr>
          <p:nvPr/>
        </p:nvCxnSpPr>
        <p:spPr>
          <a:xfrm flipV="1">
            <a:off x="6616700" y="1600200"/>
            <a:ext cx="1117600" cy="670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2B7AC2B-F612-AEDD-5C9D-D2A08E2EBC42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8468362" y="1599346"/>
            <a:ext cx="972818" cy="674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A8FE7DC-A966-28AC-6A93-1489DA0C31BF}"/>
              </a:ext>
            </a:extLst>
          </p:cNvPr>
          <p:cNvCxnSpPr>
            <a:endCxn id="22" idx="2"/>
          </p:cNvCxnSpPr>
          <p:nvPr/>
        </p:nvCxnSpPr>
        <p:spPr>
          <a:xfrm flipH="1" flipV="1">
            <a:off x="6616700" y="3230878"/>
            <a:ext cx="1131571" cy="6714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4F5A902-2028-5960-71BC-D88F093CFBD8}"/>
              </a:ext>
            </a:extLst>
          </p:cNvPr>
          <p:cNvCxnSpPr>
            <a:endCxn id="25" idx="2"/>
          </p:cNvCxnSpPr>
          <p:nvPr/>
        </p:nvCxnSpPr>
        <p:spPr>
          <a:xfrm flipV="1">
            <a:off x="8366760" y="3234265"/>
            <a:ext cx="1074420" cy="668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FDD6346-CEE5-E271-D72A-9AA454FB8ABE}"/>
              </a:ext>
            </a:extLst>
          </p:cNvPr>
          <p:cNvSpPr txBox="1"/>
          <p:nvPr/>
        </p:nvSpPr>
        <p:spPr>
          <a:xfrm>
            <a:off x="9030091" y="16898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public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7327CD4-3A36-B8E3-342F-4FCEE009D2FF}"/>
              </a:ext>
            </a:extLst>
          </p:cNvPr>
          <p:cNvSpPr txBox="1"/>
          <p:nvPr/>
        </p:nvSpPr>
        <p:spPr>
          <a:xfrm>
            <a:off x="6256411" y="34434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public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7A8E1B0-F334-9576-237F-2C756F1EAA67}"/>
              </a:ext>
            </a:extLst>
          </p:cNvPr>
          <p:cNvSpPr txBox="1"/>
          <p:nvPr/>
        </p:nvSpPr>
        <p:spPr>
          <a:xfrm>
            <a:off x="8849751" y="34729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public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C5B9-8FA2-2EB5-D6AD-6D35AF0C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6938C-63B9-6F25-4B88-C915772F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5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159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若阳 禄</dc:creator>
  <cp:lastModifiedBy>若阳 禄</cp:lastModifiedBy>
  <cp:revision>12</cp:revision>
  <dcterms:created xsi:type="dcterms:W3CDTF">2023-05-18T04:37:34Z</dcterms:created>
  <dcterms:modified xsi:type="dcterms:W3CDTF">2023-05-23T09:09:17Z</dcterms:modified>
</cp:coreProperties>
</file>