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28462-8E8F-9EE3-B3C1-EC81E062F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E60B58-D1EC-50F7-3684-04424F2A4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C1067-D623-E6E1-031E-161F3995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880CF-5649-08D5-3B5A-9099E0D8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2BA43-B134-188E-4BD7-C97248E2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3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986B5-687A-6F5D-8B38-F582DEB6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27BF37-FCD9-8E13-527B-09BFD9340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379A1-0C83-AA59-23DB-C109B02B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8F4ED-A7B0-1BB1-B63B-AE022FF8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90557-F9B6-D3CB-F196-8D24E3CA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1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AF2BA1-D3EC-1512-526D-29320A22D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5E4F72-793D-9C84-38C0-710A55AB6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7D0C6-6226-84B2-D129-73C07B10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4A0BD-31E8-AD87-C71A-2D1E91CE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2D32B-0531-2F9D-7EB7-0543523D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235DA-3182-F3FD-8C37-4DF61702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F8F91-AC67-9C5C-B2FE-68E17AE6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2C1A7-605F-5388-2106-8780BE4F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9CC62-3E49-09B2-22F0-6F6D5AF6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A2322-2002-7F04-B4B0-3C7A625E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65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0A1CD-C177-34A4-9E56-4232179E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52962-4C86-ECC6-99EF-CDEC6027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7FDF7-B896-E53F-668B-4469A758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4A0CA-8E68-1A1E-AA65-72989098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66A9A-B36A-8ADA-8DB2-EAFD2A93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443C4-F556-F13D-E0A9-ED4EE88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1C0CF-604B-520D-67FE-152284CF2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C8F811-2832-0AF1-8FCA-1A36BD11E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3F4CD6-0312-A99C-02EF-C7971E78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13EA18-31FC-4683-D692-EB82AA72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C7F6BB-2A95-4853-D645-42B38E39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09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D9359-DEEF-A95D-B547-FF51768A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747F7-D892-C675-E895-15091701A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CCEB63-BA4F-5961-E40E-89A929276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2B0333-2F9C-A321-F415-005EF59D9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3F4692-2962-C5E4-5537-2D7FC17C7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40C6C4-4190-7574-3DB1-3CFF0381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9A6DCF-6232-D429-27AB-57A26DAC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2BE8D0-7E6D-B5E4-0FD0-C2E75CA9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2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018F0-8A44-A8BD-042A-A779EB16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3153ED-85CF-DD83-E66D-1F04AD85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C5A21B-65F6-F86E-2D91-A3C14B78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417E06-6791-1011-E410-E22677C4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1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645360-FF7D-BB6B-98DE-F54DD1B3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E438B7-0956-FFB5-0BBC-217156B9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69486A-F527-A4AF-CE21-426F4E15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16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7FC76-722A-5F65-E18B-BADD3571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FDBCD-16E1-1E5D-9E3D-395609E8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7FBACB-F24A-1607-0FB4-1C24759C2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27610-CBC6-3C45-9943-A3348F6A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325AA6-4B07-F40D-769F-9F8A8770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84BF2C-AECD-E80C-75B9-9DF034B7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A9BA0-73BD-2EC3-79C6-70F504F5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8B0913-905B-AEAE-4862-30E5A4D60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BD30B2-55BD-2D75-18C7-280726805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A274A4-1786-3B60-8F85-895E9F9A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A02A-BFAF-4B71-9783-6B3BBB321A04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2FF715-05EE-54AE-2BC8-B46FACFB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1E29B9-A92F-885E-96B3-D695B9A5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02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2F1B50-A5C6-7EE1-D70A-93F377F3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5DCCE-A580-516A-95DA-1AD91CCB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51FE3-C1F8-8687-F589-FEF18A6FD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CA02A-BFAF-4B71-9783-6B3BBB321A04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83F5F-9416-C6FB-BBC9-AC4A00D39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6CE8A-0203-B965-AD00-2AB4E9F2D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1C153-F792-47DF-ABF2-59B7DB52B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5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553F21-0905-7E3C-13FC-81D7DA614631}"/>
              </a:ext>
            </a:extLst>
          </p:cNvPr>
          <p:cNvSpPr/>
          <p:nvPr/>
        </p:nvSpPr>
        <p:spPr>
          <a:xfrm>
            <a:off x="1737360" y="560070"/>
            <a:ext cx="2956560" cy="32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0006A5-41AB-79F9-DF04-E60C1A6285F5}"/>
              </a:ext>
            </a:extLst>
          </p:cNvPr>
          <p:cNvSpPr/>
          <p:nvPr/>
        </p:nvSpPr>
        <p:spPr>
          <a:xfrm>
            <a:off x="5120640" y="563880"/>
            <a:ext cx="1226820" cy="32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streambuf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85F6E3-AEA3-192F-A039-C873F36C0261}"/>
              </a:ext>
            </a:extLst>
          </p:cNvPr>
          <p:cNvSpPr/>
          <p:nvPr/>
        </p:nvSpPr>
        <p:spPr>
          <a:xfrm>
            <a:off x="1737360" y="1245870"/>
            <a:ext cx="1226820" cy="32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istream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0D35F4-7D8C-C4BF-23D4-6E1D31C4272A}"/>
              </a:ext>
            </a:extLst>
          </p:cNvPr>
          <p:cNvSpPr/>
          <p:nvPr/>
        </p:nvSpPr>
        <p:spPr>
          <a:xfrm>
            <a:off x="3467100" y="1245870"/>
            <a:ext cx="1226820" cy="32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ostream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1DCDF4-0A31-B294-DD6D-2448DB02A45D}"/>
              </a:ext>
            </a:extLst>
          </p:cNvPr>
          <p:cNvSpPr/>
          <p:nvPr/>
        </p:nvSpPr>
        <p:spPr>
          <a:xfrm>
            <a:off x="5120640" y="1261110"/>
            <a:ext cx="1226820" cy="32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filebuf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1B76F8-C1A3-A1A8-DE54-4AC2DA222603}"/>
              </a:ext>
            </a:extLst>
          </p:cNvPr>
          <p:cNvSpPr/>
          <p:nvPr/>
        </p:nvSpPr>
        <p:spPr>
          <a:xfrm>
            <a:off x="2606040" y="2005965"/>
            <a:ext cx="1226820" cy="32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iostream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2C4FE7-C4DC-0908-EDA9-8BCD3572D4F0}"/>
              </a:ext>
            </a:extLst>
          </p:cNvPr>
          <p:cNvSpPr/>
          <p:nvPr/>
        </p:nvSpPr>
        <p:spPr>
          <a:xfrm>
            <a:off x="1123950" y="2691765"/>
            <a:ext cx="1226820" cy="32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ifstream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1C77EC-AE3C-A44A-8873-6F868037DBC9}"/>
              </a:ext>
            </a:extLst>
          </p:cNvPr>
          <p:cNvSpPr/>
          <p:nvPr/>
        </p:nvSpPr>
        <p:spPr>
          <a:xfrm>
            <a:off x="2606040" y="2691765"/>
            <a:ext cx="1226820" cy="32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fstream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DB2E74-E73A-3C56-A199-A0A4D017A926}"/>
              </a:ext>
            </a:extLst>
          </p:cNvPr>
          <p:cNvSpPr/>
          <p:nvPr/>
        </p:nvSpPr>
        <p:spPr>
          <a:xfrm>
            <a:off x="4088130" y="2691765"/>
            <a:ext cx="1226820" cy="32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ofstream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107EF32-2CE3-3D12-DC50-C7961542250C}"/>
              </a:ext>
            </a:extLst>
          </p:cNvPr>
          <p:cNvCxnSpPr>
            <a:stCxn id="6" idx="0"/>
          </p:cNvCxnSpPr>
          <p:nvPr/>
        </p:nvCxnSpPr>
        <p:spPr>
          <a:xfrm flipV="1">
            <a:off x="2350770" y="876300"/>
            <a:ext cx="0" cy="369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7AD471E-1505-DF6A-0EB7-909DA2599D03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80510" y="876300"/>
            <a:ext cx="0" cy="369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07D6160-459D-9BE9-3E3E-A94D536C87E8}"/>
              </a:ext>
            </a:extLst>
          </p:cNvPr>
          <p:cNvCxnSpPr>
            <a:cxnSpLocks/>
          </p:cNvCxnSpPr>
          <p:nvPr/>
        </p:nvCxnSpPr>
        <p:spPr>
          <a:xfrm flipV="1">
            <a:off x="2697480" y="1573530"/>
            <a:ext cx="0" cy="432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243A7C0-9902-905E-2FB2-AC8D8FC5006E}"/>
              </a:ext>
            </a:extLst>
          </p:cNvPr>
          <p:cNvCxnSpPr>
            <a:cxnSpLocks/>
          </p:cNvCxnSpPr>
          <p:nvPr/>
        </p:nvCxnSpPr>
        <p:spPr>
          <a:xfrm flipV="1">
            <a:off x="3710940" y="1573530"/>
            <a:ext cx="0" cy="432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704F2B0-064C-DD2E-4588-88AAA2B2F340}"/>
              </a:ext>
            </a:extLst>
          </p:cNvPr>
          <p:cNvCxnSpPr>
            <a:cxnSpLocks/>
          </p:cNvCxnSpPr>
          <p:nvPr/>
        </p:nvCxnSpPr>
        <p:spPr>
          <a:xfrm flipV="1">
            <a:off x="2011680" y="1573530"/>
            <a:ext cx="0" cy="1118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8674BC6-FB07-BF62-89A0-26BFB9C5FA03}"/>
              </a:ext>
            </a:extLst>
          </p:cNvPr>
          <p:cNvCxnSpPr>
            <a:cxnSpLocks/>
          </p:cNvCxnSpPr>
          <p:nvPr/>
        </p:nvCxnSpPr>
        <p:spPr>
          <a:xfrm flipV="1">
            <a:off x="4488180" y="1575435"/>
            <a:ext cx="0" cy="1118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86CD57A-3040-7889-1A73-421ED959B2A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693920" y="723900"/>
            <a:ext cx="426720" cy="3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F8C3B3C-CAC5-C8FB-7C19-523CF01FC29E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5734050" y="891540"/>
            <a:ext cx="0" cy="369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64B9B08-58E2-460F-B8D9-98EE7390E35B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3219450" y="2333625"/>
            <a:ext cx="0" cy="358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42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0AE847-9B1A-1253-EE8F-CC18830EEB0A}"/>
              </a:ext>
            </a:extLst>
          </p:cNvPr>
          <p:cNvSpPr/>
          <p:nvPr/>
        </p:nvSpPr>
        <p:spPr>
          <a:xfrm>
            <a:off x="1254243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A48FE8-F282-319A-56DE-AF06EA0BB952}"/>
              </a:ext>
            </a:extLst>
          </p:cNvPr>
          <p:cNvSpPr/>
          <p:nvPr/>
        </p:nvSpPr>
        <p:spPr>
          <a:xfrm>
            <a:off x="1438206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E2AA6F-9864-4C61-E108-5A29D461B3D0}"/>
              </a:ext>
            </a:extLst>
          </p:cNvPr>
          <p:cNvSpPr/>
          <p:nvPr/>
        </p:nvSpPr>
        <p:spPr>
          <a:xfrm>
            <a:off x="1622169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C1A7C8-BD78-6B26-2A36-1346B1668390}"/>
              </a:ext>
            </a:extLst>
          </p:cNvPr>
          <p:cNvSpPr/>
          <p:nvPr/>
        </p:nvSpPr>
        <p:spPr>
          <a:xfrm>
            <a:off x="1806132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C7F95D-AB17-4A86-051C-A26655A06E5B}"/>
              </a:ext>
            </a:extLst>
          </p:cNvPr>
          <p:cNvSpPr/>
          <p:nvPr/>
        </p:nvSpPr>
        <p:spPr>
          <a:xfrm>
            <a:off x="1990095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EC44FC-E665-AD00-09F5-4124C3800B50}"/>
              </a:ext>
            </a:extLst>
          </p:cNvPr>
          <p:cNvSpPr/>
          <p:nvPr/>
        </p:nvSpPr>
        <p:spPr>
          <a:xfrm>
            <a:off x="2174058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304C1C-D4EA-EF96-B7B5-67E0E6D72BE7}"/>
              </a:ext>
            </a:extLst>
          </p:cNvPr>
          <p:cNvSpPr/>
          <p:nvPr/>
        </p:nvSpPr>
        <p:spPr>
          <a:xfrm>
            <a:off x="2358021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2BE336-74D5-4FE7-7942-97C5C7933281}"/>
              </a:ext>
            </a:extLst>
          </p:cNvPr>
          <p:cNvSpPr/>
          <p:nvPr/>
        </p:nvSpPr>
        <p:spPr>
          <a:xfrm>
            <a:off x="2541984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CC9328-7D8F-76E8-DA05-8400D8FF201D}"/>
              </a:ext>
            </a:extLst>
          </p:cNvPr>
          <p:cNvSpPr/>
          <p:nvPr/>
        </p:nvSpPr>
        <p:spPr>
          <a:xfrm>
            <a:off x="2725947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6443A7-81A0-C891-3FD3-231220435475}"/>
              </a:ext>
            </a:extLst>
          </p:cNvPr>
          <p:cNvSpPr/>
          <p:nvPr/>
        </p:nvSpPr>
        <p:spPr>
          <a:xfrm>
            <a:off x="2909910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4828EA6-EC88-C951-3E20-0CBB90A5A4AC}"/>
              </a:ext>
            </a:extLst>
          </p:cNvPr>
          <p:cNvSpPr/>
          <p:nvPr/>
        </p:nvSpPr>
        <p:spPr>
          <a:xfrm>
            <a:off x="3093873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9D736E-8A94-8E86-DE93-4C648BC76B05}"/>
              </a:ext>
            </a:extLst>
          </p:cNvPr>
          <p:cNvSpPr/>
          <p:nvPr/>
        </p:nvSpPr>
        <p:spPr>
          <a:xfrm>
            <a:off x="3277836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8A8ACF9-AF30-66B7-DD2B-2C0DBAF4915F}"/>
              </a:ext>
            </a:extLst>
          </p:cNvPr>
          <p:cNvSpPr/>
          <p:nvPr/>
        </p:nvSpPr>
        <p:spPr>
          <a:xfrm>
            <a:off x="3461799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84665A-CC07-064E-1ADB-8FC6A219B6DF}"/>
              </a:ext>
            </a:extLst>
          </p:cNvPr>
          <p:cNvSpPr/>
          <p:nvPr/>
        </p:nvSpPr>
        <p:spPr>
          <a:xfrm>
            <a:off x="3645762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E9F5BCB-1148-FFD6-5224-7E2B58E6AA37}"/>
              </a:ext>
            </a:extLst>
          </p:cNvPr>
          <p:cNvSpPr/>
          <p:nvPr/>
        </p:nvSpPr>
        <p:spPr>
          <a:xfrm>
            <a:off x="7857181" y="779418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5F53FCE-B73C-67DB-2267-F10C2B61C24C}"/>
              </a:ext>
            </a:extLst>
          </p:cNvPr>
          <p:cNvSpPr/>
          <p:nvPr/>
        </p:nvSpPr>
        <p:spPr>
          <a:xfrm>
            <a:off x="8041144" y="779418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0D44021-040D-6745-DE3F-9225B636DE2F}"/>
              </a:ext>
            </a:extLst>
          </p:cNvPr>
          <p:cNvSpPr txBox="1"/>
          <p:nvPr/>
        </p:nvSpPr>
        <p:spPr>
          <a:xfrm>
            <a:off x="1209606" y="424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3F2E56-30F0-D9DA-C6F5-F96B7C512A5B}"/>
              </a:ext>
            </a:extLst>
          </p:cNvPr>
          <p:cNvSpPr txBox="1"/>
          <p:nvPr/>
        </p:nvSpPr>
        <p:spPr>
          <a:xfrm>
            <a:off x="1376941" y="424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ADAD4C-DBEA-9EA0-E31B-DA93AF0CAEF3}"/>
              </a:ext>
            </a:extLst>
          </p:cNvPr>
          <p:cNvSpPr txBox="1"/>
          <p:nvPr/>
        </p:nvSpPr>
        <p:spPr>
          <a:xfrm>
            <a:off x="1560737" y="4177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2056A5-8B07-FD7F-FE1E-DCE7472F0123}"/>
              </a:ext>
            </a:extLst>
          </p:cNvPr>
          <p:cNvSpPr txBox="1"/>
          <p:nvPr/>
        </p:nvSpPr>
        <p:spPr>
          <a:xfrm>
            <a:off x="1744866" y="4242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3FEBCB8-3D77-226A-2E89-C62A432B9169}"/>
              </a:ext>
            </a:extLst>
          </p:cNvPr>
          <p:cNvSpPr txBox="1"/>
          <p:nvPr/>
        </p:nvSpPr>
        <p:spPr>
          <a:xfrm>
            <a:off x="1920961" y="4191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7A28192-48E2-B193-C9AB-77BCD701880E}"/>
              </a:ext>
            </a:extLst>
          </p:cNvPr>
          <p:cNvSpPr txBox="1"/>
          <p:nvPr/>
        </p:nvSpPr>
        <p:spPr>
          <a:xfrm>
            <a:off x="7644150" y="279889"/>
            <a:ext cx="62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n-1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C5A235A-1B26-473B-877B-73516DB00758}"/>
              </a:ext>
            </a:extLst>
          </p:cNvPr>
          <p:cNvCxnSpPr/>
          <p:nvPr/>
        </p:nvCxnSpPr>
        <p:spPr>
          <a:xfrm>
            <a:off x="7949162" y="579895"/>
            <a:ext cx="0" cy="17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E4AE53BD-7B5E-8E18-528F-B1237D745A9C}"/>
              </a:ext>
            </a:extLst>
          </p:cNvPr>
          <p:cNvSpPr/>
          <p:nvPr/>
        </p:nvSpPr>
        <p:spPr>
          <a:xfrm>
            <a:off x="1382022" y="2234361"/>
            <a:ext cx="1885066" cy="3960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ifstream fin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35F9343-A8FF-1ACF-AC25-C424B339B291}"/>
              </a:ext>
            </a:extLst>
          </p:cNvPr>
          <p:cNvSpPr/>
          <p:nvPr/>
        </p:nvSpPr>
        <p:spPr>
          <a:xfrm>
            <a:off x="3418455" y="2199640"/>
            <a:ext cx="2299538" cy="4655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fstream finout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F4B46AA-33BA-E6D1-EA51-07E2184C2441}"/>
              </a:ext>
            </a:extLst>
          </p:cNvPr>
          <p:cNvSpPr/>
          <p:nvPr/>
        </p:nvSpPr>
        <p:spPr>
          <a:xfrm>
            <a:off x="5982170" y="2223097"/>
            <a:ext cx="2236650" cy="4185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ofstream fout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BFF0B3A-19A8-2590-337C-F86205E1BF84}"/>
              </a:ext>
            </a:extLst>
          </p:cNvPr>
          <p:cNvSpPr/>
          <p:nvPr/>
        </p:nvSpPr>
        <p:spPr>
          <a:xfrm>
            <a:off x="3825653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C616740-64F6-3FB4-FF58-1D8B6377C17F}"/>
              </a:ext>
            </a:extLst>
          </p:cNvPr>
          <p:cNvSpPr/>
          <p:nvPr/>
        </p:nvSpPr>
        <p:spPr>
          <a:xfrm>
            <a:off x="4009616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910BEFC-BF5E-FE2F-9149-8C13A8431CA9}"/>
              </a:ext>
            </a:extLst>
          </p:cNvPr>
          <p:cNvSpPr/>
          <p:nvPr/>
        </p:nvSpPr>
        <p:spPr>
          <a:xfrm>
            <a:off x="4193579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55C7B95-F808-ABA3-C790-B23E2C1FBCD2}"/>
              </a:ext>
            </a:extLst>
          </p:cNvPr>
          <p:cNvSpPr/>
          <p:nvPr/>
        </p:nvSpPr>
        <p:spPr>
          <a:xfrm>
            <a:off x="4377542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046AE1E-EDBA-4963-0F52-6209CA4116BE}"/>
              </a:ext>
            </a:extLst>
          </p:cNvPr>
          <p:cNvSpPr/>
          <p:nvPr/>
        </p:nvSpPr>
        <p:spPr>
          <a:xfrm>
            <a:off x="4561505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682AAB3-9FF8-DA72-495B-D2E3263843CA}"/>
              </a:ext>
            </a:extLst>
          </p:cNvPr>
          <p:cNvSpPr/>
          <p:nvPr/>
        </p:nvSpPr>
        <p:spPr>
          <a:xfrm>
            <a:off x="4745468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9443FAC-7364-F70D-CE0B-C5A8BB3B3930}"/>
              </a:ext>
            </a:extLst>
          </p:cNvPr>
          <p:cNvSpPr/>
          <p:nvPr/>
        </p:nvSpPr>
        <p:spPr>
          <a:xfrm>
            <a:off x="4924833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6D257A7-AD7A-212C-7BD6-95D0E91B61F6}"/>
              </a:ext>
            </a:extLst>
          </p:cNvPr>
          <p:cNvSpPr/>
          <p:nvPr/>
        </p:nvSpPr>
        <p:spPr>
          <a:xfrm>
            <a:off x="5108796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00D551D-6B78-F5DC-64C8-D2025BD5F8A6}"/>
              </a:ext>
            </a:extLst>
          </p:cNvPr>
          <p:cNvSpPr/>
          <p:nvPr/>
        </p:nvSpPr>
        <p:spPr>
          <a:xfrm>
            <a:off x="5292759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B62270E-E8D8-0892-E152-378B428F95CA}"/>
              </a:ext>
            </a:extLst>
          </p:cNvPr>
          <p:cNvSpPr/>
          <p:nvPr/>
        </p:nvSpPr>
        <p:spPr>
          <a:xfrm>
            <a:off x="5476722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9892A23-0D07-4A97-9660-62FC1F00B84B}"/>
              </a:ext>
            </a:extLst>
          </p:cNvPr>
          <p:cNvSpPr/>
          <p:nvPr/>
        </p:nvSpPr>
        <p:spPr>
          <a:xfrm>
            <a:off x="5660685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C2A086F-BA60-0D5C-F290-AFFE59813A78}"/>
              </a:ext>
            </a:extLst>
          </p:cNvPr>
          <p:cNvSpPr/>
          <p:nvPr/>
        </p:nvSpPr>
        <p:spPr>
          <a:xfrm>
            <a:off x="5844648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8FF5FF7-744E-DDEF-D3BA-2399854E606E}"/>
              </a:ext>
            </a:extLst>
          </p:cNvPr>
          <p:cNvSpPr/>
          <p:nvPr/>
        </p:nvSpPr>
        <p:spPr>
          <a:xfrm>
            <a:off x="6027519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1353C5D-9AF5-4AFB-EE99-B01D8A50AAA6}"/>
              </a:ext>
            </a:extLst>
          </p:cNvPr>
          <p:cNvSpPr/>
          <p:nvPr/>
        </p:nvSpPr>
        <p:spPr>
          <a:xfrm>
            <a:off x="6211482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14A2910-5A54-016A-E4EE-B8B162FE67D8}"/>
              </a:ext>
            </a:extLst>
          </p:cNvPr>
          <p:cNvSpPr/>
          <p:nvPr/>
        </p:nvSpPr>
        <p:spPr>
          <a:xfrm>
            <a:off x="6395445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B4E0C13-2FDB-54E7-E910-9478A6A0504E}"/>
              </a:ext>
            </a:extLst>
          </p:cNvPr>
          <p:cNvSpPr/>
          <p:nvPr/>
        </p:nvSpPr>
        <p:spPr>
          <a:xfrm>
            <a:off x="6579408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94E7A16-9FBE-CBA6-935D-D259D05882AE}"/>
              </a:ext>
            </a:extLst>
          </p:cNvPr>
          <p:cNvSpPr/>
          <p:nvPr/>
        </p:nvSpPr>
        <p:spPr>
          <a:xfrm>
            <a:off x="6763371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8CE88EB-8C98-BDC4-02DE-D0CC6A515601}"/>
              </a:ext>
            </a:extLst>
          </p:cNvPr>
          <p:cNvSpPr/>
          <p:nvPr/>
        </p:nvSpPr>
        <p:spPr>
          <a:xfrm>
            <a:off x="6947334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E0EF0E-7CBA-C2D9-4ACE-1C817D6BA9E6}"/>
              </a:ext>
            </a:extLst>
          </p:cNvPr>
          <p:cNvSpPr/>
          <p:nvPr/>
        </p:nvSpPr>
        <p:spPr>
          <a:xfrm>
            <a:off x="7126525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F9EBC2D-62C7-339C-E66A-BDC446BF8651}"/>
              </a:ext>
            </a:extLst>
          </p:cNvPr>
          <p:cNvSpPr/>
          <p:nvPr/>
        </p:nvSpPr>
        <p:spPr>
          <a:xfrm>
            <a:off x="7310488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EB08357-2A0B-6428-682D-30CFCC77656D}"/>
              </a:ext>
            </a:extLst>
          </p:cNvPr>
          <p:cNvSpPr/>
          <p:nvPr/>
        </p:nvSpPr>
        <p:spPr>
          <a:xfrm>
            <a:off x="7494451" y="77982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5BB8924-516F-CF86-0617-B2F841FC4ACF}"/>
              </a:ext>
            </a:extLst>
          </p:cNvPr>
          <p:cNvSpPr/>
          <p:nvPr/>
        </p:nvSpPr>
        <p:spPr>
          <a:xfrm>
            <a:off x="7675547" y="779831"/>
            <a:ext cx="183963" cy="285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波形 52">
            <a:extLst>
              <a:ext uri="{FF2B5EF4-FFF2-40B4-BE49-F238E27FC236}">
                <a16:creationId xmlns:a16="http://schemas.microsoft.com/office/drawing/2014/main" id="{68D547CA-D953-5204-38A0-3DCF341C4ECD}"/>
              </a:ext>
            </a:extLst>
          </p:cNvPr>
          <p:cNvSpPr/>
          <p:nvPr/>
        </p:nvSpPr>
        <p:spPr>
          <a:xfrm>
            <a:off x="4096736" y="4031772"/>
            <a:ext cx="920078" cy="847277"/>
          </a:xfrm>
          <a:prstGeom prst="wave">
            <a:avLst>
              <a:gd name="adj1" fmla="val 6219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内存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102EDFE-0316-35B8-558C-96D7B50A039B}"/>
              </a:ext>
            </a:extLst>
          </p:cNvPr>
          <p:cNvCxnSpPr>
            <a:endCxn id="28" idx="0"/>
          </p:cNvCxnSpPr>
          <p:nvPr/>
        </p:nvCxnSpPr>
        <p:spPr>
          <a:xfrm flipH="1">
            <a:off x="2324555" y="1211580"/>
            <a:ext cx="1045262" cy="10227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883CE02-1BFF-28C7-DBE2-76FFBEC04A89}"/>
              </a:ext>
            </a:extLst>
          </p:cNvPr>
          <p:cNvCxnSpPr>
            <a:stCxn id="28" idx="4"/>
            <a:endCxn id="53" idx="1"/>
          </p:cNvCxnSpPr>
          <p:nvPr/>
        </p:nvCxnSpPr>
        <p:spPr>
          <a:xfrm>
            <a:off x="2324555" y="2630425"/>
            <a:ext cx="1772181" cy="18249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80590A2-5707-245B-45E1-F79AA1C49E8C}"/>
              </a:ext>
            </a:extLst>
          </p:cNvPr>
          <p:cNvCxnSpPr>
            <a:stCxn id="53" idx="0"/>
            <a:endCxn id="29" idx="4"/>
          </p:cNvCxnSpPr>
          <p:nvPr/>
        </p:nvCxnSpPr>
        <p:spPr>
          <a:xfrm flipV="1">
            <a:off x="4556775" y="2665146"/>
            <a:ext cx="11449" cy="14193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F426114-2DF5-9824-7F0A-161758026192}"/>
              </a:ext>
            </a:extLst>
          </p:cNvPr>
          <p:cNvCxnSpPr>
            <a:stCxn id="29" idx="0"/>
          </p:cNvCxnSpPr>
          <p:nvPr/>
        </p:nvCxnSpPr>
        <p:spPr>
          <a:xfrm flipV="1">
            <a:off x="4568224" y="1211580"/>
            <a:ext cx="0" cy="98806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D2F0EEF-2094-0F00-1055-A6BB928FC7E8}"/>
              </a:ext>
            </a:extLst>
          </p:cNvPr>
          <p:cNvCxnSpPr>
            <a:stCxn id="53" idx="3"/>
            <a:endCxn id="30" idx="4"/>
          </p:cNvCxnSpPr>
          <p:nvPr/>
        </p:nvCxnSpPr>
        <p:spPr>
          <a:xfrm flipV="1">
            <a:off x="5016814" y="2641689"/>
            <a:ext cx="2083681" cy="1813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ACAEB5F-851B-46D3-2F36-00EFB4144FA8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5868917" y="1158240"/>
            <a:ext cx="1231578" cy="1064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BA56218-1C5B-023C-1A1E-D1D0D4C341C3}"/>
              </a:ext>
            </a:extLst>
          </p:cNvPr>
          <p:cNvSpPr txBox="1"/>
          <p:nvPr/>
        </p:nvSpPr>
        <p:spPr>
          <a:xfrm>
            <a:off x="1654038" y="16317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读取文件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A953E96-9023-E51C-E056-E588A88EA593}"/>
              </a:ext>
            </a:extLst>
          </p:cNvPr>
          <p:cNvSpPr txBox="1"/>
          <p:nvPr/>
        </p:nvSpPr>
        <p:spPr>
          <a:xfrm>
            <a:off x="4568224" y="1637587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读写文件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922D732-137A-96CB-D960-742CE239F221}"/>
              </a:ext>
            </a:extLst>
          </p:cNvPr>
          <p:cNvSpPr txBox="1"/>
          <p:nvPr/>
        </p:nvSpPr>
        <p:spPr>
          <a:xfrm>
            <a:off x="6848471" y="16444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写入文件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AAE081A-9549-770D-F26D-DC494039E081}"/>
              </a:ext>
            </a:extLst>
          </p:cNvPr>
          <p:cNvSpPr txBox="1"/>
          <p:nvPr/>
        </p:nvSpPr>
        <p:spPr>
          <a:xfrm>
            <a:off x="7973445" y="121158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EOF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7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30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若阳 禄</dc:creator>
  <cp:lastModifiedBy>若阳 禄</cp:lastModifiedBy>
  <cp:revision>5</cp:revision>
  <dcterms:created xsi:type="dcterms:W3CDTF">2023-05-18T04:37:34Z</dcterms:created>
  <dcterms:modified xsi:type="dcterms:W3CDTF">2023-05-22T15:09:07Z</dcterms:modified>
</cp:coreProperties>
</file>