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412" r:id="rId6"/>
    <p:sldId id="391" r:id="rId7"/>
    <p:sldId id="404" r:id="rId8"/>
    <p:sldId id="408" r:id="rId9"/>
    <p:sldId id="403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443DF-CD71-48B8-87CB-9E3EB0F658E7}" v="35" dt="2025-04-16T06:33:50.457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A6B30-B53A-2C35-7324-7316217A850C}"/>
              </a:ext>
            </a:extLst>
          </p:cNvPr>
          <p:cNvSpPr/>
          <p:nvPr/>
        </p:nvSpPr>
        <p:spPr>
          <a:xfrm>
            <a:off x="4714240" y="2102445"/>
            <a:ext cx="6969760" cy="446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A80E-1216-BD38-EB00-A176B886D1EA}"/>
              </a:ext>
            </a:extLst>
          </p:cNvPr>
          <p:cNvSpPr txBox="1"/>
          <p:nvPr/>
        </p:nvSpPr>
        <p:spPr>
          <a:xfrm>
            <a:off x="3078480" y="71120"/>
            <a:ext cx="83718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4200" dirty="0"/>
          </a:p>
          <a:p>
            <a:pPr algn="ctr" rtl="0">
              <a:buNone/>
            </a:pPr>
            <a:r>
              <a:rPr lang="en-US" sz="4200" b="1" i="0" u="sng" dirty="0">
                <a:solidFill>
                  <a:srgbClr val="000000"/>
                </a:solidFill>
                <a:effectLst/>
                <a:latin typeface="+mj-lt"/>
              </a:rPr>
              <a:t>Basic Details Of The Team And Problem Statement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D7698-9D47-452A-3036-DCA8A52A9E98}"/>
              </a:ext>
            </a:extLst>
          </p:cNvPr>
          <p:cNvSpPr txBox="1"/>
          <p:nvPr/>
        </p:nvSpPr>
        <p:spPr>
          <a:xfrm>
            <a:off x="4826000" y="2131377"/>
            <a:ext cx="6858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Millions Struggle with mental health issues </a:t>
            </a:r>
            <a:r>
              <a:rPr lang="en-US" b="1" i="0" u="sng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globably</a:t>
            </a:r>
            <a:r>
              <a:rPr lang="en-US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yet lack access to timely, affordable, and stigma-free support—highlighting the need for an intelligent, accessible mental wellness solution.</a:t>
            </a:r>
          </a:p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 Solution: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solution leverages AI (Artificial Intelligence) to deliver personalized, engaging mental wellness guidance and analyzing sentiments while encouraging self-care through  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buNone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Name :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TESSERACT(R.C.E.T)</a:t>
            </a:r>
          </a:p>
          <a:p>
            <a:pPr rtl="0"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buNone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Leader Name :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Roushan Kumar</a:t>
            </a: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buNone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 Name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Rungta College Of Engineering And Technology</a:t>
            </a:r>
          </a:p>
          <a:p>
            <a:pPr rtl="0"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buNone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Theme Name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innovation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59784-1300-4200-0872-454B6B195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00" y="380336"/>
            <a:ext cx="1870383" cy="19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D08CBF-3373-3521-474D-C31911FFCC32}"/>
              </a:ext>
            </a:extLst>
          </p:cNvPr>
          <p:cNvSpPr/>
          <p:nvPr/>
        </p:nvSpPr>
        <p:spPr>
          <a:xfrm>
            <a:off x="359229" y="5562599"/>
            <a:ext cx="5116285" cy="1012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722F8-E87D-BFD9-CA79-F9C402D4AA0C}"/>
              </a:ext>
            </a:extLst>
          </p:cNvPr>
          <p:cNvSpPr/>
          <p:nvPr/>
        </p:nvSpPr>
        <p:spPr>
          <a:xfrm>
            <a:off x="5943599" y="1119052"/>
            <a:ext cx="5497287" cy="3526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C3FC5-117B-A451-D009-841ED23570D0}"/>
              </a:ext>
            </a:extLst>
          </p:cNvPr>
          <p:cNvSpPr/>
          <p:nvPr/>
        </p:nvSpPr>
        <p:spPr>
          <a:xfrm>
            <a:off x="359229" y="1110343"/>
            <a:ext cx="5203370" cy="3526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95CC0-59D2-433E-CC6D-B7D737F6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185057"/>
            <a:ext cx="4804955" cy="1338943"/>
          </a:xfrm>
        </p:spPr>
        <p:txBody>
          <a:bodyPr/>
          <a:lstStyle/>
          <a:p>
            <a:r>
              <a:rPr lang="en-US" sz="3600" b="1" dirty="0"/>
              <a:t>Depression Statistics:</a:t>
            </a:r>
            <a:br>
              <a:rPr lang="en-US" sz="1200" b="1" dirty="0"/>
            </a:br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1FE01A-FAC7-25F3-09C6-99DBE340DE21}"/>
              </a:ext>
            </a:extLst>
          </p:cNvPr>
          <p:cNvSpPr txBox="1">
            <a:spLocks/>
          </p:cNvSpPr>
          <p:nvPr/>
        </p:nvSpPr>
        <p:spPr>
          <a:xfrm>
            <a:off x="5943599" y="337458"/>
            <a:ext cx="5138058" cy="11865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Suicide Statistics:</a:t>
            </a:r>
            <a:br>
              <a:rPr lang="en-US" sz="1200" dirty="0"/>
            </a:br>
            <a:endParaRPr lang="en-US" sz="4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0E8323-13F3-EC44-B026-D1FBC325A4C8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90538" y="1275499"/>
            <a:ext cx="4908776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Prevalence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According 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more than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264 million people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worldwide suffer from depression.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Impact on Age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Depression can affect people of all ages, but it is particularly common among adults, with the highest prevalence occurring in those aged 18-29.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 Differences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Women are more likely than men to be diagnosed with depression.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29B546-1CA2-DB9C-0FE0-9193F6A8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1253831"/>
            <a:ext cx="532311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Suicide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According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World Health Organization (WHO)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nearly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800,000 people die by suicide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each year, which translates to one person every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40 seconds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Impact on Age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Suicide is one of the leading causes of death among people aged 15–29, particularly in high-income countries.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 Differences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Men are more likely to die by suicide than women, but women are more likely to attempt suicide.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AF18A-8513-948B-5068-D81CD0C3AEAE}"/>
              </a:ext>
            </a:extLst>
          </p:cNvPr>
          <p:cNvSpPr txBox="1"/>
          <p:nvPr/>
        </p:nvSpPr>
        <p:spPr>
          <a:xfrm>
            <a:off x="550816" y="48347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+mj-lt"/>
              </a:rPr>
              <a:t>Alignment with UNSDG: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06E21-B511-CE71-96BE-4D75259CBD4E}"/>
              </a:ext>
            </a:extLst>
          </p:cNvPr>
          <p:cNvSpPr txBox="1"/>
          <p:nvPr/>
        </p:nvSpPr>
        <p:spPr>
          <a:xfrm>
            <a:off x="783770" y="5673972"/>
            <a:ext cx="415834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5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Our </a:t>
            </a:r>
            <a:r>
              <a:rPr lang="en-US" sz="18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contributes to: </a:t>
            </a:r>
            <a:r>
              <a:rPr lang="en-US" sz="185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 3 </a:t>
            </a:r>
            <a:r>
              <a:rPr lang="en-US" sz="18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185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5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Health and Well-being.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AEACF-F212-BAB1-AF1D-F1F5A0D9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5523385"/>
            <a:ext cx="3505202" cy="1051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46D8A3-4451-6FBE-F498-F20467AAC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1454" r="25211" b="-1454"/>
          <a:stretch/>
        </p:blipFill>
        <p:spPr>
          <a:xfrm>
            <a:off x="9656989" y="5117977"/>
            <a:ext cx="1783897" cy="1590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F8D34F-D7F9-9F82-354B-130EC867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28" y="-1"/>
            <a:ext cx="947595" cy="8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3761"/>
            <a:ext cx="10873740" cy="65912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Idea/Approach Details :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8300105-665A-0836-4D04-51AFA409624F}"/>
              </a:ext>
            </a:extLst>
          </p:cNvPr>
          <p:cNvSpPr/>
          <p:nvPr/>
        </p:nvSpPr>
        <p:spPr>
          <a:xfrm>
            <a:off x="234046" y="805544"/>
            <a:ext cx="8474525" cy="5887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240D6-60DE-CC7B-42C2-6AF946507CB0}"/>
              </a:ext>
            </a:extLst>
          </p:cNvPr>
          <p:cNvSpPr txBox="1"/>
          <p:nvPr/>
        </p:nvSpPr>
        <p:spPr>
          <a:xfrm>
            <a:off x="288477" y="835268"/>
            <a:ext cx="8420094" cy="60631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We are looking for a solution by creating a platform with an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AI-powered chatbot </a:t>
            </a: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that helps users to assess their mental well-being through analyzing their mental health by interactive questions and provides them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personalized self-care recommendations.</a:t>
            </a:r>
          </a:p>
          <a:p>
            <a:endParaRPr lang="en-US" sz="200" b="1" dirty="0">
              <a:solidFill>
                <a:schemeClr val="bg1"/>
              </a:solidFill>
              <a:latin typeface="-apple-system"/>
              <a:cs typeface="Arial" panose="020B0604020202020204" pitchFamily="34" charset="0"/>
            </a:endParaRPr>
          </a:p>
          <a:p>
            <a:r>
              <a:rPr lang="en-US" u="sng" dirty="0">
                <a:solidFill>
                  <a:schemeClr val="bg1"/>
                </a:solidFill>
                <a:latin typeface="-apple-system"/>
                <a:cs typeface="Arial"/>
              </a:rPr>
              <a:t> The Prototype will function as follows:</a:t>
            </a:r>
          </a:p>
          <a:p>
            <a:endParaRPr lang="en-US" sz="500" dirty="0">
              <a:solidFill>
                <a:schemeClr val="bg1"/>
              </a:solidFill>
              <a:latin typeface="-apple-system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Analyzing the mental health level through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8 mental health-related questions.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bg1"/>
              </a:solidFill>
              <a:latin typeface="-apple-system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A wellness score is calculated based on the responses and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Artificial Intelligence(AI)</a:t>
            </a: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 provides personalized suggestions.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bg1"/>
              </a:solidFill>
              <a:latin typeface="-apple-system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User is given an option to either: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End the session and receive a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motivational temporary token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Continue chatting with the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smart supportive chatbot.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800" b="1" dirty="0">
              <a:solidFill>
                <a:schemeClr val="bg1"/>
              </a:solidFill>
              <a:latin typeface="-apple-system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Smart AI chatbot</a:t>
            </a: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 that connects with users in natural and empathetic language, providing emotional support and counseling.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bg1"/>
              </a:solidFill>
              <a:latin typeface="-apple-system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User are rewarded with tokens called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Reward points </a:t>
            </a: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each for their efforts made to improve their mental health 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bg1"/>
              </a:solidFill>
              <a:latin typeface="-apple-system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Reward points can be earned </a:t>
            </a: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in various forms such as listing music, performing breathing exercises and interacting with chatbot.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bg1"/>
              </a:solidFill>
              <a:latin typeface="-apple-system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After interaction with the chatbot, the token fades — symbolizing that </a:t>
            </a:r>
            <a:r>
              <a:rPr lang="en-US" b="1" dirty="0">
                <a:solidFill>
                  <a:schemeClr val="bg1"/>
                </a:solidFill>
                <a:latin typeface="-apple-system"/>
                <a:cs typeface="Arial"/>
              </a:rPr>
              <a:t>difficulties are temporary too</a:t>
            </a:r>
            <a:r>
              <a:rPr lang="en-US" dirty="0">
                <a:solidFill>
                  <a:schemeClr val="bg1"/>
                </a:solidFill>
                <a:latin typeface="-apple-system"/>
                <a:cs typeface="Arial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9AC33-D42D-C3CB-B6D3-6ABBEC9DF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5" b="-1"/>
          <a:stretch/>
        </p:blipFill>
        <p:spPr>
          <a:xfrm rot="5400000">
            <a:off x="7530809" y="2266336"/>
            <a:ext cx="5887935" cy="2966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E4F85-36AE-EF9E-BD0D-08E814EB9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28" y="-1"/>
            <a:ext cx="947595" cy="8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2880"/>
            <a:ext cx="2804160" cy="716085"/>
          </a:xfrm>
        </p:spPr>
        <p:txBody>
          <a:bodyPr/>
          <a:lstStyle/>
          <a:p>
            <a:r>
              <a:rPr lang="en-US" dirty="0"/>
              <a:t>Workflow: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88904-F6BC-9EAF-16CA-0433B1366CD8}"/>
              </a:ext>
            </a:extLst>
          </p:cNvPr>
          <p:cNvSpPr/>
          <p:nvPr/>
        </p:nvSpPr>
        <p:spPr>
          <a:xfrm>
            <a:off x="325119" y="975359"/>
            <a:ext cx="6644641" cy="559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Simply first take a mental health analyzation assessment so that our AI-chatbot can understand the mental health level of the user.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AI would calculate your scores give personalized coping strategies 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     for practical implementation.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Start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a conversation with the chatbot. 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More the frequent conversations are made, more the smarter our AI-chatbot becomes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Mental Health Development Tasks are given to the user according to their well-being state and are rewarded with tokens each time they complete the task.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Users will also receive various calming music who are experiencing insomnia or sleep disturbances to enhance their sleep quality.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7B2F70-7A08-5FB1-20D4-1DB0068D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89032" y="1280763"/>
            <a:ext cx="5746205" cy="48393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91F82-732A-EDB2-8974-6FD7D6D4D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606" y="0"/>
            <a:ext cx="844186" cy="701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87F95-5647-A2EC-1A1D-DC534FD93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28" y="-1"/>
            <a:ext cx="947595" cy="8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E974F-AF05-C3B2-CAAF-2CB9E62141B2}"/>
              </a:ext>
            </a:extLst>
          </p:cNvPr>
          <p:cNvSpPr/>
          <p:nvPr/>
        </p:nvSpPr>
        <p:spPr>
          <a:xfrm>
            <a:off x="335281" y="1087121"/>
            <a:ext cx="5313680" cy="5490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93979-E46C-0834-891C-31DB9AF87C89}"/>
              </a:ext>
            </a:extLst>
          </p:cNvPr>
          <p:cNvSpPr/>
          <p:nvPr/>
        </p:nvSpPr>
        <p:spPr>
          <a:xfrm>
            <a:off x="5821680" y="130629"/>
            <a:ext cx="4988560" cy="3559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l">
              <a:buNone/>
            </a:pPr>
            <a:r>
              <a:rPr lang="en-US" sz="2400" b="1" i="0" u="sng" dirty="0">
                <a:solidFill>
                  <a:schemeClr val="bg1"/>
                </a:solidFill>
                <a:effectLst/>
              </a:rPr>
              <a:t>Tech stack</a:t>
            </a:r>
          </a:p>
          <a:p>
            <a:pPr algn="l">
              <a:buNone/>
            </a:pPr>
            <a:endParaRPr lang="en-US" sz="600" b="1" i="0" u="sng" dirty="0">
              <a:solidFill>
                <a:schemeClr val="bg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HTML — Frontend structure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CSS — Styling and calm UI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JavaScript — Handling token display, music player, and UI interactivity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Python — Core logic for: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Asking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 8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mental health questions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Calculating the wellness score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Generating personalized suggestions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Building the chatbot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Figma — UI/UX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 PHP,  Express.js, Node.js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—Backend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B355B-7E01-2BEF-BC8A-358633D1AAB2}"/>
              </a:ext>
            </a:extLst>
          </p:cNvPr>
          <p:cNvSpPr txBox="1"/>
          <p:nvPr/>
        </p:nvSpPr>
        <p:spPr>
          <a:xfrm>
            <a:off x="335282" y="1087121"/>
            <a:ext cx="5313680" cy="539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Key Features</a:t>
            </a:r>
          </a:p>
          <a:p>
            <a:endParaRPr lang="en-US" sz="1050" b="1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Anonymous interaction as </a:t>
            </a:r>
            <a:r>
              <a:rPr lang="en-US" b="1" dirty="0">
                <a:solidFill>
                  <a:schemeClr val="bg1"/>
                </a:solidFill>
              </a:rPr>
              <a:t>no login needed </a:t>
            </a:r>
            <a:r>
              <a:rPr lang="en-US" dirty="0">
                <a:solidFill>
                  <a:schemeClr val="bg1"/>
                </a:solidFill>
              </a:rPr>
              <a:t>but just a nickname.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8-question assessment for mental health analyzation.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Personalized </a:t>
            </a:r>
            <a:r>
              <a:rPr lang="en-US" dirty="0">
                <a:solidFill>
                  <a:schemeClr val="bg1"/>
                </a:solidFill>
              </a:rPr>
              <a:t>wellness suggestions.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AI-supportive chatbot </a:t>
            </a:r>
            <a:r>
              <a:rPr lang="en-US" dirty="0">
                <a:solidFill>
                  <a:schemeClr val="bg1"/>
                </a:solidFill>
              </a:rPr>
              <a:t>(rule-based).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Relaxing music for calming the user after assessment.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Practical self-care activities and suggestions (breathing exercises, relaxation techniques and mind-calming music).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Temporary </a:t>
            </a:r>
            <a:r>
              <a:rPr lang="en-US" b="1" dirty="0">
                <a:solidFill>
                  <a:schemeClr val="bg1"/>
                </a:solidFill>
              </a:rPr>
              <a:t>motivational token as a reward </a:t>
            </a:r>
            <a:r>
              <a:rPr lang="en-US" dirty="0">
                <a:solidFill>
                  <a:schemeClr val="bg1"/>
                </a:solidFill>
              </a:rPr>
              <a:t>for their efforts.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Calm and relaxing UI, creating a positive environment for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Focused on mental </a:t>
            </a:r>
            <a:r>
              <a:rPr lang="en-US" b="1" dirty="0">
                <a:solidFill>
                  <a:schemeClr val="bg1"/>
                </a:solidFill>
              </a:rPr>
              <a:t>health awareness and emotional support.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006C793-9145-E7E9-0E45-E05A4A9A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4749800" cy="636271"/>
          </a:xfrm>
        </p:spPr>
        <p:txBody>
          <a:bodyPr/>
          <a:lstStyle/>
          <a:p>
            <a:r>
              <a:rPr lang="en-US" dirty="0"/>
              <a:t>Highlights: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412F5F-5E44-E2AE-B50C-11EC21AF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8"/>
          <a:stretch/>
        </p:blipFill>
        <p:spPr>
          <a:xfrm>
            <a:off x="5825009" y="3766457"/>
            <a:ext cx="6212840" cy="28110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27367-BFEB-CFE5-252E-32930D070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28" y="-1"/>
            <a:ext cx="947595" cy="8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464" y="1149530"/>
            <a:ext cx="5625736" cy="766354"/>
          </a:xfrm>
        </p:spPr>
        <p:txBody>
          <a:bodyPr/>
          <a:lstStyle/>
          <a:p>
            <a:r>
              <a:rPr lang="en-US" sz="3600" dirty="0"/>
              <a:t>Solutions for Overcoming these Challenges: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436711322"/>
              </p:ext>
            </p:extLst>
          </p:nvPr>
        </p:nvGraphicFramePr>
        <p:xfrm>
          <a:off x="513806" y="1949636"/>
          <a:ext cx="11227754" cy="41838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1387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5613877">
                  <a:extLst>
                    <a:ext uri="{9D8B030D-6E8A-4147-A177-3AD203B41FA5}">
                      <a16:colId xmlns:a16="http://schemas.microsoft.com/office/drawing/2014/main" val="21519532"/>
                    </a:ext>
                  </a:extLst>
                </a:gridCol>
              </a:tblGrid>
              <a:tr h="8920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       Accuracy and Reliability of AI Chatbot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Implementing continuous monitoring of the AI bot’s performance to identify areas where it might be making errors.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8920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b="1" dirty="0"/>
                        <a:t>        Lack of User 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Implementing anonymous usage monitoring that tracks user behavior patterns and flags suspicious activity.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079373"/>
                  </a:ext>
                </a:extLst>
              </a:tr>
              <a:tr h="89203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b="1" dirty="0"/>
                        <a:t>       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Working on the improvement of existing features and adding new features like story telling, audio book, motivation sessions, etc.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27833"/>
                  </a:ext>
                </a:extLst>
              </a:tr>
              <a:tr h="892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189322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34539EE9-9FB6-7BBF-4310-A51AFA05330C}"/>
              </a:ext>
            </a:extLst>
          </p:cNvPr>
          <p:cNvSpPr txBox="1">
            <a:spLocks/>
          </p:cNvSpPr>
          <p:nvPr/>
        </p:nvSpPr>
        <p:spPr>
          <a:xfrm>
            <a:off x="750479" y="-8713"/>
            <a:ext cx="5423898" cy="15577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Potential Challenges: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DC794-FAB7-3C16-F26B-91FD9902A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28" y="-1"/>
            <a:ext cx="947595" cy="8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9488E-076C-BC3F-907C-DD665BB78430}"/>
              </a:ext>
            </a:extLst>
          </p:cNvPr>
          <p:cNvSpPr/>
          <p:nvPr/>
        </p:nvSpPr>
        <p:spPr>
          <a:xfrm>
            <a:off x="594360" y="4341336"/>
            <a:ext cx="3272246" cy="2303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81430-8124-73B4-AA32-C2CA41E0123E}"/>
              </a:ext>
            </a:extLst>
          </p:cNvPr>
          <p:cNvSpPr txBox="1"/>
          <p:nvPr/>
        </p:nvSpPr>
        <p:spPr>
          <a:xfrm>
            <a:off x="690880" y="4366736"/>
            <a:ext cx="2590800" cy="2162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Piyush Kumar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Roushan Kumar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Kundan Gupta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Prachi Arya</a:t>
            </a:r>
          </a:p>
          <a:p>
            <a:r>
              <a:rPr lang="en-US" sz="2000" dirty="0">
                <a:solidFill>
                  <a:schemeClr val="bg1"/>
                </a:solidFill>
              </a:rPr>
              <a:t>Aayushi Kumari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1E502-B97C-B379-25C8-B9F1A2276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28" y="-1"/>
            <a:ext cx="947595" cy="8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ai ppt</Template>
  <TotalTime>166</TotalTime>
  <Words>811</Words>
  <Application>Microsoft Office PowerPoint</Application>
  <PresentationFormat>Widescreen</PresentationFormat>
  <Paragraphs>105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Courier New</vt:lpstr>
      <vt:lpstr>Franklin Gothic Book</vt:lpstr>
      <vt:lpstr>Franklin Gothic Demi</vt:lpstr>
      <vt:lpstr>Wingdings</vt:lpstr>
      <vt:lpstr>Custom</vt:lpstr>
      <vt:lpstr>PowerPoint Presentation</vt:lpstr>
      <vt:lpstr>Depression Statistics: </vt:lpstr>
      <vt:lpstr>Idea/Approach Details :</vt:lpstr>
      <vt:lpstr>Workflow:</vt:lpstr>
      <vt:lpstr>Highlights:</vt:lpstr>
      <vt:lpstr>Solutions for Overcoming these Challenges: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arya</dc:creator>
  <cp:lastModifiedBy>roushan kumar</cp:lastModifiedBy>
  <cp:revision>2</cp:revision>
  <dcterms:created xsi:type="dcterms:W3CDTF">2025-04-02T03:40:45Z</dcterms:created>
  <dcterms:modified xsi:type="dcterms:W3CDTF">2025-04-19T08:28:56Z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