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8E1A2D-4E96-4E52-B5FA-C774253EF09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E1581E-FE86-4D66-9533-C0D79AAAD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b="1" dirty="0" smtClean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7972926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b="1" dirty="0"/>
              <a:t>Online Shopping </a:t>
            </a:r>
          </a:p>
        </p:txBody>
      </p:sp>
      <p:pic>
        <p:nvPicPr>
          <p:cNvPr id="1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5638800" cy="4349669"/>
          </a:xfrm>
          <a:noFill/>
          <a:ln/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95400" y="5938235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How do you buy 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>
            <a:normAutofit/>
          </a:bodyPr>
          <a:lstStyle/>
          <a:p>
            <a:r>
              <a:rPr lang="en-US" sz="4400" b="1" dirty="0"/>
              <a:t>Summary and Conclusion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Internet has lead to the birth and evolution E-commerce. E-commerce has now become a key component of many organizations in the daily running of their business.</a:t>
            </a:r>
          </a:p>
          <a:p>
            <a:pPr marL="448056" marR="0" lvl="0" indent="-38404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Internet and in turn E-commerce has developed, and continues to evolve and grow, it is vital that any organization, in any particular industry, must base its strategic planning around such a rapidly growing medium.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s to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6766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Definition of e-commerce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Brief history of e-commerce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E-Commerce categories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Benefits of e-commerce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Business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Online shopping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Summary and Conclusion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Definition of e-commerce</a:t>
            </a:r>
            <a:br>
              <a:rPr lang="en-US" sz="5400" b="1" dirty="0" smtClean="0"/>
            </a:b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US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i="1" dirty="0" smtClean="0"/>
              <a:t>E-Commerce or Electronic commerce is </a:t>
            </a:r>
            <a:r>
              <a:rPr lang="en-US" dirty="0" smtClean="0"/>
              <a:t>a process of buying, selling, transferring, or exchanging products, services, and information via electronic networks and computers.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Brief history of e-commerce</a:t>
            </a:r>
            <a:br>
              <a:rPr lang="en-US" sz="4800" b="1" dirty="0" smtClean="0"/>
            </a:b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1970s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To send commercial documents like purchase orders or invoices started </a:t>
            </a:r>
            <a:r>
              <a:rPr lang="en-US" dirty="0" smtClean="0"/>
              <a:t>electronically</a:t>
            </a:r>
          </a:p>
          <a:p>
            <a:pPr marL="393192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smtClean="0"/>
              <a:t>1980s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Automated taller machines(ATM)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Telephone banking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Airline  reservation system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/>
              <a:t>E-Commerce </a:t>
            </a:r>
            <a:r>
              <a:rPr lang="en-US" sz="4400" b="1" dirty="0" smtClean="0"/>
              <a:t>categories</a:t>
            </a:r>
            <a:br>
              <a:rPr lang="en-US" sz="4400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Two Major Categories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Business-to-consumer (B2C)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Business-to-business (B2B)</a:t>
            </a:r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1026" name="Picture 2" descr="Image result for b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3276600" cy="25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3352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E-Commerce categories</a:t>
            </a:r>
            <a:br>
              <a:rPr lang="en-US" sz="4800" b="1" dirty="0" smtClean="0"/>
            </a:b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Other Categories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Consumer-to-consumer (C2C)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 commerce (m-commerce) </a:t>
            </a:r>
            <a:endParaRPr lang="en-US" i="1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E-learning</a:t>
            </a:r>
            <a:endParaRPr lang="en-US" i="1" dirty="0" smtClean="0"/>
          </a:p>
        </p:txBody>
      </p:sp>
      <p:pic>
        <p:nvPicPr>
          <p:cNvPr id="2050" name="Picture 2" descr="Image result for mobile comme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1933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80105"/>
            <a:ext cx="2903083" cy="19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Benefits </a:t>
            </a:r>
            <a:r>
              <a:rPr lang="en-US" sz="4400" b="1" dirty="0" smtClean="0"/>
              <a:t>of </a:t>
            </a:r>
            <a:r>
              <a:rPr lang="en-US" sz="4400" b="1" dirty="0" smtClean="0"/>
              <a:t>e-commerce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More products and services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Cheaper products and services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Instant delivery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Information availability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Participation in auctions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Benefits of e-commerce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2000s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Many European and American business companies offered their services through the World Wide Web. 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Since then, People began to associate a word “e-commerce”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Email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Instant messaging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Online shopping and order tracking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Online banking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Shopping cart software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Teleconferencing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Electronic tickets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254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Outline</vt:lpstr>
      <vt:lpstr>Definition of e-commerce </vt:lpstr>
      <vt:lpstr>Brief history of e-commerce </vt:lpstr>
      <vt:lpstr>E-Commerce categories </vt:lpstr>
      <vt:lpstr>E-Commerce categories </vt:lpstr>
      <vt:lpstr>Benefits of e-commerce</vt:lpstr>
      <vt:lpstr>Benefits of e-commerce</vt:lpstr>
      <vt:lpstr>Business applications</vt:lpstr>
      <vt:lpstr>Online Shopping </vt:lpstr>
      <vt:lpstr>Summary and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CETC</dc:creator>
  <cp:lastModifiedBy>JIHAD K</cp:lastModifiedBy>
  <cp:revision>17</cp:revision>
  <dcterms:created xsi:type="dcterms:W3CDTF">2013-09-30T05:34:50Z</dcterms:created>
  <dcterms:modified xsi:type="dcterms:W3CDTF">2016-11-22T04:38:07Z</dcterms:modified>
</cp:coreProperties>
</file>