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0" r:id="rId13"/>
    <p:sldId id="2146847060" r:id="rId14"/>
    <p:sldId id="2146847071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ushan Kumar" initials="RK" lastIdx="1" clrIdx="0">
    <p:extLst>
      <p:ext uri="{19B8F6BF-5375-455C-9EA6-DF929625EA0E}">
        <p15:presenceInfo xmlns:p15="http://schemas.microsoft.com/office/powerpoint/2012/main" userId="339f7001a0782c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01T18:57:44.79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Roushan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B.N.M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0818CF-50DE-ADAA-12CA-56F66D38D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274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4DE17-351A-0227-3672-0ABAF82F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3E84-981E-FAD8-1F8B-896F055F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3C4BBE-AE1D-4BE6-D83E-E057884D6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186" y="1301750"/>
            <a:ext cx="9505627" cy="4673600"/>
          </a:xfrm>
        </p:spPr>
      </p:pic>
    </p:spTree>
    <p:extLst>
      <p:ext uri="{BB962C8B-B14F-4D97-AF65-F5344CB8AC3E}">
        <p14:creationId xmlns:p14="http://schemas.microsoft.com/office/powerpoint/2010/main" val="3378458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78985"/>
          </a:xfrm>
        </p:spPr>
        <p:txBody>
          <a:bodyPr/>
          <a:lstStyle/>
          <a:p>
            <a:pPr marL="305435" indent="-305435"/>
            <a:r>
              <a:rPr lang="en-US" sz="2800" dirty="0"/>
              <a:t>Combines </a:t>
            </a:r>
            <a:r>
              <a:rPr lang="en-US" sz="2800" b="1" dirty="0"/>
              <a:t>generative AI</a:t>
            </a:r>
            <a:r>
              <a:rPr lang="en-US" sz="2800" dirty="0"/>
              <a:t> and </a:t>
            </a:r>
            <a:r>
              <a:rPr lang="en-US" sz="2800" b="1" dirty="0"/>
              <a:t>cloud technology</a:t>
            </a:r>
            <a:r>
              <a:rPr lang="en-US" sz="2800" dirty="0"/>
              <a:t> to offer expert-like guidance</a:t>
            </a:r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05435" indent="-305435"/>
            <a:r>
              <a:rPr lang="en-US" sz="2800" dirty="0"/>
              <a:t>Bridges the gap between traditional diet apps and human dieticians</a:t>
            </a:r>
          </a:p>
          <a:p>
            <a:pPr marL="305435" indent="-305435"/>
            <a:r>
              <a:rPr lang="en-US" sz="2800" dirty="0"/>
              <a:t>Offers </a:t>
            </a:r>
            <a:r>
              <a:rPr lang="en-US" sz="2800" b="1" dirty="0"/>
              <a:t>personalization, intelligence, and scalability</a:t>
            </a:r>
            <a:r>
              <a:rPr lang="en-US" sz="2800" dirty="0"/>
              <a:t>—all in one smart assistant</a:t>
            </a:r>
          </a:p>
          <a:p>
            <a:pPr marL="305435" indent="-305435"/>
            <a:r>
              <a:rPr lang="en-US" sz="2800" dirty="0"/>
              <a:t>Promotes long-term healthy eating habits by providing logical, educational feedback on food choices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endParaRPr lang="en-IN" sz="2800" b="1" dirty="0"/>
          </a:p>
          <a:p>
            <a:pPr marL="305435" indent="-305435"/>
            <a:r>
              <a:rPr lang="en-IN" sz="2800" b="1" dirty="0"/>
              <a:t>Multilingual support</a:t>
            </a:r>
            <a:r>
              <a:rPr lang="en-IN" sz="2800" dirty="0"/>
              <a:t>: Enable diet recommendations in local/regional Indian languages</a:t>
            </a:r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800" b="1" dirty="0"/>
              <a:t>Voice assistant integration</a:t>
            </a:r>
            <a:r>
              <a:rPr lang="en-US" sz="2800" dirty="0"/>
              <a:t>: Connect with Alexa, Siri, or Google Assistant</a:t>
            </a:r>
          </a:p>
          <a:p>
            <a:pPr marL="305435" indent="-305435"/>
            <a:r>
              <a:rPr lang="en-US" sz="2800" b="1" dirty="0"/>
              <a:t>Link to food delivery services</a:t>
            </a:r>
            <a:r>
              <a:rPr lang="en-US" sz="2800" dirty="0"/>
              <a:t>: Order diet-specific meals directly from the app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b="1" dirty="0"/>
              <a:t>Smart kitchen features</a:t>
            </a:r>
            <a:r>
              <a:rPr lang="en-US" sz="2800" dirty="0"/>
              <a:t>: Detect ingredients and suggest meals from your fridge or pantry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0616E60-BD4F-8F3E-8112-8AAEC932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314" y="1482244"/>
            <a:ext cx="5829564" cy="4673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C25BBC-2029-3359-63C6-A9C626DB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7" y="1310387"/>
            <a:ext cx="5213023" cy="50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008AC-D944-B7FC-F6E6-C56C1496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7" y="999241"/>
            <a:ext cx="10682888" cy="53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 today's health-conscious world, people seek personalized nutrition guidance that adapts to their lifestyle, preferences, and medical conditions.</a:t>
            </a:r>
            <a:br>
              <a:rPr lang="en-US" sz="2800" dirty="0"/>
            </a:br>
            <a:r>
              <a:rPr lang="en-US" sz="2800" dirty="0"/>
              <a:t>However, most existing apps:</a:t>
            </a:r>
          </a:p>
          <a:p>
            <a:r>
              <a:rPr lang="en-US" sz="2800" dirty="0"/>
              <a:t>Provide one-size-fits-all diet plans</a:t>
            </a:r>
          </a:p>
          <a:p>
            <a:r>
              <a:rPr lang="en-US" sz="2800" dirty="0"/>
              <a:t>Lack adaptability and don’t respond to real-time user feedback</a:t>
            </a:r>
          </a:p>
          <a:p>
            <a:r>
              <a:rPr lang="en-US" sz="2800" dirty="0"/>
              <a:t>Ignore cultural, regional, and allergy-specific food needs</a:t>
            </a:r>
          </a:p>
          <a:p>
            <a:r>
              <a:rPr lang="en-US" sz="2800" dirty="0"/>
              <a:t>Cannot scale like human dieticians due to time constraints</a:t>
            </a:r>
          </a:p>
          <a:p>
            <a:r>
              <a:rPr lang="en-US" sz="2800" dirty="0"/>
              <a:t>Dieticians and nutritionists are unable to serve large populations continuously, which highlights the need for an intelligent, automated, and adaptive nutrition assistant.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DA30DE-A9FA-C934-5826-EE7E0959AE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843" y="1554565"/>
            <a:ext cx="14233064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15940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This project stands out due to its cutting-edge features that go beyond typical nutrition apps:</a:t>
            </a:r>
          </a:p>
          <a:p>
            <a:r>
              <a:rPr lang="en-US" sz="2800" dirty="0"/>
              <a:t>Accepts </a:t>
            </a:r>
            <a:r>
              <a:rPr lang="en-US" sz="2800" b="1" dirty="0"/>
              <a:t>text, voice, and image inputs</a:t>
            </a:r>
            <a:r>
              <a:rPr lang="en-US" sz="2800" dirty="0"/>
              <a:t> for ease of use</a:t>
            </a:r>
          </a:p>
          <a:p>
            <a:r>
              <a:rPr lang="en-US" sz="2800" dirty="0"/>
              <a:t>Can </a:t>
            </a:r>
            <a:r>
              <a:rPr lang="en-US" sz="2800" b="1" dirty="0"/>
              <a:t>generate recipes</a:t>
            </a:r>
            <a:r>
              <a:rPr lang="en-US" sz="2800" dirty="0"/>
              <a:t> from pictures of raw ingredients</a:t>
            </a:r>
          </a:p>
          <a:p>
            <a:r>
              <a:rPr lang="en-US" sz="2800" b="1" dirty="0"/>
              <a:t>Interactive nutrition details</a:t>
            </a:r>
            <a:r>
              <a:rPr lang="en-US" sz="2800" dirty="0"/>
              <a:t>: click on any dish to see complete nutritional breakdown</a:t>
            </a:r>
          </a:p>
          <a:p>
            <a:r>
              <a:rPr lang="en-US" sz="2800" dirty="0"/>
              <a:t>Provides </a:t>
            </a:r>
            <a:r>
              <a:rPr lang="en-US" sz="2800" b="1" dirty="0"/>
              <a:t>real-time updates</a:t>
            </a:r>
            <a:r>
              <a:rPr lang="en-US" sz="2800" dirty="0"/>
              <a:t> based on user’s changing needs, feedback, or health updates</a:t>
            </a:r>
          </a:p>
          <a:p>
            <a:r>
              <a:rPr lang="en-US" sz="2800" dirty="0"/>
              <a:t>Offers </a:t>
            </a:r>
            <a:r>
              <a:rPr lang="en-US" sz="2800" b="1" dirty="0"/>
              <a:t>contextual explanations</a:t>
            </a:r>
            <a:r>
              <a:rPr lang="en-US" sz="2800" dirty="0"/>
              <a:t> like: "Why is oats better than cornflakes for you?"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Fitness enthusiasts</a:t>
            </a:r>
          </a:p>
          <a:p>
            <a:pPr marL="305435" indent="-305435"/>
            <a:r>
              <a:rPr lang="en-IN" sz="2800" dirty="0"/>
              <a:t>People with health conditions</a:t>
            </a:r>
          </a:p>
          <a:p>
            <a:pPr marL="305435" indent="-305435"/>
            <a:r>
              <a:rPr lang="en-IN" sz="2800" dirty="0"/>
              <a:t>Dieticians and nutritionists</a:t>
            </a:r>
          </a:p>
          <a:p>
            <a:pPr marL="305435" indent="-305435"/>
            <a:r>
              <a:rPr lang="en-IN" sz="2800" dirty="0"/>
              <a:t>Everyday users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2" y="618067"/>
            <a:ext cx="590834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EF400-62C6-717A-EDF3-70044D509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93D5-2317-FAE8-2475-E485DCA2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2E04A-F5CE-5C49-EFAC-05FDF870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3" y="1432875"/>
            <a:ext cx="10284643" cy="49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0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120</TotalTime>
  <Words>391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Nutrition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Roushan Kumar</cp:lastModifiedBy>
  <cp:revision>143</cp:revision>
  <dcterms:created xsi:type="dcterms:W3CDTF">2021-05-26T16:50:10Z</dcterms:created>
  <dcterms:modified xsi:type="dcterms:W3CDTF">2025-08-01T13:44:51Z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