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81" r:id="rId20"/>
    <p:sldId id="275" r:id="rId21"/>
    <p:sldId id="282" r:id="rId22"/>
    <p:sldId id="283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45D21-21ED-475D-98DD-FE7E1A14E7E8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2D5-FE32-4BA8-9043-662048296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4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48" indent="-171448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he topic?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9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7BCE-E266-4413-A259-3A4946E6D945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3C7D-F1BB-4748-AC1F-A96244483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22528"/>
            <a:ext cx="4146550" cy="5535506"/>
          </a:xfrm>
          <a:custGeom>
            <a:avLst/>
            <a:gdLst/>
            <a:ahLst/>
            <a:cxnLst/>
            <a:rect l="l" t="t" r="r" b="b"/>
            <a:pathLst>
              <a:path w="8293100" h="8303259">
                <a:moveTo>
                  <a:pt x="8292808" y="6807594"/>
                </a:moveTo>
                <a:lnTo>
                  <a:pt x="8247253" y="6740538"/>
                </a:lnTo>
                <a:lnTo>
                  <a:pt x="8247253" y="6798894"/>
                </a:lnTo>
                <a:lnTo>
                  <a:pt x="8003146" y="6964705"/>
                </a:lnTo>
                <a:lnTo>
                  <a:pt x="7976032" y="6924789"/>
                </a:lnTo>
                <a:lnTo>
                  <a:pt x="7976032" y="6983133"/>
                </a:lnTo>
                <a:lnTo>
                  <a:pt x="7731938" y="7148931"/>
                </a:lnTo>
                <a:lnTo>
                  <a:pt x="7704810" y="7109003"/>
                </a:lnTo>
                <a:lnTo>
                  <a:pt x="7704810" y="7167359"/>
                </a:lnTo>
                <a:lnTo>
                  <a:pt x="7460716" y="7333158"/>
                </a:lnTo>
                <a:lnTo>
                  <a:pt x="7433589" y="7293229"/>
                </a:lnTo>
                <a:lnTo>
                  <a:pt x="7433589" y="7351585"/>
                </a:lnTo>
                <a:lnTo>
                  <a:pt x="7189495" y="7517397"/>
                </a:lnTo>
                <a:lnTo>
                  <a:pt x="7162368" y="7477468"/>
                </a:lnTo>
                <a:lnTo>
                  <a:pt x="7162368" y="7535824"/>
                </a:lnTo>
                <a:lnTo>
                  <a:pt x="6918274" y="7701623"/>
                </a:lnTo>
                <a:lnTo>
                  <a:pt x="6891160" y="7661707"/>
                </a:lnTo>
                <a:lnTo>
                  <a:pt x="6891160" y="7720038"/>
                </a:lnTo>
                <a:lnTo>
                  <a:pt x="6647053" y="7885849"/>
                </a:lnTo>
                <a:lnTo>
                  <a:pt x="6619938" y="7845946"/>
                </a:lnTo>
                <a:lnTo>
                  <a:pt x="6619938" y="7904277"/>
                </a:lnTo>
                <a:lnTo>
                  <a:pt x="6375832" y="8070088"/>
                </a:lnTo>
                <a:lnTo>
                  <a:pt x="6348717" y="8030172"/>
                </a:lnTo>
                <a:lnTo>
                  <a:pt x="6348717" y="8088503"/>
                </a:lnTo>
                <a:lnTo>
                  <a:pt x="6104623" y="8254301"/>
                </a:lnTo>
                <a:lnTo>
                  <a:pt x="5938812" y="8010207"/>
                </a:lnTo>
                <a:lnTo>
                  <a:pt x="6182906" y="7844396"/>
                </a:lnTo>
                <a:lnTo>
                  <a:pt x="6348717" y="8088503"/>
                </a:lnTo>
                <a:lnTo>
                  <a:pt x="6348717" y="8030172"/>
                </a:lnTo>
                <a:lnTo>
                  <a:pt x="6210020" y="7825981"/>
                </a:lnTo>
                <a:lnTo>
                  <a:pt x="6454127" y="7660170"/>
                </a:lnTo>
                <a:lnTo>
                  <a:pt x="6619938" y="7904277"/>
                </a:lnTo>
                <a:lnTo>
                  <a:pt x="6619938" y="7845946"/>
                </a:lnTo>
                <a:lnTo>
                  <a:pt x="6481242" y="7641755"/>
                </a:lnTo>
                <a:lnTo>
                  <a:pt x="6725348" y="7475944"/>
                </a:lnTo>
                <a:lnTo>
                  <a:pt x="6891160" y="7720038"/>
                </a:lnTo>
                <a:lnTo>
                  <a:pt x="6891160" y="7661707"/>
                </a:lnTo>
                <a:lnTo>
                  <a:pt x="6752463" y="7457516"/>
                </a:lnTo>
                <a:lnTo>
                  <a:pt x="6996557" y="7291718"/>
                </a:lnTo>
                <a:lnTo>
                  <a:pt x="7162368" y="7535824"/>
                </a:lnTo>
                <a:lnTo>
                  <a:pt x="7162368" y="7477468"/>
                </a:lnTo>
                <a:lnTo>
                  <a:pt x="7023684" y="7273290"/>
                </a:lnTo>
                <a:lnTo>
                  <a:pt x="7267778" y="7107479"/>
                </a:lnTo>
                <a:lnTo>
                  <a:pt x="7433589" y="7351585"/>
                </a:lnTo>
                <a:lnTo>
                  <a:pt x="7433589" y="7293229"/>
                </a:lnTo>
                <a:lnTo>
                  <a:pt x="7294905" y="7089064"/>
                </a:lnTo>
                <a:lnTo>
                  <a:pt x="7538999" y="6923252"/>
                </a:lnTo>
                <a:lnTo>
                  <a:pt x="7704810" y="7167359"/>
                </a:lnTo>
                <a:lnTo>
                  <a:pt x="7704810" y="7109003"/>
                </a:lnTo>
                <a:lnTo>
                  <a:pt x="7566126" y="6904825"/>
                </a:lnTo>
                <a:lnTo>
                  <a:pt x="7810220" y="6739026"/>
                </a:lnTo>
                <a:lnTo>
                  <a:pt x="7976032" y="6983133"/>
                </a:lnTo>
                <a:lnTo>
                  <a:pt x="7976032" y="6924789"/>
                </a:lnTo>
                <a:lnTo>
                  <a:pt x="7837348" y="6720599"/>
                </a:lnTo>
                <a:lnTo>
                  <a:pt x="8081442" y="6554800"/>
                </a:lnTo>
                <a:lnTo>
                  <a:pt x="8247253" y="6798894"/>
                </a:lnTo>
                <a:lnTo>
                  <a:pt x="8247253" y="6740538"/>
                </a:lnTo>
                <a:lnTo>
                  <a:pt x="8063014" y="6469304"/>
                </a:lnTo>
                <a:lnTo>
                  <a:pt x="8063014" y="6527686"/>
                </a:lnTo>
                <a:lnTo>
                  <a:pt x="7818920" y="6693484"/>
                </a:lnTo>
                <a:lnTo>
                  <a:pt x="7791805" y="6653581"/>
                </a:lnTo>
                <a:lnTo>
                  <a:pt x="7791805" y="6711912"/>
                </a:lnTo>
                <a:lnTo>
                  <a:pt x="7547711" y="6877710"/>
                </a:lnTo>
                <a:lnTo>
                  <a:pt x="7520584" y="6837781"/>
                </a:lnTo>
                <a:lnTo>
                  <a:pt x="7520584" y="6896138"/>
                </a:lnTo>
                <a:lnTo>
                  <a:pt x="7276490" y="7061949"/>
                </a:lnTo>
                <a:lnTo>
                  <a:pt x="7249363" y="7022020"/>
                </a:lnTo>
                <a:lnTo>
                  <a:pt x="7249363" y="7080364"/>
                </a:lnTo>
                <a:lnTo>
                  <a:pt x="7005269" y="7246175"/>
                </a:lnTo>
                <a:lnTo>
                  <a:pt x="6978142" y="7206247"/>
                </a:lnTo>
                <a:lnTo>
                  <a:pt x="6978142" y="7264603"/>
                </a:lnTo>
                <a:lnTo>
                  <a:pt x="6734048" y="7430402"/>
                </a:lnTo>
                <a:lnTo>
                  <a:pt x="6706933" y="7390498"/>
                </a:lnTo>
                <a:lnTo>
                  <a:pt x="6706933" y="7448829"/>
                </a:lnTo>
                <a:lnTo>
                  <a:pt x="6462827" y="7614640"/>
                </a:lnTo>
                <a:lnTo>
                  <a:pt x="6435712" y="7574724"/>
                </a:lnTo>
                <a:lnTo>
                  <a:pt x="6435712" y="7633055"/>
                </a:lnTo>
                <a:lnTo>
                  <a:pt x="6191605" y="7798867"/>
                </a:lnTo>
                <a:lnTo>
                  <a:pt x="6164491" y="7758951"/>
                </a:lnTo>
                <a:lnTo>
                  <a:pt x="6164491" y="7817282"/>
                </a:lnTo>
                <a:lnTo>
                  <a:pt x="5920397" y="7983093"/>
                </a:lnTo>
                <a:lnTo>
                  <a:pt x="5893270" y="7943164"/>
                </a:lnTo>
                <a:lnTo>
                  <a:pt x="5893270" y="8001521"/>
                </a:lnTo>
                <a:lnTo>
                  <a:pt x="5649176" y="8167319"/>
                </a:lnTo>
                <a:lnTo>
                  <a:pt x="5483364" y="7923225"/>
                </a:lnTo>
                <a:lnTo>
                  <a:pt x="5727458" y="7757414"/>
                </a:lnTo>
                <a:lnTo>
                  <a:pt x="5893270" y="8001521"/>
                </a:lnTo>
                <a:lnTo>
                  <a:pt x="5893270" y="7943164"/>
                </a:lnTo>
                <a:lnTo>
                  <a:pt x="5754586" y="7738999"/>
                </a:lnTo>
                <a:lnTo>
                  <a:pt x="5998692" y="7573188"/>
                </a:lnTo>
                <a:lnTo>
                  <a:pt x="6164491" y="7817282"/>
                </a:lnTo>
                <a:lnTo>
                  <a:pt x="6164491" y="7758951"/>
                </a:lnTo>
                <a:lnTo>
                  <a:pt x="6025807" y="7554773"/>
                </a:lnTo>
                <a:lnTo>
                  <a:pt x="6269901" y="7388961"/>
                </a:lnTo>
                <a:lnTo>
                  <a:pt x="6435712" y="7633055"/>
                </a:lnTo>
                <a:lnTo>
                  <a:pt x="6435712" y="7574724"/>
                </a:lnTo>
                <a:lnTo>
                  <a:pt x="6297015" y="7370534"/>
                </a:lnTo>
                <a:lnTo>
                  <a:pt x="6541122" y="7204723"/>
                </a:lnTo>
                <a:lnTo>
                  <a:pt x="6706933" y="7448829"/>
                </a:lnTo>
                <a:lnTo>
                  <a:pt x="6706933" y="7390498"/>
                </a:lnTo>
                <a:lnTo>
                  <a:pt x="6568237" y="7186308"/>
                </a:lnTo>
                <a:lnTo>
                  <a:pt x="6812331" y="7020496"/>
                </a:lnTo>
                <a:lnTo>
                  <a:pt x="6978142" y="7264603"/>
                </a:lnTo>
                <a:lnTo>
                  <a:pt x="6978142" y="7206247"/>
                </a:lnTo>
                <a:lnTo>
                  <a:pt x="6839458" y="7002081"/>
                </a:lnTo>
                <a:lnTo>
                  <a:pt x="7083552" y="6836270"/>
                </a:lnTo>
                <a:lnTo>
                  <a:pt x="7249363" y="7080364"/>
                </a:lnTo>
                <a:lnTo>
                  <a:pt x="7249363" y="7022020"/>
                </a:lnTo>
                <a:lnTo>
                  <a:pt x="7110679" y="6817842"/>
                </a:lnTo>
                <a:lnTo>
                  <a:pt x="7354773" y="6652031"/>
                </a:lnTo>
                <a:lnTo>
                  <a:pt x="7520584" y="6896138"/>
                </a:lnTo>
                <a:lnTo>
                  <a:pt x="7520584" y="6837781"/>
                </a:lnTo>
                <a:lnTo>
                  <a:pt x="7381900" y="6633616"/>
                </a:lnTo>
                <a:lnTo>
                  <a:pt x="7625994" y="6467805"/>
                </a:lnTo>
                <a:lnTo>
                  <a:pt x="7791805" y="6711912"/>
                </a:lnTo>
                <a:lnTo>
                  <a:pt x="7791805" y="6653581"/>
                </a:lnTo>
                <a:lnTo>
                  <a:pt x="7653109" y="6449390"/>
                </a:lnTo>
                <a:lnTo>
                  <a:pt x="7897203" y="6283579"/>
                </a:lnTo>
                <a:lnTo>
                  <a:pt x="8063014" y="6527686"/>
                </a:lnTo>
                <a:lnTo>
                  <a:pt x="8063014" y="6469304"/>
                </a:lnTo>
                <a:lnTo>
                  <a:pt x="7878788" y="6198082"/>
                </a:lnTo>
                <a:lnTo>
                  <a:pt x="7878788" y="6256464"/>
                </a:lnTo>
                <a:lnTo>
                  <a:pt x="7634694" y="6422276"/>
                </a:lnTo>
                <a:lnTo>
                  <a:pt x="7607579" y="6382359"/>
                </a:lnTo>
                <a:lnTo>
                  <a:pt x="7607579" y="6440691"/>
                </a:lnTo>
                <a:lnTo>
                  <a:pt x="7363485" y="6606502"/>
                </a:lnTo>
                <a:lnTo>
                  <a:pt x="7336358" y="6566573"/>
                </a:lnTo>
                <a:lnTo>
                  <a:pt x="7336358" y="6624929"/>
                </a:lnTo>
                <a:lnTo>
                  <a:pt x="7092264" y="6790728"/>
                </a:lnTo>
                <a:lnTo>
                  <a:pt x="7065137" y="6750799"/>
                </a:lnTo>
                <a:lnTo>
                  <a:pt x="7065137" y="6809156"/>
                </a:lnTo>
                <a:lnTo>
                  <a:pt x="6821043" y="6974954"/>
                </a:lnTo>
                <a:lnTo>
                  <a:pt x="6793916" y="6935025"/>
                </a:lnTo>
                <a:lnTo>
                  <a:pt x="6793916" y="6993382"/>
                </a:lnTo>
                <a:lnTo>
                  <a:pt x="6549822" y="7159180"/>
                </a:lnTo>
                <a:lnTo>
                  <a:pt x="6522707" y="7119277"/>
                </a:lnTo>
                <a:lnTo>
                  <a:pt x="6522707" y="7177608"/>
                </a:lnTo>
                <a:lnTo>
                  <a:pt x="6278600" y="7343419"/>
                </a:lnTo>
                <a:lnTo>
                  <a:pt x="6251486" y="7303516"/>
                </a:lnTo>
                <a:lnTo>
                  <a:pt x="6251486" y="7361847"/>
                </a:lnTo>
                <a:lnTo>
                  <a:pt x="6007379" y="7527658"/>
                </a:lnTo>
                <a:lnTo>
                  <a:pt x="5980265" y="7487742"/>
                </a:lnTo>
                <a:lnTo>
                  <a:pt x="5980265" y="7546073"/>
                </a:lnTo>
                <a:lnTo>
                  <a:pt x="5736171" y="7711872"/>
                </a:lnTo>
                <a:lnTo>
                  <a:pt x="5709043" y="7671943"/>
                </a:lnTo>
                <a:lnTo>
                  <a:pt x="5709043" y="7730299"/>
                </a:lnTo>
                <a:lnTo>
                  <a:pt x="5464949" y="7896098"/>
                </a:lnTo>
                <a:lnTo>
                  <a:pt x="5437822" y="7856169"/>
                </a:lnTo>
                <a:lnTo>
                  <a:pt x="5437822" y="7914526"/>
                </a:lnTo>
                <a:lnTo>
                  <a:pt x="5193728" y="8080337"/>
                </a:lnTo>
                <a:lnTo>
                  <a:pt x="5166601" y="8040408"/>
                </a:lnTo>
                <a:lnTo>
                  <a:pt x="5166601" y="8098764"/>
                </a:lnTo>
                <a:lnTo>
                  <a:pt x="4922507" y="8264563"/>
                </a:lnTo>
                <a:lnTo>
                  <a:pt x="4756696" y="8020469"/>
                </a:lnTo>
                <a:lnTo>
                  <a:pt x="5000803" y="7854670"/>
                </a:lnTo>
                <a:lnTo>
                  <a:pt x="5166601" y="8098764"/>
                </a:lnTo>
                <a:lnTo>
                  <a:pt x="5166601" y="8040408"/>
                </a:lnTo>
                <a:lnTo>
                  <a:pt x="5027917" y="7836243"/>
                </a:lnTo>
                <a:lnTo>
                  <a:pt x="5272024" y="7670432"/>
                </a:lnTo>
                <a:lnTo>
                  <a:pt x="5437822" y="7914526"/>
                </a:lnTo>
                <a:lnTo>
                  <a:pt x="5437822" y="7856169"/>
                </a:lnTo>
                <a:lnTo>
                  <a:pt x="5299138" y="7652004"/>
                </a:lnTo>
                <a:lnTo>
                  <a:pt x="5543232" y="7486205"/>
                </a:lnTo>
                <a:lnTo>
                  <a:pt x="5709043" y="7730299"/>
                </a:lnTo>
                <a:lnTo>
                  <a:pt x="5709043" y="7671943"/>
                </a:lnTo>
                <a:lnTo>
                  <a:pt x="5570359" y="7467778"/>
                </a:lnTo>
                <a:lnTo>
                  <a:pt x="5814453" y="7301966"/>
                </a:lnTo>
                <a:lnTo>
                  <a:pt x="5980265" y="7546073"/>
                </a:lnTo>
                <a:lnTo>
                  <a:pt x="5980265" y="7487742"/>
                </a:lnTo>
                <a:lnTo>
                  <a:pt x="5841568" y="7283551"/>
                </a:lnTo>
                <a:lnTo>
                  <a:pt x="6085675" y="7117740"/>
                </a:lnTo>
                <a:lnTo>
                  <a:pt x="6251486" y="7361847"/>
                </a:lnTo>
                <a:lnTo>
                  <a:pt x="6251486" y="7303516"/>
                </a:lnTo>
                <a:lnTo>
                  <a:pt x="6112789" y="7099325"/>
                </a:lnTo>
                <a:lnTo>
                  <a:pt x="6356896" y="6933514"/>
                </a:lnTo>
                <a:lnTo>
                  <a:pt x="6522707" y="7177608"/>
                </a:lnTo>
                <a:lnTo>
                  <a:pt x="6522707" y="7119277"/>
                </a:lnTo>
                <a:lnTo>
                  <a:pt x="6384010" y="6915086"/>
                </a:lnTo>
                <a:lnTo>
                  <a:pt x="6628104" y="6749288"/>
                </a:lnTo>
                <a:lnTo>
                  <a:pt x="6793916" y="6993382"/>
                </a:lnTo>
                <a:lnTo>
                  <a:pt x="6793916" y="6935025"/>
                </a:lnTo>
                <a:lnTo>
                  <a:pt x="6655232" y="6730860"/>
                </a:lnTo>
                <a:lnTo>
                  <a:pt x="6899326" y="6565049"/>
                </a:lnTo>
                <a:lnTo>
                  <a:pt x="7065137" y="6809156"/>
                </a:lnTo>
                <a:lnTo>
                  <a:pt x="7065137" y="6750799"/>
                </a:lnTo>
                <a:lnTo>
                  <a:pt x="6926453" y="6546634"/>
                </a:lnTo>
                <a:lnTo>
                  <a:pt x="7170547" y="6380823"/>
                </a:lnTo>
                <a:lnTo>
                  <a:pt x="7336358" y="6624929"/>
                </a:lnTo>
                <a:lnTo>
                  <a:pt x="7336358" y="6566573"/>
                </a:lnTo>
                <a:lnTo>
                  <a:pt x="7197674" y="6362395"/>
                </a:lnTo>
                <a:lnTo>
                  <a:pt x="7441768" y="6196596"/>
                </a:lnTo>
                <a:lnTo>
                  <a:pt x="7607579" y="6440691"/>
                </a:lnTo>
                <a:lnTo>
                  <a:pt x="7607579" y="6382359"/>
                </a:lnTo>
                <a:lnTo>
                  <a:pt x="7468883" y="6178169"/>
                </a:lnTo>
                <a:lnTo>
                  <a:pt x="7712989" y="6012370"/>
                </a:lnTo>
                <a:lnTo>
                  <a:pt x="7878788" y="6256464"/>
                </a:lnTo>
                <a:lnTo>
                  <a:pt x="7878788" y="6198082"/>
                </a:lnTo>
                <a:lnTo>
                  <a:pt x="7694562" y="5926874"/>
                </a:lnTo>
                <a:lnTo>
                  <a:pt x="7694562" y="5985243"/>
                </a:lnTo>
                <a:lnTo>
                  <a:pt x="7450468" y="6151042"/>
                </a:lnTo>
                <a:lnTo>
                  <a:pt x="7423340" y="6111113"/>
                </a:lnTo>
                <a:lnTo>
                  <a:pt x="7423340" y="6169469"/>
                </a:lnTo>
                <a:lnTo>
                  <a:pt x="7179246" y="6335268"/>
                </a:lnTo>
                <a:lnTo>
                  <a:pt x="7152119" y="6295339"/>
                </a:lnTo>
                <a:lnTo>
                  <a:pt x="7152119" y="6353696"/>
                </a:lnTo>
                <a:lnTo>
                  <a:pt x="6908025" y="6519507"/>
                </a:lnTo>
                <a:lnTo>
                  <a:pt x="6880898" y="6479578"/>
                </a:lnTo>
                <a:lnTo>
                  <a:pt x="6880898" y="6537922"/>
                </a:lnTo>
                <a:lnTo>
                  <a:pt x="6636804" y="6703733"/>
                </a:lnTo>
                <a:lnTo>
                  <a:pt x="6609677" y="6663804"/>
                </a:lnTo>
                <a:lnTo>
                  <a:pt x="6609677" y="6722161"/>
                </a:lnTo>
                <a:lnTo>
                  <a:pt x="6365583" y="6887959"/>
                </a:lnTo>
                <a:lnTo>
                  <a:pt x="6338468" y="6848043"/>
                </a:lnTo>
                <a:lnTo>
                  <a:pt x="6338468" y="6906387"/>
                </a:lnTo>
                <a:lnTo>
                  <a:pt x="6094361" y="7072198"/>
                </a:lnTo>
                <a:lnTo>
                  <a:pt x="6067247" y="7032282"/>
                </a:lnTo>
                <a:lnTo>
                  <a:pt x="6067247" y="7090613"/>
                </a:lnTo>
                <a:lnTo>
                  <a:pt x="5823140" y="7256424"/>
                </a:lnTo>
                <a:lnTo>
                  <a:pt x="5796026" y="7216508"/>
                </a:lnTo>
                <a:lnTo>
                  <a:pt x="5796026" y="7274839"/>
                </a:lnTo>
                <a:lnTo>
                  <a:pt x="5551932" y="7440650"/>
                </a:lnTo>
                <a:lnTo>
                  <a:pt x="5524805" y="7400722"/>
                </a:lnTo>
                <a:lnTo>
                  <a:pt x="5524805" y="7459078"/>
                </a:lnTo>
                <a:lnTo>
                  <a:pt x="5280711" y="7624877"/>
                </a:lnTo>
                <a:lnTo>
                  <a:pt x="5253596" y="7584961"/>
                </a:lnTo>
                <a:lnTo>
                  <a:pt x="5253596" y="7643304"/>
                </a:lnTo>
                <a:lnTo>
                  <a:pt x="5009489" y="7809116"/>
                </a:lnTo>
                <a:lnTo>
                  <a:pt x="4982375" y="7769199"/>
                </a:lnTo>
                <a:lnTo>
                  <a:pt x="4982375" y="7827543"/>
                </a:lnTo>
                <a:lnTo>
                  <a:pt x="4738281" y="7993342"/>
                </a:lnTo>
                <a:lnTo>
                  <a:pt x="4711154" y="7953413"/>
                </a:lnTo>
                <a:lnTo>
                  <a:pt x="4711154" y="8011757"/>
                </a:lnTo>
                <a:lnTo>
                  <a:pt x="4467060" y="8177568"/>
                </a:lnTo>
                <a:lnTo>
                  <a:pt x="4301248" y="7933461"/>
                </a:lnTo>
                <a:lnTo>
                  <a:pt x="4545342" y="7767663"/>
                </a:lnTo>
                <a:lnTo>
                  <a:pt x="4711154" y="8011757"/>
                </a:lnTo>
                <a:lnTo>
                  <a:pt x="4711154" y="7953413"/>
                </a:lnTo>
                <a:lnTo>
                  <a:pt x="4572470" y="7749248"/>
                </a:lnTo>
                <a:lnTo>
                  <a:pt x="4816564" y="7583449"/>
                </a:lnTo>
                <a:lnTo>
                  <a:pt x="4982375" y="7827543"/>
                </a:lnTo>
                <a:lnTo>
                  <a:pt x="4982375" y="7769199"/>
                </a:lnTo>
                <a:lnTo>
                  <a:pt x="4843691" y="7565022"/>
                </a:lnTo>
                <a:lnTo>
                  <a:pt x="5087785" y="7399210"/>
                </a:lnTo>
                <a:lnTo>
                  <a:pt x="5253596" y="7643304"/>
                </a:lnTo>
                <a:lnTo>
                  <a:pt x="5253596" y="7584961"/>
                </a:lnTo>
                <a:lnTo>
                  <a:pt x="5114912" y="7380783"/>
                </a:lnTo>
                <a:lnTo>
                  <a:pt x="5359006" y="7214984"/>
                </a:lnTo>
                <a:lnTo>
                  <a:pt x="5524805" y="7459078"/>
                </a:lnTo>
                <a:lnTo>
                  <a:pt x="5524805" y="7400722"/>
                </a:lnTo>
                <a:lnTo>
                  <a:pt x="5386133" y="7196556"/>
                </a:lnTo>
                <a:lnTo>
                  <a:pt x="5630227" y="7030758"/>
                </a:lnTo>
                <a:lnTo>
                  <a:pt x="5796026" y="7274839"/>
                </a:lnTo>
                <a:lnTo>
                  <a:pt x="5796026" y="7216508"/>
                </a:lnTo>
                <a:lnTo>
                  <a:pt x="5657342" y="7012330"/>
                </a:lnTo>
                <a:lnTo>
                  <a:pt x="5901448" y="6846519"/>
                </a:lnTo>
                <a:lnTo>
                  <a:pt x="6067247" y="7090613"/>
                </a:lnTo>
                <a:lnTo>
                  <a:pt x="6067247" y="7032282"/>
                </a:lnTo>
                <a:lnTo>
                  <a:pt x="5928563" y="6828104"/>
                </a:lnTo>
                <a:lnTo>
                  <a:pt x="6172670" y="6662293"/>
                </a:lnTo>
                <a:lnTo>
                  <a:pt x="6338468" y="6906387"/>
                </a:lnTo>
                <a:lnTo>
                  <a:pt x="6338468" y="6848043"/>
                </a:lnTo>
                <a:lnTo>
                  <a:pt x="6199784" y="6643878"/>
                </a:lnTo>
                <a:lnTo>
                  <a:pt x="6443878" y="6478067"/>
                </a:lnTo>
                <a:lnTo>
                  <a:pt x="6609677" y="6722161"/>
                </a:lnTo>
                <a:lnTo>
                  <a:pt x="6609677" y="6663804"/>
                </a:lnTo>
                <a:lnTo>
                  <a:pt x="6471005" y="6459652"/>
                </a:lnTo>
                <a:lnTo>
                  <a:pt x="6715099" y="6293840"/>
                </a:lnTo>
                <a:lnTo>
                  <a:pt x="6880898" y="6537922"/>
                </a:lnTo>
                <a:lnTo>
                  <a:pt x="6880898" y="6479578"/>
                </a:lnTo>
                <a:lnTo>
                  <a:pt x="6742227" y="6275413"/>
                </a:lnTo>
                <a:lnTo>
                  <a:pt x="6986321" y="6109614"/>
                </a:lnTo>
                <a:lnTo>
                  <a:pt x="7152119" y="6353696"/>
                </a:lnTo>
                <a:lnTo>
                  <a:pt x="7152119" y="6295339"/>
                </a:lnTo>
                <a:lnTo>
                  <a:pt x="7013448" y="6091186"/>
                </a:lnTo>
                <a:lnTo>
                  <a:pt x="7257542" y="5925375"/>
                </a:lnTo>
                <a:lnTo>
                  <a:pt x="7423340" y="6169469"/>
                </a:lnTo>
                <a:lnTo>
                  <a:pt x="7423340" y="6111113"/>
                </a:lnTo>
                <a:lnTo>
                  <a:pt x="7284656" y="5906960"/>
                </a:lnTo>
                <a:lnTo>
                  <a:pt x="7528750" y="5741149"/>
                </a:lnTo>
                <a:lnTo>
                  <a:pt x="7694562" y="5985243"/>
                </a:lnTo>
                <a:lnTo>
                  <a:pt x="7694562" y="5926874"/>
                </a:lnTo>
                <a:lnTo>
                  <a:pt x="7510323" y="5655640"/>
                </a:lnTo>
                <a:lnTo>
                  <a:pt x="7510323" y="5714022"/>
                </a:lnTo>
                <a:lnTo>
                  <a:pt x="7266229" y="5879833"/>
                </a:lnTo>
                <a:lnTo>
                  <a:pt x="7239114" y="5839917"/>
                </a:lnTo>
                <a:lnTo>
                  <a:pt x="7239114" y="5898248"/>
                </a:lnTo>
                <a:lnTo>
                  <a:pt x="6995020" y="6064059"/>
                </a:lnTo>
                <a:lnTo>
                  <a:pt x="6967893" y="6024130"/>
                </a:lnTo>
                <a:lnTo>
                  <a:pt x="6967893" y="6082487"/>
                </a:lnTo>
                <a:lnTo>
                  <a:pt x="6723799" y="6248285"/>
                </a:lnTo>
                <a:lnTo>
                  <a:pt x="6696672" y="6208357"/>
                </a:lnTo>
                <a:lnTo>
                  <a:pt x="6696672" y="6266713"/>
                </a:lnTo>
                <a:lnTo>
                  <a:pt x="6452578" y="6432524"/>
                </a:lnTo>
                <a:lnTo>
                  <a:pt x="6425451" y="6392596"/>
                </a:lnTo>
                <a:lnTo>
                  <a:pt x="6425451" y="6450939"/>
                </a:lnTo>
                <a:lnTo>
                  <a:pt x="6181356" y="6616751"/>
                </a:lnTo>
                <a:lnTo>
                  <a:pt x="6154242" y="6576835"/>
                </a:lnTo>
                <a:lnTo>
                  <a:pt x="6154242" y="6635166"/>
                </a:lnTo>
                <a:lnTo>
                  <a:pt x="5910135" y="6800977"/>
                </a:lnTo>
                <a:lnTo>
                  <a:pt x="5883021" y="6761073"/>
                </a:lnTo>
                <a:lnTo>
                  <a:pt x="5883021" y="6819392"/>
                </a:lnTo>
                <a:lnTo>
                  <a:pt x="5638914" y="6985203"/>
                </a:lnTo>
                <a:lnTo>
                  <a:pt x="5611800" y="6945287"/>
                </a:lnTo>
                <a:lnTo>
                  <a:pt x="5611800" y="7003631"/>
                </a:lnTo>
                <a:lnTo>
                  <a:pt x="5367706" y="7169429"/>
                </a:lnTo>
                <a:lnTo>
                  <a:pt x="5340578" y="7129500"/>
                </a:lnTo>
                <a:lnTo>
                  <a:pt x="5340578" y="7187857"/>
                </a:lnTo>
                <a:lnTo>
                  <a:pt x="5096484" y="7353655"/>
                </a:lnTo>
                <a:lnTo>
                  <a:pt x="5069357" y="7313727"/>
                </a:lnTo>
                <a:lnTo>
                  <a:pt x="5069357" y="7372083"/>
                </a:lnTo>
                <a:lnTo>
                  <a:pt x="4825263" y="7537894"/>
                </a:lnTo>
                <a:lnTo>
                  <a:pt x="4798136" y="7497966"/>
                </a:lnTo>
                <a:lnTo>
                  <a:pt x="4798136" y="7556309"/>
                </a:lnTo>
                <a:lnTo>
                  <a:pt x="4554042" y="7722121"/>
                </a:lnTo>
                <a:lnTo>
                  <a:pt x="4526927" y="7682204"/>
                </a:lnTo>
                <a:lnTo>
                  <a:pt x="4526927" y="7740536"/>
                </a:lnTo>
                <a:lnTo>
                  <a:pt x="4282833" y="7906347"/>
                </a:lnTo>
                <a:lnTo>
                  <a:pt x="4255706" y="7866418"/>
                </a:lnTo>
                <a:lnTo>
                  <a:pt x="4255706" y="7924762"/>
                </a:lnTo>
                <a:lnTo>
                  <a:pt x="4011599" y="8090573"/>
                </a:lnTo>
                <a:lnTo>
                  <a:pt x="3984485" y="8050657"/>
                </a:lnTo>
                <a:lnTo>
                  <a:pt x="3984485" y="8109001"/>
                </a:lnTo>
                <a:lnTo>
                  <a:pt x="3740391" y="8274799"/>
                </a:lnTo>
                <a:lnTo>
                  <a:pt x="3574592" y="8030718"/>
                </a:lnTo>
                <a:lnTo>
                  <a:pt x="3818686" y="7864907"/>
                </a:lnTo>
                <a:lnTo>
                  <a:pt x="3984485" y="8109001"/>
                </a:lnTo>
                <a:lnTo>
                  <a:pt x="3984485" y="8050657"/>
                </a:lnTo>
                <a:lnTo>
                  <a:pt x="3845801" y="7846492"/>
                </a:lnTo>
                <a:lnTo>
                  <a:pt x="4089908" y="7680680"/>
                </a:lnTo>
                <a:lnTo>
                  <a:pt x="4255706" y="7924762"/>
                </a:lnTo>
                <a:lnTo>
                  <a:pt x="4255706" y="7866418"/>
                </a:lnTo>
                <a:lnTo>
                  <a:pt x="4117022" y="7662253"/>
                </a:lnTo>
                <a:lnTo>
                  <a:pt x="4361116" y="7496454"/>
                </a:lnTo>
                <a:lnTo>
                  <a:pt x="4526927" y="7740536"/>
                </a:lnTo>
                <a:lnTo>
                  <a:pt x="4526927" y="7682204"/>
                </a:lnTo>
                <a:lnTo>
                  <a:pt x="4388243" y="7478027"/>
                </a:lnTo>
                <a:lnTo>
                  <a:pt x="4632337" y="7312228"/>
                </a:lnTo>
                <a:lnTo>
                  <a:pt x="4798136" y="7556309"/>
                </a:lnTo>
                <a:lnTo>
                  <a:pt x="4798136" y="7497966"/>
                </a:lnTo>
                <a:lnTo>
                  <a:pt x="4659452" y="7293800"/>
                </a:lnTo>
                <a:lnTo>
                  <a:pt x="4903559" y="7127989"/>
                </a:lnTo>
                <a:lnTo>
                  <a:pt x="5069357" y="7372083"/>
                </a:lnTo>
                <a:lnTo>
                  <a:pt x="5069357" y="7313727"/>
                </a:lnTo>
                <a:lnTo>
                  <a:pt x="4930673" y="7109561"/>
                </a:lnTo>
                <a:lnTo>
                  <a:pt x="5174767" y="6943763"/>
                </a:lnTo>
                <a:lnTo>
                  <a:pt x="5340578" y="7187857"/>
                </a:lnTo>
                <a:lnTo>
                  <a:pt x="5340578" y="7129500"/>
                </a:lnTo>
                <a:lnTo>
                  <a:pt x="5201894" y="6925335"/>
                </a:lnTo>
                <a:lnTo>
                  <a:pt x="5445988" y="6759524"/>
                </a:lnTo>
                <a:lnTo>
                  <a:pt x="5611800" y="7003631"/>
                </a:lnTo>
                <a:lnTo>
                  <a:pt x="5611800" y="6945287"/>
                </a:lnTo>
                <a:lnTo>
                  <a:pt x="5473116" y="6741109"/>
                </a:lnTo>
                <a:lnTo>
                  <a:pt x="5717210" y="6575298"/>
                </a:lnTo>
                <a:lnTo>
                  <a:pt x="5883021" y="6819392"/>
                </a:lnTo>
                <a:lnTo>
                  <a:pt x="5883021" y="6761073"/>
                </a:lnTo>
                <a:lnTo>
                  <a:pt x="5744324" y="6556883"/>
                </a:lnTo>
                <a:lnTo>
                  <a:pt x="5988431" y="6391072"/>
                </a:lnTo>
                <a:lnTo>
                  <a:pt x="6154242" y="6635166"/>
                </a:lnTo>
                <a:lnTo>
                  <a:pt x="6154242" y="6576835"/>
                </a:lnTo>
                <a:lnTo>
                  <a:pt x="6015545" y="6372644"/>
                </a:lnTo>
                <a:lnTo>
                  <a:pt x="6259639" y="6206833"/>
                </a:lnTo>
                <a:lnTo>
                  <a:pt x="6425451" y="6450939"/>
                </a:lnTo>
                <a:lnTo>
                  <a:pt x="6425451" y="6392596"/>
                </a:lnTo>
                <a:lnTo>
                  <a:pt x="6286766" y="6188418"/>
                </a:lnTo>
                <a:lnTo>
                  <a:pt x="6530861" y="6022606"/>
                </a:lnTo>
                <a:lnTo>
                  <a:pt x="6696672" y="6266713"/>
                </a:lnTo>
                <a:lnTo>
                  <a:pt x="6696672" y="6208357"/>
                </a:lnTo>
                <a:lnTo>
                  <a:pt x="6557988" y="6004191"/>
                </a:lnTo>
                <a:lnTo>
                  <a:pt x="6802094" y="5838380"/>
                </a:lnTo>
                <a:lnTo>
                  <a:pt x="6967893" y="6082487"/>
                </a:lnTo>
                <a:lnTo>
                  <a:pt x="6967893" y="6024130"/>
                </a:lnTo>
                <a:lnTo>
                  <a:pt x="6829209" y="5819953"/>
                </a:lnTo>
                <a:lnTo>
                  <a:pt x="7073303" y="5654154"/>
                </a:lnTo>
                <a:lnTo>
                  <a:pt x="7239114" y="5898248"/>
                </a:lnTo>
                <a:lnTo>
                  <a:pt x="7239114" y="5839917"/>
                </a:lnTo>
                <a:lnTo>
                  <a:pt x="7100430" y="5635726"/>
                </a:lnTo>
                <a:lnTo>
                  <a:pt x="7344524" y="5469928"/>
                </a:lnTo>
                <a:lnTo>
                  <a:pt x="7510323" y="5714022"/>
                </a:lnTo>
                <a:lnTo>
                  <a:pt x="7510323" y="5655640"/>
                </a:lnTo>
                <a:lnTo>
                  <a:pt x="7326096" y="5384431"/>
                </a:lnTo>
                <a:lnTo>
                  <a:pt x="7326096" y="5442801"/>
                </a:lnTo>
                <a:lnTo>
                  <a:pt x="7082002" y="5608612"/>
                </a:lnTo>
                <a:lnTo>
                  <a:pt x="7054888" y="5568696"/>
                </a:lnTo>
                <a:lnTo>
                  <a:pt x="7054888" y="5627027"/>
                </a:lnTo>
                <a:lnTo>
                  <a:pt x="6810794" y="5792838"/>
                </a:lnTo>
                <a:lnTo>
                  <a:pt x="6783667" y="5752909"/>
                </a:lnTo>
                <a:lnTo>
                  <a:pt x="6783667" y="5811266"/>
                </a:lnTo>
                <a:lnTo>
                  <a:pt x="6539573" y="5977064"/>
                </a:lnTo>
                <a:lnTo>
                  <a:pt x="6512446" y="5937135"/>
                </a:lnTo>
                <a:lnTo>
                  <a:pt x="6512446" y="5995492"/>
                </a:lnTo>
                <a:lnTo>
                  <a:pt x="6268351" y="6161303"/>
                </a:lnTo>
                <a:lnTo>
                  <a:pt x="6241224" y="6121374"/>
                </a:lnTo>
                <a:lnTo>
                  <a:pt x="6241224" y="6179731"/>
                </a:lnTo>
                <a:lnTo>
                  <a:pt x="5997130" y="6345529"/>
                </a:lnTo>
                <a:lnTo>
                  <a:pt x="5970016" y="6305626"/>
                </a:lnTo>
                <a:lnTo>
                  <a:pt x="5970016" y="6363944"/>
                </a:lnTo>
                <a:lnTo>
                  <a:pt x="5725909" y="6529768"/>
                </a:lnTo>
                <a:lnTo>
                  <a:pt x="5698795" y="6489852"/>
                </a:lnTo>
                <a:lnTo>
                  <a:pt x="5698795" y="6548183"/>
                </a:lnTo>
                <a:lnTo>
                  <a:pt x="5454688" y="6713995"/>
                </a:lnTo>
                <a:lnTo>
                  <a:pt x="5427573" y="6674078"/>
                </a:lnTo>
                <a:lnTo>
                  <a:pt x="5427573" y="6732410"/>
                </a:lnTo>
                <a:lnTo>
                  <a:pt x="5183479" y="6898221"/>
                </a:lnTo>
                <a:lnTo>
                  <a:pt x="5156352" y="6858292"/>
                </a:lnTo>
                <a:lnTo>
                  <a:pt x="5156352" y="6916648"/>
                </a:lnTo>
                <a:lnTo>
                  <a:pt x="4912258" y="7082447"/>
                </a:lnTo>
                <a:lnTo>
                  <a:pt x="4885131" y="7042518"/>
                </a:lnTo>
                <a:lnTo>
                  <a:pt x="4885131" y="7100862"/>
                </a:lnTo>
                <a:lnTo>
                  <a:pt x="4641037" y="7266673"/>
                </a:lnTo>
                <a:lnTo>
                  <a:pt x="4613910" y="7226744"/>
                </a:lnTo>
                <a:lnTo>
                  <a:pt x="4613910" y="7285101"/>
                </a:lnTo>
                <a:lnTo>
                  <a:pt x="4369816" y="7450899"/>
                </a:lnTo>
                <a:lnTo>
                  <a:pt x="4342689" y="7410971"/>
                </a:lnTo>
                <a:lnTo>
                  <a:pt x="4342689" y="7469327"/>
                </a:lnTo>
                <a:lnTo>
                  <a:pt x="4098594" y="7635126"/>
                </a:lnTo>
                <a:lnTo>
                  <a:pt x="4071480" y="7595209"/>
                </a:lnTo>
                <a:lnTo>
                  <a:pt x="4071480" y="7653553"/>
                </a:lnTo>
                <a:lnTo>
                  <a:pt x="3827373" y="7819364"/>
                </a:lnTo>
                <a:lnTo>
                  <a:pt x="3800259" y="7779448"/>
                </a:lnTo>
                <a:lnTo>
                  <a:pt x="3800259" y="7837779"/>
                </a:lnTo>
                <a:lnTo>
                  <a:pt x="3556165" y="8003591"/>
                </a:lnTo>
                <a:lnTo>
                  <a:pt x="3529038" y="7963662"/>
                </a:lnTo>
                <a:lnTo>
                  <a:pt x="3529038" y="8022006"/>
                </a:lnTo>
                <a:lnTo>
                  <a:pt x="3284931" y="8187817"/>
                </a:lnTo>
                <a:lnTo>
                  <a:pt x="3119132" y="7943723"/>
                </a:lnTo>
                <a:lnTo>
                  <a:pt x="3363239" y="7777912"/>
                </a:lnTo>
                <a:lnTo>
                  <a:pt x="3529038" y="8022006"/>
                </a:lnTo>
                <a:lnTo>
                  <a:pt x="3529038" y="7963662"/>
                </a:lnTo>
                <a:lnTo>
                  <a:pt x="3390354" y="7759497"/>
                </a:lnTo>
                <a:lnTo>
                  <a:pt x="3634448" y="7593685"/>
                </a:lnTo>
                <a:lnTo>
                  <a:pt x="3800259" y="7837779"/>
                </a:lnTo>
                <a:lnTo>
                  <a:pt x="3800259" y="7779448"/>
                </a:lnTo>
                <a:lnTo>
                  <a:pt x="3661575" y="7575270"/>
                </a:lnTo>
                <a:lnTo>
                  <a:pt x="3905669" y="7409459"/>
                </a:lnTo>
                <a:lnTo>
                  <a:pt x="4071480" y="7653553"/>
                </a:lnTo>
                <a:lnTo>
                  <a:pt x="4071480" y="7595209"/>
                </a:lnTo>
                <a:lnTo>
                  <a:pt x="3932796" y="7391032"/>
                </a:lnTo>
                <a:lnTo>
                  <a:pt x="4176890" y="7225233"/>
                </a:lnTo>
                <a:lnTo>
                  <a:pt x="4342689" y="7469327"/>
                </a:lnTo>
                <a:lnTo>
                  <a:pt x="4342689" y="7410971"/>
                </a:lnTo>
                <a:lnTo>
                  <a:pt x="4204017" y="7206805"/>
                </a:lnTo>
                <a:lnTo>
                  <a:pt x="4448111" y="7041007"/>
                </a:lnTo>
                <a:lnTo>
                  <a:pt x="4613910" y="7285101"/>
                </a:lnTo>
                <a:lnTo>
                  <a:pt x="4613910" y="7226744"/>
                </a:lnTo>
                <a:lnTo>
                  <a:pt x="4475226" y="7022579"/>
                </a:lnTo>
                <a:lnTo>
                  <a:pt x="4719332" y="6856768"/>
                </a:lnTo>
                <a:lnTo>
                  <a:pt x="4885131" y="7100862"/>
                </a:lnTo>
                <a:lnTo>
                  <a:pt x="4885131" y="7042518"/>
                </a:lnTo>
                <a:lnTo>
                  <a:pt x="4746447" y="6838340"/>
                </a:lnTo>
                <a:lnTo>
                  <a:pt x="4990541" y="6672542"/>
                </a:lnTo>
                <a:lnTo>
                  <a:pt x="5156352" y="6916648"/>
                </a:lnTo>
                <a:lnTo>
                  <a:pt x="5156352" y="6858292"/>
                </a:lnTo>
                <a:lnTo>
                  <a:pt x="5017668" y="6654114"/>
                </a:lnTo>
                <a:lnTo>
                  <a:pt x="5261762" y="6488316"/>
                </a:lnTo>
                <a:lnTo>
                  <a:pt x="5427573" y="6732410"/>
                </a:lnTo>
                <a:lnTo>
                  <a:pt x="5427573" y="6674078"/>
                </a:lnTo>
                <a:lnTo>
                  <a:pt x="5288877" y="6469888"/>
                </a:lnTo>
                <a:lnTo>
                  <a:pt x="5532983" y="6304077"/>
                </a:lnTo>
                <a:lnTo>
                  <a:pt x="5698795" y="6548183"/>
                </a:lnTo>
                <a:lnTo>
                  <a:pt x="5698795" y="6489852"/>
                </a:lnTo>
                <a:lnTo>
                  <a:pt x="5560098" y="6285662"/>
                </a:lnTo>
                <a:lnTo>
                  <a:pt x="5804205" y="6119850"/>
                </a:lnTo>
                <a:lnTo>
                  <a:pt x="5970016" y="6363944"/>
                </a:lnTo>
                <a:lnTo>
                  <a:pt x="5970016" y="6305626"/>
                </a:lnTo>
                <a:lnTo>
                  <a:pt x="5831319" y="6101435"/>
                </a:lnTo>
                <a:lnTo>
                  <a:pt x="6075413" y="5935624"/>
                </a:lnTo>
                <a:lnTo>
                  <a:pt x="6241224" y="6179731"/>
                </a:lnTo>
                <a:lnTo>
                  <a:pt x="6241224" y="6121374"/>
                </a:lnTo>
                <a:lnTo>
                  <a:pt x="6102540" y="5917196"/>
                </a:lnTo>
                <a:lnTo>
                  <a:pt x="6346634" y="5751398"/>
                </a:lnTo>
                <a:lnTo>
                  <a:pt x="6512446" y="5995492"/>
                </a:lnTo>
                <a:lnTo>
                  <a:pt x="6512446" y="5937135"/>
                </a:lnTo>
                <a:lnTo>
                  <a:pt x="6373762" y="5732970"/>
                </a:lnTo>
                <a:lnTo>
                  <a:pt x="6617856" y="5567159"/>
                </a:lnTo>
                <a:lnTo>
                  <a:pt x="6783667" y="5811266"/>
                </a:lnTo>
                <a:lnTo>
                  <a:pt x="6783667" y="5752909"/>
                </a:lnTo>
                <a:lnTo>
                  <a:pt x="6644983" y="5548744"/>
                </a:lnTo>
                <a:lnTo>
                  <a:pt x="6889077" y="5382933"/>
                </a:lnTo>
                <a:lnTo>
                  <a:pt x="7054888" y="5627027"/>
                </a:lnTo>
                <a:lnTo>
                  <a:pt x="7054888" y="5568696"/>
                </a:lnTo>
                <a:lnTo>
                  <a:pt x="6916191" y="5364505"/>
                </a:lnTo>
                <a:lnTo>
                  <a:pt x="7160285" y="5198707"/>
                </a:lnTo>
                <a:lnTo>
                  <a:pt x="7326096" y="5442801"/>
                </a:lnTo>
                <a:lnTo>
                  <a:pt x="7326096" y="5384431"/>
                </a:lnTo>
                <a:lnTo>
                  <a:pt x="7141858" y="5113198"/>
                </a:lnTo>
                <a:lnTo>
                  <a:pt x="7141858" y="5171579"/>
                </a:lnTo>
                <a:lnTo>
                  <a:pt x="6897764" y="5337378"/>
                </a:lnTo>
                <a:lnTo>
                  <a:pt x="6870649" y="5297462"/>
                </a:lnTo>
                <a:lnTo>
                  <a:pt x="6870649" y="5355806"/>
                </a:lnTo>
                <a:lnTo>
                  <a:pt x="6626555" y="5521617"/>
                </a:lnTo>
                <a:lnTo>
                  <a:pt x="6599428" y="5481688"/>
                </a:lnTo>
                <a:lnTo>
                  <a:pt x="6599428" y="5540032"/>
                </a:lnTo>
                <a:lnTo>
                  <a:pt x="6355334" y="5705843"/>
                </a:lnTo>
                <a:lnTo>
                  <a:pt x="6328207" y="5665914"/>
                </a:lnTo>
                <a:lnTo>
                  <a:pt x="6328207" y="5724271"/>
                </a:lnTo>
                <a:lnTo>
                  <a:pt x="6084113" y="5890069"/>
                </a:lnTo>
                <a:lnTo>
                  <a:pt x="6056985" y="5850140"/>
                </a:lnTo>
                <a:lnTo>
                  <a:pt x="6056985" y="5908497"/>
                </a:lnTo>
                <a:lnTo>
                  <a:pt x="5812891" y="6074308"/>
                </a:lnTo>
                <a:lnTo>
                  <a:pt x="5785777" y="6034392"/>
                </a:lnTo>
                <a:lnTo>
                  <a:pt x="5785777" y="6092723"/>
                </a:lnTo>
                <a:lnTo>
                  <a:pt x="5541670" y="6258534"/>
                </a:lnTo>
                <a:lnTo>
                  <a:pt x="5514556" y="6218618"/>
                </a:lnTo>
                <a:lnTo>
                  <a:pt x="5514556" y="6276949"/>
                </a:lnTo>
                <a:lnTo>
                  <a:pt x="5270449" y="6442761"/>
                </a:lnTo>
                <a:lnTo>
                  <a:pt x="5243334" y="6402845"/>
                </a:lnTo>
                <a:lnTo>
                  <a:pt x="5243334" y="6461176"/>
                </a:lnTo>
                <a:lnTo>
                  <a:pt x="4999240" y="6626987"/>
                </a:lnTo>
                <a:lnTo>
                  <a:pt x="4972113" y="6587058"/>
                </a:lnTo>
                <a:lnTo>
                  <a:pt x="4972113" y="6645415"/>
                </a:lnTo>
                <a:lnTo>
                  <a:pt x="4728019" y="6811226"/>
                </a:lnTo>
                <a:lnTo>
                  <a:pt x="4700905" y="6771310"/>
                </a:lnTo>
                <a:lnTo>
                  <a:pt x="4700905" y="6829641"/>
                </a:lnTo>
                <a:lnTo>
                  <a:pt x="4456798" y="6995452"/>
                </a:lnTo>
                <a:lnTo>
                  <a:pt x="4429684" y="6955536"/>
                </a:lnTo>
                <a:lnTo>
                  <a:pt x="4429684" y="7013880"/>
                </a:lnTo>
                <a:lnTo>
                  <a:pt x="4185589" y="7179678"/>
                </a:lnTo>
                <a:lnTo>
                  <a:pt x="4158462" y="7139749"/>
                </a:lnTo>
                <a:lnTo>
                  <a:pt x="4158462" y="7198106"/>
                </a:lnTo>
                <a:lnTo>
                  <a:pt x="3914368" y="7363904"/>
                </a:lnTo>
                <a:lnTo>
                  <a:pt x="3887254" y="7323988"/>
                </a:lnTo>
                <a:lnTo>
                  <a:pt x="3887254" y="7382332"/>
                </a:lnTo>
                <a:lnTo>
                  <a:pt x="3643147" y="7548143"/>
                </a:lnTo>
                <a:lnTo>
                  <a:pt x="3616033" y="7508227"/>
                </a:lnTo>
                <a:lnTo>
                  <a:pt x="3616033" y="7566571"/>
                </a:lnTo>
                <a:lnTo>
                  <a:pt x="3371939" y="7732369"/>
                </a:lnTo>
                <a:lnTo>
                  <a:pt x="3344811" y="7692441"/>
                </a:lnTo>
                <a:lnTo>
                  <a:pt x="3344811" y="7750797"/>
                </a:lnTo>
                <a:lnTo>
                  <a:pt x="3100705" y="7916608"/>
                </a:lnTo>
                <a:lnTo>
                  <a:pt x="3073590" y="7876692"/>
                </a:lnTo>
                <a:lnTo>
                  <a:pt x="3073590" y="7935023"/>
                </a:lnTo>
                <a:lnTo>
                  <a:pt x="2829496" y="8100835"/>
                </a:lnTo>
                <a:lnTo>
                  <a:pt x="2802369" y="8060906"/>
                </a:lnTo>
                <a:lnTo>
                  <a:pt x="2802369" y="8119250"/>
                </a:lnTo>
                <a:lnTo>
                  <a:pt x="2558262" y="8285061"/>
                </a:lnTo>
                <a:lnTo>
                  <a:pt x="2392464" y="8040967"/>
                </a:lnTo>
                <a:lnTo>
                  <a:pt x="2636570" y="7875156"/>
                </a:lnTo>
                <a:lnTo>
                  <a:pt x="2802369" y="8119250"/>
                </a:lnTo>
                <a:lnTo>
                  <a:pt x="2802369" y="8060906"/>
                </a:lnTo>
                <a:lnTo>
                  <a:pt x="2663685" y="7856728"/>
                </a:lnTo>
                <a:lnTo>
                  <a:pt x="2907779" y="7690929"/>
                </a:lnTo>
                <a:lnTo>
                  <a:pt x="3073590" y="7935023"/>
                </a:lnTo>
                <a:lnTo>
                  <a:pt x="3073590" y="7876692"/>
                </a:lnTo>
                <a:lnTo>
                  <a:pt x="2934906" y="7672502"/>
                </a:lnTo>
                <a:lnTo>
                  <a:pt x="3179000" y="7506690"/>
                </a:lnTo>
                <a:lnTo>
                  <a:pt x="3344811" y="7750797"/>
                </a:lnTo>
                <a:lnTo>
                  <a:pt x="3344811" y="7692441"/>
                </a:lnTo>
                <a:lnTo>
                  <a:pt x="3206127" y="7488275"/>
                </a:lnTo>
                <a:lnTo>
                  <a:pt x="3450221" y="7322464"/>
                </a:lnTo>
                <a:lnTo>
                  <a:pt x="3616033" y="7566571"/>
                </a:lnTo>
                <a:lnTo>
                  <a:pt x="3616033" y="7508227"/>
                </a:lnTo>
                <a:lnTo>
                  <a:pt x="3477349" y="7304049"/>
                </a:lnTo>
                <a:lnTo>
                  <a:pt x="3721443" y="7138238"/>
                </a:lnTo>
                <a:lnTo>
                  <a:pt x="3887254" y="7382332"/>
                </a:lnTo>
                <a:lnTo>
                  <a:pt x="3887254" y="7323988"/>
                </a:lnTo>
                <a:lnTo>
                  <a:pt x="3748570" y="7119810"/>
                </a:lnTo>
                <a:lnTo>
                  <a:pt x="3992651" y="6954012"/>
                </a:lnTo>
                <a:lnTo>
                  <a:pt x="4158462" y="7198106"/>
                </a:lnTo>
                <a:lnTo>
                  <a:pt x="4158462" y="7139749"/>
                </a:lnTo>
                <a:lnTo>
                  <a:pt x="4019778" y="6935584"/>
                </a:lnTo>
                <a:lnTo>
                  <a:pt x="4263872" y="6769786"/>
                </a:lnTo>
                <a:lnTo>
                  <a:pt x="4429684" y="7013880"/>
                </a:lnTo>
                <a:lnTo>
                  <a:pt x="4429684" y="6955536"/>
                </a:lnTo>
                <a:lnTo>
                  <a:pt x="4291000" y="6751358"/>
                </a:lnTo>
                <a:lnTo>
                  <a:pt x="4535094" y="6585547"/>
                </a:lnTo>
                <a:lnTo>
                  <a:pt x="4700905" y="6829641"/>
                </a:lnTo>
                <a:lnTo>
                  <a:pt x="4700905" y="6771310"/>
                </a:lnTo>
                <a:lnTo>
                  <a:pt x="4562221" y="6567132"/>
                </a:lnTo>
                <a:lnTo>
                  <a:pt x="4806315" y="6401333"/>
                </a:lnTo>
                <a:lnTo>
                  <a:pt x="4972113" y="6645415"/>
                </a:lnTo>
                <a:lnTo>
                  <a:pt x="4972113" y="6587058"/>
                </a:lnTo>
                <a:lnTo>
                  <a:pt x="4833442" y="6382906"/>
                </a:lnTo>
                <a:lnTo>
                  <a:pt x="5077536" y="6217094"/>
                </a:lnTo>
                <a:lnTo>
                  <a:pt x="5243334" y="6461176"/>
                </a:lnTo>
                <a:lnTo>
                  <a:pt x="5243334" y="6402845"/>
                </a:lnTo>
                <a:lnTo>
                  <a:pt x="5104663" y="6198679"/>
                </a:lnTo>
                <a:lnTo>
                  <a:pt x="5348757" y="6032868"/>
                </a:lnTo>
                <a:lnTo>
                  <a:pt x="5514556" y="6276949"/>
                </a:lnTo>
                <a:lnTo>
                  <a:pt x="5514556" y="6218618"/>
                </a:lnTo>
                <a:lnTo>
                  <a:pt x="5375872" y="6014453"/>
                </a:lnTo>
                <a:lnTo>
                  <a:pt x="5619978" y="5848629"/>
                </a:lnTo>
                <a:lnTo>
                  <a:pt x="5785777" y="6092723"/>
                </a:lnTo>
                <a:lnTo>
                  <a:pt x="5785777" y="6034392"/>
                </a:lnTo>
                <a:lnTo>
                  <a:pt x="5647093" y="5830214"/>
                </a:lnTo>
                <a:lnTo>
                  <a:pt x="5891187" y="5664403"/>
                </a:lnTo>
                <a:lnTo>
                  <a:pt x="6056985" y="5908497"/>
                </a:lnTo>
                <a:lnTo>
                  <a:pt x="6056985" y="5850140"/>
                </a:lnTo>
                <a:lnTo>
                  <a:pt x="5918314" y="5645988"/>
                </a:lnTo>
                <a:lnTo>
                  <a:pt x="6162408" y="5480177"/>
                </a:lnTo>
                <a:lnTo>
                  <a:pt x="6328207" y="5724271"/>
                </a:lnTo>
                <a:lnTo>
                  <a:pt x="6328207" y="5665914"/>
                </a:lnTo>
                <a:lnTo>
                  <a:pt x="6189535" y="5461749"/>
                </a:lnTo>
                <a:lnTo>
                  <a:pt x="6433629" y="5295951"/>
                </a:lnTo>
                <a:lnTo>
                  <a:pt x="6599428" y="5540032"/>
                </a:lnTo>
                <a:lnTo>
                  <a:pt x="6599428" y="5481688"/>
                </a:lnTo>
                <a:lnTo>
                  <a:pt x="6460757" y="5277523"/>
                </a:lnTo>
                <a:lnTo>
                  <a:pt x="6704851" y="5111712"/>
                </a:lnTo>
                <a:lnTo>
                  <a:pt x="6870649" y="5355806"/>
                </a:lnTo>
                <a:lnTo>
                  <a:pt x="6870649" y="5297462"/>
                </a:lnTo>
                <a:lnTo>
                  <a:pt x="6731965" y="5093297"/>
                </a:lnTo>
                <a:lnTo>
                  <a:pt x="6976059" y="4927485"/>
                </a:lnTo>
                <a:lnTo>
                  <a:pt x="7141858" y="5171579"/>
                </a:lnTo>
                <a:lnTo>
                  <a:pt x="7141858" y="5113198"/>
                </a:lnTo>
                <a:lnTo>
                  <a:pt x="6957644" y="4842002"/>
                </a:lnTo>
                <a:lnTo>
                  <a:pt x="6957644" y="4900371"/>
                </a:lnTo>
                <a:lnTo>
                  <a:pt x="6713550" y="5066169"/>
                </a:lnTo>
                <a:lnTo>
                  <a:pt x="6686423" y="5026241"/>
                </a:lnTo>
                <a:lnTo>
                  <a:pt x="6686423" y="5084597"/>
                </a:lnTo>
                <a:lnTo>
                  <a:pt x="6442329" y="5250396"/>
                </a:lnTo>
                <a:lnTo>
                  <a:pt x="6415214" y="5210480"/>
                </a:lnTo>
                <a:lnTo>
                  <a:pt x="6415214" y="5268823"/>
                </a:lnTo>
                <a:lnTo>
                  <a:pt x="6171108" y="5434635"/>
                </a:lnTo>
                <a:lnTo>
                  <a:pt x="6143980" y="5394706"/>
                </a:lnTo>
                <a:lnTo>
                  <a:pt x="6143980" y="5453050"/>
                </a:lnTo>
                <a:lnTo>
                  <a:pt x="5899886" y="5618861"/>
                </a:lnTo>
                <a:lnTo>
                  <a:pt x="5872759" y="5578932"/>
                </a:lnTo>
                <a:lnTo>
                  <a:pt x="5872759" y="5637276"/>
                </a:lnTo>
                <a:lnTo>
                  <a:pt x="5628665" y="5803087"/>
                </a:lnTo>
                <a:lnTo>
                  <a:pt x="5601551" y="5763184"/>
                </a:lnTo>
                <a:lnTo>
                  <a:pt x="5601551" y="5821515"/>
                </a:lnTo>
                <a:lnTo>
                  <a:pt x="5357444" y="5987326"/>
                </a:lnTo>
                <a:lnTo>
                  <a:pt x="5330329" y="5947410"/>
                </a:lnTo>
                <a:lnTo>
                  <a:pt x="5330329" y="6005741"/>
                </a:lnTo>
                <a:lnTo>
                  <a:pt x="5086235" y="6171552"/>
                </a:lnTo>
                <a:lnTo>
                  <a:pt x="5059108" y="6131623"/>
                </a:lnTo>
                <a:lnTo>
                  <a:pt x="5059108" y="6189967"/>
                </a:lnTo>
                <a:lnTo>
                  <a:pt x="4815014" y="6355778"/>
                </a:lnTo>
                <a:lnTo>
                  <a:pt x="4787887" y="6315849"/>
                </a:lnTo>
                <a:lnTo>
                  <a:pt x="4787887" y="6374206"/>
                </a:lnTo>
                <a:lnTo>
                  <a:pt x="4543793" y="6540005"/>
                </a:lnTo>
                <a:lnTo>
                  <a:pt x="4516679" y="6500101"/>
                </a:lnTo>
                <a:lnTo>
                  <a:pt x="4516679" y="6558432"/>
                </a:lnTo>
                <a:lnTo>
                  <a:pt x="4272572" y="6724243"/>
                </a:lnTo>
                <a:lnTo>
                  <a:pt x="4245457" y="6684327"/>
                </a:lnTo>
                <a:lnTo>
                  <a:pt x="4245457" y="6742671"/>
                </a:lnTo>
                <a:lnTo>
                  <a:pt x="4001363" y="6908470"/>
                </a:lnTo>
                <a:lnTo>
                  <a:pt x="3974236" y="6868541"/>
                </a:lnTo>
                <a:lnTo>
                  <a:pt x="3974236" y="6926897"/>
                </a:lnTo>
                <a:lnTo>
                  <a:pt x="3730142" y="7092696"/>
                </a:lnTo>
                <a:lnTo>
                  <a:pt x="3703028" y="7052780"/>
                </a:lnTo>
                <a:lnTo>
                  <a:pt x="3703028" y="7111124"/>
                </a:lnTo>
                <a:lnTo>
                  <a:pt x="3458921" y="7276935"/>
                </a:lnTo>
                <a:lnTo>
                  <a:pt x="3431806" y="7237019"/>
                </a:lnTo>
                <a:lnTo>
                  <a:pt x="3431806" y="7295362"/>
                </a:lnTo>
                <a:lnTo>
                  <a:pt x="3187712" y="7461161"/>
                </a:lnTo>
                <a:lnTo>
                  <a:pt x="3160585" y="7421232"/>
                </a:lnTo>
                <a:lnTo>
                  <a:pt x="3160585" y="7479589"/>
                </a:lnTo>
                <a:lnTo>
                  <a:pt x="2916491" y="7645400"/>
                </a:lnTo>
                <a:lnTo>
                  <a:pt x="2889364" y="7605471"/>
                </a:lnTo>
                <a:lnTo>
                  <a:pt x="2889364" y="7663815"/>
                </a:lnTo>
                <a:lnTo>
                  <a:pt x="2645270" y="7829613"/>
                </a:lnTo>
                <a:lnTo>
                  <a:pt x="2618143" y="7789685"/>
                </a:lnTo>
                <a:lnTo>
                  <a:pt x="2618143" y="7848041"/>
                </a:lnTo>
                <a:lnTo>
                  <a:pt x="2374049" y="8013852"/>
                </a:lnTo>
                <a:lnTo>
                  <a:pt x="2346922" y="7973923"/>
                </a:lnTo>
                <a:lnTo>
                  <a:pt x="2346922" y="8032267"/>
                </a:lnTo>
                <a:lnTo>
                  <a:pt x="2102827" y="8198078"/>
                </a:lnTo>
                <a:lnTo>
                  <a:pt x="1937016" y="7953972"/>
                </a:lnTo>
                <a:lnTo>
                  <a:pt x="2181110" y="7788161"/>
                </a:lnTo>
                <a:lnTo>
                  <a:pt x="2346922" y="8032267"/>
                </a:lnTo>
                <a:lnTo>
                  <a:pt x="2346922" y="7973923"/>
                </a:lnTo>
                <a:lnTo>
                  <a:pt x="2208238" y="7769746"/>
                </a:lnTo>
                <a:lnTo>
                  <a:pt x="2452332" y="7603934"/>
                </a:lnTo>
                <a:lnTo>
                  <a:pt x="2618143" y="7848041"/>
                </a:lnTo>
                <a:lnTo>
                  <a:pt x="2618143" y="7789685"/>
                </a:lnTo>
                <a:lnTo>
                  <a:pt x="2479459" y="7585519"/>
                </a:lnTo>
                <a:lnTo>
                  <a:pt x="2723553" y="7419708"/>
                </a:lnTo>
                <a:lnTo>
                  <a:pt x="2889364" y="7663815"/>
                </a:lnTo>
                <a:lnTo>
                  <a:pt x="2889364" y="7605471"/>
                </a:lnTo>
                <a:lnTo>
                  <a:pt x="2750680" y="7401293"/>
                </a:lnTo>
                <a:lnTo>
                  <a:pt x="2994774" y="7235482"/>
                </a:lnTo>
                <a:lnTo>
                  <a:pt x="3160585" y="7479589"/>
                </a:lnTo>
                <a:lnTo>
                  <a:pt x="3160585" y="7421232"/>
                </a:lnTo>
                <a:lnTo>
                  <a:pt x="3021901" y="7217054"/>
                </a:lnTo>
                <a:lnTo>
                  <a:pt x="3265995" y="7051256"/>
                </a:lnTo>
                <a:lnTo>
                  <a:pt x="3431806" y="7295362"/>
                </a:lnTo>
                <a:lnTo>
                  <a:pt x="3431806" y="7237019"/>
                </a:lnTo>
                <a:lnTo>
                  <a:pt x="3293110" y="7032828"/>
                </a:lnTo>
                <a:lnTo>
                  <a:pt x="3537216" y="6867017"/>
                </a:lnTo>
                <a:lnTo>
                  <a:pt x="3703028" y="7111124"/>
                </a:lnTo>
                <a:lnTo>
                  <a:pt x="3703028" y="7052780"/>
                </a:lnTo>
                <a:lnTo>
                  <a:pt x="3564331" y="6848589"/>
                </a:lnTo>
                <a:lnTo>
                  <a:pt x="3808425" y="6682791"/>
                </a:lnTo>
                <a:lnTo>
                  <a:pt x="3974236" y="6926897"/>
                </a:lnTo>
                <a:lnTo>
                  <a:pt x="3974236" y="6868541"/>
                </a:lnTo>
                <a:lnTo>
                  <a:pt x="3835552" y="6664363"/>
                </a:lnTo>
                <a:lnTo>
                  <a:pt x="4079646" y="6498564"/>
                </a:lnTo>
                <a:lnTo>
                  <a:pt x="4245457" y="6742671"/>
                </a:lnTo>
                <a:lnTo>
                  <a:pt x="4245457" y="6684327"/>
                </a:lnTo>
                <a:lnTo>
                  <a:pt x="4106761" y="6480137"/>
                </a:lnTo>
                <a:lnTo>
                  <a:pt x="4350867" y="6314325"/>
                </a:lnTo>
                <a:lnTo>
                  <a:pt x="4516679" y="6558432"/>
                </a:lnTo>
                <a:lnTo>
                  <a:pt x="4516679" y="6500101"/>
                </a:lnTo>
                <a:lnTo>
                  <a:pt x="4377982" y="6295910"/>
                </a:lnTo>
                <a:lnTo>
                  <a:pt x="4622076" y="6130099"/>
                </a:lnTo>
                <a:lnTo>
                  <a:pt x="4787887" y="6374206"/>
                </a:lnTo>
                <a:lnTo>
                  <a:pt x="4787887" y="6315849"/>
                </a:lnTo>
                <a:lnTo>
                  <a:pt x="4649203" y="6111672"/>
                </a:lnTo>
                <a:lnTo>
                  <a:pt x="4893297" y="5945860"/>
                </a:lnTo>
                <a:lnTo>
                  <a:pt x="5059108" y="6189967"/>
                </a:lnTo>
                <a:lnTo>
                  <a:pt x="5059108" y="6131623"/>
                </a:lnTo>
                <a:lnTo>
                  <a:pt x="4920424" y="5927445"/>
                </a:lnTo>
                <a:lnTo>
                  <a:pt x="5164518" y="5761634"/>
                </a:lnTo>
                <a:lnTo>
                  <a:pt x="5330329" y="6005741"/>
                </a:lnTo>
                <a:lnTo>
                  <a:pt x="5330329" y="5947410"/>
                </a:lnTo>
                <a:lnTo>
                  <a:pt x="5191633" y="5743219"/>
                </a:lnTo>
                <a:lnTo>
                  <a:pt x="5435739" y="5577408"/>
                </a:lnTo>
                <a:lnTo>
                  <a:pt x="5601551" y="5821515"/>
                </a:lnTo>
                <a:lnTo>
                  <a:pt x="5601551" y="5763184"/>
                </a:lnTo>
                <a:lnTo>
                  <a:pt x="5462854" y="5558993"/>
                </a:lnTo>
                <a:lnTo>
                  <a:pt x="5706961" y="5393182"/>
                </a:lnTo>
                <a:lnTo>
                  <a:pt x="5872759" y="5637276"/>
                </a:lnTo>
                <a:lnTo>
                  <a:pt x="5872759" y="5578932"/>
                </a:lnTo>
                <a:lnTo>
                  <a:pt x="5734075" y="5374754"/>
                </a:lnTo>
                <a:lnTo>
                  <a:pt x="5978169" y="5208956"/>
                </a:lnTo>
                <a:lnTo>
                  <a:pt x="6143980" y="5453050"/>
                </a:lnTo>
                <a:lnTo>
                  <a:pt x="6143980" y="5394706"/>
                </a:lnTo>
                <a:lnTo>
                  <a:pt x="6005296" y="5190528"/>
                </a:lnTo>
                <a:lnTo>
                  <a:pt x="6249390" y="5024717"/>
                </a:lnTo>
                <a:lnTo>
                  <a:pt x="6415214" y="5268823"/>
                </a:lnTo>
                <a:lnTo>
                  <a:pt x="6415214" y="5210480"/>
                </a:lnTo>
                <a:lnTo>
                  <a:pt x="6276518" y="5006289"/>
                </a:lnTo>
                <a:lnTo>
                  <a:pt x="6520612" y="4840490"/>
                </a:lnTo>
                <a:lnTo>
                  <a:pt x="6686423" y="5084597"/>
                </a:lnTo>
                <a:lnTo>
                  <a:pt x="6686423" y="5026241"/>
                </a:lnTo>
                <a:lnTo>
                  <a:pt x="6547739" y="4822075"/>
                </a:lnTo>
                <a:lnTo>
                  <a:pt x="6791833" y="4656264"/>
                </a:lnTo>
                <a:lnTo>
                  <a:pt x="6957644" y="4900371"/>
                </a:lnTo>
                <a:lnTo>
                  <a:pt x="6957644" y="4842002"/>
                </a:lnTo>
                <a:lnTo>
                  <a:pt x="6773405" y="4570768"/>
                </a:lnTo>
                <a:lnTo>
                  <a:pt x="6773405" y="4629150"/>
                </a:lnTo>
                <a:lnTo>
                  <a:pt x="6529311" y="4794948"/>
                </a:lnTo>
                <a:lnTo>
                  <a:pt x="6502197" y="4755032"/>
                </a:lnTo>
                <a:lnTo>
                  <a:pt x="6502197" y="4813376"/>
                </a:lnTo>
                <a:lnTo>
                  <a:pt x="6258103" y="4979187"/>
                </a:lnTo>
                <a:lnTo>
                  <a:pt x="6230975" y="4939258"/>
                </a:lnTo>
                <a:lnTo>
                  <a:pt x="6230975" y="4997602"/>
                </a:lnTo>
                <a:lnTo>
                  <a:pt x="5986881" y="5163413"/>
                </a:lnTo>
                <a:lnTo>
                  <a:pt x="5959754" y="5123485"/>
                </a:lnTo>
                <a:lnTo>
                  <a:pt x="5959754" y="5181841"/>
                </a:lnTo>
                <a:lnTo>
                  <a:pt x="5715660" y="5347652"/>
                </a:lnTo>
                <a:lnTo>
                  <a:pt x="5688533" y="5307723"/>
                </a:lnTo>
                <a:lnTo>
                  <a:pt x="5688533" y="5366067"/>
                </a:lnTo>
                <a:lnTo>
                  <a:pt x="5444439" y="5531878"/>
                </a:lnTo>
                <a:lnTo>
                  <a:pt x="5417324" y="5491962"/>
                </a:lnTo>
                <a:lnTo>
                  <a:pt x="5417324" y="5550293"/>
                </a:lnTo>
                <a:lnTo>
                  <a:pt x="5173218" y="5716105"/>
                </a:lnTo>
                <a:lnTo>
                  <a:pt x="5146103" y="5676201"/>
                </a:lnTo>
                <a:lnTo>
                  <a:pt x="5146103" y="5734520"/>
                </a:lnTo>
                <a:lnTo>
                  <a:pt x="4901997" y="5900331"/>
                </a:lnTo>
                <a:lnTo>
                  <a:pt x="4874882" y="5860415"/>
                </a:lnTo>
                <a:lnTo>
                  <a:pt x="4874882" y="5918759"/>
                </a:lnTo>
                <a:lnTo>
                  <a:pt x="4630788" y="6084557"/>
                </a:lnTo>
                <a:lnTo>
                  <a:pt x="4603661" y="6044628"/>
                </a:lnTo>
                <a:lnTo>
                  <a:pt x="4603661" y="6102985"/>
                </a:lnTo>
                <a:lnTo>
                  <a:pt x="4359567" y="6268796"/>
                </a:lnTo>
                <a:lnTo>
                  <a:pt x="4332452" y="6228880"/>
                </a:lnTo>
                <a:lnTo>
                  <a:pt x="4332452" y="6287211"/>
                </a:lnTo>
                <a:lnTo>
                  <a:pt x="4088346" y="6453022"/>
                </a:lnTo>
                <a:lnTo>
                  <a:pt x="4061231" y="6413106"/>
                </a:lnTo>
                <a:lnTo>
                  <a:pt x="4061231" y="6471450"/>
                </a:lnTo>
                <a:lnTo>
                  <a:pt x="3817137" y="6637248"/>
                </a:lnTo>
                <a:lnTo>
                  <a:pt x="3790010" y="6597320"/>
                </a:lnTo>
                <a:lnTo>
                  <a:pt x="3790010" y="6655676"/>
                </a:lnTo>
                <a:lnTo>
                  <a:pt x="3545916" y="6821475"/>
                </a:lnTo>
                <a:lnTo>
                  <a:pt x="3518789" y="6781546"/>
                </a:lnTo>
                <a:lnTo>
                  <a:pt x="3518789" y="6839902"/>
                </a:lnTo>
                <a:lnTo>
                  <a:pt x="3274695" y="7005714"/>
                </a:lnTo>
                <a:lnTo>
                  <a:pt x="3247567" y="6965785"/>
                </a:lnTo>
                <a:lnTo>
                  <a:pt x="3247567" y="7024129"/>
                </a:lnTo>
                <a:lnTo>
                  <a:pt x="3003473" y="7189940"/>
                </a:lnTo>
                <a:lnTo>
                  <a:pt x="2976359" y="7150024"/>
                </a:lnTo>
                <a:lnTo>
                  <a:pt x="2976359" y="7208355"/>
                </a:lnTo>
                <a:lnTo>
                  <a:pt x="2732252" y="7374166"/>
                </a:lnTo>
                <a:lnTo>
                  <a:pt x="2705125" y="7334237"/>
                </a:lnTo>
                <a:lnTo>
                  <a:pt x="2705125" y="7392594"/>
                </a:lnTo>
                <a:lnTo>
                  <a:pt x="2461031" y="7558392"/>
                </a:lnTo>
                <a:lnTo>
                  <a:pt x="2433917" y="7518476"/>
                </a:lnTo>
                <a:lnTo>
                  <a:pt x="2433917" y="7576820"/>
                </a:lnTo>
                <a:lnTo>
                  <a:pt x="2189810" y="7742631"/>
                </a:lnTo>
                <a:lnTo>
                  <a:pt x="2162695" y="7702715"/>
                </a:lnTo>
                <a:lnTo>
                  <a:pt x="2162695" y="7761046"/>
                </a:lnTo>
                <a:lnTo>
                  <a:pt x="1918601" y="7926857"/>
                </a:lnTo>
                <a:lnTo>
                  <a:pt x="1891474" y="7886928"/>
                </a:lnTo>
                <a:lnTo>
                  <a:pt x="1891474" y="7945272"/>
                </a:lnTo>
                <a:lnTo>
                  <a:pt x="1647380" y="8111083"/>
                </a:lnTo>
                <a:lnTo>
                  <a:pt x="1620253" y="8071155"/>
                </a:lnTo>
                <a:lnTo>
                  <a:pt x="1620253" y="8129498"/>
                </a:lnTo>
                <a:lnTo>
                  <a:pt x="1376159" y="8295310"/>
                </a:lnTo>
                <a:lnTo>
                  <a:pt x="1210348" y="8051216"/>
                </a:lnTo>
                <a:lnTo>
                  <a:pt x="1454454" y="7885404"/>
                </a:lnTo>
                <a:lnTo>
                  <a:pt x="1620253" y="8129498"/>
                </a:lnTo>
                <a:lnTo>
                  <a:pt x="1620253" y="8071155"/>
                </a:lnTo>
                <a:lnTo>
                  <a:pt x="1481569" y="7866977"/>
                </a:lnTo>
                <a:lnTo>
                  <a:pt x="1725663" y="7701178"/>
                </a:lnTo>
                <a:lnTo>
                  <a:pt x="1891474" y="7945272"/>
                </a:lnTo>
                <a:lnTo>
                  <a:pt x="1891474" y="7886928"/>
                </a:lnTo>
                <a:lnTo>
                  <a:pt x="1752790" y="7682751"/>
                </a:lnTo>
                <a:lnTo>
                  <a:pt x="1996884" y="7516952"/>
                </a:lnTo>
                <a:lnTo>
                  <a:pt x="2162695" y="7761046"/>
                </a:lnTo>
                <a:lnTo>
                  <a:pt x="2162695" y="7702715"/>
                </a:lnTo>
                <a:lnTo>
                  <a:pt x="2024011" y="7498537"/>
                </a:lnTo>
                <a:lnTo>
                  <a:pt x="2268105" y="7332726"/>
                </a:lnTo>
                <a:lnTo>
                  <a:pt x="2433917" y="7576820"/>
                </a:lnTo>
                <a:lnTo>
                  <a:pt x="2433917" y="7518476"/>
                </a:lnTo>
                <a:lnTo>
                  <a:pt x="2295233" y="7314298"/>
                </a:lnTo>
                <a:lnTo>
                  <a:pt x="2539327" y="7148500"/>
                </a:lnTo>
                <a:lnTo>
                  <a:pt x="2705125" y="7392594"/>
                </a:lnTo>
                <a:lnTo>
                  <a:pt x="2705125" y="7334237"/>
                </a:lnTo>
                <a:lnTo>
                  <a:pt x="2566441" y="7130072"/>
                </a:lnTo>
                <a:lnTo>
                  <a:pt x="2810548" y="6964261"/>
                </a:lnTo>
                <a:lnTo>
                  <a:pt x="2976359" y="7208355"/>
                </a:lnTo>
                <a:lnTo>
                  <a:pt x="2976359" y="7150024"/>
                </a:lnTo>
                <a:lnTo>
                  <a:pt x="2837675" y="6945846"/>
                </a:lnTo>
                <a:lnTo>
                  <a:pt x="3081769" y="6780035"/>
                </a:lnTo>
                <a:lnTo>
                  <a:pt x="3247567" y="7024129"/>
                </a:lnTo>
                <a:lnTo>
                  <a:pt x="3247567" y="6965785"/>
                </a:lnTo>
                <a:lnTo>
                  <a:pt x="3108883" y="6761620"/>
                </a:lnTo>
                <a:lnTo>
                  <a:pt x="3352990" y="6595808"/>
                </a:lnTo>
                <a:lnTo>
                  <a:pt x="3518789" y="6839902"/>
                </a:lnTo>
                <a:lnTo>
                  <a:pt x="3518789" y="6781546"/>
                </a:lnTo>
                <a:lnTo>
                  <a:pt x="3380105" y="6577381"/>
                </a:lnTo>
                <a:lnTo>
                  <a:pt x="3624199" y="6411582"/>
                </a:lnTo>
                <a:lnTo>
                  <a:pt x="3790010" y="6655676"/>
                </a:lnTo>
                <a:lnTo>
                  <a:pt x="3790010" y="6597320"/>
                </a:lnTo>
                <a:lnTo>
                  <a:pt x="3651326" y="6393154"/>
                </a:lnTo>
                <a:lnTo>
                  <a:pt x="3895420" y="6227356"/>
                </a:lnTo>
                <a:lnTo>
                  <a:pt x="4061231" y="6471450"/>
                </a:lnTo>
                <a:lnTo>
                  <a:pt x="4061231" y="6413106"/>
                </a:lnTo>
                <a:lnTo>
                  <a:pt x="3922547" y="6208928"/>
                </a:lnTo>
                <a:lnTo>
                  <a:pt x="4166641" y="6043117"/>
                </a:lnTo>
                <a:lnTo>
                  <a:pt x="4332452" y="6287211"/>
                </a:lnTo>
                <a:lnTo>
                  <a:pt x="4332452" y="6228880"/>
                </a:lnTo>
                <a:lnTo>
                  <a:pt x="4193756" y="6024689"/>
                </a:lnTo>
                <a:lnTo>
                  <a:pt x="4437850" y="5858891"/>
                </a:lnTo>
                <a:lnTo>
                  <a:pt x="4603661" y="6102985"/>
                </a:lnTo>
                <a:lnTo>
                  <a:pt x="4603661" y="6044628"/>
                </a:lnTo>
                <a:lnTo>
                  <a:pt x="4464977" y="5840463"/>
                </a:lnTo>
                <a:lnTo>
                  <a:pt x="4709071" y="5674652"/>
                </a:lnTo>
                <a:lnTo>
                  <a:pt x="4874882" y="5918759"/>
                </a:lnTo>
                <a:lnTo>
                  <a:pt x="4874882" y="5860415"/>
                </a:lnTo>
                <a:lnTo>
                  <a:pt x="4736198" y="5656237"/>
                </a:lnTo>
                <a:lnTo>
                  <a:pt x="4980292" y="5490426"/>
                </a:lnTo>
                <a:lnTo>
                  <a:pt x="5146103" y="5734520"/>
                </a:lnTo>
                <a:lnTo>
                  <a:pt x="5146103" y="5676201"/>
                </a:lnTo>
                <a:lnTo>
                  <a:pt x="5007407" y="5472011"/>
                </a:lnTo>
                <a:lnTo>
                  <a:pt x="5251513" y="5306199"/>
                </a:lnTo>
                <a:lnTo>
                  <a:pt x="5417324" y="5550293"/>
                </a:lnTo>
                <a:lnTo>
                  <a:pt x="5417324" y="5491962"/>
                </a:lnTo>
                <a:lnTo>
                  <a:pt x="5278628" y="5287772"/>
                </a:lnTo>
                <a:lnTo>
                  <a:pt x="5522722" y="5121961"/>
                </a:lnTo>
                <a:lnTo>
                  <a:pt x="5688533" y="5366067"/>
                </a:lnTo>
                <a:lnTo>
                  <a:pt x="5688533" y="5307723"/>
                </a:lnTo>
                <a:lnTo>
                  <a:pt x="5549849" y="5103546"/>
                </a:lnTo>
                <a:lnTo>
                  <a:pt x="5793943" y="4937734"/>
                </a:lnTo>
                <a:lnTo>
                  <a:pt x="5959754" y="5181841"/>
                </a:lnTo>
                <a:lnTo>
                  <a:pt x="5959754" y="5123485"/>
                </a:lnTo>
                <a:lnTo>
                  <a:pt x="5821070" y="4919319"/>
                </a:lnTo>
                <a:lnTo>
                  <a:pt x="6065177" y="4753508"/>
                </a:lnTo>
                <a:lnTo>
                  <a:pt x="6230975" y="4997602"/>
                </a:lnTo>
                <a:lnTo>
                  <a:pt x="6230975" y="4939258"/>
                </a:lnTo>
                <a:lnTo>
                  <a:pt x="6092291" y="4735080"/>
                </a:lnTo>
                <a:lnTo>
                  <a:pt x="6336385" y="4569282"/>
                </a:lnTo>
                <a:lnTo>
                  <a:pt x="6502197" y="4813376"/>
                </a:lnTo>
                <a:lnTo>
                  <a:pt x="6502197" y="4755032"/>
                </a:lnTo>
                <a:lnTo>
                  <a:pt x="6363513" y="4550854"/>
                </a:lnTo>
                <a:lnTo>
                  <a:pt x="6607607" y="4385056"/>
                </a:lnTo>
                <a:lnTo>
                  <a:pt x="6773405" y="4629150"/>
                </a:lnTo>
                <a:lnTo>
                  <a:pt x="6773405" y="4570768"/>
                </a:lnTo>
                <a:lnTo>
                  <a:pt x="6589179" y="4299547"/>
                </a:lnTo>
                <a:lnTo>
                  <a:pt x="6589179" y="4357929"/>
                </a:lnTo>
                <a:lnTo>
                  <a:pt x="6345085" y="4523740"/>
                </a:lnTo>
                <a:lnTo>
                  <a:pt x="6317970" y="4483824"/>
                </a:lnTo>
                <a:lnTo>
                  <a:pt x="6317970" y="4542155"/>
                </a:lnTo>
                <a:lnTo>
                  <a:pt x="6073876" y="4707966"/>
                </a:lnTo>
                <a:lnTo>
                  <a:pt x="6046749" y="4668037"/>
                </a:lnTo>
                <a:lnTo>
                  <a:pt x="6046749" y="4726394"/>
                </a:lnTo>
                <a:lnTo>
                  <a:pt x="5802655" y="4892192"/>
                </a:lnTo>
                <a:lnTo>
                  <a:pt x="5775528" y="4852263"/>
                </a:lnTo>
                <a:lnTo>
                  <a:pt x="5775528" y="4910620"/>
                </a:lnTo>
                <a:lnTo>
                  <a:pt x="5531434" y="5076431"/>
                </a:lnTo>
                <a:lnTo>
                  <a:pt x="5504307" y="5036502"/>
                </a:lnTo>
                <a:lnTo>
                  <a:pt x="5504307" y="5094846"/>
                </a:lnTo>
                <a:lnTo>
                  <a:pt x="5260213" y="5260657"/>
                </a:lnTo>
                <a:lnTo>
                  <a:pt x="5233098" y="5220754"/>
                </a:lnTo>
                <a:lnTo>
                  <a:pt x="5233098" y="5279072"/>
                </a:lnTo>
                <a:lnTo>
                  <a:pt x="4988992" y="5444896"/>
                </a:lnTo>
                <a:lnTo>
                  <a:pt x="4961877" y="5404980"/>
                </a:lnTo>
                <a:lnTo>
                  <a:pt x="4961877" y="5463311"/>
                </a:lnTo>
                <a:lnTo>
                  <a:pt x="4717783" y="5629122"/>
                </a:lnTo>
                <a:lnTo>
                  <a:pt x="4690656" y="5589194"/>
                </a:lnTo>
                <a:lnTo>
                  <a:pt x="4690656" y="5647537"/>
                </a:lnTo>
                <a:lnTo>
                  <a:pt x="4446562" y="5813349"/>
                </a:lnTo>
                <a:lnTo>
                  <a:pt x="4419435" y="5773420"/>
                </a:lnTo>
                <a:lnTo>
                  <a:pt x="4419435" y="5831776"/>
                </a:lnTo>
                <a:lnTo>
                  <a:pt x="4175341" y="5997575"/>
                </a:lnTo>
                <a:lnTo>
                  <a:pt x="4148213" y="5957646"/>
                </a:lnTo>
                <a:lnTo>
                  <a:pt x="4148213" y="6015990"/>
                </a:lnTo>
                <a:lnTo>
                  <a:pt x="3904119" y="6181801"/>
                </a:lnTo>
                <a:lnTo>
                  <a:pt x="3876992" y="6141872"/>
                </a:lnTo>
                <a:lnTo>
                  <a:pt x="3876992" y="6200229"/>
                </a:lnTo>
                <a:lnTo>
                  <a:pt x="3632898" y="6366027"/>
                </a:lnTo>
                <a:lnTo>
                  <a:pt x="3605771" y="6326098"/>
                </a:lnTo>
                <a:lnTo>
                  <a:pt x="3605771" y="6384455"/>
                </a:lnTo>
                <a:lnTo>
                  <a:pt x="3361690" y="6550253"/>
                </a:lnTo>
                <a:lnTo>
                  <a:pt x="3334562" y="6510325"/>
                </a:lnTo>
                <a:lnTo>
                  <a:pt x="3334562" y="6568681"/>
                </a:lnTo>
                <a:lnTo>
                  <a:pt x="3090468" y="6734492"/>
                </a:lnTo>
                <a:lnTo>
                  <a:pt x="3063341" y="6694564"/>
                </a:lnTo>
                <a:lnTo>
                  <a:pt x="3063341" y="6752920"/>
                </a:lnTo>
                <a:lnTo>
                  <a:pt x="2819247" y="6918719"/>
                </a:lnTo>
                <a:lnTo>
                  <a:pt x="2792133" y="6878802"/>
                </a:lnTo>
                <a:lnTo>
                  <a:pt x="2792133" y="6937146"/>
                </a:lnTo>
                <a:lnTo>
                  <a:pt x="2548026" y="7102957"/>
                </a:lnTo>
                <a:lnTo>
                  <a:pt x="2520912" y="7063041"/>
                </a:lnTo>
                <a:lnTo>
                  <a:pt x="2520912" y="7121385"/>
                </a:lnTo>
                <a:lnTo>
                  <a:pt x="2276818" y="7287184"/>
                </a:lnTo>
                <a:lnTo>
                  <a:pt x="2249690" y="7247255"/>
                </a:lnTo>
                <a:lnTo>
                  <a:pt x="2249690" y="7305611"/>
                </a:lnTo>
                <a:lnTo>
                  <a:pt x="2005596" y="7471423"/>
                </a:lnTo>
                <a:lnTo>
                  <a:pt x="1978469" y="7431494"/>
                </a:lnTo>
                <a:lnTo>
                  <a:pt x="1978469" y="7489838"/>
                </a:lnTo>
                <a:lnTo>
                  <a:pt x="1734375" y="7655636"/>
                </a:lnTo>
                <a:lnTo>
                  <a:pt x="1707248" y="7615707"/>
                </a:lnTo>
                <a:lnTo>
                  <a:pt x="1707248" y="7674064"/>
                </a:lnTo>
                <a:lnTo>
                  <a:pt x="1463154" y="7839862"/>
                </a:lnTo>
                <a:lnTo>
                  <a:pt x="1436027" y="7799933"/>
                </a:lnTo>
                <a:lnTo>
                  <a:pt x="1436027" y="7858290"/>
                </a:lnTo>
                <a:lnTo>
                  <a:pt x="1191933" y="8024101"/>
                </a:lnTo>
                <a:lnTo>
                  <a:pt x="1164805" y="7984172"/>
                </a:lnTo>
                <a:lnTo>
                  <a:pt x="1164805" y="8042516"/>
                </a:lnTo>
                <a:lnTo>
                  <a:pt x="920711" y="8208315"/>
                </a:lnTo>
                <a:lnTo>
                  <a:pt x="754900" y="7964221"/>
                </a:lnTo>
                <a:lnTo>
                  <a:pt x="998994" y="7798422"/>
                </a:lnTo>
                <a:lnTo>
                  <a:pt x="1164805" y="8042516"/>
                </a:lnTo>
                <a:lnTo>
                  <a:pt x="1164805" y="7984172"/>
                </a:lnTo>
                <a:lnTo>
                  <a:pt x="1026121" y="7779994"/>
                </a:lnTo>
                <a:lnTo>
                  <a:pt x="1270215" y="7614183"/>
                </a:lnTo>
                <a:lnTo>
                  <a:pt x="1436027" y="7858290"/>
                </a:lnTo>
                <a:lnTo>
                  <a:pt x="1436027" y="7799933"/>
                </a:lnTo>
                <a:lnTo>
                  <a:pt x="1297343" y="7595768"/>
                </a:lnTo>
                <a:lnTo>
                  <a:pt x="1541437" y="7429957"/>
                </a:lnTo>
                <a:lnTo>
                  <a:pt x="1707248" y="7674064"/>
                </a:lnTo>
                <a:lnTo>
                  <a:pt x="1707248" y="7615707"/>
                </a:lnTo>
                <a:lnTo>
                  <a:pt x="1568564" y="7411542"/>
                </a:lnTo>
                <a:lnTo>
                  <a:pt x="1812658" y="7245731"/>
                </a:lnTo>
                <a:lnTo>
                  <a:pt x="1978469" y="7489838"/>
                </a:lnTo>
                <a:lnTo>
                  <a:pt x="1978469" y="7431494"/>
                </a:lnTo>
                <a:lnTo>
                  <a:pt x="1839785" y="7227316"/>
                </a:lnTo>
                <a:lnTo>
                  <a:pt x="2083879" y="7061505"/>
                </a:lnTo>
                <a:lnTo>
                  <a:pt x="2249690" y="7305611"/>
                </a:lnTo>
                <a:lnTo>
                  <a:pt x="2249690" y="7247255"/>
                </a:lnTo>
                <a:lnTo>
                  <a:pt x="2111006" y="7043090"/>
                </a:lnTo>
                <a:lnTo>
                  <a:pt x="2355100" y="6877278"/>
                </a:lnTo>
                <a:lnTo>
                  <a:pt x="2520912" y="7121385"/>
                </a:lnTo>
                <a:lnTo>
                  <a:pt x="2520912" y="7063041"/>
                </a:lnTo>
                <a:lnTo>
                  <a:pt x="2382228" y="6858863"/>
                </a:lnTo>
                <a:lnTo>
                  <a:pt x="2626322" y="6693052"/>
                </a:lnTo>
                <a:lnTo>
                  <a:pt x="2792133" y="6937146"/>
                </a:lnTo>
                <a:lnTo>
                  <a:pt x="2792133" y="6878802"/>
                </a:lnTo>
                <a:lnTo>
                  <a:pt x="2653449" y="6674637"/>
                </a:lnTo>
                <a:lnTo>
                  <a:pt x="2897543" y="6508826"/>
                </a:lnTo>
                <a:lnTo>
                  <a:pt x="3063341" y="6752920"/>
                </a:lnTo>
                <a:lnTo>
                  <a:pt x="3063341" y="6694564"/>
                </a:lnTo>
                <a:lnTo>
                  <a:pt x="2924657" y="6490398"/>
                </a:lnTo>
                <a:lnTo>
                  <a:pt x="3168764" y="6324587"/>
                </a:lnTo>
                <a:lnTo>
                  <a:pt x="3334562" y="6568681"/>
                </a:lnTo>
                <a:lnTo>
                  <a:pt x="3334562" y="6510325"/>
                </a:lnTo>
                <a:lnTo>
                  <a:pt x="3195878" y="6306159"/>
                </a:lnTo>
                <a:lnTo>
                  <a:pt x="3439972" y="6140361"/>
                </a:lnTo>
                <a:lnTo>
                  <a:pt x="3605771" y="6384455"/>
                </a:lnTo>
                <a:lnTo>
                  <a:pt x="3605771" y="6326098"/>
                </a:lnTo>
                <a:lnTo>
                  <a:pt x="3467100" y="6121933"/>
                </a:lnTo>
                <a:lnTo>
                  <a:pt x="3711194" y="5956135"/>
                </a:lnTo>
                <a:lnTo>
                  <a:pt x="3876992" y="6200229"/>
                </a:lnTo>
                <a:lnTo>
                  <a:pt x="3876992" y="6141872"/>
                </a:lnTo>
                <a:lnTo>
                  <a:pt x="3738308" y="5937707"/>
                </a:lnTo>
                <a:lnTo>
                  <a:pt x="3982415" y="5771896"/>
                </a:lnTo>
                <a:lnTo>
                  <a:pt x="4148213" y="6015990"/>
                </a:lnTo>
                <a:lnTo>
                  <a:pt x="4148213" y="5957646"/>
                </a:lnTo>
                <a:lnTo>
                  <a:pt x="4009529" y="5753481"/>
                </a:lnTo>
                <a:lnTo>
                  <a:pt x="4253623" y="5587670"/>
                </a:lnTo>
                <a:lnTo>
                  <a:pt x="4419435" y="5831776"/>
                </a:lnTo>
                <a:lnTo>
                  <a:pt x="4419435" y="5773420"/>
                </a:lnTo>
                <a:lnTo>
                  <a:pt x="4280751" y="5569242"/>
                </a:lnTo>
                <a:lnTo>
                  <a:pt x="4524845" y="5403443"/>
                </a:lnTo>
                <a:lnTo>
                  <a:pt x="4690656" y="5647537"/>
                </a:lnTo>
                <a:lnTo>
                  <a:pt x="4690656" y="5589194"/>
                </a:lnTo>
                <a:lnTo>
                  <a:pt x="4551972" y="5385016"/>
                </a:lnTo>
                <a:lnTo>
                  <a:pt x="4796066" y="5219204"/>
                </a:lnTo>
                <a:lnTo>
                  <a:pt x="4961877" y="5463311"/>
                </a:lnTo>
                <a:lnTo>
                  <a:pt x="4961877" y="5404980"/>
                </a:lnTo>
                <a:lnTo>
                  <a:pt x="4823180" y="5200789"/>
                </a:lnTo>
                <a:lnTo>
                  <a:pt x="5067287" y="5034978"/>
                </a:lnTo>
                <a:lnTo>
                  <a:pt x="5233098" y="5279072"/>
                </a:lnTo>
                <a:lnTo>
                  <a:pt x="5233098" y="5220754"/>
                </a:lnTo>
                <a:lnTo>
                  <a:pt x="5094402" y="5016563"/>
                </a:lnTo>
                <a:lnTo>
                  <a:pt x="5338508" y="4850752"/>
                </a:lnTo>
                <a:lnTo>
                  <a:pt x="5504307" y="5094846"/>
                </a:lnTo>
                <a:lnTo>
                  <a:pt x="5504307" y="5036502"/>
                </a:lnTo>
                <a:lnTo>
                  <a:pt x="5365623" y="4832324"/>
                </a:lnTo>
                <a:lnTo>
                  <a:pt x="5609717" y="4666526"/>
                </a:lnTo>
                <a:lnTo>
                  <a:pt x="5775528" y="4910620"/>
                </a:lnTo>
                <a:lnTo>
                  <a:pt x="5775528" y="4852263"/>
                </a:lnTo>
                <a:lnTo>
                  <a:pt x="5636844" y="4648098"/>
                </a:lnTo>
                <a:lnTo>
                  <a:pt x="5880938" y="4482287"/>
                </a:lnTo>
                <a:lnTo>
                  <a:pt x="6046749" y="4726394"/>
                </a:lnTo>
                <a:lnTo>
                  <a:pt x="6046749" y="4668037"/>
                </a:lnTo>
                <a:lnTo>
                  <a:pt x="5908065" y="4463872"/>
                </a:lnTo>
                <a:lnTo>
                  <a:pt x="6152159" y="4298061"/>
                </a:lnTo>
                <a:lnTo>
                  <a:pt x="6317970" y="4542155"/>
                </a:lnTo>
                <a:lnTo>
                  <a:pt x="6317970" y="4483824"/>
                </a:lnTo>
                <a:lnTo>
                  <a:pt x="6179274" y="4279633"/>
                </a:lnTo>
                <a:lnTo>
                  <a:pt x="6423380" y="4113834"/>
                </a:lnTo>
                <a:lnTo>
                  <a:pt x="6589179" y="4357929"/>
                </a:lnTo>
                <a:lnTo>
                  <a:pt x="6589179" y="4299547"/>
                </a:lnTo>
                <a:lnTo>
                  <a:pt x="6404953" y="4028338"/>
                </a:lnTo>
                <a:lnTo>
                  <a:pt x="6404953" y="4086707"/>
                </a:lnTo>
                <a:lnTo>
                  <a:pt x="6160859" y="4252506"/>
                </a:lnTo>
                <a:lnTo>
                  <a:pt x="6133731" y="4212577"/>
                </a:lnTo>
                <a:lnTo>
                  <a:pt x="6133731" y="4270934"/>
                </a:lnTo>
                <a:lnTo>
                  <a:pt x="5889637" y="4436745"/>
                </a:lnTo>
                <a:lnTo>
                  <a:pt x="5862510" y="4396816"/>
                </a:lnTo>
                <a:lnTo>
                  <a:pt x="5862510" y="4455160"/>
                </a:lnTo>
                <a:lnTo>
                  <a:pt x="5618416" y="4620971"/>
                </a:lnTo>
                <a:lnTo>
                  <a:pt x="5591289" y="4581042"/>
                </a:lnTo>
                <a:lnTo>
                  <a:pt x="5591289" y="4639399"/>
                </a:lnTo>
                <a:lnTo>
                  <a:pt x="5347195" y="4805197"/>
                </a:lnTo>
                <a:lnTo>
                  <a:pt x="5320081" y="4765281"/>
                </a:lnTo>
                <a:lnTo>
                  <a:pt x="5320081" y="4823625"/>
                </a:lnTo>
                <a:lnTo>
                  <a:pt x="5075974" y="4989436"/>
                </a:lnTo>
                <a:lnTo>
                  <a:pt x="5048859" y="4949520"/>
                </a:lnTo>
                <a:lnTo>
                  <a:pt x="5048859" y="5007851"/>
                </a:lnTo>
                <a:lnTo>
                  <a:pt x="4804753" y="5173662"/>
                </a:lnTo>
                <a:lnTo>
                  <a:pt x="4777638" y="5133746"/>
                </a:lnTo>
                <a:lnTo>
                  <a:pt x="4777638" y="5192077"/>
                </a:lnTo>
                <a:lnTo>
                  <a:pt x="4533544" y="5357888"/>
                </a:lnTo>
                <a:lnTo>
                  <a:pt x="4506417" y="5317960"/>
                </a:lnTo>
                <a:lnTo>
                  <a:pt x="4506417" y="5376303"/>
                </a:lnTo>
                <a:lnTo>
                  <a:pt x="4262323" y="5542115"/>
                </a:lnTo>
                <a:lnTo>
                  <a:pt x="4235196" y="5502186"/>
                </a:lnTo>
                <a:lnTo>
                  <a:pt x="4235196" y="5560542"/>
                </a:lnTo>
                <a:lnTo>
                  <a:pt x="3991102" y="5726354"/>
                </a:lnTo>
                <a:lnTo>
                  <a:pt x="3963987" y="5686437"/>
                </a:lnTo>
                <a:lnTo>
                  <a:pt x="3963987" y="5744769"/>
                </a:lnTo>
                <a:lnTo>
                  <a:pt x="3719880" y="5910580"/>
                </a:lnTo>
                <a:lnTo>
                  <a:pt x="3692766" y="5870664"/>
                </a:lnTo>
                <a:lnTo>
                  <a:pt x="3692766" y="5929007"/>
                </a:lnTo>
                <a:lnTo>
                  <a:pt x="3448672" y="6094806"/>
                </a:lnTo>
                <a:lnTo>
                  <a:pt x="3421545" y="6054877"/>
                </a:lnTo>
                <a:lnTo>
                  <a:pt x="3421545" y="6113234"/>
                </a:lnTo>
                <a:lnTo>
                  <a:pt x="3177451" y="6279032"/>
                </a:lnTo>
                <a:lnTo>
                  <a:pt x="3150336" y="6239116"/>
                </a:lnTo>
                <a:lnTo>
                  <a:pt x="3150336" y="6297460"/>
                </a:lnTo>
                <a:lnTo>
                  <a:pt x="2906230" y="6463271"/>
                </a:lnTo>
                <a:lnTo>
                  <a:pt x="2879115" y="6423355"/>
                </a:lnTo>
                <a:lnTo>
                  <a:pt x="2879115" y="6481699"/>
                </a:lnTo>
                <a:lnTo>
                  <a:pt x="2635021" y="6647510"/>
                </a:lnTo>
                <a:lnTo>
                  <a:pt x="2607894" y="6607581"/>
                </a:lnTo>
                <a:lnTo>
                  <a:pt x="2607894" y="6665925"/>
                </a:lnTo>
                <a:lnTo>
                  <a:pt x="2363800" y="6831736"/>
                </a:lnTo>
                <a:lnTo>
                  <a:pt x="2336673" y="6791807"/>
                </a:lnTo>
                <a:lnTo>
                  <a:pt x="2336673" y="6850151"/>
                </a:lnTo>
                <a:lnTo>
                  <a:pt x="2092579" y="7015962"/>
                </a:lnTo>
                <a:lnTo>
                  <a:pt x="2065451" y="6976034"/>
                </a:lnTo>
                <a:lnTo>
                  <a:pt x="2065451" y="7034377"/>
                </a:lnTo>
                <a:lnTo>
                  <a:pt x="1821357" y="7200189"/>
                </a:lnTo>
                <a:lnTo>
                  <a:pt x="1794230" y="7160260"/>
                </a:lnTo>
                <a:lnTo>
                  <a:pt x="1794230" y="7218604"/>
                </a:lnTo>
                <a:lnTo>
                  <a:pt x="1550136" y="7384415"/>
                </a:lnTo>
                <a:lnTo>
                  <a:pt x="1523009" y="7344486"/>
                </a:lnTo>
                <a:lnTo>
                  <a:pt x="1523009" y="7402830"/>
                </a:lnTo>
                <a:lnTo>
                  <a:pt x="1278915" y="7568641"/>
                </a:lnTo>
                <a:lnTo>
                  <a:pt x="1251788" y="7528712"/>
                </a:lnTo>
                <a:lnTo>
                  <a:pt x="1251788" y="7587056"/>
                </a:lnTo>
                <a:lnTo>
                  <a:pt x="1007694" y="7752867"/>
                </a:lnTo>
                <a:lnTo>
                  <a:pt x="980567" y="7712938"/>
                </a:lnTo>
                <a:lnTo>
                  <a:pt x="980567" y="7771295"/>
                </a:lnTo>
                <a:lnTo>
                  <a:pt x="736473" y="7937093"/>
                </a:lnTo>
                <a:lnTo>
                  <a:pt x="709358" y="7897177"/>
                </a:lnTo>
                <a:lnTo>
                  <a:pt x="709358" y="7955521"/>
                </a:lnTo>
                <a:lnTo>
                  <a:pt x="465251" y="8121332"/>
                </a:lnTo>
                <a:lnTo>
                  <a:pt x="299466" y="7877251"/>
                </a:lnTo>
                <a:lnTo>
                  <a:pt x="543560" y="7711440"/>
                </a:lnTo>
                <a:lnTo>
                  <a:pt x="709358" y="7955521"/>
                </a:lnTo>
                <a:lnTo>
                  <a:pt x="709358" y="7897177"/>
                </a:lnTo>
                <a:lnTo>
                  <a:pt x="570687" y="7693025"/>
                </a:lnTo>
                <a:lnTo>
                  <a:pt x="814781" y="7527214"/>
                </a:lnTo>
                <a:lnTo>
                  <a:pt x="980567" y="7771295"/>
                </a:lnTo>
                <a:lnTo>
                  <a:pt x="980567" y="7712938"/>
                </a:lnTo>
                <a:lnTo>
                  <a:pt x="841895" y="7508786"/>
                </a:lnTo>
                <a:lnTo>
                  <a:pt x="1086002" y="7342975"/>
                </a:lnTo>
                <a:lnTo>
                  <a:pt x="1251788" y="7587056"/>
                </a:lnTo>
                <a:lnTo>
                  <a:pt x="1251788" y="7528712"/>
                </a:lnTo>
                <a:lnTo>
                  <a:pt x="1113116" y="7324547"/>
                </a:lnTo>
                <a:lnTo>
                  <a:pt x="1357210" y="7158749"/>
                </a:lnTo>
                <a:lnTo>
                  <a:pt x="1523009" y="7402830"/>
                </a:lnTo>
                <a:lnTo>
                  <a:pt x="1523009" y="7344486"/>
                </a:lnTo>
                <a:lnTo>
                  <a:pt x="1384338" y="7140334"/>
                </a:lnTo>
                <a:lnTo>
                  <a:pt x="1628432" y="6974522"/>
                </a:lnTo>
                <a:lnTo>
                  <a:pt x="1794230" y="7218604"/>
                </a:lnTo>
                <a:lnTo>
                  <a:pt x="1794230" y="7160260"/>
                </a:lnTo>
                <a:lnTo>
                  <a:pt x="1655559" y="6956107"/>
                </a:lnTo>
                <a:lnTo>
                  <a:pt x="1899653" y="6790296"/>
                </a:lnTo>
                <a:lnTo>
                  <a:pt x="2065451" y="7034377"/>
                </a:lnTo>
                <a:lnTo>
                  <a:pt x="2065451" y="6976034"/>
                </a:lnTo>
                <a:lnTo>
                  <a:pt x="1926780" y="6771881"/>
                </a:lnTo>
                <a:lnTo>
                  <a:pt x="2170874" y="6606070"/>
                </a:lnTo>
                <a:lnTo>
                  <a:pt x="2336673" y="6850151"/>
                </a:lnTo>
                <a:lnTo>
                  <a:pt x="2336673" y="6791807"/>
                </a:lnTo>
                <a:lnTo>
                  <a:pt x="2197989" y="6587642"/>
                </a:lnTo>
                <a:lnTo>
                  <a:pt x="2442095" y="6421831"/>
                </a:lnTo>
                <a:lnTo>
                  <a:pt x="2607894" y="6665925"/>
                </a:lnTo>
                <a:lnTo>
                  <a:pt x="2607894" y="6607581"/>
                </a:lnTo>
                <a:lnTo>
                  <a:pt x="2469210" y="6403403"/>
                </a:lnTo>
                <a:lnTo>
                  <a:pt x="2713304" y="6237605"/>
                </a:lnTo>
                <a:lnTo>
                  <a:pt x="2879115" y="6481699"/>
                </a:lnTo>
                <a:lnTo>
                  <a:pt x="2879115" y="6423355"/>
                </a:lnTo>
                <a:lnTo>
                  <a:pt x="2740431" y="6219177"/>
                </a:lnTo>
                <a:lnTo>
                  <a:pt x="2984525" y="6053366"/>
                </a:lnTo>
                <a:lnTo>
                  <a:pt x="3150336" y="6297460"/>
                </a:lnTo>
                <a:lnTo>
                  <a:pt x="3150336" y="6239116"/>
                </a:lnTo>
                <a:lnTo>
                  <a:pt x="3011652" y="6034951"/>
                </a:lnTo>
                <a:lnTo>
                  <a:pt x="3255746" y="5869140"/>
                </a:lnTo>
                <a:lnTo>
                  <a:pt x="3421545" y="6113234"/>
                </a:lnTo>
                <a:lnTo>
                  <a:pt x="3421545" y="6054877"/>
                </a:lnTo>
                <a:lnTo>
                  <a:pt x="3282861" y="5850712"/>
                </a:lnTo>
                <a:lnTo>
                  <a:pt x="3526955" y="5684901"/>
                </a:lnTo>
                <a:lnTo>
                  <a:pt x="3692766" y="5929007"/>
                </a:lnTo>
                <a:lnTo>
                  <a:pt x="3692766" y="5870664"/>
                </a:lnTo>
                <a:lnTo>
                  <a:pt x="3554082" y="5666486"/>
                </a:lnTo>
                <a:lnTo>
                  <a:pt x="3798176" y="5500675"/>
                </a:lnTo>
                <a:lnTo>
                  <a:pt x="3963987" y="5744769"/>
                </a:lnTo>
                <a:lnTo>
                  <a:pt x="3963987" y="5686437"/>
                </a:lnTo>
                <a:lnTo>
                  <a:pt x="3825303" y="5482260"/>
                </a:lnTo>
                <a:lnTo>
                  <a:pt x="4069397" y="5316461"/>
                </a:lnTo>
                <a:lnTo>
                  <a:pt x="4235196" y="5560542"/>
                </a:lnTo>
                <a:lnTo>
                  <a:pt x="4235196" y="5502186"/>
                </a:lnTo>
                <a:lnTo>
                  <a:pt x="4096524" y="5298033"/>
                </a:lnTo>
                <a:lnTo>
                  <a:pt x="4340618" y="5132222"/>
                </a:lnTo>
                <a:lnTo>
                  <a:pt x="4506417" y="5376303"/>
                </a:lnTo>
                <a:lnTo>
                  <a:pt x="4506417" y="5317960"/>
                </a:lnTo>
                <a:lnTo>
                  <a:pt x="4367746" y="5113807"/>
                </a:lnTo>
                <a:lnTo>
                  <a:pt x="4611840" y="4947996"/>
                </a:lnTo>
                <a:lnTo>
                  <a:pt x="4777638" y="5192077"/>
                </a:lnTo>
                <a:lnTo>
                  <a:pt x="4777638" y="5133746"/>
                </a:lnTo>
                <a:lnTo>
                  <a:pt x="4638954" y="4929581"/>
                </a:lnTo>
                <a:lnTo>
                  <a:pt x="4883061" y="4763757"/>
                </a:lnTo>
                <a:lnTo>
                  <a:pt x="5048859" y="5007851"/>
                </a:lnTo>
                <a:lnTo>
                  <a:pt x="5048859" y="4949520"/>
                </a:lnTo>
                <a:lnTo>
                  <a:pt x="4910175" y="4745342"/>
                </a:lnTo>
                <a:lnTo>
                  <a:pt x="5154269" y="4579531"/>
                </a:lnTo>
                <a:lnTo>
                  <a:pt x="5320081" y="4823625"/>
                </a:lnTo>
                <a:lnTo>
                  <a:pt x="5320081" y="4765281"/>
                </a:lnTo>
                <a:lnTo>
                  <a:pt x="5181397" y="4561116"/>
                </a:lnTo>
                <a:lnTo>
                  <a:pt x="5425491" y="4395305"/>
                </a:lnTo>
                <a:lnTo>
                  <a:pt x="5591289" y="4639399"/>
                </a:lnTo>
                <a:lnTo>
                  <a:pt x="5591289" y="4581042"/>
                </a:lnTo>
                <a:lnTo>
                  <a:pt x="5452618" y="4376877"/>
                </a:lnTo>
                <a:lnTo>
                  <a:pt x="5696712" y="4211078"/>
                </a:lnTo>
                <a:lnTo>
                  <a:pt x="5862510" y="4455160"/>
                </a:lnTo>
                <a:lnTo>
                  <a:pt x="5862510" y="4396816"/>
                </a:lnTo>
                <a:lnTo>
                  <a:pt x="5723839" y="4192651"/>
                </a:lnTo>
                <a:lnTo>
                  <a:pt x="5967933" y="4026839"/>
                </a:lnTo>
                <a:lnTo>
                  <a:pt x="6133731" y="4270934"/>
                </a:lnTo>
                <a:lnTo>
                  <a:pt x="6133731" y="4212577"/>
                </a:lnTo>
                <a:lnTo>
                  <a:pt x="5995047" y="4008424"/>
                </a:lnTo>
                <a:lnTo>
                  <a:pt x="6239141" y="3842613"/>
                </a:lnTo>
                <a:lnTo>
                  <a:pt x="6404953" y="4086707"/>
                </a:lnTo>
                <a:lnTo>
                  <a:pt x="6404953" y="4028338"/>
                </a:lnTo>
                <a:lnTo>
                  <a:pt x="6220714" y="3757104"/>
                </a:lnTo>
                <a:lnTo>
                  <a:pt x="6220714" y="3815486"/>
                </a:lnTo>
                <a:lnTo>
                  <a:pt x="5976620" y="3981297"/>
                </a:lnTo>
                <a:lnTo>
                  <a:pt x="5949505" y="3941381"/>
                </a:lnTo>
                <a:lnTo>
                  <a:pt x="5949505" y="3999712"/>
                </a:lnTo>
                <a:lnTo>
                  <a:pt x="5705411" y="4165523"/>
                </a:lnTo>
                <a:lnTo>
                  <a:pt x="5678284" y="4125595"/>
                </a:lnTo>
                <a:lnTo>
                  <a:pt x="5678284" y="4183951"/>
                </a:lnTo>
                <a:lnTo>
                  <a:pt x="5434190" y="4349750"/>
                </a:lnTo>
                <a:lnTo>
                  <a:pt x="5407063" y="4309821"/>
                </a:lnTo>
                <a:lnTo>
                  <a:pt x="5407063" y="4368177"/>
                </a:lnTo>
                <a:lnTo>
                  <a:pt x="5162969" y="4533989"/>
                </a:lnTo>
                <a:lnTo>
                  <a:pt x="5135842" y="4494060"/>
                </a:lnTo>
                <a:lnTo>
                  <a:pt x="5135842" y="4552404"/>
                </a:lnTo>
                <a:lnTo>
                  <a:pt x="4891748" y="4718215"/>
                </a:lnTo>
                <a:lnTo>
                  <a:pt x="4864633" y="4678311"/>
                </a:lnTo>
                <a:lnTo>
                  <a:pt x="4864633" y="4736630"/>
                </a:lnTo>
                <a:lnTo>
                  <a:pt x="4620526" y="4902441"/>
                </a:lnTo>
                <a:lnTo>
                  <a:pt x="4593412" y="4862538"/>
                </a:lnTo>
                <a:lnTo>
                  <a:pt x="4593412" y="4920869"/>
                </a:lnTo>
                <a:lnTo>
                  <a:pt x="4349318" y="5086680"/>
                </a:lnTo>
                <a:lnTo>
                  <a:pt x="4322191" y="5046751"/>
                </a:lnTo>
                <a:lnTo>
                  <a:pt x="4322191" y="5105095"/>
                </a:lnTo>
                <a:lnTo>
                  <a:pt x="4078097" y="5270906"/>
                </a:lnTo>
                <a:lnTo>
                  <a:pt x="4050969" y="5230977"/>
                </a:lnTo>
                <a:lnTo>
                  <a:pt x="4050969" y="5289334"/>
                </a:lnTo>
                <a:lnTo>
                  <a:pt x="3806875" y="5455132"/>
                </a:lnTo>
                <a:lnTo>
                  <a:pt x="3779761" y="5415229"/>
                </a:lnTo>
                <a:lnTo>
                  <a:pt x="3779761" y="5473560"/>
                </a:lnTo>
                <a:lnTo>
                  <a:pt x="3535667" y="5639371"/>
                </a:lnTo>
                <a:lnTo>
                  <a:pt x="3508540" y="5599442"/>
                </a:lnTo>
                <a:lnTo>
                  <a:pt x="3508540" y="5657799"/>
                </a:lnTo>
                <a:lnTo>
                  <a:pt x="3264446" y="5823597"/>
                </a:lnTo>
                <a:lnTo>
                  <a:pt x="3237319" y="5783669"/>
                </a:lnTo>
                <a:lnTo>
                  <a:pt x="3237319" y="5842025"/>
                </a:lnTo>
                <a:lnTo>
                  <a:pt x="2993225" y="6007824"/>
                </a:lnTo>
                <a:lnTo>
                  <a:pt x="2966110" y="5967908"/>
                </a:lnTo>
                <a:lnTo>
                  <a:pt x="2966110" y="6026251"/>
                </a:lnTo>
                <a:lnTo>
                  <a:pt x="2722003" y="6192063"/>
                </a:lnTo>
                <a:lnTo>
                  <a:pt x="2694889" y="6152146"/>
                </a:lnTo>
                <a:lnTo>
                  <a:pt x="2694889" y="6210490"/>
                </a:lnTo>
                <a:lnTo>
                  <a:pt x="2450795" y="6376289"/>
                </a:lnTo>
                <a:lnTo>
                  <a:pt x="2423680" y="6336385"/>
                </a:lnTo>
                <a:lnTo>
                  <a:pt x="2423680" y="6394717"/>
                </a:lnTo>
                <a:lnTo>
                  <a:pt x="2179574" y="6560528"/>
                </a:lnTo>
                <a:lnTo>
                  <a:pt x="2152459" y="6520612"/>
                </a:lnTo>
                <a:lnTo>
                  <a:pt x="2152459" y="6578955"/>
                </a:lnTo>
                <a:lnTo>
                  <a:pt x="1908365" y="6744767"/>
                </a:lnTo>
                <a:lnTo>
                  <a:pt x="1881238" y="6704838"/>
                </a:lnTo>
                <a:lnTo>
                  <a:pt x="1881238" y="6763182"/>
                </a:lnTo>
                <a:lnTo>
                  <a:pt x="1637144" y="6928993"/>
                </a:lnTo>
                <a:lnTo>
                  <a:pt x="1610017" y="6889064"/>
                </a:lnTo>
                <a:lnTo>
                  <a:pt x="1610017" y="6947408"/>
                </a:lnTo>
                <a:lnTo>
                  <a:pt x="1365923" y="7113219"/>
                </a:lnTo>
                <a:lnTo>
                  <a:pt x="1338795" y="7073290"/>
                </a:lnTo>
                <a:lnTo>
                  <a:pt x="1338795" y="7131634"/>
                </a:lnTo>
                <a:lnTo>
                  <a:pt x="1094701" y="7297433"/>
                </a:lnTo>
                <a:lnTo>
                  <a:pt x="1067574" y="7257504"/>
                </a:lnTo>
                <a:lnTo>
                  <a:pt x="1067574" y="7315860"/>
                </a:lnTo>
                <a:lnTo>
                  <a:pt x="823480" y="7481671"/>
                </a:lnTo>
                <a:lnTo>
                  <a:pt x="796353" y="7441743"/>
                </a:lnTo>
                <a:lnTo>
                  <a:pt x="796353" y="7500086"/>
                </a:lnTo>
                <a:lnTo>
                  <a:pt x="552259" y="7665898"/>
                </a:lnTo>
                <a:lnTo>
                  <a:pt x="525132" y="7625969"/>
                </a:lnTo>
                <a:lnTo>
                  <a:pt x="525132" y="7684313"/>
                </a:lnTo>
                <a:lnTo>
                  <a:pt x="281038" y="7850124"/>
                </a:lnTo>
                <a:lnTo>
                  <a:pt x="115227" y="7606017"/>
                </a:lnTo>
                <a:lnTo>
                  <a:pt x="359321" y="7440219"/>
                </a:lnTo>
                <a:lnTo>
                  <a:pt x="525132" y="7684313"/>
                </a:lnTo>
                <a:lnTo>
                  <a:pt x="525132" y="7625969"/>
                </a:lnTo>
                <a:lnTo>
                  <a:pt x="386448" y="7421791"/>
                </a:lnTo>
                <a:lnTo>
                  <a:pt x="630542" y="7255980"/>
                </a:lnTo>
                <a:lnTo>
                  <a:pt x="796353" y="7500086"/>
                </a:lnTo>
                <a:lnTo>
                  <a:pt x="796353" y="7441743"/>
                </a:lnTo>
                <a:lnTo>
                  <a:pt x="657669" y="7237565"/>
                </a:lnTo>
                <a:lnTo>
                  <a:pt x="901763" y="7071754"/>
                </a:lnTo>
                <a:lnTo>
                  <a:pt x="1067574" y="7315860"/>
                </a:lnTo>
                <a:lnTo>
                  <a:pt x="1067574" y="7257504"/>
                </a:lnTo>
                <a:lnTo>
                  <a:pt x="928890" y="7053339"/>
                </a:lnTo>
                <a:lnTo>
                  <a:pt x="1172984" y="6887527"/>
                </a:lnTo>
                <a:lnTo>
                  <a:pt x="1338795" y="7131634"/>
                </a:lnTo>
                <a:lnTo>
                  <a:pt x="1338795" y="7073290"/>
                </a:lnTo>
                <a:lnTo>
                  <a:pt x="1200111" y="6869112"/>
                </a:lnTo>
                <a:lnTo>
                  <a:pt x="1444205" y="6703301"/>
                </a:lnTo>
                <a:lnTo>
                  <a:pt x="1610017" y="6947408"/>
                </a:lnTo>
                <a:lnTo>
                  <a:pt x="1610017" y="6889064"/>
                </a:lnTo>
                <a:lnTo>
                  <a:pt x="1471333" y="6684886"/>
                </a:lnTo>
                <a:lnTo>
                  <a:pt x="1715427" y="6519075"/>
                </a:lnTo>
                <a:lnTo>
                  <a:pt x="1881238" y="6763182"/>
                </a:lnTo>
                <a:lnTo>
                  <a:pt x="1881238" y="6704838"/>
                </a:lnTo>
                <a:lnTo>
                  <a:pt x="1742554" y="6500660"/>
                </a:lnTo>
                <a:lnTo>
                  <a:pt x="1986648" y="6334849"/>
                </a:lnTo>
                <a:lnTo>
                  <a:pt x="2152459" y="6578955"/>
                </a:lnTo>
                <a:lnTo>
                  <a:pt x="2152459" y="6520612"/>
                </a:lnTo>
                <a:lnTo>
                  <a:pt x="2013762" y="6316421"/>
                </a:lnTo>
                <a:lnTo>
                  <a:pt x="2257869" y="6150610"/>
                </a:lnTo>
                <a:lnTo>
                  <a:pt x="2423680" y="6394717"/>
                </a:lnTo>
                <a:lnTo>
                  <a:pt x="2423680" y="6336385"/>
                </a:lnTo>
                <a:lnTo>
                  <a:pt x="2284984" y="6132195"/>
                </a:lnTo>
                <a:lnTo>
                  <a:pt x="2529078" y="5966384"/>
                </a:lnTo>
                <a:lnTo>
                  <a:pt x="2694889" y="6210490"/>
                </a:lnTo>
                <a:lnTo>
                  <a:pt x="2694889" y="6152146"/>
                </a:lnTo>
                <a:lnTo>
                  <a:pt x="2556192" y="5947956"/>
                </a:lnTo>
                <a:lnTo>
                  <a:pt x="2800299" y="5782145"/>
                </a:lnTo>
                <a:lnTo>
                  <a:pt x="2966110" y="6026251"/>
                </a:lnTo>
                <a:lnTo>
                  <a:pt x="2966110" y="5967908"/>
                </a:lnTo>
                <a:lnTo>
                  <a:pt x="2827413" y="5763717"/>
                </a:lnTo>
                <a:lnTo>
                  <a:pt x="3071507" y="5597918"/>
                </a:lnTo>
                <a:lnTo>
                  <a:pt x="3237319" y="5842025"/>
                </a:lnTo>
                <a:lnTo>
                  <a:pt x="3237319" y="5783669"/>
                </a:lnTo>
                <a:lnTo>
                  <a:pt x="3098635" y="5579491"/>
                </a:lnTo>
                <a:lnTo>
                  <a:pt x="3342729" y="5413692"/>
                </a:lnTo>
                <a:lnTo>
                  <a:pt x="3508540" y="5657799"/>
                </a:lnTo>
                <a:lnTo>
                  <a:pt x="3508540" y="5599442"/>
                </a:lnTo>
                <a:lnTo>
                  <a:pt x="3369843" y="5395265"/>
                </a:lnTo>
                <a:lnTo>
                  <a:pt x="3613950" y="5229453"/>
                </a:lnTo>
                <a:lnTo>
                  <a:pt x="3779761" y="5473560"/>
                </a:lnTo>
                <a:lnTo>
                  <a:pt x="3779761" y="5415229"/>
                </a:lnTo>
                <a:lnTo>
                  <a:pt x="3641064" y="5211038"/>
                </a:lnTo>
                <a:lnTo>
                  <a:pt x="3885158" y="5045227"/>
                </a:lnTo>
                <a:lnTo>
                  <a:pt x="4050969" y="5289334"/>
                </a:lnTo>
                <a:lnTo>
                  <a:pt x="4050969" y="5230977"/>
                </a:lnTo>
                <a:lnTo>
                  <a:pt x="3912298" y="5026799"/>
                </a:lnTo>
                <a:lnTo>
                  <a:pt x="4156379" y="4861001"/>
                </a:lnTo>
                <a:lnTo>
                  <a:pt x="4322191" y="5105095"/>
                </a:lnTo>
                <a:lnTo>
                  <a:pt x="4322191" y="5046751"/>
                </a:lnTo>
                <a:lnTo>
                  <a:pt x="4183507" y="4842573"/>
                </a:lnTo>
                <a:lnTo>
                  <a:pt x="4427601" y="4676762"/>
                </a:lnTo>
                <a:lnTo>
                  <a:pt x="4593412" y="4920869"/>
                </a:lnTo>
                <a:lnTo>
                  <a:pt x="4593412" y="4862538"/>
                </a:lnTo>
                <a:lnTo>
                  <a:pt x="4454715" y="4658347"/>
                </a:lnTo>
                <a:lnTo>
                  <a:pt x="4698822" y="4492536"/>
                </a:lnTo>
                <a:lnTo>
                  <a:pt x="4864633" y="4736630"/>
                </a:lnTo>
                <a:lnTo>
                  <a:pt x="4864633" y="4678311"/>
                </a:lnTo>
                <a:lnTo>
                  <a:pt x="4725936" y="4474121"/>
                </a:lnTo>
                <a:lnTo>
                  <a:pt x="4970043" y="4308310"/>
                </a:lnTo>
                <a:lnTo>
                  <a:pt x="5135842" y="4552404"/>
                </a:lnTo>
                <a:lnTo>
                  <a:pt x="5135842" y="4494060"/>
                </a:lnTo>
                <a:lnTo>
                  <a:pt x="4997170" y="4289895"/>
                </a:lnTo>
                <a:lnTo>
                  <a:pt x="5241264" y="4124083"/>
                </a:lnTo>
                <a:lnTo>
                  <a:pt x="5407063" y="4368177"/>
                </a:lnTo>
                <a:lnTo>
                  <a:pt x="5407063" y="4309821"/>
                </a:lnTo>
                <a:lnTo>
                  <a:pt x="5268379" y="4105656"/>
                </a:lnTo>
                <a:lnTo>
                  <a:pt x="5512473" y="3939844"/>
                </a:lnTo>
                <a:lnTo>
                  <a:pt x="5678284" y="4183951"/>
                </a:lnTo>
                <a:lnTo>
                  <a:pt x="5678284" y="4125595"/>
                </a:lnTo>
                <a:lnTo>
                  <a:pt x="5539600" y="3921417"/>
                </a:lnTo>
                <a:lnTo>
                  <a:pt x="5783694" y="3755618"/>
                </a:lnTo>
                <a:lnTo>
                  <a:pt x="5949505" y="3999712"/>
                </a:lnTo>
                <a:lnTo>
                  <a:pt x="5949505" y="3941381"/>
                </a:lnTo>
                <a:lnTo>
                  <a:pt x="5810821" y="3737191"/>
                </a:lnTo>
                <a:lnTo>
                  <a:pt x="6054915" y="3571392"/>
                </a:lnTo>
                <a:lnTo>
                  <a:pt x="6220714" y="3815486"/>
                </a:lnTo>
                <a:lnTo>
                  <a:pt x="6220714" y="3757104"/>
                </a:lnTo>
                <a:lnTo>
                  <a:pt x="6036500" y="3485908"/>
                </a:lnTo>
                <a:lnTo>
                  <a:pt x="6036500" y="3544278"/>
                </a:lnTo>
                <a:lnTo>
                  <a:pt x="5792406" y="3710076"/>
                </a:lnTo>
                <a:lnTo>
                  <a:pt x="5765279" y="3670147"/>
                </a:lnTo>
                <a:lnTo>
                  <a:pt x="5765279" y="3728504"/>
                </a:lnTo>
                <a:lnTo>
                  <a:pt x="5521185" y="3894315"/>
                </a:lnTo>
                <a:lnTo>
                  <a:pt x="5494058" y="3854386"/>
                </a:lnTo>
                <a:lnTo>
                  <a:pt x="5494058" y="3912730"/>
                </a:lnTo>
                <a:lnTo>
                  <a:pt x="5249964" y="4078541"/>
                </a:lnTo>
                <a:lnTo>
                  <a:pt x="5222837" y="4038612"/>
                </a:lnTo>
                <a:lnTo>
                  <a:pt x="5222837" y="4096969"/>
                </a:lnTo>
                <a:lnTo>
                  <a:pt x="4978743" y="4262767"/>
                </a:lnTo>
                <a:lnTo>
                  <a:pt x="4951628" y="4222864"/>
                </a:lnTo>
                <a:lnTo>
                  <a:pt x="4951628" y="4281195"/>
                </a:lnTo>
                <a:lnTo>
                  <a:pt x="4707521" y="4447006"/>
                </a:lnTo>
                <a:lnTo>
                  <a:pt x="4680407" y="4407090"/>
                </a:lnTo>
                <a:lnTo>
                  <a:pt x="4680407" y="4465421"/>
                </a:lnTo>
                <a:lnTo>
                  <a:pt x="4436300" y="4631233"/>
                </a:lnTo>
                <a:lnTo>
                  <a:pt x="4409186" y="4591316"/>
                </a:lnTo>
                <a:lnTo>
                  <a:pt x="4409186" y="4649648"/>
                </a:lnTo>
                <a:lnTo>
                  <a:pt x="4165092" y="4815459"/>
                </a:lnTo>
                <a:lnTo>
                  <a:pt x="4137964" y="4775530"/>
                </a:lnTo>
                <a:lnTo>
                  <a:pt x="4137964" y="4833886"/>
                </a:lnTo>
                <a:lnTo>
                  <a:pt x="3893870" y="4999685"/>
                </a:lnTo>
                <a:lnTo>
                  <a:pt x="3866743" y="4959756"/>
                </a:lnTo>
                <a:lnTo>
                  <a:pt x="3866743" y="5018113"/>
                </a:lnTo>
                <a:lnTo>
                  <a:pt x="3622649" y="5183924"/>
                </a:lnTo>
                <a:lnTo>
                  <a:pt x="3595535" y="5144008"/>
                </a:lnTo>
                <a:lnTo>
                  <a:pt x="3595535" y="5202339"/>
                </a:lnTo>
                <a:lnTo>
                  <a:pt x="3351428" y="5368150"/>
                </a:lnTo>
                <a:lnTo>
                  <a:pt x="3324314" y="5328234"/>
                </a:lnTo>
                <a:lnTo>
                  <a:pt x="3324314" y="5386578"/>
                </a:lnTo>
                <a:lnTo>
                  <a:pt x="3080220" y="5552376"/>
                </a:lnTo>
                <a:lnTo>
                  <a:pt x="3053092" y="5512447"/>
                </a:lnTo>
                <a:lnTo>
                  <a:pt x="3053092" y="5570804"/>
                </a:lnTo>
                <a:lnTo>
                  <a:pt x="2808998" y="5736602"/>
                </a:lnTo>
                <a:lnTo>
                  <a:pt x="2781871" y="5696674"/>
                </a:lnTo>
                <a:lnTo>
                  <a:pt x="2781871" y="5755030"/>
                </a:lnTo>
                <a:lnTo>
                  <a:pt x="2537777" y="5920841"/>
                </a:lnTo>
                <a:lnTo>
                  <a:pt x="2510650" y="5880913"/>
                </a:lnTo>
                <a:lnTo>
                  <a:pt x="2510650" y="5939256"/>
                </a:lnTo>
                <a:lnTo>
                  <a:pt x="2266556" y="6105068"/>
                </a:lnTo>
                <a:lnTo>
                  <a:pt x="2239441" y="6065151"/>
                </a:lnTo>
                <a:lnTo>
                  <a:pt x="2239441" y="6123483"/>
                </a:lnTo>
                <a:lnTo>
                  <a:pt x="1995335" y="6289294"/>
                </a:lnTo>
                <a:lnTo>
                  <a:pt x="1968220" y="6249378"/>
                </a:lnTo>
                <a:lnTo>
                  <a:pt x="1968220" y="6307721"/>
                </a:lnTo>
                <a:lnTo>
                  <a:pt x="1724126" y="6473533"/>
                </a:lnTo>
                <a:lnTo>
                  <a:pt x="1696999" y="6433604"/>
                </a:lnTo>
                <a:lnTo>
                  <a:pt x="1696999" y="6491948"/>
                </a:lnTo>
                <a:lnTo>
                  <a:pt x="1452905" y="6657759"/>
                </a:lnTo>
                <a:lnTo>
                  <a:pt x="1425778" y="6617830"/>
                </a:lnTo>
                <a:lnTo>
                  <a:pt x="1425778" y="6676174"/>
                </a:lnTo>
                <a:lnTo>
                  <a:pt x="1181684" y="6841985"/>
                </a:lnTo>
                <a:lnTo>
                  <a:pt x="1154557" y="6802056"/>
                </a:lnTo>
                <a:lnTo>
                  <a:pt x="1154557" y="6860400"/>
                </a:lnTo>
                <a:lnTo>
                  <a:pt x="910463" y="7026211"/>
                </a:lnTo>
                <a:lnTo>
                  <a:pt x="883335" y="6986283"/>
                </a:lnTo>
                <a:lnTo>
                  <a:pt x="883335" y="7044626"/>
                </a:lnTo>
                <a:lnTo>
                  <a:pt x="639241" y="7210438"/>
                </a:lnTo>
                <a:lnTo>
                  <a:pt x="612114" y="7170509"/>
                </a:lnTo>
                <a:lnTo>
                  <a:pt x="612114" y="7228865"/>
                </a:lnTo>
                <a:lnTo>
                  <a:pt x="368020" y="7394664"/>
                </a:lnTo>
                <a:lnTo>
                  <a:pt x="202222" y="7150570"/>
                </a:lnTo>
                <a:lnTo>
                  <a:pt x="446316" y="6984771"/>
                </a:lnTo>
                <a:lnTo>
                  <a:pt x="612114" y="7228865"/>
                </a:lnTo>
                <a:lnTo>
                  <a:pt x="612114" y="7170509"/>
                </a:lnTo>
                <a:lnTo>
                  <a:pt x="473443" y="6966344"/>
                </a:lnTo>
                <a:lnTo>
                  <a:pt x="717537" y="6800545"/>
                </a:lnTo>
                <a:lnTo>
                  <a:pt x="883335" y="7044626"/>
                </a:lnTo>
                <a:lnTo>
                  <a:pt x="883335" y="6986283"/>
                </a:lnTo>
                <a:lnTo>
                  <a:pt x="744664" y="6782117"/>
                </a:lnTo>
                <a:lnTo>
                  <a:pt x="988758" y="6616306"/>
                </a:lnTo>
                <a:lnTo>
                  <a:pt x="1154557" y="6860400"/>
                </a:lnTo>
                <a:lnTo>
                  <a:pt x="1154557" y="6802056"/>
                </a:lnTo>
                <a:lnTo>
                  <a:pt x="1015873" y="6597878"/>
                </a:lnTo>
                <a:lnTo>
                  <a:pt x="1259967" y="6432080"/>
                </a:lnTo>
                <a:lnTo>
                  <a:pt x="1425778" y="6676174"/>
                </a:lnTo>
                <a:lnTo>
                  <a:pt x="1425778" y="6617830"/>
                </a:lnTo>
                <a:lnTo>
                  <a:pt x="1287094" y="6413652"/>
                </a:lnTo>
                <a:lnTo>
                  <a:pt x="1531188" y="6247841"/>
                </a:lnTo>
                <a:lnTo>
                  <a:pt x="1696999" y="6491948"/>
                </a:lnTo>
                <a:lnTo>
                  <a:pt x="1696999" y="6433604"/>
                </a:lnTo>
                <a:lnTo>
                  <a:pt x="1558315" y="6229426"/>
                </a:lnTo>
                <a:lnTo>
                  <a:pt x="1802409" y="6063615"/>
                </a:lnTo>
                <a:lnTo>
                  <a:pt x="1968220" y="6307721"/>
                </a:lnTo>
                <a:lnTo>
                  <a:pt x="1968220" y="6249378"/>
                </a:lnTo>
                <a:lnTo>
                  <a:pt x="1829536" y="6045200"/>
                </a:lnTo>
                <a:lnTo>
                  <a:pt x="2073630" y="5879389"/>
                </a:lnTo>
                <a:lnTo>
                  <a:pt x="2239441" y="6123483"/>
                </a:lnTo>
                <a:lnTo>
                  <a:pt x="2239441" y="6065151"/>
                </a:lnTo>
                <a:lnTo>
                  <a:pt x="2100757" y="5860974"/>
                </a:lnTo>
                <a:lnTo>
                  <a:pt x="2344851" y="5695162"/>
                </a:lnTo>
                <a:lnTo>
                  <a:pt x="2510650" y="5939256"/>
                </a:lnTo>
                <a:lnTo>
                  <a:pt x="2510650" y="5880913"/>
                </a:lnTo>
                <a:lnTo>
                  <a:pt x="2371979" y="5676747"/>
                </a:lnTo>
                <a:lnTo>
                  <a:pt x="2616073" y="5510936"/>
                </a:lnTo>
                <a:lnTo>
                  <a:pt x="2781871" y="5755030"/>
                </a:lnTo>
                <a:lnTo>
                  <a:pt x="2781871" y="5696674"/>
                </a:lnTo>
                <a:lnTo>
                  <a:pt x="2643187" y="5492508"/>
                </a:lnTo>
                <a:lnTo>
                  <a:pt x="2887281" y="5326710"/>
                </a:lnTo>
                <a:lnTo>
                  <a:pt x="3053092" y="5570804"/>
                </a:lnTo>
                <a:lnTo>
                  <a:pt x="3053092" y="5512447"/>
                </a:lnTo>
                <a:lnTo>
                  <a:pt x="2914408" y="5308282"/>
                </a:lnTo>
                <a:lnTo>
                  <a:pt x="3158502" y="5142484"/>
                </a:lnTo>
                <a:lnTo>
                  <a:pt x="3324314" y="5386578"/>
                </a:lnTo>
                <a:lnTo>
                  <a:pt x="3324314" y="5328234"/>
                </a:lnTo>
                <a:lnTo>
                  <a:pt x="3185630" y="5124056"/>
                </a:lnTo>
                <a:lnTo>
                  <a:pt x="3429724" y="4958245"/>
                </a:lnTo>
                <a:lnTo>
                  <a:pt x="3595535" y="5202339"/>
                </a:lnTo>
                <a:lnTo>
                  <a:pt x="3595535" y="5144008"/>
                </a:lnTo>
                <a:lnTo>
                  <a:pt x="3456838" y="4939817"/>
                </a:lnTo>
                <a:lnTo>
                  <a:pt x="3700932" y="4774006"/>
                </a:lnTo>
                <a:lnTo>
                  <a:pt x="3866743" y="5018113"/>
                </a:lnTo>
                <a:lnTo>
                  <a:pt x="3866743" y="4959756"/>
                </a:lnTo>
                <a:lnTo>
                  <a:pt x="3728059" y="4755591"/>
                </a:lnTo>
                <a:lnTo>
                  <a:pt x="3972153" y="4589780"/>
                </a:lnTo>
                <a:lnTo>
                  <a:pt x="4137964" y="4833886"/>
                </a:lnTo>
                <a:lnTo>
                  <a:pt x="4137964" y="4775530"/>
                </a:lnTo>
                <a:lnTo>
                  <a:pt x="3999280" y="4571365"/>
                </a:lnTo>
                <a:lnTo>
                  <a:pt x="4243375" y="4405554"/>
                </a:lnTo>
                <a:lnTo>
                  <a:pt x="4409186" y="4649648"/>
                </a:lnTo>
                <a:lnTo>
                  <a:pt x="4409186" y="4591316"/>
                </a:lnTo>
                <a:lnTo>
                  <a:pt x="4270489" y="4387126"/>
                </a:lnTo>
                <a:lnTo>
                  <a:pt x="4514596" y="4221315"/>
                </a:lnTo>
                <a:lnTo>
                  <a:pt x="4680407" y="4465421"/>
                </a:lnTo>
                <a:lnTo>
                  <a:pt x="4680407" y="4407090"/>
                </a:lnTo>
                <a:lnTo>
                  <a:pt x="4541710" y="4202900"/>
                </a:lnTo>
                <a:lnTo>
                  <a:pt x="4785817" y="4037088"/>
                </a:lnTo>
                <a:lnTo>
                  <a:pt x="4951628" y="4281195"/>
                </a:lnTo>
                <a:lnTo>
                  <a:pt x="4951628" y="4222864"/>
                </a:lnTo>
                <a:lnTo>
                  <a:pt x="4812931" y="4018673"/>
                </a:lnTo>
                <a:lnTo>
                  <a:pt x="5057025" y="3852862"/>
                </a:lnTo>
                <a:lnTo>
                  <a:pt x="5222837" y="4096969"/>
                </a:lnTo>
                <a:lnTo>
                  <a:pt x="5222837" y="4038612"/>
                </a:lnTo>
                <a:lnTo>
                  <a:pt x="5084153" y="3834434"/>
                </a:lnTo>
                <a:lnTo>
                  <a:pt x="5328247" y="3668623"/>
                </a:lnTo>
                <a:lnTo>
                  <a:pt x="5494058" y="3912730"/>
                </a:lnTo>
                <a:lnTo>
                  <a:pt x="5494058" y="3854386"/>
                </a:lnTo>
                <a:lnTo>
                  <a:pt x="5355374" y="3650208"/>
                </a:lnTo>
                <a:lnTo>
                  <a:pt x="5599468" y="3484397"/>
                </a:lnTo>
                <a:lnTo>
                  <a:pt x="5765279" y="3728504"/>
                </a:lnTo>
                <a:lnTo>
                  <a:pt x="5765279" y="3670147"/>
                </a:lnTo>
                <a:lnTo>
                  <a:pt x="5626582" y="3465982"/>
                </a:lnTo>
                <a:lnTo>
                  <a:pt x="5870676" y="3300171"/>
                </a:lnTo>
                <a:lnTo>
                  <a:pt x="6036500" y="3544278"/>
                </a:lnTo>
                <a:lnTo>
                  <a:pt x="6036500" y="3485908"/>
                </a:lnTo>
                <a:lnTo>
                  <a:pt x="5852261" y="3214674"/>
                </a:lnTo>
                <a:lnTo>
                  <a:pt x="5852261" y="3273056"/>
                </a:lnTo>
                <a:lnTo>
                  <a:pt x="5608167" y="3438868"/>
                </a:lnTo>
                <a:lnTo>
                  <a:pt x="5581053" y="3398951"/>
                </a:lnTo>
                <a:lnTo>
                  <a:pt x="5581053" y="3457283"/>
                </a:lnTo>
                <a:lnTo>
                  <a:pt x="5336959" y="3623094"/>
                </a:lnTo>
                <a:lnTo>
                  <a:pt x="5309832" y="3583165"/>
                </a:lnTo>
                <a:lnTo>
                  <a:pt x="5309832" y="3641521"/>
                </a:lnTo>
                <a:lnTo>
                  <a:pt x="5065738" y="3807320"/>
                </a:lnTo>
                <a:lnTo>
                  <a:pt x="5038610" y="3767391"/>
                </a:lnTo>
                <a:lnTo>
                  <a:pt x="5038610" y="3825748"/>
                </a:lnTo>
                <a:lnTo>
                  <a:pt x="4794516" y="3991559"/>
                </a:lnTo>
                <a:lnTo>
                  <a:pt x="4767389" y="3951630"/>
                </a:lnTo>
                <a:lnTo>
                  <a:pt x="4767389" y="4009974"/>
                </a:lnTo>
                <a:lnTo>
                  <a:pt x="4523295" y="4175785"/>
                </a:lnTo>
                <a:lnTo>
                  <a:pt x="4496181" y="4135869"/>
                </a:lnTo>
                <a:lnTo>
                  <a:pt x="4496181" y="4194200"/>
                </a:lnTo>
                <a:lnTo>
                  <a:pt x="4252074" y="4360024"/>
                </a:lnTo>
                <a:lnTo>
                  <a:pt x="4224960" y="4320108"/>
                </a:lnTo>
                <a:lnTo>
                  <a:pt x="4224960" y="4378439"/>
                </a:lnTo>
                <a:lnTo>
                  <a:pt x="3980865" y="4544250"/>
                </a:lnTo>
                <a:lnTo>
                  <a:pt x="3953738" y="4504321"/>
                </a:lnTo>
                <a:lnTo>
                  <a:pt x="3953738" y="4562665"/>
                </a:lnTo>
                <a:lnTo>
                  <a:pt x="3709644" y="4728476"/>
                </a:lnTo>
                <a:lnTo>
                  <a:pt x="3682517" y="4688548"/>
                </a:lnTo>
                <a:lnTo>
                  <a:pt x="3682517" y="4746904"/>
                </a:lnTo>
                <a:lnTo>
                  <a:pt x="3438423" y="4912703"/>
                </a:lnTo>
                <a:lnTo>
                  <a:pt x="3411296" y="4872774"/>
                </a:lnTo>
                <a:lnTo>
                  <a:pt x="3411296" y="4931118"/>
                </a:lnTo>
                <a:lnTo>
                  <a:pt x="3167202" y="5096929"/>
                </a:lnTo>
                <a:lnTo>
                  <a:pt x="3140075" y="5057000"/>
                </a:lnTo>
                <a:lnTo>
                  <a:pt x="3140075" y="5115344"/>
                </a:lnTo>
                <a:lnTo>
                  <a:pt x="2895981" y="5281155"/>
                </a:lnTo>
                <a:lnTo>
                  <a:pt x="2868866" y="5241252"/>
                </a:lnTo>
                <a:lnTo>
                  <a:pt x="2868866" y="5299583"/>
                </a:lnTo>
                <a:lnTo>
                  <a:pt x="2624772" y="5465394"/>
                </a:lnTo>
                <a:lnTo>
                  <a:pt x="2597645" y="5425465"/>
                </a:lnTo>
                <a:lnTo>
                  <a:pt x="2597645" y="5483809"/>
                </a:lnTo>
                <a:lnTo>
                  <a:pt x="2353551" y="5649620"/>
                </a:lnTo>
                <a:lnTo>
                  <a:pt x="2326424" y="5609691"/>
                </a:lnTo>
                <a:lnTo>
                  <a:pt x="2326424" y="5668048"/>
                </a:lnTo>
                <a:lnTo>
                  <a:pt x="2082330" y="5833846"/>
                </a:lnTo>
                <a:lnTo>
                  <a:pt x="2055215" y="5793930"/>
                </a:lnTo>
                <a:lnTo>
                  <a:pt x="2055215" y="5852274"/>
                </a:lnTo>
                <a:lnTo>
                  <a:pt x="1811108" y="6018085"/>
                </a:lnTo>
                <a:lnTo>
                  <a:pt x="1783994" y="5978169"/>
                </a:lnTo>
                <a:lnTo>
                  <a:pt x="1783994" y="6036500"/>
                </a:lnTo>
                <a:lnTo>
                  <a:pt x="1539887" y="6202311"/>
                </a:lnTo>
                <a:lnTo>
                  <a:pt x="1512773" y="6162395"/>
                </a:lnTo>
                <a:lnTo>
                  <a:pt x="1512773" y="6220726"/>
                </a:lnTo>
                <a:lnTo>
                  <a:pt x="1268679" y="6386538"/>
                </a:lnTo>
                <a:lnTo>
                  <a:pt x="1241552" y="6346609"/>
                </a:lnTo>
                <a:lnTo>
                  <a:pt x="1241552" y="6404965"/>
                </a:lnTo>
                <a:lnTo>
                  <a:pt x="997458" y="6570764"/>
                </a:lnTo>
                <a:lnTo>
                  <a:pt x="970330" y="6530835"/>
                </a:lnTo>
                <a:lnTo>
                  <a:pt x="970330" y="6589192"/>
                </a:lnTo>
                <a:lnTo>
                  <a:pt x="726236" y="6754990"/>
                </a:lnTo>
                <a:lnTo>
                  <a:pt x="699109" y="6715061"/>
                </a:lnTo>
                <a:lnTo>
                  <a:pt x="699109" y="6773418"/>
                </a:lnTo>
                <a:lnTo>
                  <a:pt x="455015" y="6939229"/>
                </a:lnTo>
                <a:lnTo>
                  <a:pt x="427888" y="6899300"/>
                </a:lnTo>
                <a:lnTo>
                  <a:pt x="427888" y="6957644"/>
                </a:lnTo>
                <a:lnTo>
                  <a:pt x="183794" y="7123455"/>
                </a:lnTo>
                <a:lnTo>
                  <a:pt x="17983" y="6879349"/>
                </a:lnTo>
                <a:lnTo>
                  <a:pt x="262077" y="6713550"/>
                </a:lnTo>
                <a:lnTo>
                  <a:pt x="427888" y="6957644"/>
                </a:lnTo>
                <a:lnTo>
                  <a:pt x="427888" y="6899300"/>
                </a:lnTo>
                <a:lnTo>
                  <a:pt x="289204" y="6695122"/>
                </a:lnTo>
                <a:lnTo>
                  <a:pt x="533298" y="6529311"/>
                </a:lnTo>
                <a:lnTo>
                  <a:pt x="699109" y="6773418"/>
                </a:lnTo>
                <a:lnTo>
                  <a:pt x="699109" y="6715061"/>
                </a:lnTo>
                <a:lnTo>
                  <a:pt x="560425" y="6510896"/>
                </a:lnTo>
                <a:lnTo>
                  <a:pt x="804519" y="6345085"/>
                </a:lnTo>
                <a:lnTo>
                  <a:pt x="970330" y="6589192"/>
                </a:lnTo>
                <a:lnTo>
                  <a:pt x="970330" y="6530835"/>
                </a:lnTo>
                <a:lnTo>
                  <a:pt x="831646" y="6326670"/>
                </a:lnTo>
                <a:lnTo>
                  <a:pt x="1075740" y="6160859"/>
                </a:lnTo>
                <a:lnTo>
                  <a:pt x="1241552" y="6404965"/>
                </a:lnTo>
                <a:lnTo>
                  <a:pt x="1241552" y="6346609"/>
                </a:lnTo>
                <a:lnTo>
                  <a:pt x="1102868" y="6142444"/>
                </a:lnTo>
                <a:lnTo>
                  <a:pt x="1346962" y="5976632"/>
                </a:lnTo>
                <a:lnTo>
                  <a:pt x="1512773" y="6220726"/>
                </a:lnTo>
                <a:lnTo>
                  <a:pt x="1512773" y="6162395"/>
                </a:lnTo>
                <a:lnTo>
                  <a:pt x="1374089" y="5958217"/>
                </a:lnTo>
                <a:lnTo>
                  <a:pt x="1618183" y="5792406"/>
                </a:lnTo>
                <a:lnTo>
                  <a:pt x="1783994" y="6036500"/>
                </a:lnTo>
                <a:lnTo>
                  <a:pt x="1783994" y="5978169"/>
                </a:lnTo>
                <a:lnTo>
                  <a:pt x="1645297" y="5773979"/>
                </a:lnTo>
                <a:lnTo>
                  <a:pt x="1889404" y="5608167"/>
                </a:lnTo>
                <a:lnTo>
                  <a:pt x="2055215" y="5852274"/>
                </a:lnTo>
                <a:lnTo>
                  <a:pt x="2055215" y="5793930"/>
                </a:lnTo>
                <a:lnTo>
                  <a:pt x="1916518" y="5589740"/>
                </a:lnTo>
                <a:lnTo>
                  <a:pt x="2160613" y="5423941"/>
                </a:lnTo>
                <a:lnTo>
                  <a:pt x="2326424" y="5668048"/>
                </a:lnTo>
                <a:lnTo>
                  <a:pt x="2326424" y="5609691"/>
                </a:lnTo>
                <a:lnTo>
                  <a:pt x="2187740" y="5405513"/>
                </a:lnTo>
                <a:lnTo>
                  <a:pt x="2431834" y="5239702"/>
                </a:lnTo>
                <a:lnTo>
                  <a:pt x="2597645" y="5483809"/>
                </a:lnTo>
                <a:lnTo>
                  <a:pt x="2597645" y="5425465"/>
                </a:lnTo>
                <a:lnTo>
                  <a:pt x="2458961" y="5221287"/>
                </a:lnTo>
                <a:lnTo>
                  <a:pt x="2703055" y="5055476"/>
                </a:lnTo>
                <a:lnTo>
                  <a:pt x="2868866" y="5299583"/>
                </a:lnTo>
                <a:lnTo>
                  <a:pt x="2868866" y="5241252"/>
                </a:lnTo>
                <a:lnTo>
                  <a:pt x="2730169" y="5037061"/>
                </a:lnTo>
                <a:lnTo>
                  <a:pt x="2974276" y="4871250"/>
                </a:lnTo>
                <a:lnTo>
                  <a:pt x="3140075" y="5115344"/>
                </a:lnTo>
                <a:lnTo>
                  <a:pt x="3140075" y="5057000"/>
                </a:lnTo>
                <a:lnTo>
                  <a:pt x="3001391" y="4852835"/>
                </a:lnTo>
                <a:lnTo>
                  <a:pt x="3245485" y="4687024"/>
                </a:lnTo>
                <a:lnTo>
                  <a:pt x="3411296" y="4931118"/>
                </a:lnTo>
                <a:lnTo>
                  <a:pt x="3411296" y="4872774"/>
                </a:lnTo>
                <a:lnTo>
                  <a:pt x="3272612" y="4668596"/>
                </a:lnTo>
                <a:lnTo>
                  <a:pt x="3516706" y="4502797"/>
                </a:lnTo>
                <a:lnTo>
                  <a:pt x="3682517" y="4746904"/>
                </a:lnTo>
                <a:lnTo>
                  <a:pt x="3682517" y="4688548"/>
                </a:lnTo>
                <a:lnTo>
                  <a:pt x="3543833" y="4484370"/>
                </a:lnTo>
                <a:lnTo>
                  <a:pt x="3787927" y="4318571"/>
                </a:lnTo>
                <a:lnTo>
                  <a:pt x="3953738" y="4562665"/>
                </a:lnTo>
                <a:lnTo>
                  <a:pt x="3953738" y="4504321"/>
                </a:lnTo>
                <a:lnTo>
                  <a:pt x="3815054" y="4300144"/>
                </a:lnTo>
                <a:lnTo>
                  <a:pt x="4059148" y="4134332"/>
                </a:lnTo>
                <a:lnTo>
                  <a:pt x="4224960" y="4378439"/>
                </a:lnTo>
                <a:lnTo>
                  <a:pt x="4224960" y="4320108"/>
                </a:lnTo>
                <a:lnTo>
                  <a:pt x="4086263" y="4115917"/>
                </a:lnTo>
                <a:lnTo>
                  <a:pt x="4330370" y="3950093"/>
                </a:lnTo>
                <a:lnTo>
                  <a:pt x="4496181" y="4194200"/>
                </a:lnTo>
                <a:lnTo>
                  <a:pt x="4496181" y="4135869"/>
                </a:lnTo>
                <a:lnTo>
                  <a:pt x="4357484" y="3931678"/>
                </a:lnTo>
                <a:lnTo>
                  <a:pt x="4601578" y="3765867"/>
                </a:lnTo>
                <a:lnTo>
                  <a:pt x="4767389" y="4009974"/>
                </a:lnTo>
                <a:lnTo>
                  <a:pt x="4767389" y="3951630"/>
                </a:lnTo>
                <a:lnTo>
                  <a:pt x="4628705" y="3747452"/>
                </a:lnTo>
                <a:lnTo>
                  <a:pt x="4872799" y="3581641"/>
                </a:lnTo>
                <a:lnTo>
                  <a:pt x="5038610" y="3825748"/>
                </a:lnTo>
                <a:lnTo>
                  <a:pt x="5038610" y="3767391"/>
                </a:lnTo>
                <a:lnTo>
                  <a:pt x="4899926" y="3563213"/>
                </a:lnTo>
                <a:lnTo>
                  <a:pt x="5144020" y="3397415"/>
                </a:lnTo>
                <a:lnTo>
                  <a:pt x="5309832" y="3641521"/>
                </a:lnTo>
                <a:lnTo>
                  <a:pt x="5309832" y="3583165"/>
                </a:lnTo>
                <a:lnTo>
                  <a:pt x="5171148" y="3378987"/>
                </a:lnTo>
                <a:lnTo>
                  <a:pt x="5415242" y="3213176"/>
                </a:lnTo>
                <a:lnTo>
                  <a:pt x="5581053" y="3457283"/>
                </a:lnTo>
                <a:lnTo>
                  <a:pt x="5581053" y="3398951"/>
                </a:lnTo>
                <a:lnTo>
                  <a:pt x="5442356" y="3194761"/>
                </a:lnTo>
                <a:lnTo>
                  <a:pt x="5686450" y="3028950"/>
                </a:lnTo>
                <a:lnTo>
                  <a:pt x="5852261" y="3273056"/>
                </a:lnTo>
                <a:lnTo>
                  <a:pt x="5852261" y="3214674"/>
                </a:lnTo>
                <a:lnTo>
                  <a:pt x="5668035" y="2943466"/>
                </a:lnTo>
                <a:lnTo>
                  <a:pt x="5668035" y="3001835"/>
                </a:lnTo>
                <a:lnTo>
                  <a:pt x="5423941" y="3167634"/>
                </a:lnTo>
                <a:lnTo>
                  <a:pt x="5396814" y="3127705"/>
                </a:lnTo>
                <a:lnTo>
                  <a:pt x="5396814" y="3186061"/>
                </a:lnTo>
                <a:lnTo>
                  <a:pt x="5152720" y="3351873"/>
                </a:lnTo>
                <a:lnTo>
                  <a:pt x="5125593" y="3311944"/>
                </a:lnTo>
                <a:lnTo>
                  <a:pt x="5125593" y="3370288"/>
                </a:lnTo>
                <a:lnTo>
                  <a:pt x="4881499" y="3536099"/>
                </a:lnTo>
                <a:lnTo>
                  <a:pt x="4854372" y="3496170"/>
                </a:lnTo>
                <a:lnTo>
                  <a:pt x="4854372" y="3554526"/>
                </a:lnTo>
                <a:lnTo>
                  <a:pt x="4610290" y="3720325"/>
                </a:lnTo>
                <a:lnTo>
                  <a:pt x="4583163" y="3680396"/>
                </a:lnTo>
                <a:lnTo>
                  <a:pt x="4583163" y="3738753"/>
                </a:lnTo>
                <a:lnTo>
                  <a:pt x="4339056" y="3904564"/>
                </a:lnTo>
                <a:lnTo>
                  <a:pt x="4311942" y="3864648"/>
                </a:lnTo>
                <a:lnTo>
                  <a:pt x="4311942" y="3922979"/>
                </a:lnTo>
                <a:lnTo>
                  <a:pt x="4067835" y="4088790"/>
                </a:lnTo>
                <a:lnTo>
                  <a:pt x="4040721" y="4048874"/>
                </a:lnTo>
                <a:lnTo>
                  <a:pt x="4040721" y="4107218"/>
                </a:lnTo>
                <a:lnTo>
                  <a:pt x="3796627" y="4273016"/>
                </a:lnTo>
                <a:lnTo>
                  <a:pt x="3769512" y="4233100"/>
                </a:lnTo>
                <a:lnTo>
                  <a:pt x="3769512" y="4291444"/>
                </a:lnTo>
                <a:lnTo>
                  <a:pt x="3525418" y="4457243"/>
                </a:lnTo>
                <a:lnTo>
                  <a:pt x="3498278" y="4417301"/>
                </a:lnTo>
                <a:lnTo>
                  <a:pt x="3498278" y="4475670"/>
                </a:lnTo>
                <a:lnTo>
                  <a:pt x="3254184" y="4641481"/>
                </a:lnTo>
                <a:lnTo>
                  <a:pt x="3227070" y="4601565"/>
                </a:lnTo>
                <a:lnTo>
                  <a:pt x="3227070" y="4659896"/>
                </a:lnTo>
                <a:lnTo>
                  <a:pt x="2982963" y="4825708"/>
                </a:lnTo>
                <a:lnTo>
                  <a:pt x="2955848" y="4785792"/>
                </a:lnTo>
                <a:lnTo>
                  <a:pt x="2955848" y="4844135"/>
                </a:lnTo>
                <a:lnTo>
                  <a:pt x="2711754" y="5009934"/>
                </a:lnTo>
                <a:lnTo>
                  <a:pt x="2684627" y="4970005"/>
                </a:lnTo>
                <a:lnTo>
                  <a:pt x="2684627" y="5028362"/>
                </a:lnTo>
                <a:lnTo>
                  <a:pt x="2440533" y="5194160"/>
                </a:lnTo>
                <a:lnTo>
                  <a:pt x="2413419" y="5154244"/>
                </a:lnTo>
                <a:lnTo>
                  <a:pt x="2413419" y="5212588"/>
                </a:lnTo>
                <a:lnTo>
                  <a:pt x="2169312" y="5378399"/>
                </a:lnTo>
                <a:lnTo>
                  <a:pt x="2142198" y="5338483"/>
                </a:lnTo>
                <a:lnTo>
                  <a:pt x="2142198" y="5396827"/>
                </a:lnTo>
                <a:lnTo>
                  <a:pt x="1898103" y="5562625"/>
                </a:lnTo>
                <a:lnTo>
                  <a:pt x="1870989" y="5522722"/>
                </a:lnTo>
                <a:lnTo>
                  <a:pt x="1870989" y="5581053"/>
                </a:lnTo>
                <a:lnTo>
                  <a:pt x="1626882" y="5746864"/>
                </a:lnTo>
                <a:lnTo>
                  <a:pt x="1599768" y="5706948"/>
                </a:lnTo>
                <a:lnTo>
                  <a:pt x="1599768" y="5765292"/>
                </a:lnTo>
                <a:lnTo>
                  <a:pt x="1355674" y="5931103"/>
                </a:lnTo>
                <a:lnTo>
                  <a:pt x="1328547" y="5891174"/>
                </a:lnTo>
                <a:lnTo>
                  <a:pt x="1328547" y="5949518"/>
                </a:lnTo>
                <a:lnTo>
                  <a:pt x="1084453" y="6115329"/>
                </a:lnTo>
                <a:lnTo>
                  <a:pt x="1057325" y="6075400"/>
                </a:lnTo>
                <a:lnTo>
                  <a:pt x="1057325" y="6133744"/>
                </a:lnTo>
                <a:lnTo>
                  <a:pt x="813231" y="6299543"/>
                </a:lnTo>
                <a:lnTo>
                  <a:pt x="786104" y="6259614"/>
                </a:lnTo>
                <a:lnTo>
                  <a:pt x="786104" y="6317970"/>
                </a:lnTo>
                <a:lnTo>
                  <a:pt x="542010" y="6483769"/>
                </a:lnTo>
                <a:lnTo>
                  <a:pt x="514883" y="6443840"/>
                </a:lnTo>
                <a:lnTo>
                  <a:pt x="514883" y="6502197"/>
                </a:lnTo>
                <a:lnTo>
                  <a:pt x="270789" y="6668008"/>
                </a:lnTo>
                <a:lnTo>
                  <a:pt x="104978" y="6423901"/>
                </a:lnTo>
                <a:lnTo>
                  <a:pt x="349072" y="6258103"/>
                </a:lnTo>
                <a:lnTo>
                  <a:pt x="514883" y="6502197"/>
                </a:lnTo>
                <a:lnTo>
                  <a:pt x="514883" y="6443840"/>
                </a:lnTo>
                <a:lnTo>
                  <a:pt x="376199" y="6239675"/>
                </a:lnTo>
                <a:lnTo>
                  <a:pt x="620293" y="6073876"/>
                </a:lnTo>
                <a:lnTo>
                  <a:pt x="786104" y="6317970"/>
                </a:lnTo>
                <a:lnTo>
                  <a:pt x="786104" y="6259614"/>
                </a:lnTo>
                <a:lnTo>
                  <a:pt x="647420" y="6055449"/>
                </a:lnTo>
                <a:lnTo>
                  <a:pt x="891514" y="5889637"/>
                </a:lnTo>
                <a:lnTo>
                  <a:pt x="1057325" y="6133744"/>
                </a:lnTo>
                <a:lnTo>
                  <a:pt x="1057325" y="6075400"/>
                </a:lnTo>
                <a:lnTo>
                  <a:pt x="918641" y="5871222"/>
                </a:lnTo>
                <a:lnTo>
                  <a:pt x="1162735" y="5705411"/>
                </a:lnTo>
                <a:lnTo>
                  <a:pt x="1328547" y="5949518"/>
                </a:lnTo>
                <a:lnTo>
                  <a:pt x="1328547" y="5891174"/>
                </a:lnTo>
                <a:lnTo>
                  <a:pt x="1189863" y="5686996"/>
                </a:lnTo>
                <a:lnTo>
                  <a:pt x="1433957" y="5521185"/>
                </a:lnTo>
                <a:lnTo>
                  <a:pt x="1599768" y="5765292"/>
                </a:lnTo>
                <a:lnTo>
                  <a:pt x="1599768" y="5706948"/>
                </a:lnTo>
                <a:lnTo>
                  <a:pt x="1461071" y="5502757"/>
                </a:lnTo>
                <a:lnTo>
                  <a:pt x="1705178" y="5336946"/>
                </a:lnTo>
                <a:lnTo>
                  <a:pt x="1870989" y="5581053"/>
                </a:lnTo>
                <a:lnTo>
                  <a:pt x="1870989" y="5522722"/>
                </a:lnTo>
                <a:lnTo>
                  <a:pt x="1732292" y="5318531"/>
                </a:lnTo>
                <a:lnTo>
                  <a:pt x="1976386" y="5152720"/>
                </a:lnTo>
                <a:lnTo>
                  <a:pt x="2142198" y="5396827"/>
                </a:lnTo>
                <a:lnTo>
                  <a:pt x="2142198" y="5338483"/>
                </a:lnTo>
                <a:lnTo>
                  <a:pt x="2003513" y="5134305"/>
                </a:lnTo>
                <a:lnTo>
                  <a:pt x="2247608" y="4968494"/>
                </a:lnTo>
                <a:lnTo>
                  <a:pt x="2413419" y="5212588"/>
                </a:lnTo>
                <a:lnTo>
                  <a:pt x="2413419" y="5154244"/>
                </a:lnTo>
                <a:lnTo>
                  <a:pt x="2274735" y="4950079"/>
                </a:lnTo>
                <a:lnTo>
                  <a:pt x="2518829" y="4784268"/>
                </a:lnTo>
                <a:lnTo>
                  <a:pt x="2684627" y="5028362"/>
                </a:lnTo>
                <a:lnTo>
                  <a:pt x="2684627" y="4970005"/>
                </a:lnTo>
                <a:lnTo>
                  <a:pt x="2545943" y="4765840"/>
                </a:lnTo>
                <a:lnTo>
                  <a:pt x="2790037" y="4600029"/>
                </a:lnTo>
                <a:lnTo>
                  <a:pt x="2955848" y="4844135"/>
                </a:lnTo>
                <a:lnTo>
                  <a:pt x="2955848" y="4785792"/>
                </a:lnTo>
                <a:lnTo>
                  <a:pt x="2817164" y="4581614"/>
                </a:lnTo>
                <a:lnTo>
                  <a:pt x="3061258" y="4415802"/>
                </a:lnTo>
                <a:lnTo>
                  <a:pt x="3227070" y="4659896"/>
                </a:lnTo>
                <a:lnTo>
                  <a:pt x="3227070" y="4601565"/>
                </a:lnTo>
                <a:lnTo>
                  <a:pt x="3088386" y="4397387"/>
                </a:lnTo>
                <a:lnTo>
                  <a:pt x="3332480" y="4231576"/>
                </a:lnTo>
                <a:lnTo>
                  <a:pt x="3498278" y="4475670"/>
                </a:lnTo>
                <a:lnTo>
                  <a:pt x="3498278" y="4417301"/>
                </a:lnTo>
                <a:lnTo>
                  <a:pt x="3359607" y="4213161"/>
                </a:lnTo>
                <a:lnTo>
                  <a:pt x="3603701" y="4047350"/>
                </a:lnTo>
                <a:lnTo>
                  <a:pt x="3769512" y="4291444"/>
                </a:lnTo>
                <a:lnTo>
                  <a:pt x="3769512" y="4233100"/>
                </a:lnTo>
                <a:lnTo>
                  <a:pt x="3630828" y="4028935"/>
                </a:lnTo>
                <a:lnTo>
                  <a:pt x="3874922" y="3863124"/>
                </a:lnTo>
                <a:lnTo>
                  <a:pt x="4040721" y="4107218"/>
                </a:lnTo>
                <a:lnTo>
                  <a:pt x="4040721" y="4048874"/>
                </a:lnTo>
                <a:lnTo>
                  <a:pt x="3902037" y="3844696"/>
                </a:lnTo>
                <a:lnTo>
                  <a:pt x="4146143" y="3678885"/>
                </a:lnTo>
                <a:lnTo>
                  <a:pt x="4311942" y="3922979"/>
                </a:lnTo>
                <a:lnTo>
                  <a:pt x="4311942" y="3864648"/>
                </a:lnTo>
                <a:lnTo>
                  <a:pt x="4173258" y="3660470"/>
                </a:lnTo>
                <a:lnTo>
                  <a:pt x="4417365" y="3494659"/>
                </a:lnTo>
                <a:lnTo>
                  <a:pt x="4583163" y="3738753"/>
                </a:lnTo>
                <a:lnTo>
                  <a:pt x="4583163" y="3680396"/>
                </a:lnTo>
                <a:lnTo>
                  <a:pt x="4444479" y="3476244"/>
                </a:lnTo>
                <a:lnTo>
                  <a:pt x="4688573" y="3310432"/>
                </a:lnTo>
                <a:lnTo>
                  <a:pt x="4854372" y="3554526"/>
                </a:lnTo>
                <a:lnTo>
                  <a:pt x="4854372" y="3496170"/>
                </a:lnTo>
                <a:lnTo>
                  <a:pt x="4715700" y="3292005"/>
                </a:lnTo>
                <a:lnTo>
                  <a:pt x="4959794" y="3126206"/>
                </a:lnTo>
                <a:lnTo>
                  <a:pt x="5125593" y="3370288"/>
                </a:lnTo>
                <a:lnTo>
                  <a:pt x="5125593" y="3311944"/>
                </a:lnTo>
                <a:lnTo>
                  <a:pt x="4986921" y="3107779"/>
                </a:lnTo>
                <a:lnTo>
                  <a:pt x="5231015" y="2941967"/>
                </a:lnTo>
                <a:lnTo>
                  <a:pt x="5396814" y="3186061"/>
                </a:lnTo>
                <a:lnTo>
                  <a:pt x="5396814" y="3127705"/>
                </a:lnTo>
                <a:lnTo>
                  <a:pt x="5258130" y="2923552"/>
                </a:lnTo>
                <a:lnTo>
                  <a:pt x="5502224" y="2757741"/>
                </a:lnTo>
                <a:lnTo>
                  <a:pt x="5668035" y="3001835"/>
                </a:lnTo>
                <a:lnTo>
                  <a:pt x="5668035" y="2943466"/>
                </a:lnTo>
                <a:lnTo>
                  <a:pt x="5483796" y="2672232"/>
                </a:lnTo>
                <a:lnTo>
                  <a:pt x="5483796" y="2730614"/>
                </a:lnTo>
                <a:lnTo>
                  <a:pt x="5239702" y="2896412"/>
                </a:lnTo>
                <a:lnTo>
                  <a:pt x="5212588" y="2856496"/>
                </a:lnTo>
                <a:lnTo>
                  <a:pt x="5212588" y="2914840"/>
                </a:lnTo>
                <a:lnTo>
                  <a:pt x="4968494" y="3080651"/>
                </a:lnTo>
                <a:lnTo>
                  <a:pt x="4941367" y="3040723"/>
                </a:lnTo>
                <a:lnTo>
                  <a:pt x="4941367" y="3099066"/>
                </a:lnTo>
                <a:lnTo>
                  <a:pt x="4697273" y="3264878"/>
                </a:lnTo>
                <a:lnTo>
                  <a:pt x="4670145" y="3224949"/>
                </a:lnTo>
                <a:lnTo>
                  <a:pt x="4670145" y="3283305"/>
                </a:lnTo>
                <a:lnTo>
                  <a:pt x="4426051" y="3449116"/>
                </a:lnTo>
                <a:lnTo>
                  <a:pt x="4398937" y="3409200"/>
                </a:lnTo>
                <a:lnTo>
                  <a:pt x="4398937" y="3467531"/>
                </a:lnTo>
                <a:lnTo>
                  <a:pt x="4154830" y="3633343"/>
                </a:lnTo>
                <a:lnTo>
                  <a:pt x="4127716" y="3593439"/>
                </a:lnTo>
                <a:lnTo>
                  <a:pt x="4127716" y="3651758"/>
                </a:lnTo>
                <a:lnTo>
                  <a:pt x="3883609" y="3817569"/>
                </a:lnTo>
                <a:lnTo>
                  <a:pt x="3856494" y="3777665"/>
                </a:lnTo>
                <a:lnTo>
                  <a:pt x="3856494" y="3835997"/>
                </a:lnTo>
                <a:lnTo>
                  <a:pt x="3612400" y="4001808"/>
                </a:lnTo>
                <a:lnTo>
                  <a:pt x="3585273" y="3961879"/>
                </a:lnTo>
                <a:lnTo>
                  <a:pt x="3585273" y="4020223"/>
                </a:lnTo>
                <a:lnTo>
                  <a:pt x="3341179" y="4186034"/>
                </a:lnTo>
                <a:lnTo>
                  <a:pt x="3314052" y="4146105"/>
                </a:lnTo>
                <a:lnTo>
                  <a:pt x="3314052" y="4204449"/>
                </a:lnTo>
                <a:lnTo>
                  <a:pt x="3069958" y="4370260"/>
                </a:lnTo>
                <a:lnTo>
                  <a:pt x="3042831" y="4330331"/>
                </a:lnTo>
                <a:lnTo>
                  <a:pt x="3042831" y="4388675"/>
                </a:lnTo>
                <a:lnTo>
                  <a:pt x="2798737" y="4554486"/>
                </a:lnTo>
                <a:lnTo>
                  <a:pt x="2771610" y="4514558"/>
                </a:lnTo>
                <a:lnTo>
                  <a:pt x="2771610" y="4572901"/>
                </a:lnTo>
                <a:lnTo>
                  <a:pt x="2527516" y="4738713"/>
                </a:lnTo>
                <a:lnTo>
                  <a:pt x="2500401" y="4698797"/>
                </a:lnTo>
                <a:lnTo>
                  <a:pt x="2500401" y="4757140"/>
                </a:lnTo>
                <a:lnTo>
                  <a:pt x="2256307" y="4922952"/>
                </a:lnTo>
                <a:lnTo>
                  <a:pt x="2229180" y="4883023"/>
                </a:lnTo>
                <a:lnTo>
                  <a:pt x="2229180" y="4941367"/>
                </a:lnTo>
                <a:lnTo>
                  <a:pt x="1985086" y="5107178"/>
                </a:lnTo>
                <a:lnTo>
                  <a:pt x="1957959" y="5067249"/>
                </a:lnTo>
                <a:lnTo>
                  <a:pt x="1957959" y="5125593"/>
                </a:lnTo>
                <a:lnTo>
                  <a:pt x="1713865" y="5291404"/>
                </a:lnTo>
                <a:lnTo>
                  <a:pt x="1686750" y="5251488"/>
                </a:lnTo>
                <a:lnTo>
                  <a:pt x="1686750" y="5309819"/>
                </a:lnTo>
                <a:lnTo>
                  <a:pt x="1442643" y="5475630"/>
                </a:lnTo>
                <a:lnTo>
                  <a:pt x="1415529" y="5435714"/>
                </a:lnTo>
                <a:lnTo>
                  <a:pt x="1415529" y="5494058"/>
                </a:lnTo>
                <a:lnTo>
                  <a:pt x="1171435" y="5659869"/>
                </a:lnTo>
                <a:lnTo>
                  <a:pt x="1144308" y="5619940"/>
                </a:lnTo>
                <a:lnTo>
                  <a:pt x="1144308" y="5678284"/>
                </a:lnTo>
                <a:lnTo>
                  <a:pt x="900214" y="5844095"/>
                </a:lnTo>
                <a:lnTo>
                  <a:pt x="873086" y="5804166"/>
                </a:lnTo>
                <a:lnTo>
                  <a:pt x="873086" y="5862523"/>
                </a:lnTo>
                <a:lnTo>
                  <a:pt x="628992" y="6028321"/>
                </a:lnTo>
                <a:lnTo>
                  <a:pt x="601878" y="5988405"/>
                </a:lnTo>
                <a:lnTo>
                  <a:pt x="601878" y="6046749"/>
                </a:lnTo>
                <a:lnTo>
                  <a:pt x="357784" y="6212560"/>
                </a:lnTo>
                <a:lnTo>
                  <a:pt x="191973" y="5968454"/>
                </a:lnTo>
                <a:lnTo>
                  <a:pt x="436067" y="5802655"/>
                </a:lnTo>
                <a:lnTo>
                  <a:pt x="601878" y="6046749"/>
                </a:lnTo>
                <a:lnTo>
                  <a:pt x="601878" y="5988405"/>
                </a:lnTo>
                <a:lnTo>
                  <a:pt x="463194" y="5784227"/>
                </a:lnTo>
                <a:lnTo>
                  <a:pt x="707288" y="5618429"/>
                </a:lnTo>
                <a:lnTo>
                  <a:pt x="873086" y="5862523"/>
                </a:lnTo>
                <a:lnTo>
                  <a:pt x="873086" y="5804166"/>
                </a:lnTo>
                <a:lnTo>
                  <a:pt x="734402" y="5600001"/>
                </a:lnTo>
                <a:lnTo>
                  <a:pt x="978509" y="5434190"/>
                </a:lnTo>
                <a:lnTo>
                  <a:pt x="1144308" y="5678284"/>
                </a:lnTo>
                <a:lnTo>
                  <a:pt x="1144308" y="5619940"/>
                </a:lnTo>
                <a:lnTo>
                  <a:pt x="1005624" y="5415775"/>
                </a:lnTo>
                <a:lnTo>
                  <a:pt x="1249730" y="5249964"/>
                </a:lnTo>
                <a:lnTo>
                  <a:pt x="1415529" y="5494058"/>
                </a:lnTo>
                <a:lnTo>
                  <a:pt x="1415529" y="5435714"/>
                </a:lnTo>
                <a:lnTo>
                  <a:pt x="1276845" y="5231549"/>
                </a:lnTo>
                <a:lnTo>
                  <a:pt x="1520952" y="5065738"/>
                </a:lnTo>
                <a:lnTo>
                  <a:pt x="1686750" y="5309819"/>
                </a:lnTo>
                <a:lnTo>
                  <a:pt x="1686750" y="5251488"/>
                </a:lnTo>
                <a:lnTo>
                  <a:pt x="1548066" y="5047310"/>
                </a:lnTo>
                <a:lnTo>
                  <a:pt x="1792160" y="4881511"/>
                </a:lnTo>
                <a:lnTo>
                  <a:pt x="1957959" y="5125593"/>
                </a:lnTo>
                <a:lnTo>
                  <a:pt x="1957959" y="5067249"/>
                </a:lnTo>
                <a:lnTo>
                  <a:pt x="1819275" y="4863084"/>
                </a:lnTo>
                <a:lnTo>
                  <a:pt x="2063381" y="4697273"/>
                </a:lnTo>
                <a:lnTo>
                  <a:pt x="2229180" y="4941367"/>
                </a:lnTo>
                <a:lnTo>
                  <a:pt x="2229180" y="4883023"/>
                </a:lnTo>
                <a:lnTo>
                  <a:pt x="2090496" y="4678845"/>
                </a:lnTo>
                <a:lnTo>
                  <a:pt x="2334590" y="4513046"/>
                </a:lnTo>
                <a:lnTo>
                  <a:pt x="2500401" y="4757140"/>
                </a:lnTo>
                <a:lnTo>
                  <a:pt x="2500401" y="4698797"/>
                </a:lnTo>
                <a:lnTo>
                  <a:pt x="2361717" y="4494619"/>
                </a:lnTo>
                <a:lnTo>
                  <a:pt x="2605811" y="4328820"/>
                </a:lnTo>
                <a:lnTo>
                  <a:pt x="2771610" y="4572901"/>
                </a:lnTo>
                <a:lnTo>
                  <a:pt x="2771610" y="4514558"/>
                </a:lnTo>
                <a:lnTo>
                  <a:pt x="2632938" y="4310392"/>
                </a:lnTo>
                <a:lnTo>
                  <a:pt x="2877032" y="4144581"/>
                </a:lnTo>
                <a:lnTo>
                  <a:pt x="3042831" y="4388675"/>
                </a:lnTo>
                <a:lnTo>
                  <a:pt x="3042831" y="4330331"/>
                </a:lnTo>
                <a:lnTo>
                  <a:pt x="2904147" y="4126153"/>
                </a:lnTo>
                <a:lnTo>
                  <a:pt x="3148241" y="3960355"/>
                </a:lnTo>
                <a:lnTo>
                  <a:pt x="3314052" y="4204449"/>
                </a:lnTo>
                <a:lnTo>
                  <a:pt x="3314052" y="4146105"/>
                </a:lnTo>
                <a:lnTo>
                  <a:pt x="3175368" y="3941927"/>
                </a:lnTo>
                <a:lnTo>
                  <a:pt x="3419462" y="3776116"/>
                </a:lnTo>
                <a:lnTo>
                  <a:pt x="3585273" y="4020223"/>
                </a:lnTo>
                <a:lnTo>
                  <a:pt x="3585273" y="3961879"/>
                </a:lnTo>
                <a:lnTo>
                  <a:pt x="3446589" y="3757701"/>
                </a:lnTo>
                <a:lnTo>
                  <a:pt x="3690683" y="3591890"/>
                </a:lnTo>
                <a:lnTo>
                  <a:pt x="3856494" y="3835997"/>
                </a:lnTo>
                <a:lnTo>
                  <a:pt x="3856494" y="3777665"/>
                </a:lnTo>
                <a:lnTo>
                  <a:pt x="3717798" y="3573475"/>
                </a:lnTo>
                <a:lnTo>
                  <a:pt x="3961904" y="3407664"/>
                </a:lnTo>
                <a:lnTo>
                  <a:pt x="4127716" y="3651758"/>
                </a:lnTo>
                <a:lnTo>
                  <a:pt x="4127716" y="3593439"/>
                </a:lnTo>
                <a:lnTo>
                  <a:pt x="3989019" y="3389249"/>
                </a:lnTo>
                <a:lnTo>
                  <a:pt x="4233126" y="3223437"/>
                </a:lnTo>
                <a:lnTo>
                  <a:pt x="4398937" y="3467531"/>
                </a:lnTo>
                <a:lnTo>
                  <a:pt x="4398937" y="3409200"/>
                </a:lnTo>
                <a:lnTo>
                  <a:pt x="4260253" y="3205022"/>
                </a:lnTo>
                <a:lnTo>
                  <a:pt x="4504347" y="3039211"/>
                </a:lnTo>
                <a:lnTo>
                  <a:pt x="4670145" y="3283305"/>
                </a:lnTo>
                <a:lnTo>
                  <a:pt x="4670145" y="3224949"/>
                </a:lnTo>
                <a:lnTo>
                  <a:pt x="4531461" y="3020784"/>
                </a:lnTo>
                <a:lnTo>
                  <a:pt x="4775568" y="2854972"/>
                </a:lnTo>
                <a:lnTo>
                  <a:pt x="4941367" y="3099066"/>
                </a:lnTo>
                <a:lnTo>
                  <a:pt x="4941367" y="3040723"/>
                </a:lnTo>
                <a:lnTo>
                  <a:pt x="4802683" y="2836545"/>
                </a:lnTo>
                <a:lnTo>
                  <a:pt x="5046777" y="2670746"/>
                </a:lnTo>
                <a:lnTo>
                  <a:pt x="5212588" y="2914840"/>
                </a:lnTo>
                <a:lnTo>
                  <a:pt x="5212588" y="2856496"/>
                </a:lnTo>
                <a:lnTo>
                  <a:pt x="5073904" y="2652318"/>
                </a:lnTo>
                <a:lnTo>
                  <a:pt x="5317998" y="2486520"/>
                </a:lnTo>
                <a:lnTo>
                  <a:pt x="5483796" y="2730614"/>
                </a:lnTo>
                <a:lnTo>
                  <a:pt x="5483796" y="2672232"/>
                </a:lnTo>
                <a:lnTo>
                  <a:pt x="5299570" y="2401011"/>
                </a:lnTo>
                <a:lnTo>
                  <a:pt x="5299570" y="2459393"/>
                </a:lnTo>
                <a:lnTo>
                  <a:pt x="5055476" y="2625204"/>
                </a:lnTo>
                <a:lnTo>
                  <a:pt x="5028362" y="2585288"/>
                </a:lnTo>
                <a:lnTo>
                  <a:pt x="5028362" y="2643619"/>
                </a:lnTo>
                <a:lnTo>
                  <a:pt x="4784268" y="2809430"/>
                </a:lnTo>
                <a:lnTo>
                  <a:pt x="4757140" y="2769501"/>
                </a:lnTo>
                <a:lnTo>
                  <a:pt x="4757140" y="2827858"/>
                </a:lnTo>
                <a:lnTo>
                  <a:pt x="4513046" y="2993656"/>
                </a:lnTo>
                <a:lnTo>
                  <a:pt x="4485919" y="2953728"/>
                </a:lnTo>
                <a:lnTo>
                  <a:pt x="4485919" y="3012084"/>
                </a:lnTo>
                <a:lnTo>
                  <a:pt x="4241825" y="3177895"/>
                </a:lnTo>
                <a:lnTo>
                  <a:pt x="4214698" y="3137966"/>
                </a:lnTo>
                <a:lnTo>
                  <a:pt x="4214698" y="3196310"/>
                </a:lnTo>
                <a:lnTo>
                  <a:pt x="3970604" y="3362121"/>
                </a:lnTo>
                <a:lnTo>
                  <a:pt x="3943489" y="3322218"/>
                </a:lnTo>
                <a:lnTo>
                  <a:pt x="3943489" y="3380536"/>
                </a:lnTo>
                <a:lnTo>
                  <a:pt x="3699383" y="3546360"/>
                </a:lnTo>
                <a:lnTo>
                  <a:pt x="3672268" y="3506444"/>
                </a:lnTo>
                <a:lnTo>
                  <a:pt x="3672268" y="3564775"/>
                </a:lnTo>
                <a:lnTo>
                  <a:pt x="3428174" y="3730587"/>
                </a:lnTo>
                <a:lnTo>
                  <a:pt x="3401047" y="3690658"/>
                </a:lnTo>
                <a:lnTo>
                  <a:pt x="3401047" y="3749014"/>
                </a:lnTo>
                <a:lnTo>
                  <a:pt x="3156953" y="3914813"/>
                </a:lnTo>
                <a:lnTo>
                  <a:pt x="3129826" y="3874884"/>
                </a:lnTo>
                <a:lnTo>
                  <a:pt x="3129826" y="3933240"/>
                </a:lnTo>
                <a:lnTo>
                  <a:pt x="2885732" y="4099039"/>
                </a:lnTo>
                <a:lnTo>
                  <a:pt x="2858605" y="4059110"/>
                </a:lnTo>
                <a:lnTo>
                  <a:pt x="2858605" y="4117467"/>
                </a:lnTo>
                <a:lnTo>
                  <a:pt x="2614511" y="4283278"/>
                </a:lnTo>
                <a:lnTo>
                  <a:pt x="2587396" y="4243362"/>
                </a:lnTo>
                <a:lnTo>
                  <a:pt x="2587396" y="4301693"/>
                </a:lnTo>
                <a:lnTo>
                  <a:pt x="2343289" y="4467504"/>
                </a:lnTo>
                <a:lnTo>
                  <a:pt x="2316175" y="4427588"/>
                </a:lnTo>
                <a:lnTo>
                  <a:pt x="2316175" y="4485919"/>
                </a:lnTo>
                <a:lnTo>
                  <a:pt x="2072081" y="4651730"/>
                </a:lnTo>
                <a:lnTo>
                  <a:pt x="2044954" y="4611802"/>
                </a:lnTo>
                <a:lnTo>
                  <a:pt x="2044954" y="4670145"/>
                </a:lnTo>
                <a:lnTo>
                  <a:pt x="1800860" y="4835957"/>
                </a:lnTo>
                <a:lnTo>
                  <a:pt x="1773732" y="4796028"/>
                </a:lnTo>
                <a:lnTo>
                  <a:pt x="1773732" y="4854384"/>
                </a:lnTo>
                <a:lnTo>
                  <a:pt x="1529638" y="5020183"/>
                </a:lnTo>
                <a:lnTo>
                  <a:pt x="1502524" y="4980279"/>
                </a:lnTo>
                <a:lnTo>
                  <a:pt x="1502524" y="5038610"/>
                </a:lnTo>
                <a:lnTo>
                  <a:pt x="1258417" y="5204422"/>
                </a:lnTo>
                <a:lnTo>
                  <a:pt x="1231303" y="5164506"/>
                </a:lnTo>
                <a:lnTo>
                  <a:pt x="1231303" y="5222837"/>
                </a:lnTo>
                <a:lnTo>
                  <a:pt x="987196" y="5388648"/>
                </a:lnTo>
                <a:lnTo>
                  <a:pt x="960081" y="5348732"/>
                </a:lnTo>
                <a:lnTo>
                  <a:pt x="960081" y="5407063"/>
                </a:lnTo>
                <a:lnTo>
                  <a:pt x="715975" y="5572874"/>
                </a:lnTo>
                <a:lnTo>
                  <a:pt x="688860" y="5532958"/>
                </a:lnTo>
                <a:lnTo>
                  <a:pt x="688860" y="5591302"/>
                </a:lnTo>
                <a:lnTo>
                  <a:pt x="444766" y="5757100"/>
                </a:lnTo>
                <a:lnTo>
                  <a:pt x="417639" y="5717171"/>
                </a:lnTo>
                <a:lnTo>
                  <a:pt x="417639" y="5775528"/>
                </a:lnTo>
                <a:lnTo>
                  <a:pt x="173545" y="5941326"/>
                </a:lnTo>
                <a:lnTo>
                  <a:pt x="7734" y="5697232"/>
                </a:lnTo>
                <a:lnTo>
                  <a:pt x="251828" y="5531434"/>
                </a:lnTo>
                <a:lnTo>
                  <a:pt x="417639" y="5775528"/>
                </a:lnTo>
                <a:lnTo>
                  <a:pt x="417639" y="5717171"/>
                </a:lnTo>
                <a:lnTo>
                  <a:pt x="278955" y="5513006"/>
                </a:lnTo>
                <a:lnTo>
                  <a:pt x="523049" y="5347195"/>
                </a:lnTo>
                <a:lnTo>
                  <a:pt x="688860" y="5591302"/>
                </a:lnTo>
                <a:lnTo>
                  <a:pt x="688860" y="5532958"/>
                </a:lnTo>
                <a:lnTo>
                  <a:pt x="550176" y="5328780"/>
                </a:lnTo>
                <a:lnTo>
                  <a:pt x="794270" y="5162969"/>
                </a:lnTo>
                <a:lnTo>
                  <a:pt x="960081" y="5407063"/>
                </a:lnTo>
                <a:lnTo>
                  <a:pt x="960081" y="5348732"/>
                </a:lnTo>
                <a:lnTo>
                  <a:pt x="821397" y="5144554"/>
                </a:lnTo>
                <a:lnTo>
                  <a:pt x="1065491" y="4978743"/>
                </a:lnTo>
                <a:lnTo>
                  <a:pt x="1231303" y="5222837"/>
                </a:lnTo>
                <a:lnTo>
                  <a:pt x="1231303" y="5164506"/>
                </a:lnTo>
                <a:lnTo>
                  <a:pt x="1092606" y="4960315"/>
                </a:lnTo>
                <a:lnTo>
                  <a:pt x="1336713" y="4794504"/>
                </a:lnTo>
                <a:lnTo>
                  <a:pt x="1502524" y="5038610"/>
                </a:lnTo>
                <a:lnTo>
                  <a:pt x="1502524" y="4980279"/>
                </a:lnTo>
                <a:lnTo>
                  <a:pt x="1363827" y="4776089"/>
                </a:lnTo>
                <a:lnTo>
                  <a:pt x="1607921" y="4610278"/>
                </a:lnTo>
                <a:lnTo>
                  <a:pt x="1773732" y="4854384"/>
                </a:lnTo>
                <a:lnTo>
                  <a:pt x="1773732" y="4796028"/>
                </a:lnTo>
                <a:lnTo>
                  <a:pt x="1635048" y="4591863"/>
                </a:lnTo>
                <a:lnTo>
                  <a:pt x="1879142" y="4426051"/>
                </a:lnTo>
                <a:lnTo>
                  <a:pt x="2044954" y="4670145"/>
                </a:lnTo>
                <a:lnTo>
                  <a:pt x="2044954" y="4611802"/>
                </a:lnTo>
                <a:lnTo>
                  <a:pt x="1906270" y="4407636"/>
                </a:lnTo>
                <a:lnTo>
                  <a:pt x="2150364" y="4241825"/>
                </a:lnTo>
                <a:lnTo>
                  <a:pt x="2316175" y="4485919"/>
                </a:lnTo>
                <a:lnTo>
                  <a:pt x="2316175" y="4427588"/>
                </a:lnTo>
                <a:lnTo>
                  <a:pt x="2177478" y="4223397"/>
                </a:lnTo>
                <a:lnTo>
                  <a:pt x="2421585" y="4057599"/>
                </a:lnTo>
                <a:lnTo>
                  <a:pt x="2587396" y="4301693"/>
                </a:lnTo>
                <a:lnTo>
                  <a:pt x="2587396" y="4243362"/>
                </a:lnTo>
                <a:lnTo>
                  <a:pt x="2448699" y="4039171"/>
                </a:lnTo>
                <a:lnTo>
                  <a:pt x="2692806" y="3873360"/>
                </a:lnTo>
                <a:lnTo>
                  <a:pt x="2858605" y="4117467"/>
                </a:lnTo>
                <a:lnTo>
                  <a:pt x="2858605" y="4059110"/>
                </a:lnTo>
                <a:lnTo>
                  <a:pt x="2719921" y="3854945"/>
                </a:lnTo>
                <a:lnTo>
                  <a:pt x="2964015" y="3689134"/>
                </a:lnTo>
                <a:lnTo>
                  <a:pt x="3129826" y="3933240"/>
                </a:lnTo>
                <a:lnTo>
                  <a:pt x="3129826" y="3874884"/>
                </a:lnTo>
                <a:lnTo>
                  <a:pt x="2991142" y="3670706"/>
                </a:lnTo>
                <a:lnTo>
                  <a:pt x="3235236" y="3504908"/>
                </a:lnTo>
                <a:lnTo>
                  <a:pt x="3401047" y="3749014"/>
                </a:lnTo>
                <a:lnTo>
                  <a:pt x="3401047" y="3690658"/>
                </a:lnTo>
                <a:lnTo>
                  <a:pt x="3262363" y="3486480"/>
                </a:lnTo>
                <a:lnTo>
                  <a:pt x="3506457" y="3320681"/>
                </a:lnTo>
                <a:lnTo>
                  <a:pt x="3672268" y="3564775"/>
                </a:lnTo>
                <a:lnTo>
                  <a:pt x="3672268" y="3506444"/>
                </a:lnTo>
                <a:lnTo>
                  <a:pt x="3533571" y="3302254"/>
                </a:lnTo>
                <a:lnTo>
                  <a:pt x="3777678" y="3136442"/>
                </a:lnTo>
                <a:lnTo>
                  <a:pt x="3943489" y="3380536"/>
                </a:lnTo>
                <a:lnTo>
                  <a:pt x="3943489" y="3322218"/>
                </a:lnTo>
                <a:lnTo>
                  <a:pt x="3804793" y="3118027"/>
                </a:lnTo>
                <a:lnTo>
                  <a:pt x="4048899" y="2952216"/>
                </a:lnTo>
                <a:lnTo>
                  <a:pt x="4214698" y="3196310"/>
                </a:lnTo>
                <a:lnTo>
                  <a:pt x="4214698" y="3137966"/>
                </a:lnTo>
                <a:lnTo>
                  <a:pt x="4076014" y="2933789"/>
                </a:lnTo>
                <a:lnTo>
                  <a:pt x="4320108" y="2767990"/>
                </a:lnTo>
                <a:lnTo>
                  <a:pt x="4485919" y="3012084"/>
                </a:lnTo>
                <a:lnTo>
                  <a:pt x="4485919" y="2953728"/>
                </a:lnTo>
                <a:lnTo>
                  <a:pt x="4347235" y="2749562"/>
                </a:lnTo>
                <a:lnTo>
                  <a:pt x="4591329" y="2583751"/>
                </a:lnTo>
                <a:lnTo>
                  <a:pt x="4757140" y="2827858"/>
                </a:lnTo>
                <a:lnTo>
                  <a:pt x="4757140" y="2769501"/>
                </a:lnTo>
                <a:lnTo>
                  <a:pt x="4618456" y="2565336"/>
                </a:lnTo>
                <a:lnTo>
                  <a:pt x="4862550" y="2399525"/>
                </a:lnTo>
                <a:lnTo>
                  <a:pt x="5028362" y="2643619"/>
                </a:lnTo>
                <a:lnTo>
                  <a:pt x="5028362" y="2585288"/>
                </a:lnTo>
                <a:lnTo>
                  <a:pt x="4889678" y="2381097"/>
                </a:lnTo>
                <a:lnTo>
                  <a:pt x="5133772" y="2215299"/>
                </a:lnTo>
                <a:lnTo>
                  <a:pt x="5299570" y="2459393"/>
                </a:lnTo>
                <a:lnTo>
                  <a:pt x="5299570" y="2401011"/>
                </a:lnTo>
                <a:lnTo>
                  <a:pt x="5115344" y="2129802"/>
                </a:lnTo>
                <a:lnTo>
                  <a:pt x="5115344" y="2188172"/>
                </a:lnTo>
                <a:lnTo>
                  <a:pt x="4871250" y="2353983"/>
                </a:lnTo>
                <a:lnTo>
                  <a:pt x="4844123" y="2314054"/>
                </a:lnTo>
                <a:lnTo>
                  <a:pt x="4844123" y="2372398"/>
                </a:lnTo>
                <a:lnTo>
                  <a:pt x="4600029" y="2538209"/>
                </a:lnTo>
                <a:lnTo>
                  <a:pt x="4572901" y="2498280"/>
                </a:lnTo>
                <a:lnTo>
                  <a:pt x="4572901" y="2556624"/>
                </a:lnTo>
                <a:lnTo>
                  <a:pt x="4328807" y="2722435"/>
                </a:lnTo>
                <a:lnTo>
                  <a:pt x="4301680" y="2682506"/>
                </a:lnTo>
                <a:lnTo>
                  <a:pt x="4301680" y="2740863"/>
                </a:lnTo>
                <a:lnTo>
                  <a:pt x="4057586" y="2906661"/>
                </a:lnTo>
                <a:lnTo>
                  <a:pt x="4030472" y="2866745"/>
                </a:lnTo>
                <a:lnTo>
                  <a:pt x="4030472" y="2925089"/>
                </a:lnTo>
                <a:lnTo>
                  <a:pt x="3786365" y="3090900"/>
                </a:lnTo>
                <a:lnTo>
                  <a:pt x="3759250" y="3050984"/>
                </a:lnTo>
                <a:lnTo>
                  <a:pt x="3759250" y="3109315"/>
                </a:lnTo>
                <a:lnTo>
                  <a:pt x="3515144" y="3275126"/>
                </a:lnTo>
                <a:lnTo>
                  <a:pt x="3488029" y="3235210"/>
                </a:lnTo>
                <a:lnTo>
                  <a:pt x="3488029" y="3293541"/>
                </a:lnTo>
                <a:lnTo>
                  <a:pt x="3243935" y="3459353"/>
                </a:lnTo>
                <a:lnTo>
                  <a:pt x="3216808" y="3419424"/>
                </a:lnTo>
                <a:lnTo>
                  <a:pt x="3216808" y="3477780"/>
                </a:lnTo>
                <a:lnTo>
                  <a:pt x="2972714" y="3643579"/>
                </a:lnTo>
                <a:lnTo>
                  <a:pt x="2945587" y="3603650"/>
                </a:lnTo>
                <a:lnTo>
                  <a:pt x="2945587" y="3662007"/>
                </a:lnTo>
                <a:lnTo>
                  <a:pt x="2701493" y="3827818"/>
                </a:lnTo>
                <a:lnTo>
                  <a:pt x="2674378" y="3787902"/>
                </a:lnTo>
                <a:lnTo>
                  <a:pt x="2674378" y="3846233"/>
                </a:lnTo>
                <a:lnTo>
                  <a:pt x="2430272" y="4012044"/>
                </a:lnTo>
                <a:lnTo>
                  <a:pt x="2403157" y="3972128"/>
                </a:lnTo>
                <a:lnTo>
                  <a:pt x="2403157" y="4030472"/>
                </a:lnTo>
                <a:lnTo>
                  <a:pt x="2159063" y="4196270"/>
                </a:lnTo>
                <a:lnTo>
                  <a:pt x="2131936" y="4156341"/>
                </a:lnTo>
                <a:lnTo>
                  <a:pt x="2131936" y="4214698"/>
                </a:lnTo>
                <a:lnTo>
                  <a:pt x="1887842" y="4380509"/>
                </a:lnTo>
                <a:lnTo>
                  <a:pt x="1860727" y="4340593"/>
                </a:lnTo>
                <a:lnTo>
                  <a:pt x="1860727" y="4398924"/>
                </a:lnTo>
                <a:lnTo>
                  <a:pt x="1616621" y="4564735"/>
                </a:lnTo>
                <a:lnTo>
                  <a:pt x="1589506" y="4524819"/>
                </a:lnTo>
                <a:lnTo>
                  <a:pt x="1589506" y="4583163"/>
                </a:lnTo>
                <a:lnTo>
                  <a:pt x="1345412" y="4748974"/>
                </a:lnTo>
                <a:lnTo>
                  <a:pt x="1318285" y="4709045"/>
                </a:lnTo>
                <a:lnTo>
                  <a:pt x="1318285" y="4767389"/>
                </a:lnTo>
                <a:lnTo>
                  <a:pt x="1074191" y="4933200"/>
                </a:lnTo>
                <a:lnTo>
                  <a:pt x="1047064" y="4893272"/>
                </a:lnTo>
                <a:lnTo>
                  <a:pt x="1047064" y="4951615"/>
                </a:lnTo>
                <a:lnTo>
                  <a:pt x="802970" y="5117427"/>
                </a:lnTo>
                <a:lnTo>
                  <a:pt x="775843" y="5077498"/>
                </a:lnTo>
                <a:lnTo>
                  <a:pt x="775843" y="5135842"/>
                </a:lnTo>
                <a:lnTo>
                  <a:pt x="531749" y="5301653"/>
                </a:lnTo>
                <a:lnTo>
                  <a:pt x="504621" y="5261724"/>
                </a:lnTo>
                <a:lnTo>
                  <a:pt x="504621" y="5320081"/>
                </a:lnTo>
                <a:lnTo>
                  <a:pt x="260540" y="5485879"/>
                </a:lnTo>
                <a:lnTo>
                  <a:pt x="94729" y="5241785"/>
                </a:lnTo>
                <a:lnTo>
                  <a:pt x="338823" y="5075987"/>
                </a:lnTo>
                <a:lnTo>
                  <a:pt x="504621" y="5320081"/>
                </a:lnTo>
                <a:lnTo>
                  <a:pt x="504621" y="5261724"/>
                </a:lnTo>
                <a:lnTo>
                  <a:pt x="365950" y="5057559"/>
                </a:lnTo>
                <a:lnTo>
                  <a:pt x="610044" y="4891760"/>
                </a:lnTo>
                <a:lnTo>
                  <a:pt x="775843" y="5135842"/>
                </a:lnTo>
                <a:lnTo>
                  <a:pt x="775843" y="5077498"/>
                </a:lnTo>
                <a:lnTo>
                  <a:pt x="637159" y="4873333"/>
                </a:lnTo>
                <a:lnTo>
                  <a:pt x="881265" y="4707521"/>
                </a:lnTo>
                <a:lnTo>
                  <a:pt x="1047064" y="4951615"/>
                </a:lnTo>
                <a:lnTo>
                  <a:pt x="1047064" y="4893272"/>
                </a:lnTo>
                <a:lnTo>
                  <a:pt x="908380" y="4689106"/>
                </a:lnTo>
                <a:lnTo>
                  <a:pt x="1152486" y="4523295"/>
                </a:lnTo>
                <a:lnTo>
                  <a:pt x="1318285" y="4767389"/>
                </a:lnTo>
                <a:lnTo>
                  <a:pt x="1318285" y="4709045"/>
                </a:lnTo>
                <a:lnTo>
                  <a:pt x="1179601" y="4504868"/>
                </a:lnTo>
                <a:lnTo>
                  <a:pt x="1423695" y="4339069"/>
                </a:lnTo>
                <a:lnTo>
                  <a:pt x="1589506" y="4583163"/>
                </a:lnTo>
                <a:lnTo>
                  <a:pt x="1589506" y="4524819"/>
                </a:lnTo>
                <a:lnTo>
                  <a:pt x="1450822" y="4320641"/>
                </a:lnTo>
                <a:lnTo>
                  <a:pt x="1694916" y="4154830"/>
                </a:lnTo>
                <a:lnTo>
                  <a:pt x="1860727" y="4398924"/>
                </a:lnTo>
                <a:lnTo>
                  <a:pt x="1860727" y="4340593"/>
                </a:lnTo>
                <a:lnTo>
                  <a:pt x="1722043" y="4136415"/>
                </a:lnTo>
                <a:lnTo>
                  <a:pt x="1966137" y="3970604"/>
                </a:lnTo>
                <a:lnTo>
                  <a:pt x="2131936" y="4214698"/>
                </a:lnTo>
                <a:lnTo>
                  <a:pt x="2131936" y="4156341"/>
                </a:lnTo>
                <a:lnTo>
                  <a:pt x="1993252" y="3952189"/>
                </a:lnTo>
                <a:lnTo>
                  <a:pt x="2237359" y="3786378"/>
                </a:lnTo>
                <a:lnTo>
                  <a:pt x="2403157" y="4030472"/>
                </a:lnTo>
                <a:lnTo>
                  <a:pt x="2403157" y="3972128"/>
                </a:lnTo>
                <a:lnTo>
                  <a:pt x="2264473" y="3767963"/>
                </a:lnTo>
                <a:lnTo>
                  <a:pt x="2508567" y="3602151"/>
                </a:lnTo>
                <a:lnTo>
                  <a:pt x="2674378" y="3846233"/>
                </a:lnTo>
                <a:lnTo>
                  <a:pt x="2674378" y="3787902"/>
                </a:lnTo>
                <a:lnTo>
                  <a:pt x="2535694" y="3583724"/>
                </a:lnTo>
                <a:lnTo>
                  <a:pt x="2779788" y="3417925"/>
                </a:lnTo>
                <a:lnTo>
                  <a:pt x="2945587" y="3662007"/>
                </a:lnTo>
                <a:lnTo>
                  <a:pt x="2945587" y="3603650"/>
                </a:lnTo>
                <a:lnTo>
                  <a:pt x="2806916" y="3399498"/>
                </a:lnTo>
                <a:lnTo>
                  <a:pt x="3051010" y="3233686"/>
                </a:lnTo>
                <a:lnTo>
                  <a:pt x="3216808" y="3477780"/>
                </a:lnTo>
                <a:lnTo>
                  <a:pt x="3216808" y="3419424"/>
                </a:lnTo>
                <a:lnTo>
                  <a:pt x="3078137" y="3215271"/>
                </a:lnTo>
                <a:lnTo>
                  <a:pt x="3322231" y="3049460"/>
                </a:lnTo>
                <a:lnTo>
                  <a:pt x="3488029" y="3293541"/>
                </a:lnTo>
                <a:lnTo>
                  <a:pt x="3488029" y="3235210"/>
                </a:lnTo>
                <a:lnTo>
                  <a:pt x="3349345" y="3031045"/>
                </a:lnTo>
                <a:lnTo>
                  <a:pt x="3593452" y="2865221"/>
                </a:lnTo>
                <a:lnTo>
                  <a:pt x="3759250" y="3109315"/>
                </a:lnTo>
                <a:lnTo>
                  <a:pt x="3759250" y="3050984"/>
                </a:lnTo>
                <a:lnTo>
                  <a:pt x="3620566" y="2846806"/>
                </a:lnTo>
                <a:lnTo>
                  <a:pt x="3864673" y="2680995"/>
                </a:lnTo>
                <a:lnTo>
                  <a:pt x="4030472" y="2925089"/>
                </a:lnTo>
                <a:lnTo>
                  <a:pt x="4030472" y="2866745"/>
                </a:lnTo>
                <a:lnTo>
                  <a:pt x="3891788" y="2662580"/>
                </a:lnTo>
                <a:lnTo>
                  <a:pt x="4135882" y="2496769"/>
                </a:lnTo>
                <a:lnTo>
                  <a:pt x="4301680" y="2740863"/>
                </a:lnTo>
                <a:lnTo>
                  <a:pt x="4301680" y="2682506"/>
                </a:lnTo>
                <a:lnTo>
                  <a:pt x="4163009" y="2478341"/>
                </a:lnTo>
                <a:lnTo>
                  <a:pt x="4407103" y="2312543"/>
                </a:lnTo>
                <a:lnTo>
                  <a:pt x="4572901" y="2556624"/>
                </a:lnTo>
                <a:lnTo>
                  <a:pt x="4572901" y="2498280"/>
                </a:lnTo>
                <a:lnTo>
                  <a:pt x="4434230" y="2294115"/>
                </a:lnTo>
                <a:lnTo>
                  <a:pt x="4678324" y="2128304"/>
                </a:lnTo>
                <a:lnTo>
                  <a:pt x="4844123" y="2372398"/>
                </a:lnTo>
                <a:lnTo>
                  <a:pt x="4844123" y="2314054"/>
                </a:lnTo>
                <a:lnTo>
                  <a:pt x="4705439" y="2109889"/>
                </a:lnTo>
                <a:lnTo>
                  <a:pt x="4949533" y="1944077"/>
                </a:lnTo>
                <a:lnTo>
                  <a:pt x="5115344" y="2188172"/>
                </a:lnTo>
                <a:lnTo>
                  <a:pt x="5115344" y="2129802"/>
                </a:lnTo>
                <a:lnTo>
                  <a:pt x="4931118" y="1858581"/>
                </a:lnTo>
                <a:lnTo>
                  <a:pt x="4931118" y="1916963"/>
                </a:lnTo>
                <a:lnTo>
                  <a:pt x="4687024" y="2082761"/>
                </a:lnTo>
                <a:lnTo>
                  <a:pt x="4659896" y="2042833"/>
                </a:lnTo>
                <a:lnTo>
                  <a:pt x="4659896" y="2101189"/>
                </a:lnTo>
                <a:lnTo>
                  <a:pt x="4415802" y="2267000"/>
                </a:lnTo>
                <a:lnTo>
                  <a:pt x="4388688" y="2227084"/>
                </a:lnTo>
                <a:lnTo>
                  <a:pt x="4388688" y="2285415"/>
                </a:lnTo>
                <a:lnTo>
                  <a:pt x="4144581" y="2451227"/>
                </a:lnTo>
                <a:lnTo>
                  <a:pt x="4117454" y="2411298"/>
                </a:lnTo>
                <a:lnTo>
                  <a:pt x="4117454" y="2469654"/>
                </a:lnTo>
                <a:lnTo>
                  <a:pt x="3873373" y="2635453"/>
                </a:lnTo>
                <a:lnTo>
                  <a:pt x="3846245" y="2595524"/>
                </a:lnTo>
                <a:lnTo>
                  <a:pt x="3846245" y="2653881"/>
                </a:lnTo>
                <a:lnTo>
                  <a:pt x="3602139" y="2819692"/>
                </a:lnTo>
                <a:lnTo>
                  <a:pt x="3575024" y="2779776"/>
                </a:lnTo>
                <a:lnTo>
                  <a:pt x="3575024" y="2838107"/>
                </a:lnTo>
                <a:lnTo>
                  <a:pt x="3330930" y="3003918"/>
                </a:lnTo>
                <a:lnTo>
                  <a:pt x="3303803" y="2963989"/>
                </a:lnTo>
                <a:lnTo>
                  <a:pt x="3303803" y="3022346"/>
                </a:lnTo>
                <a:lnTo>
                  <a:pt x="3059709" y="3188144"/>
                </a:lnTo>
                <a:lnTo>
                  <a:pt x="3032595" y="3148228"/>
                </a:lnTo>
                <a:lnTo>
                  <a:pt x="3032595" y="3206572"/>
                </a:lnTo>
                <a:lnTo>
                  <a:pt x="2788501" y="3372370"/>
                </a:lnTo>
                <a:lnTo>
                  <a:pt x="2761373" y="3332442"/>
                </a:lnTo>
                <a:lnTo>
                  <a:pt x="2761373" y="3390798"/>
                </a:lnTo>
                <a:lnTo>
                  <a:pt x="2517267" y="3556609"/>
                </a:lnTo>
                <a:lnTo>
                  <a:pt x="2490152" y="3516693"/>
                </a:lnTo>
                <a:lnTo>
                  <a:pt x="2490152" y="3575024"/>
                </a:lnTo>
                <a:lnTo>
                  <a:pt x="2246045" y="3740835"/>
                </a:lnTo>
                <a:lnTo>
                  <a:pt x="2218931" y="3700919"/>
                </a:lnTo>
                <a:lnTo>
                  <a:pt x="2218931" y="3759263"/>
                </a:lnTo>
                <a:lnTo>
                  <a:pt x="1974837" y="3925062"/>
                </a:lnTo>
                <a:lnTo>
                  <a:pt x="1947710" y="3885133"/>
                </a:lnTo>
                <a:lnTo>
                  <a:pt x="1947710" y="3943489"/>
                </a:lnTo>
                <a:lnTo>
                  <a:pt x="1703616" y="4109288"/>
                </a:lnTo>
                <a:lnTo>
                  <a:pt x="1676501" y="4069384"/>
                </a:lnTo>
                <a:lnTo>
                  <a:pt x="1676501" y="4127716"/>
                </a:lnTo>
                <a:lnTo>
                  <a:pt x="1432394" y="4293527"/>
                </a:lnTo>
                <a:lnTo>
                  <a:pt x="1405280" y="4253611"/>
                </a:lnTo>
                <a:lnTo>
                  <a:pt x="1405280" y="4311955"/>
                </a:lnTo>
                <a:lnTo>
                  <a:pt x="1161186" y="4477753"/>
                </a:lnTo>
                <a:lnTo>
                  <a:pt x="1134071" y="4437850"/>
                </a:lnTo>
                <a:lnTo>
                  <a:pt x="1134071" y="4496181"/>
                </a:lnTo>
                <a:lnTo>
                  <a:pt x="889965" y="4661992"/>
                </a:lnTo>
                <a:lnTo>
                  <a:pt x="862850" y="4622076"/>
                </a:lnTo>
                <a:lnTo>
                  <a:pt x="862850" y="4680407"/>
                </a:lnTo>
                <a:lnTo>
                  <a:pt x="618744" y="4846218"/>
                </a:lnTo>
                <a:lnTo>
                  <a:pt x="591629" y="4806315"/>
                </a:lnTo>
                <a:lnTo>
                  <a:pt x="591629" y="4864633"/>
                </a:lnTo>
                <a:lnTo>
                  <a:pt x="347522" y="5030444"/>
                </a:lnTo>
                <a:lnTo>
                  <a:pt x="181724" y="4786338"/>
                </a:lnTo>
                <a:lnTo>
                  <a:pt x="425818" y="4620539"/>
                </a:lnTo>
                <a:lnTo>
                  <a:pt x="591629" y="4864633"/>
                </a:lnTo>
                <a:lnTo>
                  <a:pt x="591629" y="4806315"/>
                </a:lnTo>
                <a:lnTo>
                  <a:pt x="452932" y="4602124"/>
                </a:lnTo>
                <a:lnTo>
                  <a:pt x="697039" y="4436313"/>
                </a:lnTo>
                <a:lnTo>
                  <a:pt x="862850" y="4680407"/>
                </a:lnTo>
                <a:lnTo>
                  <a:pt x="862850" y="4622076"/>
                </a:lnTo>
                <a:lnTo>
                  <a:pt x="724154" y="4417885"/>
                </a:lnTo>
                <a:lnTo>
                  <a:pt x="968260" y="4252074"/>
                </a:lnTo>
                <a:lnTo>
                  <a:pt x="1134071" y="4496181"/>
                </a:lnTo>
                <a:lnTo>
                  <a:pt x="1134071" y="4437850"/>
                </a:lnTo>
                <a:lnTo>
                  <a:pt x="995375" y="4233659"/>
                </a:lnTo>
                <a:lnTo>
                  <a:pt x="1239469" y="4067848"/>
                </a:lnTo>
                <a:lnTo>
                  <a:pt x="1405280" y="4311955"/>
                </a:lnTo>
                <a:lnTo>
                  <a:pt x="1405280" y="4253611"/>
                </a:lnTo>
                <a:lnTo>
                  <a:pt x="1266596" y="4049433"/>
                </a:lnTo>
                <a:lnTo>
                  <a:pt x="1510690" y="3883622"/>
                </a:lnTo>
                <a:lnTo>
                  <a:pt x="1676501" y="4127716"/>
                </a:lnTo>
                <a:lnTo>
                  <a:pt x="1676501" y="4069384"/>
                </a:lnTo>
                <a:lnTo>
                  <a:pt x="1537804" y="3865194"/>
                </a:lnTo>
                <a:lnTo>
                  <a:pt x="1781911" y="3699383"/>
                </a:lnTo>
                <a:lnTo>
                  <a:pt x="1947710" y="3943489"/>
                </a:lnTo>
                <a:lnTo>
                  <a:pt x="1947710" y="3885133"/>
                </a:lnTo>
                <a:lnTo>
                  <a:pt x="1809026" y="3680968"/>
                </a:lnTo>
                <a:lnTo>
                  <a:pt x="2053120" y="3515156"/>
                </a:lnTo>
                <a:lnTo>
                  <a:pt x="2218931" y="3759263"/>
                </a:lnTo>
                <a:lnTo>
                  <a:pt x="2218931" y="3700919"/>
                </a:lnTo>
                <a:lnTo>
                  <a:pt x="2080247" y="3496741"/>
                </a:lnTo>
                <a:lnTo>
                  <a:pt x="2324341" y="3330930"/>
                </a:lnTo>
                <a:lnTo>
                  <a:pt x="2490152" y="3575024"/>
                </a:lnTo>
                <a:lnTo>
                  <a:pt x="2490152" y="3516693"/>
                </a:lnTo>
                <a:lnTo>
                  <a:pt x="2351468" y="3312503"/>
                </a:lnTo>
                <a:lnTo>
                  <a:pt x="2595562" y="3146704"/>
                </a:lnTo>
                <a:lnTo>
                  <a:pt x="2761373" y="3390798"/>
                </a:lnTo>
                <a:lnTo>
                  <a:pt x="2761373" y="3332442"/>
                </a:lnTo>
                <a:lnTo>
                  <a:pt x="2622689" y="3128276"/>
                </a:lnTo>
                <a:lnTo>
                  <a:pt x="2866783" y="2962478"/>
                </a:lnTo>
                <a:lnTo>
                  <a:pt x="3032595" y="3206572"/>
                </a:lnTo>
                <a:lnTo>
                  <a:pt x="3032595" y="3148228"/>
                </a:lnTo>
                <a:lnTo>
                  <a:pt x="2893911" y="2944050"/>
                </a:lnTo>
                <a:lnTo>
                  <a:pt x="3138005" y="2778239"/>
                </a:lnTo>
                <a:lnTo>
                  <a:pt x="3303803" y="3022346"/>
                </a:lnTo>
                <a:lnTo>
                  <a:pt x="3303803" y="2963989"/>
                </a:lnTo>
                <a:lnTo>
                  <a:pt x="3165119" y="2759824"/>
                </a:lnTo>
                <a:lnTo>
                  <a:pt x="3409226" y="2594000"/>
                </a:lnTo>
                <a:lnTo>
                  <a:pt x="3575024" y="2838107"/>
                </a:lnTo>
                <a:lnTo>
                  <a:pt x="3575024" y="2779776"/>
                </a:lnTo>
                <a:lnTo>
                  <a:pt x="3436340" y="2575585"/>
                </a:lnTo>
                <a:lnTo>
                  <a:pt x="3680434" y="2409774"/>
                </a:lnTo>
                <a:lnTo>
                  <a:pt x="3846245" y="2653881"/>
                </a:lnTo>
                <a:lnTo>
                  <a:pt x="3846245" y="2595524"/>
                </a:lnTo>
                <a:lnTo>
                  <a:pt x="3707561" y="2391359"/>
                </a:lnTo>
                <a:lnTo>
                  <a:pt x="3951655" y="2225548"/>
                </a:lnTo>
                <a:lnTo>
                  <a:pt x="4117454" y="2469654"/>
                </a:lnTo>
                <a:lnTo>
                  <a:pt x="4117454" y="2411298"/>
                </a:lnTo>
                <a:lnTo>
                  <a:pt x="3978783" y="2207120"/>
                </a:lnTo>
                <a:lnTo>
                  <a:pt x="4222877" y="2041321"/>
                </a:lnTo>
                <a:lnTo>
                  <a:pt x="4388688" y="2285415"/>
                </a:lnTo>
                <a:lnTo>
                  <a:pt x="4388688" y="2227084"/>
                </a:lnTo>
                <a:lnTo>
                  <a:pt x="4249991" y="2022894"/>
                </a:lnTo>
                <a:lnTo>
                  <a:pt x="4494098" y="1857082"/>
                </a:lnTo>
                <a:lnTo>
                  <a:pt x="4659896" y="2101189"/>
                </a:lnTo>
                <a:lnTo>
                  <a:pt x="4659896" y="2042833"/>
                </a:lnTo>
                <a:lnTo>
                  <a:pt x="4521212" y="1838667"/>
                </a:lnTo>
                <a:lnTo>
                  <a:pt x="4765306" y="1672856"/>
                </a:lnTo>
                <a:lnTo>
                  <a:pt x="4931118" y="1916963"/>
                </a:lnTo>
                <a:lnTo>
                  <a:pt x="4931118" y="1858581"/>
                </a:lnTo>
                <a:lnTo>
                  <a:pt x="4746891" y="1587373"/>
                </a:lnTo>
                <a:lnTo>
                  <a:pt x="4746891" y="1645742"/>
                </a:lnTo>
                <a:lnTo>
                  <a:pt x="4502797" y="1811540"/>
                </a:lnTo>
                <a:lnTo>
                  <a:pt x="4475670" y="1771611"/>
                </a:lnTo>
                <a:lnTo>
                  <a:pt x="4475670" y="1829968"/>
                </a:lnTo>
                <a:lnTo>
                  <a:pt x="4231576" y="1995779"/>
                </a:lnTo>
                <a:lnTo>
                  <a:pt x="4204449" y="1955850"/>
                </a:lnTo>
                <a:lnTo>
                  <a:pt x="4204449" y="2014194"/>
                </a:lnTo>
                <a:lnTo>
                  <a:pt x="3960355" y="2180005"/>
                </a:lnTo>
                <a:lnTo>
                  <a:pt x="3933228" y="2140077"/>
                </a:lnTo>
                <a:lnTo>
                  <a:pt x="3933228" y="2198433"/>
                </a:lnTo>
                <a:lnTo>
                  <a:pt x="3689134" y="2364232"/>
                </a:lnTo>
                <a:lnTo>
                  <a:pt x="3662019" y="2324328"/>
                </a:lnTo>
                <a:lnTo>
                  <a:pt x="3662019" y="2382659"/>
                </a:lnTo>
                <a:lnTo>
                  <a:pt x="3417913" y="2548471"/>
                </a:lnTo>
                <a:lnTo>
                  <a:pt x="3390798" y="2508554"/>
                </a:lnTo>
                <a:lnTo>
                  <a:pt x="3390798" y="2566886"/>
                </a:lnTo>
                <a:lnTo>
                  <a:pt x="3146691" y="2732697"/>
                </a:lnTo>
                <a:lnTo>
                  <a:pt x="3119577" y="2692781"/>
                </a:lnTo>
                <a:lnTo>
                  <a:pt x="3119577" y="2751124"/>
                </a:lnTo>
                <a:lnTo>
                  <a:pt x="2875483" y="2916923"/>
                </a:lnTo>
                <a:lnTo>
                  <a:pt x="2848356" y="2876994"/>
                </a:lnTo>
                <a:lnTo>
                  <a:pt x="2848356" y="2935351"/>
                </a:lnTo>
                <a:lnTo>
                  <a:pt x="2604262" y="3101149"/>
                </a:lnTo>
                <a:lnTo>
                  <a:pt x="2577134" y="3061220"/>
                </a:lnTo>
                <a:lnTo>
                  <a:pt x="2577134" y="3119577"/>
                </a:lnTo>
                <a:lnTo>
                  <a:pt x="2333040" y="3285388"/>
                </a:lnTo>
                <a:lnTo>
                  <a:pt x="2305913" y="3245459"/>
                </a:lnTo>
                <a:lnTo>
                  <a:pt x="2305913" y="3303803"/>
                </a:lnTo>
                <a:lnTo>
                  <a:pt x="2061819" y="3469614"/>
                </a:lnTo>
                <a:lnTo>
                  <a:pt x="2034692" y="3429685"/>
                </a:lnTo>
                <a:lnTo>
                  <a:pt x="2034692" y="3488029"/>
                </a:lnTo>
                <a:lnTo>
                  <a:pt x="1790598" y="3653840"/>
                </a:lnTo>
                <a:lnTo>
                  <a:pt x="1763483" y="3613924"/>
                </a:lnTo>
                <a:lnTo>
                  <a:pt x="1763483" y="3672255"/>
                </a:lnTo>
                <a:lnTo>
                  <a:pt x="1519389" y="3838067"/>
                </a:lnTo>
                <a:lnTo>
                  <a:pt x="1492262" y="3798138"/>
                </a:lnTo>
                <a:lnTo>
                  <a:pt x="1492262" y="3856494"/>
                </a:lnTo>
                <a:lnTo>
                  <a:pt x="1248168" y="4022306"/>
                </a:lnTo>
                <a:lnTo>
                  <a:pt x="1221041" y="3982377"/>
                </a:lnTo>
                <a:lnTo>
                  <a:pt x="1221041" y="4040721"/>
                </a:lnTo>
                <a:lnTo>
                  <a:pt x="976947" y="4206532"/>
                </a:lnTo>
                <a:lnTo>
                  <a:pt x="949833" y="4166616"/>
                </a:lnTo>
                <a:lnTo>
                  <a:pt x="949833" y="4224947"/>
                </a:lnTo>
                <a:lnTo>
                  <a:pt x="705726" y="4390758"/>
                </a:lnTo>
                <a:lnTo>
                  <a:pt x="678611" y="4350842"/>
                </a:lnTo>
                <a:lnTo>
                  <a:pt x="678611" y="4409186"/>
                </a:lnTo>
                <a:lnTo>
                  <a:pt x="434517" y="4574997"/>
                </a:lnTo>
                <a:lnTo>
                  <a:pt x="268706" y="4330903"/>
                </a:lnTo>
                <a:lnTo>
                  <a:pt x="512813" y="4165092"/>
                </a:lnTo>
                <a:lnTo>
                  <a:pt x="678611" y="4409186"/>
                </a:lnTo>
                <a:lnTo>
                  <a:pt x="678611" y="4350842"/>
                </a:lnTo>
                <a:lnTo>
                  <a:pt x="539927" y="4146677"/>
                </a:lnTo>
                <a:lnTo>
                  <a:pt x="784034" y="3980865"/>
                </a:lnTo>
                <a:lnTo>
                  <a:pt x="949833" y="4224947"/>
                </a:lnTo>
                <a:lnTo>
                  <a:pt x="949833" y="4166616"/>
                </a:lnTo>
                <a:lnTo>
                  <a:pt x="811149" y="3962438"/>
                </a:lnTo>
                <a:lnTo>
                  <a:pt x="1055243" y="3796639"/>
                </a:lnTo>
                <a:lnTo>
                  <a:pt x="1221041" y="4040721"/>
                </a:lnTo>
                <a:lnTo>
                  <a:pt x="1221041" y="3982377"/>
                </a:lnTo>
                <a:lnTo>
                  <a:pt x="1082357" y="3778212"/>
                </a:lnTo>
                <a:lnTo>
                  <a:pt x="1326464" y="3612400"/>
                </a:lnTo>
                <a:lnTo>
                  <a:pt x="1492262" y="3856494"/>
                </a:lnTo>
                <a:lnTo>
                  <a:pt x="1492262" y="3798138"/>
                </a:lnTo>
                <a:lnTo>
                  <a:pt x="1353578" y="3593973"/>
                </a:lnTo>
                <a:lnTo>
                  <a:pt x="1597672" y="3428174"/>
                </a:lnTo>
                <a:lnTo>
                  <a:pt x="1763483" y="3672255"/>
                </a:lnTo>
                <a:lnTo>
                  <a:pt x="1763483" y="3613924"/>
                </a:lnTo>
                <a:lnTo>
                  <a:pt x="1624799" y="3409746"/>
                </a:lnTo>
                <a:lnTo>
                  <a:pt x="1868893" y="3243948"/>
                </a:lnTo>
                <a:lnTo>
                  <a:pt x="2034692" y="3488029"/>
                </a:lnTo>
                <a:lnTo>
                  <a:pt x="2034692" y="3429685"/>
                </a:lnTo>
                <a:lnTo>
                  <a:pt x="1896021" y="3225520"/>
                </a:lnTo>
                <a:lnTo>
                  <a:pt x="2140115" y="3059709"/>
                </a:lnTo>
                <a:lnTo>
                  <a:pt x="2305913" y="3303803"/>
                </a:lnTo>
                <a:lnTo>
                  <a:pt x="2305913" y="3245459"/>
                </a:lnTo>
                <a:lnTo>
                  <a:pt x="2167229" y="3041281"/>
                </a:lnTo>
                <a:lnTo>
                  <a:pt x="2411323" y="2875470"/>
                </a:lnTo>
                <a:lnTo>
                  <a:pt x="2577134" y="3119577"/>
                </a:lnTo>
                <a:lnTo>
                  <a:pt x="2577134" y="3061220"/>
                </a:lnTo>
                <a:lnTo>
                  <a:pt x="2438450" y="2857055"/>
                </a:lnTo>
                <a:lnTo>
                  <a:pt x="2682544" y="2691244"/>
                </a:lnTo>
                <a:lnTo>
                  <a:pt x="2848356" y="2935351"/>
                </a:lnTo>
                <a:lnTo>
                  <a:pt x="2848356" y="2876994"/>
                </a:lnTo>
                <a:lnTo>
                  <a:pt x="2709672" y="2672829"/>
                </a:lnTo>
                <a:lnTo>
                  <a:pt x="2953766" y="2507018"/>
                </a:lnTo>
                <a:lnTo>
                  <a:pt x="3119577" y="2751124"/>
                </a:lnTo>
                <a:lnTo>
                  <a:pt x="3119577" y="2692781"/>
                </a:lnTo>
                <a:lnTo>
                  <a:pt x="2980880" y="2488590"/>
                </a:lnTo>
                <a:lnTo>
                  <a:pt x="3224987" y="2322779"/>
                </a:lnTo>
                <a:lnTo>
                  <a:pt x="3390798" y="2566886"/>
                </a:lnTo>
                <a:lnTo>
                  <a:pt x="3390798" y="2508554"/>
                </a:lnTo>
                <a:lnTo>
                  <a:pt x="3252101" y="2304364"/>
                </a:lnTo>
                <a:lnTo>
                  <a:pt x="3496208" y="2138553"/>
                </a:lnTo>
                <a:lnTo>
                  <a:pt x="3662019" y="2382659"/>
                </a:lnTo>
                <a:lnTo>
                  <a:pt x="3662019" y="2324328"/>
                </a:lnTo>
                <a:lnTo>
                  <a:pt x="3523323" y="2120138"/>
                </a:lnTo>
                <a:lnTo>
                  <a:pt x="3767417" y="1954326"/>
                </a:lnTo>
                <a:lnTo>
                  <a:pt x="3933228" y="2198433"/>
                </a:lnTo>
                <a:lnTo>
                  <a:pt x="3933228" y="2140077"/>
                </a:lnTo>
                <a:lnTo>
                  <a:pt x="3794544" y="1935899"/>
                </a:lnTo>
                <a:lnTo>
                  <a:pt x="4038638" y="1770087"/>
                </a:lnTo>
                <a:lnTo>
                  <a:pt x="4204449" y="2014194"/>
                </a:lnTo>
                <a:lnTo>
                  <a:pt x="4204449" y="1955850"/>
                </a:lnTo>
                <a:lnTo>
                  <a:pt x="4065765" y="1751672"/>
                </a:lnTo>
                <a:lnTo>
                  <a:pt x="4309859" y="1585861"/>
                </a:lnTo>
                <a:lnTo>
                  <a:pt x="4475670" y="1829968"/>
                </a:lnTo>
                <a:lnTo>
                  <a:pt x="4475670" y="1771611"/>
                </a:lnTo>
                <a:lnTo>
                  <a:pt x="4336974" y="1567446"/>
                </a:lnTo>
                <a:lnTo>
                  <a:pt x="4581068" y="1401635"/>
                </a:lnTo>
                <a:lnTo>
                  <a:pt x="4746891" y="1645742"/>
                </a:lnTo>
                <a:lnTo>
                  <a:pt x="4746891" y="1587373"/>
                </a:lnTo>
                <a:lnTo>
                  <a:pt x="4562653" y="1316139"/>
                </a:lnTo>
                <a:lnTo>
                  <a:pt x="4562653" y="1374521"/>
                </a:lnTo>
                <a:lnTo>
                  <a:pt x="4318559" y="1540332"/>
                </a:lnTo>
                <a:lnTo>
                  <a:pt x="4291444" y="1500416"/>
                </a:lnTo>
                <a:lnTo>
                  <a:pt x="4291444" y="1558747"/>
                </a:lnTo>
                <a:lnTo>
                  <a:pt x="4047350" y="1724558"/>
                </a:lnTo>
                <a:lnTo>
                  <a:pt x="4020223" y="1684629"/>
                </a:lnTo>
                <a:lnTo>
                  <a:pt x="4020223" y="1742986"/>
                </a:lnTo>
                <a:lnTo>
                  <a:pt x="3776129" y="1908784"/>
                </a:lnTo>
                <a:lnTo>
                  <a:pt x="3749002" y="1868855"/>
                </a:lnTo>
                <a:lnTo>
                  <a:pt x="3749002" y="1927212"/>
                </a:lnTo>
                <a:lnTo>
                  <a:pt x="3504908" y="2093023"/>
                </a:lnTo>
                <a:lnTo>
                  <a:pt x="3477793" y="2053107"/>
                </a:lnTo>
                <a:lnTo>
                  <a:pt x="3477793" y="2111438"/>
                </a:lnTo>
                <a:lnTo>
                  <a:pt x="3233686" y="2277249"/>
                </a:lnTo>
                <a:lnTo>
                  <a:pt x="3206572" y="2237346"/>
                </a:lnTo>
                <a:lnTo>
                  <a:pt x="3206572" y="2295664"/>
                </a:lnTo>
                <a:lnTo>
                  <a:pt x="2962465" y="2461488"/>
                </a:lnTo>
                <a:lnTo>
                  <a:pt x="2935351" y="2421572"/>
                </a:lnTo>
                <a:lnTo>
                  <a:pt x="2935351" y="2479903"/>
                </a:lnTo>
                <a:lnTo>
                  <a:pt x="2691257" y="2645714"/>
                </a:lnTo>
                <a:lnTo>
                  <a:pt x="2664129" y="2605786"/>
                </a:lnTo>
                <a:lnTo>
                  <a:pt x="2664129" y="2664142"/>
                </a:lnTo>
                <a:lnTo>
                  <a:pt x="2420035" y="2829941"/>
                </a:lnTo>
                <a:lnTo>
                  <a:pt x="2392908" y="2790012"/>
                </a:lnTo>
                <a:lnTo>
                  <a:pt x="2392908" y="2848368"/>
                </a:lnTo>
                <a:lnTo>
                  <a:pt x="2148814" y="3014167"/>
                </a:lnTo>
                <a:lnTo>
                  <a:pt x="2121687" y="2974238"/>
                </a:lnTo>
                <a:lnTo>
                  <a:pt x="2121687" y="3032595"/>
                </a:lnTo>
                <a:lnTo>
                  <a:pt x="1877593" y="3198406"/>
                </a:lnTo>
                <a:lnTo>
                  <a:pt x="1850478" y="3158490"/>
                </a:lnTo>
                <a:lnTo>
                  <a:pt x="1850478" y="3216821"/>
                </a:lnTo>
                <a:lnTo>
                  <a:pt x="1606372" y="3382632"/>
                </a:lnTo>
                <a:lnTo>
                  <a:pt x="1579257" y="3342716"/>
                </a:lnTo>
                <a:lnTo>
                  <a:pt x="1579257" y="3401047"/>
                </a:lnTo>
                <a:lnTo>
                  <a:pt x="1335163" y="3566858"/>
                </a:lnTo>
                <a:lnTo>
                  <a:pt x="1308036" y="3526929"/>
                </a:lnTo>
                <a:lnTo>
                  <a:pt x="1308036" y="3585273"/>
                </a:lnTo>
                <a:lnTo>
                  <a:pt x="1063942" y="3751084"/>
                </a:lnTo>
                <a:lnTo>
                  <a:pt x="1036815" y="3711156"/>
                </a:lnTo>
                <a:lnTo>
                  <a:pt x="1036815" y="3769512"/>
                </a:lnTo>
                <a:lnTo>
                  <a:pt x="792721" y="3935311"/>
                </a:lnTo>
                <a:lnTo>
                  <a:pt x="765606" y="3895407"/>
                </a:lnTo>
                <a:lnTo>
                  <a:pt x="765606" y="3953738"/>
                </a:lnTo>
                <a:lnTo>
                  <a:pt x="521500" y="4119549"/>
                </a:lnTo>
                <a:lnTo>
                  <a:pt x="494385" y="4079633"/>
                </a:lnTo>
                <a:lnTo>
                  <a:pt x="494385" y="4137964"/>
                </a:lnTo>
                <a:lnTo>
                  <a:pt x="250278" y="4303776"/>
                </a:lnTo>
                <a:lnTo>
                  <a:pt x="84467" y="4059669"/>
                </a:lnTo>
                <a:lnTo>
                  <a:pt x="328574" y="3893858"/>
                </a:lnTo>
                <a:lnTo>
                  <a:pt x="494385" y="4137964"/>
                </a:lnTo>
                <a:lnTo>
                  <a:pt x="494385" y="4079633"/>
                </a:lnTo>
                <a:lnTo>
                  <a:pt x="355688" y="3875443"/>
                </a:lnTo>
                <a:lnTo>
                  <a:pt x="599795" y="3709632"/>
                </a:lnTo>
                <a:lnTo>
                  <a:pt x="765606" y="3953738"/>
                </a:lnTo>
                <a:lnTo>
                  <a:pt x="765606" y="3895407"/>
                </a:lnTo>
                <a:lnTo>
                  <a:pt x="626910" y="3691217"/>
                </a:lnTo>
                <a:lnTo>
                  <a:pt x="871004" y="3525405"/>
                </a:lnTo>
                <a:lnTo>
                  <a:pt x="1036815" y="3769512"/>
                </a:lnTo>
                <a:lnTo>
                  <a:pt x="1036815" y="3711156"/>
                </a:lnTo>
                <a:lnTo>
                  <a:pt x="898131" y="3506990"/>
                </a:lnTo>
                <a:lnTo>
                  <a:pt x="1142225" y="3341179"/>
                </a:lnTo>
                <a:lnTo>
                  <a:pt x="1308036" y="3585273"/>
                </a:lnTo>
                <a:lnTo>
                  <a:pt x="1308036" y="3526929"/>
                </a:lnTo>
                <a:lnTo>
                  <a:pt x="1169352" y="3322751"/>
                </a:lnTo>
                <a:lnTo>
                  <a:pt x="1413446" y="3156940"/>
                </a:lnTo>
                <a:lnTo>
                  <a:pt x="1579257" y="3401047"/>
                </a:lnTo>
                <a:lnTo>
                  <a:pt x="1579257" y="3342716"/>
                </a:lnTo>
                <a:lnTo>
                  <a:pt x="1440561" y="3138525"/>
                </a:lnTo>
                <a:lnTo>
                  <a:pt x="1684667" y="2972714"/>
                </a:lnTo>
                <a:lnTo>
                  <a:pt x="1850478" y="3216821"/>
                </a:lnTo>
                <a:lnTo>
                  <a:pt x="1850478" y="3158490"/>
                </a:lnTo>
                <a:lnTo>
                  <a:pt x="1711782" y="2954299"/>
                </a:lnTo>
                <a:lnTo>
                  <a:pt x="1955876" y="2788488"/>
                </a:lnTo>
                <a:lnTo>
                  <a:pt x="2121687" y="3032595"/>
                </a:lnTo>
                <a:lnTo>
                  <a:pt x="2121687" y="2974238"/>
                </a:lnTo>
                <a:lnTo>
                  <a:pt x="1983003" y="2770073"/>
                </a:lnTo>
                <a:lnTo>
                  <a:pt x="2227097" y="2604262"/>
                </a:lnTo>
                <a:lnTo>
                  <a:pt x="2392908" y="2848368"/>
                </a:lnTo>
                <a:lnTo>
                  <a:pt x="2392908" y="2790012"/>
                </a:lnTo>
                <a:lnTo>
                  <a:pt x="2254224" y="2585834"/>
                </a:lnTo>
                <a:lnTo>
                  <a:pt x="2498318" y="2420035"/>
                </a:lnTo>
                <a:lnTo>
                  <a:pt x="2664129" y="2664142"/>
                </a:lnTo>
                <a:lnTo>
                  <a:pt x="2664129" y="2605786"/>
                </a:lnTo>
                <a:lnTo>
                  <a:pt x="2525445" y="2401608"/>
                </a:lnTo>
                <a:lnTo>
                  <a:pt x="2769539" y="2235809"/>
                </a:lnTo>
                <a:lnTo>
                  <a:pt x="2935351" y="2479903"/>
                </a:lnTo>
                <a:lnTo>
                  <a:pt x="2935351" y="2421572"/>
                </a:lnTo>
                <a:lnTo>
                  <a:pt x="2796654" y="2217382"/>
                </a:lnTo>
                <a:lnTo>
                  <a:pt x="3040761" y="2051570"/>
                </a:lnTo>
                <a:lnTo>
                  <a:pt x="3206572" y="2295664"/>
                </a:lnTo>
                <a:lnTo>
                  <a:pt x="3206572" y="2237346"/>
                </a:lnTo>
                <a:lnTo>
                  <a:pt x="3067875" y="2033155"/>
                </a:lnTo>
                <a:lnTo>
                  <a:pt x="3311982" y="1867344"/>
                </a:lnTo>
                <a:lnTo>
                  <a:pt x="3477793" y="2111438"/>
                </a:lnTo>
                <a:lnTo>
                  <a:pt x="3477793" y="2053107"/>
                </a:lnTo>
                <a:lnTo>
                  <a:pt x="3339096" y="1848916"/>
                </a:lnTo>
                <a:lnTo>
                  <a:pt x="3583190" y="1683118"/>
                </a:lnTo>
                <a:lnTo>
                  <a:pt x="3749002" y="1927212"/>
                </a:lnTo>
                <a:lnTo>
                  <a:pt x="3749002" y="1868855"/>
                </a:lnTo>
                <a:lnTo>
                  <a:pt x="3610318" y="1664690"/>
                </a:lnTo>
                <a:lnTo>
                  <a:pt x="3854412" y="1498879"/>
                </a:lnTo>
                <a:lnTo>
                  <a:pt x="4020223" y="1742986"/>
                </a:lnTo>
                <a:lnTo>
                  <a:pt x="4020223" y="1684629"/>
                </a:lnTo>
                <a:lnTo>
                  <a:pt x="3881539" y="1480464"/>
                </a:lnTo>
                <a:lnTo>
                  <a:pt x="4125633" y="1314653"/>
                </a:lnTo>
                <a:lnTo>
                  <a:pt x="4291444" y="1558747"/>
                </a:lnTo>
                <a:lnTo>
                  <a:pt x="4291444" y="1500416"/>
                </a:lnTo>
                <a:lnTo>
                  <a:pt x="4152760" y="1296225"/>
                </a:lnTo>
                <a:lnTo>
                  <a:pt x="4396854" y="1130427"/>
                </a:lnTo>
                <a:lnTo>
                  <a:pt x="4562653" y="1374521"/>
                </a:lnTo>
                <a:lnTo>
                  <a:pt x="4562653" y="1316139"/>
                </a:lnTo>
                <a:lnTo>
                  <a:pt x="4378426" y="1044930"/>
                </a:lnTo>
                <a:lnTo>
                  <a:pt x="4378426" y="1103299"/>
                </a:lnTo>
                <a:lnTo>
                  <a:pt x="4134332" y="1269098"/>
                </a:lnTo>
                <a:lnTo>
                  <a:pt x="4107205" y="1229169"/>
                </a:lnTo>
                <a:lnTo>
                  <a:pt x="4107205" y="1287526"/>
                </a:lnTo>
                <a:lnTo>
                  <a:pt x="3863111" y="1453337"/>
                </a:lnTo>
                <a:lnTo>
                  <a:pt x="3835984" y="1413408"/>
                </a:lnTo>
                <a:lnTo>
                  <a:pt x="3835984" y="1471752"/>
                </a:lnTo>
                <a:lnTo>
                  <a:pt x="3591890" y="1637563"/>
                </a:lnTo>
                <a:lnTo>
                  <a:pt x="3564763" y="1597634"/>
                </a:lnTo>
                <a:lnTo>
                  <a:pt x="3564763" y="1655991"/>
                </a:lnTo>
                <a:lnTo>
                  <a:pt x="3320681" y="1821789"/>
                </a:lnTo>
                <a:lnTo>
                  <a:pt x="3293554" y="1781860"/>
                </a:lnTo>
                <a:lnTo>
                  <a:pt x="3293554" y="1840217"/>
                </a:lnTo>
                <a:lnTo>
                  <a:pt x="3049447" y="2006028"/>
                </a:lnTo>
                <a:lnTo>
                  <a:pt x="3022333" y="1966112"/>
                </a:lnTo>
                <a:lnTo>
                  <a:pt x="3022333" y="2024443"/>
                </a:lnTo>
                <a:lnTo>
                  <a:pt x="2778226" y="2190254"/>
                </a:lnTo>
                <a:lnTo>
                  <a:pt x="2751112" y="2150338"/>
                </a:lnTo>
                <a:lnTo>
                  <a:pt x="2751112" y="2208669"/>
                </a:lnTo>
                <a:lnTo>
                  <a:pt x="2507018" y="2374481"/>
                </a:lnTo>
                <a:lnTo>
                  <a:pt x="2479891" y="2334552"/>
                </a:lnTo>
                <a:lnTo>
                  <a:pt x="2479891" y="2392908"/>
                </a:lnTo>
                <a:lnTo>
                  <a:pt x="2235797" y="2558707"/>
                </a:lnTo>
                <a:lnTo>
                  <a:pt x="2208669" y="2518778"/>
                </a:lnTo>
                <a:lnTo>
                  <a:pt x="2208669" y="2577134"/>
                </a:lnTo>
                <a:lnTo>
                  <a:pt x="1964575" y="2742946"/>
                </a:lnTo>
                <a:lnTo>
                  <a:pt x="1937461" y="2703030"/>
                </a:lnTo>
                <a:lnTo>
                  <a:pt x="1937461" y="2761361"/>
                </a:lnTo>
                <a:lnTo>
                  <a:pt x="1693354" y="2927172"/>
                </a:lnTo>
                <a:lnTo>
                  <a:pt x="1666240" y="2887256"/>
                </a:lnTo>
                <a:lnTo>
                  <a:pt x="1666240" y="2945600"/>
                </a:lnTo>
                <a:lnTo>
                  <a:pt x="1422146" y="3111398"/>
                </a:lnTo>
                <a:lnTo>
                  <a:pt x="1395018" y="3071469"/>
                </a:lnTo>
                <a:lnTo>
                  <a:pt x="1395018" y="3129826"/>
                </a:lnTo>
                <a:lnTo>
                  <a:pt x="1150924" y="3295637"/>
                </a:lnTo>
                <a:lnTo>
                  <a:pt x="1123797" y="3255708"/>
                </a:lnTo>
                <a:lnTo>
                  <a:pt x="1123797" y="3314052"/>
                </a:lnTo>
                <a:lnTo>
                  <a:pt x="879703" y="3479863"/>
                </a:lnTo>
                <a:lnTo>
                  <a:pt x="852576" y="3439934"/>
                </a:lnTo>
                <a:lnTo>
                  <a:pt x="852576" y="3498278"/>
                </a:lnTo>
                <a:lnTo>
                  <a:pt x="608482" y="3664089"/>
                </a:lnTo>
                <a:lnTo>
                  <a:pt x="581367" y="3624173"/>
                </a:lnTo>
                <a:lnTo>
                  <a:pt x="581367" y="3682504"/>
                </a:lnTo>
                <a:lnTo>
                  <a:pt x="337261" y="3848316"/>
                </a:lnTo>
                <a:lnTo>
                  <a:pt x="171462" y="3604222"/>
                </a:lnTo>
                <a:lnTo>
                  <a:pt x="415569" y="3438410"/>
                </a:lnTo>
                <a:lnTo>
                  <a:pt x="581367" y="3682504"/>
                </a:lnTo>
                <a:lnTo>
                  <a:pt x="581367" y="3624173"/>
                </a:lnTo>
                <a:lnTo>
                  <a:pt x="442683" y="3419995"/>
                </a:lnTo>
                <a:lnTo>
                  <a:pt x="686777" y="3254184"/>
                </a:lnTo>
                <a:lnTo>
                  <a:pt x="852576" y="3498278"/>
                </a:lnTo>
                <a:lnTo>
                  <a:pt x="852576" y="3439934"/>
                </a:lnTo>
                <a:lnTo>
                  <a:pt x="713905" y="3235769"/>
                </a:lnTo>
                <a:lnTo>
                  <a:pt x="957999" y="3069958"/>
                </a:lnTo>
                <a:lnTo>
                  <a:pt x="1123797" y="3314052"/>
                </a:lnTo>
                <a:lnTo>
                  <a:pt x="1123797" y="3255708"/>
                </a:lnTo>
                <a:lnTo>
                  <a:pt x="985126" y="3051543"/>
                </a:lnTo>
                <a:lnTo>
                  <a:pt x="1229220" y="2885732"/>
                </a:lnTo>
                <a:lnTo>
                  <a:pt x="1395018" y="3129826"/>
                </a:lnTo>
                <a:lnTo>
                  <a:pt x="1395018" y="3071469"/>
                </a:lnTo>
                <a:lnTo>
                  <a:pt x="1256334" y="2867317"/>
                </a:lnTo>
                <a:lnTo>
                  <a:pt x="1500441" y="2701506"/>
                </a:lnTo>
                <a:lnTo>
                  <a:pt x="1666240" y="2945600"/>
                </a:lnTo>
                <a:lnTo>
                  <a:pt x="1666240" y="2887256"/>
                </a:lnTo>
                <a:lnTo>
                  <a:pt x="1527556" y="2683091"/>
                </a:lnTo>
                <a:lnTo>
                  <a:pt x="1771650" y="2517279"/>
                </a:lnTo>
                <a:lnTo>
                  <a:pt x="1937461" y="2761361"/>
                </a:lnTo>
                <a:lnTo>
                  <a:pt x="1937461" y="2703030"/>
                </a:lnTo>
                <a:lnTo>
                  <a:pt x="1798777" y="2498852"/>
                </a:lnTo>
                <a:lnTo>
                  <a:pt x="2042871" y="2333053"/>
                </a:lnTo>
                <a:lnTo>
                  <a:pt x="2208669" y="2577134"/>
                </a:lnTo>
                <a:lnTo>
                  <a:pt x="2208669" y="2518778"/>
                </a:lnTo>
                <a:lnTo>
                  <a:pt x="2069998" y="2314625"/>
                </a:lnTo>
                <a:lnTo>
                  <a:pt x="2314092" y="2148814"/>
                </a:lnTo>
                <a:lnTo>
                  <a:pt x="2479891" y="2392908"/>
                </a:lnTo>
                <a:lnTo>
                  <a:pt x="2479891" y="2334552"/>
                </a:lnTo>
                <a:lnTo>
                  <a:pt x="2341219" y="2130399"/>
                </a:lnTo>
                <a:lnTo>
                  <a:pt x="2585313" y="1964588"/>
                </a:lnTo>
                <a:lnTo>
                  <a:pt x="2751112" y="2208669"/>
                </a:lnTo>
                <a:lnTo>
                  <a:pt x="2751112" y="2150338"/>
                </a:lnTo>
                <a:lnTo>
                  <a:pt x="2612428" y="1946160"/>
                </a:lnTo>
                <a:lnTo>
                  <a:pt x="2856534" y="1780349"/>
                </a:lnTo>
                <a:lnTo>
                  <a:pt x="3022333" y="2024443"/>
                </a:lnTo>
                <a:lnTo>
                  <a:pt x="3022333" y="1966112"/>
                </a:lnTo>
                <a:lnTo>
                  <a:pt x="2883649" y="1761934"/>
                </a:lnTo>
                <a:lnTo>
                  <a:pt x="3127756" y="1596123"/>
                </a:lnTo>
                <a:lnTo>
                  <a:pt x="3293554" y="1840217"/>
                </a:lnTo>
                <a:lnTo>
                  <a:pt x="3293554" y="1781860"/>
                </a:lnTo>
                <a:lnTo>
                  <a:pt x="3154870" y="1577708"/>
                </a:lnTo>
                <a:lnTo>
                  <a:pt x="3398964" y="1411897"/>
                </a:lnTo>
                <a:lnTo>
                  <a:pt x="3564763" y="1655991"/>
                </a:lnTo>
                <a:lnTo>
                  <a:pt x="3564763" y="1597634"/>
                </a:lnTo>
                <a:lnTo>
                  <a:pt x="3426091" y="1393469"/>
                </a:lnTo>
                <a:lnTo>
                  <a:pt x="3670185" y="1227670"/>
                </a:lnTo>
                <a:lnTo>
                  <a:pt x="3835984" y="1471752"/>
                </a:lnTo>
                <a:lnTo>
                  <a:pt x="3835984" y="1413408"/>
                </a:lnTo>
                <a:lnTo>
                  <a:pt x="3697313" y="1209243"/>
                </a:lnTo>
                <a:lnTo>
                  <a:pt x="3941407" y="1043432"/>
                </a:lnTo>
                <a:lnTo>
                  <a:pt x="4107205" y="1287526"/>
                </a:lnTo>
                <a:lnTo>
                  <a:pt x="4107205" y="1229169"/>
                </a:lnTo>
                <a:lnTo>
                  <a:pt x="3968521" y="1025017"/>
                </a:lnTo>
                <a:lnTo>
                  <a:pt x="4212615" y="859205"/>
                </a:lnTo>
                <a:lnTo>
                  <a:pt x="4378426" y="1103299"/>
                </a:lnTo>
                <a:lnTo>
                  <a:pt x="4378426" y="1044930"/>
                </a:lnTo>
                <a:lnTo>
                  <a:pt x="4194187" y="773696"/>
                </a:lnTo>
                <a:lnTo>
                  <a:pt x="4194187" y="832078"/>
                </a:lnTo>
                <a:lnTo>
                  <a:pt x="3950093" y="997877"/>
                </a:lnTo>
                <a:lnTo>
                  <a:pt x="3922979" y="957961"/>
                </a:lnTo>
                <a:lnTo>
                  <a:pt x="3922979" y="1016304"/>
                </a:lnTo>
                <a:lnTo>
                  <a:pt x="3678885" y="1182116"/>
                </a:lnTo>
                <a:lnTo>
                  <a:pt x="3651758" y="1142187"/>
                </a:lnTo>
                <a:lnTo>
                  <a:pt x="3651758" y="1200531"/>
                </a:lnTo>
                <a:lnTo>
                  <a:pt x="3407664" y="1366342"/>
                </a:lnTo>
                <a:lnTo>
                  <a:pt x="3380536" y="1326413"/>
                </a:lnTo>
                <a:lnTo>
                  <a:pt x="3380536" y="1384769"/>
                </a:lnTo>
                <a:lnTo>
                  <a:pt x="3136442" y="1550581"/>
                </a:lnTo>
                <a:lnTo>
                  <a:pt x="3109328" y="1510665"/>
                </a:lnTo>
                <a:lnTo>
                  <a:pt x="3109328" y="1568996"/>
                </a:lnTo>
                <a:lnTo>
                  <a:pt x="2865221" y="1734807"/>
                </a:lnTo>
                <a:lnTo>
                  <a:pt x="2838107" y="1694903"/>
                </a:lnTo>
                <a:lnTo>
                  <a:pt x="2838107" y="1753222"/>
                </a:lnTo>
                <a:lnTo>
                  <a:pt x="2594000" y="1919033"/>
                </a:lnTo>
                <a:lnTo>
                  <a:pt x="2566886" y="1879130"/>
                </a:lnTo>
                <a:lnTo>
                  <a:pt x="2566886" y="1937461"/>
                </a:lnTo>
                <a:lnTo>
                  <a:pt x="2322792" y="2103272"/>
                </a:lnTo>
                <a:lnTo>
                  <a:pt x="2295664" y="2063343"/>
                </a:lnTo>
                <a:lnTo>
                  <a:pt x="2295664" y="2121687"/>
                </a:lnTo>
                <a:lnTo>
                  <a:pt x="2051570" y="2287498"/>
                </a:lnTo>
                <a:lnTo>
                  <a:pt x="2024443" y="2247569"/>
                </a:lnTo>
                <a:lnTo>
                  <a:pt x="2024443" y="2305913"/>
                </a:lnTo>
                <a:lnTo>
                  <a:pt x="1780349" y="2471724"/>
                </a:lnTo>
                <a:lnTo>
                  <a:pt x="1753222" y="2431796"/>
                </a:lnTo>
                <a:lnTo>
                  <a:pt x="1753222" y="2490152"/>
                </a:lnTo>
                <a:lnTo>
                  <a:pt x="1509128" y="2655963"/>
                </a:lnTo>
                <a:lnTo>
                  <a:pt x="1482013" y="2616047"/>
                </a:lnTo>
                <a:lnTo>
                  <a:pt x="1482013" y="2674378"/>
                </a:lnTo>
                <a:lnTo>
                  <a:pt x="1237907" y="2840190"/>
                </a:lnTo>
                <a:lnTo>
                  <a:pt x="1210792" y="2800273"/>
                </a:lnTo>
                <a:lnTo>
                  <a:pt x="1210792" y="2858605"/>
                </a:lnTo>
                <a:lnTo>
                  <a:pt x="966698" y="3024416"/>
                </a:lnTo>
                <a:lnTo>
                  <a:pt x="939571" y="2984487"/>
                </a:lnTo>
                <a:lnTo>
                  <a:pt x="939571" y="3042831"/>
                </a:lnTo>
                <a:lnTo>
                  <a:pt x="695477" y="3208642"/>
                </a:lnTo>
                <a:lnTo>
                  <a:pt x="668350" y="3168713"/>
                </a:lnTo>
                <a:lnTo>
                  <a:pt x="668350" y="3227070"/>
                </a:lnTo>
                <a:lnTo>
                  <a:pt x="424256" y="3392868"/>
                </a:lnTo>
                <a:lnTo>
                  <a:pt x="258457" y="3148774"/>
                </a:lnTo>
                <a:lnTo>
                  <a:pt x="502551" y="2982976"/>
                </a:lnTo>
                <a:lnTo>
                  <a:pt x="668350" y="3227070"/>
                </a:lnTo>
                <a:lnTo>
                  <a:pt x="668350" y="3168713"/>
                </a:lnTo>
                <a:lnTo>
                  <a:pt x="529666" y="2964548"/>
                </a:lnTo>
                <a:lnTo>
                  <a:pt x="773772" y="2798737"/>
                </a:lnTo>
                <a:lnTo>
                  <a:pt x="939571" y="3042831"/>
                </a:lnTo>
                <a:lnTo>
                  <a:pt x="939571" y="2984487"/>
                </a:lnTo>
                <a:lnTo>
                  <a:pt x="800887" y="2780309"/>
                </a:lnTo>
                <a:lnTo>
                  <a:pt x="1044981" y="2614511"/>
                </a:lnTo>
                <a:lnTo>
                  <a:pt x="1210792" y="2858605"/>
                </a:lnTo>
                <a:lnTo>
                  <a:pt x="1210792" y="2800273"/>
                </a:lnTo>
                <a:lnTo>
                  <a:pt x="1072108" y="2596083"/>
                </a:lnTo>
                <a:lnTo>
                  <a:pt x="1316202" y="2430284"/>
                </a:lnTo>
                <a:lnTo>
                  <a:pt x="1482013" y="2674378"/>
                </a:lnTo>
                <a:lnTo>
                  <a:pt x="1482013" y="2616047"/>
                </a:lnTo>
                <a:lnTo>
                  <a:pt x="1343317" y="2411857"/>
                </a:lnTo>
                <a:lnTo>
                  <a:pt x="1587423" y="2246045"/>
                </a:lnTo>
                <a:lnTo>
                  <a:pt x="1753222" y="2490152"/>
                </a:lnTo>
                <a:lnTo>
                  <a:pt x="1753222" y="2431796"/>
                </a:lnTo>
                <a:lnTo>
                  <a:pt x="1614538" y="2227630"/>
                </a:lnTo>
                <a:lnTo>
                  <a:pt x="1858645" y="2061819"/>
                </a:lnTo>
                <a:lnTo>
                  <a:pt x="2024443" y="2305913"/>
                </a:lnTo>
                <a:lnTo>
                  <a:pt x="2024443" y="2247569"/>
                </a:lnTo>
                <a:lnTo>
                  <a:pt x="1885772" y="2043391"/>
                </a:lnTo>
                <a:lnTo>
                  <a:pt x="2129866" y="1877593"/>
                </a:lnTo>
                <a:lnTo>
                  <a:pt x="2295664" y="2121687"/>
                </a:lnTo>
                <a:lnTo>
                  <a:pt x="2295664" y="2063343"/>
                </a:lnTo>
                <a:lnTo>
                  <a:pt x="2156980" y="1859165"/>
                </a:lnTo>
                <a:lnTo>
                  <a:pt x="2401074" y="1693367"/>
                </a:lnTo>
                <a:lnTo>
                  <a:pt x="2566886" y="1937461"/>
                </a:lnTo>
                <a:lnTo>
                  <a:pt x="2566886" y="1879130"/>
                </a:lnTo>
                <a:lnTo>
                  <a:pt x="2428189" y="1674939"/>
                </a:lnTo>
                <a:lnTo>
                  <a:pt x="2672296" y="1509128"/>
                </a:lnTo>
                <a:lnTo>
                  <a:pt x="2838107" y="1753222"/>
                </a:lnTo>
                <a:lnTo>
                  <a:pt x="2838107" y="1694903"/>
                </a:lnTo>
                <a:lnTo>
                  <a:pt x="2699410" y="1490713"/>
                </a:lnTo>
                <a:lnTo>
                  <a:pt x="2943517" y="1324902"/>
                </a:lnTo>
                <a:lnTo>
                  <a:pt x="3109328" y="1568996"/>
                </a:lnTo>
                <a:lnTo>
                  <a:pt x="3109328" y="1510665"/>
                </a:lnTo>
                <a:lnTo>
                  <a:pt x="2970644" y="1306474"/>
                </a:lnTo>
                <a:lnTo>
                  <a:pt x="3214725" y="1140675"/>
                </a:lnTo>
                <a:lnTo>
                  <a:pt x="3380536" y="1384769"/>
                </a:lnTo>
                <a:lnTo>
                  <a:pt x="3380536" y="1326413"/>
                </a:lnTo>
                <a:lnTo>
                  <a:pt x="3241852" y="1122248"/>
                </a:lnTo>
                <a:lnTo>
                  <a:pt x="3485959" y="956437"/>
                </a:lnTo>
                <a:lnTo>
                  <a:pt x="3651758" y="1200531"/>
                </a:lnTo>
                <a:lnTo>
                  <a:pt x="3651758" y="1142187"/>
                </a:lnTo>
                <a:lnTo>
                  <a:pt x="3513074" y="938022"/>
                </a:lnTo>
                <a:lnTo>
                  <a:pt x="3757168" y="772210"/>
                </a:lnTo>
                <a:lnTo>
                  <a:pt x="3922979" y="1016304"/>
                </a:lnTo>
                <a:lnTo>
                  <a:pt x="3922979" y="957961"/>
                </a:lnTo>
                <a:lnTo>
                  <a:pt x="3784295" y="753783"/>
                </a:lnTo>
                <a:lnTo>
                  <a:pt x="4028389" y="587984"/>
                </a:lnTo>
                <a:lnTo>
                  <a:pt x="4194187" y="832078"/>
                </a:lnTo>
                <a:lnTo>
                  <a:pt x="4194187" y="773696"/>
                </a:lnTo>
                <a:lnTo>
                  <a:pt x="4009961" y="502475"/>
                </a:lnTo>
                <a:lnTo>
                  <a:pt x="4009961" y="560857"/>
                </a:lnTo>
                <a:lnTo>
                  <a:pt x="3765867" y="726668"/>
                </a:lnTo>
                <a:lnTo>
                  <a:pt x="3738753" y="686752"/>
                </a:lnTo>
                <a:lnTo>
                  <a:pt x="3738753" y="745083"/>
                </a:lnTo>
                <a:lnTo>
                  <a:pt x="3494659" y="910894"/>
                </a:lnTo>
                <a:lnTo>
                  <a:pt x="3467531" y="870966"/>
                </a:lnTo>
                <a:lnTo>
                  <a:pt x="3467531" y="929322"/>
                </a:lnTo>
                <a:lnTo>
                  <a:pt x="3223437" y="1095121"/>
                </a:lnTo>
                <a:lnTo>
                  <a:pt x="3196310" y="1055192"/>
                </a:lnTo>
                <a:lnTo>
                  <a:pt x="3196310" y="1113548"/>
                </a:lnTo>
                <a:lnTo>
                  <a:pt x="2952216" y="1279359"/>
                </a:lnTo>
                <a:lnTo>
                  <a:pt x="2925102" y="1239443"/>
                </a:lnTo>
                <a:lnTo>
                  <a:pt x="2925102" y="1297774"/>
                </a:lnTo>
                <a:lnTo>
                  <a:pt x="2680995" y="1463586"/>
                </a:lnTo>
                <a:lnTo>
                  <a:pt x="2653881" y="1423682"/>
                </a:lnTo>
                <a:lnTo>
                  <a:pt x="2653881" y="1482001"/>
                </a:lnTo>
                <a:lnTo>
                  <a:pt x="2409774" y="1647825"/>
                </a:lnTo>
                <a:lnTo>
                  <a:pt x="2382659" y="1607908"/>
                </a:lnTo>
                <a:lnTo>
                  <a:pt x="2382659" y="1666240"/>
                </a:lnTo>
                <a:lnTo>
                  <a:pt x="2138565" y="1832051"/>
                </a:lnTo>
                <a:lnTo>
                  <a:pt x="2111438" y="1792122"/>
                </a:lnTo>
                <a:lnTo>
                  <a:pt x="2111438" y="1850478"/>
                </a:lnTo>
                <a:lnTo>
                  <a:pt x="1867344" y="2016277"/>
                </a:lnTo>
                <a:lnTo>
                  <a:pt x="1840217" y="1976348"/>
                </a:lnTo>
                <a:lnTo>
                  <a:pt x="1840217" y="2034705"/>
                </a:lnTo>
                <a:lnTo>
                  <a:pt x="1596123" y="2200503"/>
                </a:lnTo>
                <a:lnTo>
                  <a:pt x="1568996" y="2160574"/>
                </a:lnTo>
                <a:lnTo>
                  <a:pt x="1568996" y="2218931"/>
                </a:lnTo>
                <a:lnTo>
                  <a:pt x="1324902" y="2384742"/>
                </a:lnTo>
                <a:lnTo>
                  <a:pt x="1297787" y="2344839"/>
                </a:lnTo>
                <a:lnTo>
                  <a:pt x="1297787" y="2403157"/>
                </a:lnTo>
                <a:lnTo>
                  <a:pt x="1053680" y="2568968"/>
                </a:lnTo>
                <a:lnTo>
                  <a:pt x="1026566" y="2529052"/>
                </a:lnTo>
                <a:lnTo>
                  <a:pt x="1026566" y="2587383"/>
                </a:lnTo>
                <a:lnTo>
                  <a:pt x="782459" y="2753195"/>
                </a:lnTo>
                <a:lnTo>
                  <a:pt x="755345" y="2713278"/>
                </a:lnTo>
                <a:lnTo>
                  <a:pt x="755345" y="2771622"/>
                </a:lnTo>
                <a:lnTo>
                  <a:pt x="511251" y="2937421"/>
                </a:lnTo>
                <a:lnTo>
                  <a:pt x="484124" y="2897492"/>
                </a:lnTo>
                <a:lnTo>
                  <a:pt x="484124" y="2955848"/>
                </a:lnTo>
                <a:lnTo>
                  <a:pt x="240030" y="3121647"/>
                </a:lnTo>
                <a:lnTo>
                  <a:pt x="74218" y="2877553"/>
                </a:lnTo>
                <a:lnTo>
                  <a:pt x="318312" y="2711754"/>
                </a:lnTo>
                <a:lnTo>
                  <a:pt x="484124" y="2955848"/>
                </a:lnTo>
                <a:lnTo>
                  <a:pt x="484124" y="2897492"/>
                </a:lnTo>
                <a:lnTo>
                  <a:pt x="345440" y="2693327"/>
                </a:lnTo>
                <a:lnTo>
                  <a:pt x="589534" y="2527516"/>
                </a:lnTo>
                <a:lnTo>
                  <a:pt x="755345" y="2771622"/>
                </a:lnTo>
                <a:lnTo>
                  <a:pt x="755345" y="2713278"/>
                </a:lnTo>
                <a:lnTo>
                  <a:pt x="616661" y="2509101"/>
                </a:lnTo>
                <a:lnTo>
                  <a:pt x="860755" y="2343289"/>
                </a:lnTo>
                <a:lnTo>
                  <a:pt x="1026566" y="2587383"/>
                </a:lnTo>
                <a:lnTo>
                  <a:pt x="1026566" y="2529052"/>
                </a:lnTo>
                <a:lnTo>
                  <a:pt x="887882" y="2324874"/>
                </a:lnTo>
                <a:lnTo>
                  <a:pt x="1131976" y="2159063"/>
                </a:lnTo>
                <a:lnTo>
                  <a:pt x="1297787" y="2403157"/>
                </a:lnTo>
                <a:lnTo>
                  <a:pt x="1297787" y="2344839"/>
                </a:lnTo>
                <a:lnTo>
                  <a:pt x="1159090" y="2140648"/>
                </a:lnTo>
                <a:lnTo>
                  <a:pt x="1403184" y="1974837"/>
                </a:lnTo>
                <a:lnTo>
                  <a:pt x="1568996" y="2218931"/>
                </a:lnTo>
                <a:lnTo>
                  <a:pt x="1568996" y="2160574"/>
                </a:lnTo>
                <a:lnTo>
                  <a:pt x="1430312" y="1956409"/>
                </a:lnTo>
                <a:lnTo>
                  <a:pt x="1674406" y="1790598"/>
                </a:lnTo>
                <a:lnTo>
                  <a:pt x="1840217" y="2034705"/>
                </a:lnTo>
                <a:lnTo>
                  <a:pt x="1840217" y="1976348"/>
                </a:lnTo>
                <a:lnTo>
                  <a:pt x="1701533" y="1772170"/>
                </a:lnTo>
                <a:lnTo>
                  <a:pt x="1945627" y="1606372"/>
                </a:lnTo>
                <a:lnTo>
                  <a:pt x="2111438" y="1850478"/>
                </a:lnTo>
                <a:lnTo>
                  <a:pt x="2111438" y="1792122"/>
                </a:lnTo>
                <a:lnTo>
                  <a:pt x="1972754" y="1587944"/>
                </a:lnTo>
                <a:lnTo>
                  <a:pt x="2216848" y="1422146"/>
                </a:lnTo>
                <a:lnTo>
                  <a:pt x="2382659" y="1666240"/>
                </a:lnTo>
                <a:lnTo>
                  <a:pt x="2382659" y="1607908"/>
                </a:lnTo>
                <a:lnTo>
                  <a:pt x="2243963" y="1403718"/>
                </a:lnTo>
                <a:lnTo>
                  <a:pt x="2488069" y="1237907"/>
                </a:lnTo>
                <a:lnTo>
                  <a:pt x="2653881" y="1482001"/>
                </a:lnTo>
                <a:lnTo>
                  <a:pt x="2653881" y="1423682"/>
                </a:lnTo>
                <a:lnTo>
                  <a:pt x="2515184" y="1219492"/>
                </a:lnTo>
                <a:lnTo>
                  <a:pt x="2759291" y="1053680"/>
                </a:lnTo>
                <a:lnTo>
                  <a:pt x="2925102" y="1297774"/>
                </a:lnTo>
                <a:lnTo>
                  <a:pt x="2925102" y="1239443"/>
                </a:lnTo>
                <a:lnTo>
                  <a:pt x="2786405" y="1035253"/>
                </a:lnTo>
                <a:lnTo>
                  <a:pt x="3030499" y="869454"/>
                </a:lnTo>
                <a:lnTo>
                  <a:pt x="3196310" y="1113548"/>
                </a:lnTo>
                <a:lnTo>
                  <a:pt x="3196310" y="1055192"/>
                </a:lnTo>
                <a:lnTo>
                  <a:pt x="3057626" y="851027"/>
                </a:lnTo>
                <a:lnTo>
                  <a:pt x="3301720" y="685215"/>
                </a:lnTo>
                <a:lnTo>
                  <a:pt x="3467531" y="929322"/>
                </a:lnTo>
                <a:lnTo>
                  <a:pt x="3467531" y="870966"/>
                </a:lnTo>
                <a:lnTo>
                  <a:pt x="3328847" y="666800"/>
                </a:lnTo>
                <a:lnTo>
                  <a:pt x="3572941" y="500989"/>
                </a:lnTo>
                <a:lnTo>
                  <a:pt x="3738753" y="745083"/>
                </a:lnTo>
                <a:lnTo>
                  <a:pt x="3738753" y="686752"/>
                </a:lnTo>
                <a:lnTo>
                  <a:pt x="3600069" y="482561"/>
                </a:lnTo>
                <a:lnTo>
                  <a:pt x="3844163" y="316763"/>
                </a:lnTo>
                <a:lnTo>
                  <a:pt x="4009961" y="560857"/>
                </a:lnTo>
                <a:lnTo>
                  <a:pt x="4009961" y="502475"/>
                </a:lnTo>
                <a:lnTo>
                  <a:pt x="3825735" y="231267"/>
                </a:lnTo>
                <a:lnTo>
                  <a:pt x="3825735" y="289648"/>
                </a:lnTo>
                <a:lnTo>
                  <a:pt x="3581641" y="455447"/>
                </a:lnTo>
                <a:lnTo>
                  <a:pt x="3554526" y="415531"/>
                </a:lnTo>
                <a:lnTo>
                  <a:pt x="3554526" y="473875"/>
                </a:lnTo>
                <a:lnTo>
                  <a:pt x="3310432" y="639686"/>
                </a:lnTo>
                <a:lnTo>
                  <a:pt x="3283305" y="599757"/>
                </a:lnTo>
                <a:lnTo>
                  <a:pt x="3283305" y="658114"/>
                </a:lnTo>
                <a:lnTo>
                  <a:pt x="3039211" y="823912"/>
                </a:lnTo>
                <a:lnTo>
                  <a:pt x="3012084" y="783983"/>
                </a:lnTo>
                <a:lnTo>
                  <a:pt x="3012084" y="842340"/>
                </a:lnTo>
                <a:lnTo>
                  <a:pt x="2767990" y="1008151"/>
                </a:lnTo>
                <a:lnTo>
                  <a:pt x="2740876" y="968235"/>
                </a:lnTo>
                <a:lnTo>
                  <a:pt x="2740876" y="1026566"/>
                </a:lnTo>
                <a:lnTo>
                  <a:pt x="2496769" y="1192377"/>
                </a:lnTo>
                <a:lnTo>
                  <a:pt x="2469654" y="1152461"/>
                </a:lnTo>
                <a:lnTo>
                  <a:pt x="2469654" y="1210792"/>
                </a:lnTo>
                <a:lnTo>
                  <a:pt x="2225548" y="1376603"/>
                </a:lnTo>
                <a:lnTo>
                  <a:pt x="2198433" y="1336700"/>
                </a:lnTo>
                <a:lnTo>
                  <a:pt x="2198433" y="1395031"/>
                </a:lnTo>
                <a:lnTo>
                  <a:pt x="1954339" y="1560842"/>
                </a:lnTo>
                <a:lnTo>
                  <a:pt x="1927212" y="1520913"/>
                </a:lnTo>
                <a:lnTo>
                  <a:pt x="1927212" y="1579270"/>
                </a:lnTo>
                <a:lnTo>
                  <a:pt x="1683118" y="1745068"/>
                </a:lnTo>
                <a:lnTo>
                  <a:pt x="1655991" y="1705140"/>
                </a:lnTo>
                <a:lnTo>
                  <a:pt x="1655991" y="1763496"/>
                </a:lnTo>
                <a:lnTo>
                  <a:pt x="1411897" y="1929295"/>
                </a:lnTo>
                <a:lnTo>
                  <a:pt x="1384769" y="1889366"/>
                </a:lnTo>
                <a:lnTo>
                  <a:pt x="1384769" y="1947710"/>
                </a:lnTo>
                <a:lnTo>
                  <a:pt x="1140675" y="2113521"/>
                </a:lnTo>
                <a:lnTo>
                  <a:pt x="1113548" y="2073592"/>
                </a:lnTo>
                <a:lnTo>
                  <a:pt x="1113548" y="2131936"/>
                </a:lnTo>
                <a:lnTo>
                  <a:pt x="869454" y="2297747"/>
                </a:lnTo>
                <a:lnTo>
                  <a:pt x="842327" y="2257818"/>
                </a:lnTo>
                <a:lnTo>
                  <a:pt x="842327" y="2316175"/>
                </a:lnTo>
                <a:lnTo>
                  <a:pt x="598233" y="2481973"/>
                </a:lnTo>
                <a:lnTo>
                  <a:pt x="571119" y="2442057"/>
                </a:lnTo>
                <a:lnTo>
                  <a:pt x="571119" y="2500401"/>
                </a:lnTo>
                <a:lnTo>
                  <a:pt x="327025" y="2666212"/>
                </a:lnTo>
                <a:lnTo>
                  <a:pt x="161213" y="2422118"/>
                </a:lnTo>
                <a:lnTo>
                  <a:pt x="405307" y="2256307"/>
                </a:lnTo>
                <a:lnTo>
                  <a:pt x="571119" y="2500401"/>
                </a:lnTo>
                <a:lnTo>
                  <a:pt x="571119" y="2442057"/>
                </a:lnTo>
                <a:lnTo>
                  <a:pt x="432435" y="2237879"/>
                </a:lnTo>
                <a:lnTo>
                  <a:pt x="676529" y="2072081"/>
                </a:lnTo>
                <a:lnTo>
                  <a:pt x="842327" y="2316175"/>
                </a:lnTo>
                <a:lnTo>
                  <a:pt x="842327" y="2257818"/>
                </a:lnTo>
                <a:lnTo>
                  <a:pt x="703643" y="2053653"/>
                </a:lnTo>
                <a:lnTo>
                  <a:pt x="947750" y="1887842"/>
                </a:lnTo>
                <a:lnTo>
                  <a:pt x="1113548" y="2131936"/>
                </a:lnTo>
                <a:lnTo>
                  <a:pt x="1113548" y="2073592"/>
                </a:lnTo>
                <a:lnTo>
                  <a:pt x="974864" y="1869427"/>
                </a:lnTo>
                <a:lnTo>
                  <a:pt x="1218958" y="1703616"/>
                </a:lnTo>
                <a:lnTo>
                  <a:pt x="1384769" y="1947710"/>
                </a:lnTo>
                <a:lnTo>
                  <a:pt x="1384769" y="1889366"/>
                </a:lnTo>
                <a:lnTo>
                  <a:pt x="1246085" y="1685201"/>
                </a:lnTo>
                <a:lnTo>
                  <a:pt x="1490179" y="1519389"/>
                </a:lnTo>
                <a:lnTo>
                  <a:pt x="1655991" y="1763496"/>
                </a:lnTo>
                <a:lnTo>
                  <a:pt x="1655991" y="1705140"/>
                </a:lnTo>
                <a:lnTo>
                  <a:pt x="1517307" y="1500962"/>
                </a:lnTo>
                <a:lnTo>
                  <a:pt x="1761401" y="1335163"/>
                </a:lnTo>
                <a:lnTo>
                  <a:pt x="1927212" y="1579270"/>
                </a:lnTo>
                <a:lnTo>
                  <a:pt x="1927212" y="1520913"/>
                </a:lnTo>
                <a:lnTo>
                  <a:pt x="1788528" y="1316736"/>
                </a:lnTo>
                <a:lnTo>
                  <a:pt x="2032622" y="1150924"/>
                </a:lnTo>
                <a:lnTo>
                  <a:pt x="2198433" y="1395031"/>
                </a:lnTo>
                <a:lnTo>
                  <a:pt x="2198433" y="1336700"/>
                </a:lnTo>
                <a:lnTo>
                  <a:pt x="2059736" y="1132509"/>
                </a:lnTo>
                <a:lnTo>
                  <a:pt x="2303843" y="966698"/>
                </a:lnTo>
                <a:lnTo>
                  <a:pt x="2469654" y="1210792"/>
                </a:lnTo>
                <a:lnTo>
                  <a:pt x="2469654" y="1152461"/>
                </a:lnTo>
                <a:lnTo>
                  <a:pt x="2330958" y="948270"/>
                </a:lnTo>
                <a:lnTo>
                  <a:pt x="2575064" y="782459"/>
                </a:lnTo>
                <a:lnTo>
                  <a:pt x="2740876" y="1026566"/>
                </a:lnTo>
                <a:lnTo>
                  <a:pt x="2740876" y="968235"/>
                </a:lnTo>
                <a:lnTo>
                  <a:pt x="2602179" y="764044"/>
                </a:lnTo>
                <a:lnTo>
                  <a:pt x="2846273" y="598246"/>
                </a:lnTo>
                <a:lnTo>
                  <a:pt x="3012084" y="842340"/>
                </a:lnTo>
                <a:lnTo>
                  <a:pt x="3012084" y="783983"/>
                </a:lnTo>
                <a:lnTo>
                  <a:pt x="2873400" y="579818"/>
                </a:lnTo>
                <a:lnTo>
                  <a:pt x="3117494" y="414007"/>
                </a:lnTo>
                <a:lnTo>
                  <a:pt x="3283305" y="658114"/>
                </a:lnTo>
                <a:lnTo>
                  <a:pt x="3283305" y="599757"/>
                </a:lnTo>
                <a:lnTo>
                  <a:pt x="3144621" y="395579"/>
                </a:lnTo>
                <a:lnTo>
                  <a:pt x="3388715" y="229781"/>
                </a:lnTo>
                <a:lnTo>
                  <a:pt x="3554526" y="473875"/>
                </a:lnTo>
                <a:lnTo>
                  <a:pt x="3554526" y="415531"/>
                </a:lnTo>
                <a:lnTo>
                  <a:pt x="3415842" y="211353"/>
                </a:lnTo>
                <a:lnTo>
                  <a:pt x="3659936" y="45542"/>
                </a:lnTo>
                <a:lnTo>
                  <a:pt x="3825735" y="289648"/>
                </a:lnTo>
                <a:lnTo>
                  <a:pt x="3825735" y="231267"/>
                </a:lnTo>
                <a:lnTo>
                  <a:pt x="3668649" y="0"/>
                </a:lnTo>
                <a:lnTo>
                  <a:pt x="0" y="2491994"/>
                </a:lnTo>
                <a:lnTo>
                  <a:pt x="0" y="2531618"/>
                </a:lnTo>
                <a:lnTo>
                  <a:pt x="134086" y="2440533"/>
                </a:lnTo>
                <a:lnTo>
                  <a:pt x="299897" y="2684627"/>
                </a:lnTo>
                <a:lnTo>
                  <a:pt x="55803" y="2850438"/>
                </a:lnTo>
                <a:lnTo>
                  <a:pt x="0" y="2768269"/>
                </a:lnTo>
                <a:lnTo>
                  <a:pt x="0" y="2826613"/>
                </a:lnTo>
                <a:lnTo>
                  <a:pt x="28676" y="2868853"/>
                </a:lnTo>
                <a:lnTo>
                  <a:pt x="0" y="2888335"/>
                </a:lnTo>
                <a:lnTo>
                  <a:pt x="0" y="2927972"/>
                </a:lnTo>
                <a:lnTo>
                  <a:pt x="47104" y="2895981"/>
                </a:lnTo>
                <a:lnTo>
                  <a:pt x="212915" y="3140075"/>
                </a:lnTo>
                <a:lnTo>
                  <a:pt x="0" y="3284690"/>
                </a:lnTo>
                <a:lnTo>
                  <a:pt x="0" y="3324326"/>
                </a:lnTo>
                <a:lnTo>
                  <a:pt x="231330" y="3167202"/>
                </a:lnTo>
                <a:lnTo>
                  <a:pt x="397141" y="3411296"/>
                </a:lnTo>
                <a:lnTo>
                  <a:pt x="153047" y="3577107"/>
                </a:lnTo>
                <a:lnTo>
                  <a:pt x="0" y="3351784"/>
                </a:lnTo>
                <a:lnTo>
                  <a:pt x="0" y="3410127"/>
                </a:lnTo>
                <a:lnTo>
                  <a:pt x="125920" y="3595522"/>
                </a:lnTo>
                <a:lnTo>
                  <a:pt x="0" y="3681057"/>
                </a:lnTo>
                <a:lnTo>
                  <a:pt x="0" y="3720693"/>
                </a:lnTo>
                <a:lnTo>
                  <a:pt x="144348" y="3622649"/>
                </a:lnTo>
                <a:lnTo>
                  <a:pt x="310146" y="3866743"/>
                </a:lnTo>
                <a:lnTo>
                  <a:pt x="66052" y="4032554"/>
                </a:lnTo>
                <a:lnTo>
                  <a:pt x="0" y="3935298"/>
                </a:lnTo>
                <a:lnTo>
                  <a:pt x="0" y="3993642"/>
                </a:lnTo>
                <a:lnTo>
                  <a:pt x="38925" y="4050969"/>
                </a:lnTo>
                <a:lnTo>
                  <a:pt x="0" y="4077411"/>
                </a:lnTo>
                <a:lnTo>
                  <a:pt x="0" y="4117048"/>
                </a:lnTo>
                <a:lnTo>
                  <a:pt x="57353" y="4078097"/>
                </a:lnTo>
                <a:lnTo>
                  <a:pt x="223164" y="4322191"/>
                </a:lnTo>
                <a:lnTo>
                  <a:pt x="0" y="4473778"/>
                </a:lnTo>
                <a:lnTo>
                  <a:pt x="0" y="4513415"/>
                </a:lnTo>
                <a:lnTo>
                  <a:pt x="241592" y="4349318"/>
                </a:lnTo>
                <a:lnTo>
                  <a:pt x="407390" y="4593412"/>
                </a:lnTo>
                <a:lnTo>
                  <a:pt x="163296" y="4759210"/>
                </a:lnTo>
                <a:lnTo>
                  <a:pt x="0" y="4518799"/>
                </a:lnTo>
                <a:lnTo>
                  <a:pt x="0" y="4577156"/>
                </a:lnTo>
                <a:lnTo>
                  <a:pt x="136169" y="4777638"/>
                </a:lnTo>
                <a:lnTo>
                  <a:pt x="0" y="4870132"/>
                </a:lnTo>
                <a:lnTo>
                  <a:pt x="0" y="4909769"/>
                </a:lnTo>
                <a:lnTo>
                  <a:pt x="154597" y="4804765"/>
                </a:lnTo>
                <a:lnTo>
                  <a:pt x="320408" y="5048859"/>
                </a:lnTo>
                <a:lnTo>
                  <a:pt x="76301" y="5214671"/>
                </a:lnTo>
                <a:lnTo>
                  <a:pt x="0" y="5102314"/>
                </a:lnTo>
                <a:lnTo>
                  <a:pt x="0" y="5160670"/>
                </a:lnTo>
                <a:lnTo>
                  <a:pt x="49187" y="5233098"/>
                </a:lnTo>
                <a:lnTo>
                  <a:pt x="0" y="5266499"/>
                </a:lnTo>
                <a:lnTo>
                  <a:pt x="0" y="5306136"/>
                </a:lnTo>
                <a:lnTo>
                  <a:pt x="67602" y="5260213"/>
                </a:lnTo>
                <a:lnTo>
                  <a:pt x="233413" y="5504307"/>
                </a:lnTo>
                <a:lnTo>
                  <a:pt x="0" y="5662854"/>
                </a:lnTo>
                <a:lnTo>
                  <a:pt x="0" y="5685828"/>
                </a:lnTo>
                <a:lnTo>
                  <a:pt x="0" y="5702490"/>
                </a:lnTo>
                <a:lnTo>
                  <a:pt x="0" y="5744184"/>
                </a:lnTo>
                <a:lnTo>
                  <a:pt x="146418" y="5959754"/>
                </a:lnTo>
                <a:lnTo>
                  <a:pt x="0" y="6059208"/>
                </a:lnTo>
                <a:lnTo>
                  <a:pt x="0" y="6098845"/>
                </a:lnTo>
                <a:lnTo>
                  <a:pt x="164846" y="5986881"/>
                </a:lnTo>
                <a:lnTo>
                  <a:pt x="330657" y="6230975"/>
                </a:lnTo>
                <a:lnTo>
                  <a:pt x="86550" y="6396787"/>
                </a:lnTo>
                <a:lnTo>
                  <a:pt x="0" y="6269342"/>
                </a:lnTo>
                <a:lnTo>
                  <a:pt x="0" y="6327699"/>
                </a:lnTo>
                <a:lnTo>
                  <a:pt x="59436" y="6415214"/>
                </a:lnTo>
                <a:lnTo>
                  <a:pt x="0" y="6455575"/>
                </a:lnTo>
                <a:lnTo>
                  <a:pt x="0" y="6495212"/>
                </a:lnTo>
                <a:lnTo>
                  <a:pt x="77851" y="6442329"/>
                </a:lnTo>
                <a:lnTo>
                  <a:pt x="243662" y="6686423"/>
                </a:lnTo>
                <a:lnTo>
                  <a:pt x="0" y="6851929"/>
                </a:lnTo>
                <a:lnTo>
                  <a:pt x="0" y="6852856"/>
                </a:lnTo>
                <a:lnTo>
                  <a:pt x="0" y="6891566"/>
                </a:lnTo>
                <a:lnTo>
                  <a:pt x="0" y="6911213"/>
                </a:lnTo>
                <a:lnTo>
                  <a:pt x="156667" y="7141870"/>
                </a:lnTo>
                <a:lnTo>
                  <a:pt x="0" y="7248296"/>
                </a:lnTo>
                <a:lnTo>
                  <a:pt x="0" y="7287933"/>
                </a:lnTo>
                <a:lnTo>
                  <a:pt x="175094" y="7168997"/>
                </a:lnTo>
                <a:lnTo>
                  <a:pt x="340906" y="7413091"/>
                </a:lnTo>
                <a:lnTo>
                  <a:pt x="96799" y="7578903"/>
                </a:lnTo>
                <a:lnTo>
                  <a:pt x="0" y="7436371"/>
                </a:lnTo>
                <a:lnTo>
                  <a:pt x="0" y="7494714"/>
                </a:lnTo>
                <a:lnTo>
                  <a:pt x="69684" y="7597318"/>
                </a:lnTo>
                <a:lnTo>
                  <a:pt x="0" y="7644651"/>
                </a:lnTo>
                <a:lnTo>
                  <a:pt x="0" y="7684287"/>
                </a:lnTo>
                <a:lnTo>
                  <a:pt x="88112" y="7624445"/>
                </a:lnTo>
                <a:lnTo>
                  <a:pt x="253911" y="7868539"/>
                </a:lnTo>
                <a:lnTo>
                  <a:pt x="9817" y="8034350"/>
                </a:lnTo>
                <a:lnTo>
                  <a:pt x="0" y="8019885"/>
                </a:lnTo>
                <a:lnTo>
                  <a:pt x="0" y="8041018"/>
                </a:lnTo>
                <a:lnTo>
                  <a:pt x="0" y="8078229"/>
                </a:lnTo>
                <a:lnTo>
                  <a:pt x="0" y="8080654"/>
                </a:lnTo>
                <a:lnTo>
                  <a:pt x="1117" y="8079892"/>
                </a:lnTo>
                <a:lnTo>
                  <a:pt x="152819" y="8303209"/>
                </a:lnTo>
                <a:lnTo>
                  <a:pt x="192455" y="8303209"/>
                </a:lnTo>
                <a:lnTo>
                  <a:pt x="28244" y="8061477"/>
                </a:lnTo>
                <a:lnTo>
                  <a:pt x="272338" y="7895666"/>
                </a:lnTo>
                <a:lnTo>
                  <a:pt x="438137" y="8139760"/>
                </a:lnTo>
                <a:lnTo>
                  <a:pt x="197497" y="8303209"/>
                </a:lnTo>
                <a:lnTo>
                  <a:pt x="255854" y="8303209"/>
                </a:lnTo>
                <a:lnTo>
                  <a:pt x="456565" y="8166875"/>
                </a:lnTo>
                <a:lnTo>
                  <a:pt x="549173" y="8303209"/>
                </a:lnTo>
                <a:lnTo>
                  <a:pt x="588810" y="8303209"/>
                </a:lnTo>
                <a:lnTo>
                  <a:pt x="483679" y="8148460"/>
                </a:lnTo>
                <a:lnTo>
                  <a:pt x="727786" y="7982648"/>
                </a:lnTo>
                <a:lnTo>
                  <a:pt x="893584" y="8226742"/>
                </a:lnTo>
                <a:lnTo>
                  <a:pt x="781011" y="8303209"/>
                </a:lnTo>
                <a:lnTo>
                  <a:pt x="839355" y="8303209"/>
                </a:lnTo>
                <a:lnTo>
                  <a:pt x="912012" y="8253857"/>
                </a:lnTo>
                <a:lnTo>
                  <a:pt x="945540" y="8303209"/>
                </a:lnTo>
                <a:lnTo>
                  <a:pt x="985177" y="8303209"/>
                </a:lnTo>
                <a:lnTo>
                  <a:pt x="939126" y="8235442"/>
                </a:lnTo>
                <a:lnTo>
                  <a:pt x="1183220" y="8069643"/>
                </a:lnTo>
                <a:lnTo>
                  <a:pt x="1341894" y="8303209"/>
                </a:lnTo>
                <a:lnTo>
                  <a:pt x="1364526" y="8303209"/>
                </a:lnTo>
                <a:lnTo>
                  <a:pt x="1381531" y="8303209"/>
                </a:lnTo>
                <a:lnTo>
                  <a:pt x="1422869" y="8303209"/>
                </a:lnTo>
                <a:lnTo>
                  <a:pt x="1638681" y="8156613"/>
                </a:lnTo>
                <a:lnTo>
                  <a:pt x="1738261" y="8303209"/>
                </a:lnTo>
                <a:lnTo>
                  <a:pt x="1777898" y="8303209"/>
                </a:lnTo>
                <a:lnTo>
                  <a:pt x="1665795" y="8138198"/>
                </a:lnTo>
                <a:lnTo>
                  <a:pt x="1909889" y="7972387"/>
                </a:lnTo>
                <a:lnTo>
                  <a:pt x="2075700" y="8216493"/>
                </a:lnTo>
                <a:lnTo>
                  <a:pt x="1948040" y="8303209"/>
                </a:lnTo>
                <a:lnTo>
                  <a:pt x="2006384" y="8303209"/>
                </a:lnTo>
                <a:lnTo>
                  <a:pt x="2094128" y="8243608"/>
                </a:lnTo>
                <a:lnTo>
                  <a:pt x="2134616" y="8303209"/>
                </a:lnTo>
                <a:lnTo>
                  <a:pt x="2174252" y="8303209"/>
                </a:lnTo>
                <a:lnTo>
                  <a:pt x="2121243" y="8225193"/>
                </a:lnTo>
                <a:lnTo>
                  <a:pt x="2365337" y="8059394"/>
                </a:lnTo>
                <a:lnTo>
                  <a:pt x="2530970" y="8303209"/>
                </a:lnTo>
                <a:lnTo>
                  <a:pt x="2531541" y="8303209"/>
                </a:lnTo>
                <a:lnTo>
                  <a:pt x="2570607" y="8303209"/>
                </a:lnTo>
                <a:lnTo>
                  <a:pt x="2589898" y="8303209"/>
                </a:lnTo>
                <a:lnTo>
                  <a:pt x="2820797" y="8146377"/>
                </a:lnTo>
                <a:lnTo>
                  <a:pt x="2927337" y="8303209"/>
                </a:lnTo>
                <a:lnTo>
                  <a:pt x="2966974" y="8303209"/>
                </a:lnTo>
                <a:lnTo>
                  <a:pt x="2847911" y="8127949"/>
                </a:lnTo>
                <a:lnTo>
                  <a:pt x="3092005" y="7962151"/>
                </a:lnTo>
                <a:lnTo>
                  <a:pt x="3257816" y="8206245"/>
                </a:lnTo>
                <a:lnTo>
                  <a:pt x="3115056" y="8303209"/>
                </a:lnTo>
                <a:lnTo>
                  <a:pt x="3173412" y="8303209"/>
                </a:lnTo>
                <a:lnTo>
                  <a:pt x="3276244" y="8233372"/>
                </a:lnTo>
                <a:lnTo>
                  <a:pt x="3323691" y="8303209"/>
                </a:lnTo>
                <a:lnTo>
                  <a:pt x="3363328" y="8303209"/>
                </a:lnTo>
                <a:lnTo>
                  <a:pt x="3303359" y="8214944"/>
                </a:lnTo>
                <a:lnTo>
                  <a:pt x="3547465" y="8049133"/>
                </a:lnTo>
                <a:lnTo>
                  <a:pt x="3713264" y="8293227"/>
                </a:lnTo>
                <a:lnTo>
                  <a:pt x="3698570" y="8303209"/>
                </a:lnTo>
                <a:lnTo>
                  <a:pt x="3720058" y="8303209"/>
                </a:lnTo>
                <a:lnTo>
                  <a:pt x="3756926" y="8303209"/>
                </a:lnTo>
                <a:lnTo>
                  <a:pt x="3759695" y="8303209"/>
                </a:lnTo>
                <a:lnTo>
                  <a:pt x="3758819" y="8301926"/>
                </a:lnTo>
                <a:lnTo>
                  <a:pt x="4002913" y="8136128"/>
                </a:lnTo>
                <a:lnTo>
                  <a:pt x="4116413" y="8303209"/>
                </a:lnTo>
                <a:lnTo>
                  <a:pt x="4156049" y="8303209"/>
                </a:lnTo>
                <a:lnTo>
                  <a:pt x="4030027" y="8117700"/>
                </a:lnTo>
                <a:lnTo>
                  <a:pt x="4274134" y="7951889"/>
                </a:lnTo>
                <a:lnTo>
                  <a:pt x="4439932" y="8195983"/>
                </a:lnTo>
                <a:lnTo>
                  <a:pt x="4282084" y="8303209"/>
                </a:lnTo>
                <a:lnTo>
                  <a:pt x="4340441" y="8303209"/>
                </a:lnTo>
                <a:lnTo>
                  <a:pt x="4458360" y="8223110"/>
                </a:lnTo>
                <a:lnTo>
                  <a:pt x="4512780" y="8303209"/>
                </a:lnTo>
                <a:lnTo>
                  <a:pt x="4552416" y="8303209"/>
                </a:lnTo>
                <a:lnTo>
                  <a:pt x="4485487" y="8204695"/>
                </a:lnTo>
                <a:lnTo>
                  <a:pt x="4729581" y="8038884"/>
                </a:lnTo>
                <a:lnTo>
                  <a:pt x="4895380" y="8282978"/>
                </a:lnTo>
                <a:lnTo>
                  <a:pt x="4865598" y="8303209"/>
                </a:lnTo>
                <a:lnTo>
                  <a:pt x="4909134" y="8303209"/>
                </a:lnTo>
                <a:lnTo>
                  <a:pt x="4923955" y="8303209"/>
                </a:lnTo>
                <a:lnTo>
                  <a:pt x="4948771" y="8303209"/>
                </a:lnTo>
                <a:lnTo>
                  <a:pt x="4940935" y="8291677"/>
                </a:lnTo>
                <a:lnTo>
                  <a:pt x="5185029" y="8125879"/>
                </a:lnTo>
                <a:lnTo>
                  <a:pt x="5305488" y="8303209"/>
                </a:lnTo>
                <a:lnTo>
                  <a:pt x="5345125" y="8303209"/>
                </a:lnTo>
                <a:lnTo>
                  <a:pt x="5212143" y="8107451"/>
                </a:lnTo>
                <a:lnTo>
                  <a:pt x="5456250" y="7941640"/>
                </a:lnTo>
                <a:lnTo>
                  <a:pt x="5622048" y="8185747"/>
                </a:lnTo>
                <a:lnTo>
                  <a:pt x="5449113" y="8303209"/>
                </a:lnTo>
                <a:lnTo>
                  <a:pt x="5507456" y="8303209"/>
                </a:lnTo>
                <a:lnTo>
                  <a:pt x="5640476" y="8212861"/>
                </a:lnTo>
                <a:lnTo>
                  <a:pt x="5701855" y="8303209"/>
                </a:lnTo>
                <a:lnTo>
                  <a:pt x="5741492" y="8303209"/>
                </a:lnTo>
                <a:lnTo>
                  <a:pt x="5667591" y="8194434"/>
                </a:lnTo>
                <a:lnTo>
                  <a:pt x="5911685" y="8028635"/>
                </a:lnTo>
                <a:lnTo>
                  <a:pt x="6077496" y="8272729"/>
                </a:lnTo>
                <a:lnTo>
                  <a:pt x="6032627" y="8303209"/>
                </a:lnTo>
                <a:lnTo>
                  <a:pt x="6090971" y="8303209"/>
                </a:lnTo>
                <a:lnTo>
                  <a:pt x="8292808" y="6807594"/>
                </a:lnTo>
                <a:close/>
              </a:path>
            </a:pathLst>
          </a:custGeom>
          <a:solidFill>
            <a:srgbClr val="0A1D3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1676400"/>
            <a:ext cx="9144000" cy="1889536"/>
          </a:xfrm>
          <a:prstGeom prst="rect">
            <a:avLst/>
          </a:prstGeom>
        </p:spPr>
        <p:txBody>
          <a:bodyPr vert="horz" wrap="square" lIns="0" tIns="194862" rIns="0" bIns="0" rtlCol="0">
            <a:spAutoFit/>
          </a:bodyPr>
          <a:lstStyle/>
          <a:p>
            <a:pPr marL="2201786" marR="2845" indent="-2195029" algn="ctr">
              <a:lnSpc>
                <a:spcPts val="6552"/>
              </a:lnSpc>
              <a:spcBef>
                <a:spcPts val="1534"/>
              </a:spcBef>
              <a:tabLst>
                <a:tab pos="3116353" algn="l"/>
                <a:tab pos="4928419" algn="l"/>
              </a:tabLst>
            </a:pPr>
            <a:r>
              <a:rPr lang="en-US" sz="6600" b="1" spc="403" dirty="0">
                <a:solidFill>
                  <a:srgbClr val="FFFFFF"/>
                </a:solidFill>
                <a:latin typeface="Roboto Condensed"/>
                <a:cs typeface="Roboto Condensed"/>
              </a:rPr>
              <a:t>CREDIT EDA CASE STUDY</a:t>
            </a:r>
            <a:endParaRPr sz="6600">
              <a:latin typeface="Roboto Condensed"/>
              <a:cs typeface="Roboto Condense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60960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BY:- ROUSHAN KUMAR AND SRINIVAS SAIKAM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22528"/>
            <a:ext cx="4146550" cy="5535506"/>
          </a:xfrm>
          <a:custGeom>
            <a:avLst/>
            <a:gdLst/>
            <a:ahLst/>
            <a:cxnLst/>
            <a:rect l="l" t="t" r="r" b="b"/>
            <a:pathLst>
              <a:path w="8293100" h="8303259">
                <a:moveTo>
                  <a:pt x="8292808" y="6807594"/>
                </a:moveTo>
                <a:lnTo>
                  <a:pt x="8247253" y="6740538"/>
                </a:lnTo>
                <a:lnTo>
                  <a:pt x="8247253" y="6798894"/>
                </a:lnTo>
                <a:lnTo>
                  <a:pt x="8003146" y="6964705"/>
                </a:lnTo>
                <a:lnTo>
                  <a:pt x="7976032" y="6924789"/>
                </a:lnTo>
                <a:lnTo>
                  <a:pt x="7976032" y="6983133"/>
                </a:lnTo>
                <a:lnTo>
                  <a:pt x="7731938" y="7148931"/>
                </a:lnTo>
                <a:lnTo>
                  <a:pt x="7704810" y="7109003"/>
                </a:lnTo>
                <a:lnTo>
                  <a:pt x="7704810" y="7167359"/>
                </a:lnTo>
                <a:lnTo>
                  <a:pt x="7460716" y="7333158"/>
                </a:lnTo>
                <a:lnTo>
                  <a:pt x="7433589" y="7293229"/>
                </a:lnTo>
                <a:lnTo>
                  <a:pt x="7433589" y="7351585"/>
                </a:lnTo>
                <a:lnTo>
                  <a:pt x="7189495" y="7517397"/>
                </a:lnTo>
                <a:lnTo>
                  <a:pt x="7162368" y="7477468"/>
                </a:lnTo>
                <a:lnTo>
                  <a:pt x="7162368" y="7535824"/>
                </a:lnTo>
                <a:lnTo>
                  <a:pt x="6918274" y="7701623"/>
                </a:lnTo>
                <a:lnTo>
                  <a:pt x="6891160" y="7661707"/>
                </a:lnTo>
                <a:lnTo>
                  <a:pt x="6891160" y="7720038"/>
                </a:lnTo>
                <a:lnTo>
                  <a:pt x="6647053" y="7885849"/>
                </a:lnTo>
                <a:lnTo>
                  <a:pt x="6619938" y="7845946"/>
                </a:lnTo>
                <a:lnTo>
                  <a:pt x="6619938" y="7904277"/>
                </a:lnTo>
                <a:lnTo>
                  <a:pt x="6375832" y="8070088"/>
                </a:lnTo>
                <a:lnTo>
                  <a:pt x="6348717" y="8030172"/>
                </a:lnTo>
                <a:lnTo>
                  <a:pt x="6348717" y="8088503"/>
                </a:lnTo>
                <a:lnTo>
                  <a:pt x="6104623" y="8254301"/>
                </a:lnTo>
                <a:lnTo>
                  <a:pt x="5938812" y="8010207"/>
                </a:lnTo>
                <a:lnTo>
                  <a:pt x="6182906" y="7844396"/>
                </a:lnTo>
                <a:lnTo>
                  <a:pt x="6348717" y="8088503"/>
                </a:lnTo>
                <a:lnTo>
                  <a:pt x="6348717" y="8030172"/>
                </a:lnTo>
                <a:lnTo>
                  <a:pt x="6210020" y="7825981"/>
                </a:lnTo>
                <a:lnTo>
                  <a:pt x="6454127" y="7660170"/>
                </a:lnTo>
                <a:lnTo>
                  <a:pt x="6619938" y="7904277"/>
                </a:lnTo>
                <a:lnTo>
                  <a:pt x="6619938" y="7845946"/>
                </a:lnTo>
                <a:lnTo>
                  <a:pt x="6481242" y="7641755"/>
                </a:lnTo>
                <a:lnTo>
                  <a:pt x="6725348" y="7475944"/>
                </a:lnTo>
                <a:lnTo>
                  <a:pt x="6891160" y="7720038"/>
                </a:lnTo>
                <a:lnTo>
                  <a:pt x="6891160" y="7661707"/>
                </a:lnTo>
                <a:lnTo>
                  <a:pt x="6752463" y="7457516"/>
                </a:lnTo>
                <a:lnTo>
                  <a:pt x="6996557" y="7291718"/>
                </a:lnTo>
                <a:lnTo>
                  <a:pt x="7162368" y="7535824"/>
                </a:lnTo>
                <a:lnTo>
                  <a:pt x="7162368" y="7477468"/>
                </a:lnTo>
                <a:lnTo>
                  <a:pt x="7023684" y="7273290"/>
                </a:lnTo>
                <a:lnTo>
                  <a:pt x="7267778" y="7107479"/>
                </a:lnTo>
                <a:lnTo>
                  <a:pt x="7433589" y="7351585"/>
                </a:lnTo>
                <a:lnTo>
                  <a:pt x="7433589" y="7293229"/>
                </a:lnTo>
                <a:lnTo>
                  <a:pt x="7294905" y="7089064"/>
                </a:lnTo>
                <a:lnTo>
                  <a:pt x="7538999" y="6923252"/>
                </a:lnTo>
                <a:lnTo>
                  <a:pt x="7704810" y="7167359"/>
                </a:lnTo>
                <a:lnTo>
                  <a:pt x="7704810" y="7109003"/>
                </a:lnTo>
                <a:lnTo>
                  <a:pt x="7566126" y="6904825"/>
                </a:lnTo>
                <a:lnTo>
                  <a:pt x="7810220" y="6739026"/>
                </a:lnTo>
                <a:lnTo>
                  <a:pt x="7976032" y="6983133"/>
                </a:lnTo>
                <a:lnTo>
                  <a:pt x="7976032" y="6924789"/>
                </a:lnTo>
                <a:lnTo>
                  <a:pt x="7837348" y="6720599"/>
                </a:lnTo>
                <a:lnTo>
                  <a:pt x="8081442" y="6554800"/>
                </a:lnTo>
                <a:lnTo>
                  <a:pt x="8247253" y="6798894"/>
                </a:lnTo>
                <a:lnTo>
                  <a:pt x="8247253" y="6740538"/>
                </a:lnTo>
                <a:lnTo>
                  <a:pt x="8063014" y="6469304"/>
                </a:lnTo>
                <a:lnTo>
                  <a:pt x="8063014" y="6527686"/>
                </a:lnTo>
                <a:lnTo>
                  <a:pt x="7818920" y="6693484"/>
                </a:lnTo>
                <a:lnTo>
                  <a:pt x="7791805" y="6653581"/>
                </a:lnTo>
                <a:lnTo>
                  <a:pt x="7791805" y="6711912"/>
                </a:lnTo>
                <a:lnTo>
                  <a:pt x="7547711" y="6877710"/>
                </a:lnTo>
                <a:lnTo>
                  <a:pt x="7520584" y="6837781"/>
                </a:lnTo>
                <a:lnTo>
                  <a:pt x="7520584" y="6896138"/>
                </a:lnTo>
                <a:lnTo>
                  <a:pt x="7276490" y="7061949"/>
                </a:lnTo>
                <a:lnTo>
                  <a:pt x="7249363" y="7022020"/>
                </a:lnTo>
                <a:lnTo>
                  <a:pt x="7249363" y="7080364"/>
                </a:lnTo>
                <a:lnTo>
                  <a:pt x="7005269" y="7246175"/>
                </a:lnTo>
                <a:lnTo>
                  <a:pt x="6978142" y="7206247"/>
                </a:lnTo>
                <a:lnTo>
                  <a:pt x="6978142" y="7264603"/>
                </a:lnTo>
                <a:lnTo>
                  <a:pt x="6734048" y="7430402"/>
                </a:lnTo>
                <a:lnTo>
                  <a:pt x="6706933" y="7390498"/>
                </a:lnTo>
                <a:lnTo>
                  <a:pt x="6706933" y="7448829"/>
                </a:lnTo>
                <a:lnTo>
                  <a:pt x="6462827" y="7614640"/>
                </a:lnTo>
                <a:lnTo>
                  <a:pt x="6435712" y="7574724"/>
                </a:lnTo>
                <a:lnTo>
                  <a:pt x="6435712" y="7633055"/>
                </a:lnTo>
                <a:lnTo>
                  <a:pt x="6191605" y="7798867"/>
                </a:lnTo>
                <a:lnTo>
                  <a:pt x="6164491" y="7758951"/>
                </a:lnTo>
                <a:lnTo>
                  <a:pt x="6164491" y="7817282"/>
                </a:lnTo>
                <a:lnTo>
                  <a:pt x="5920397" y="7983093"/>
                </a:lnTo>
                <a:lnTo>
                  <a:pt x="5893270" y="7943164"/>
                </a:lnTo>
                <a:lnTo>
                  <a:pt x="5893270" y="8001521"/>
                </a:lnTo>
                <a:lnTo>
                  <a:pt x="5649176" y="8167319"/>
                </a:lnTo>
                <a:lnTo>
                  <a:pt x="5483364" y="7923225"/>
                </a:lnTo>
                <a:lnTo>
                  <a:pt x="5727458" y="7757414"/>
                </a:lnTo>
                <a:lnTo>
                  <a:pt x="5893270" y="8001521"/>
                </a:lnTo>
                <a:lnTo>
                  <a:pt x="5893270" y="7943164"/>
                </a:lnTo>
                <a:lnTo>
                  <a:pt x="5754586" y="7738999"/>
                </a:lnTo>
                <a:lnTo>
                  <a:pt x="5998692" y="7573188"/>
                </a:lnTo>
                <a:lnTo>
                  <a:pt x="6164491" y="7817282"/>
                </a:lnTo>
                <a:lnTo>
                  <a:pt x="6164491" y="7758951"/>
                </a:lnTo>
                <a:lnTo>
                  <a:pt x="6025807" y="7554773"/>
                </a:lnTo>
                <a:lnTo>
                  <a:pt x="6269901" y="7388961"/>
                </a:lnTo>
                <a:lnTo>
                  <a:pt x="6435712" y="7633055"/>
                </a:lnTo>
                <a:lnTo>
                  <a:pt x="6435712" y="7574724"/>
                </a:lnTo>
                <a:lnTo>
                  <a:pt x="6297015" y="7370534"/>
                </a:lnTo>
                <a:lnTo>
                  <a:pt x="6541122" y="7204723"/>
                </a:lnTo>
                <a:lnTo>
                  <a:pt x="6706933" y="7448829"/>
                </a:lnTo>
                <a:lnTo>
                  <a:pt x="6706933" y="7390498"/>
                </a:lnTo>
                <a:lnTo>
                  <a:pt x="6568237" y="7186308"/>
                </a:lnTo>
                <a:lnTo>
                  <a:pt x="6812331" y="7020496"/>
                </a:lnTo>
                <a:lnTo>
                  <a:pt x="6978142" y="7264603"/>
                </a:lnTo>
                <a:lnTo>
                  <a:pt x="6978142" y="7206247"/>
                </a:lnTo>
                <a:lnTo>
                  <a:pt x="6839458" y="7002081"/>
                </a:lnTo>
                <a:lnTo>
                  <a:pt x="7083552" y="6836270"/>
                </a:lnTo>
                <a:lnTo>
                  <a:pt x="7249363" y="7080364"/>
                </a:lnTo>
                <a:lnTo>
                  <a:pt x="7249363" y="7022020"/>
                </a:lnTo>
                <a:lnTo>
                  <a:pt x="7110679" y="6817842"/>
                </a:lnTo>
                <a:lnTo>
                  <a:pt x="7354773" y="6652031"/>
                </a:lnTo>
                <a:lnTo>
                  <a:pt x="7520584" y="6896138"/>
                </a:lnTo>
                <a:lnTo>
                  <a:pt x="7520584" y="6837781"/>
                </a:lnTo>
                <a:lnTo>
                  <a:pt x="7381900" y="6633616"/>
                </a:lnTo>
                <a:lnTo>
                  <a:pt x="7625994" y="6467805"/>
                </a:lnTo>
                <a:lnTo>
                  <a:pt x="7791805" y="6711912"/>
                </a:lnTo>
                <a:lnTo>
                  <a:pt x="7791805" y="6653581"/>
                </a:lnTo>
                <a:lnTo>
                  <a:pt x="7653109" y="6449390"/>
                </a:lnTo>
                <a:lnTo>
                  <a:pt x="7897203" y="6283579"/>
                </a:lnTo>
                <a:lnTo>
                  <a:pt x="8063014" y="6527686"/>
                </a:lnTo>
                <a:lnTo>
                  <a:pt x="8063014" y="6469304"/>
                </a:lnTo>
                <a:lnTo>
                  <a:pt x="7878788" y="6198082"/>
                </a:lnTo>
                <a:lnTo>
                  <a:pt x="7878788" y="6256464"/>
                </a:lnTo>
                <a:lnTo>
                  <a:pt x="7634694" y="6422276"/>
                </a:lnTo>
                <a:lnTo>
                  <a:pt x="7607579" y="6382359"/>
                </a:lnTo>
                <a:lnTo>
                  <a:pt x="7607579" y="6440691"/>
                </a:lnTo>
                <a:lnTo>
                  <a:pt x="7363485" y="6606502"/>
                </a:lnTo>
                <a:lnTo>
                  <a:pt x="7336358" y="6566573"/>
                </a:lnTo>
                <a:lnTo>
                  <a:pt x="7336358" y="6624929"/>
                </a:lnTo>
                <a:lnTo>
                  <a:pt x="7092264" y="6790728"/>
                </a:lnTo>
                <a:lnTo>
                  <a:pt x="7065137" y="6750799"/>
                </a:lnTo>
                <a:lnTo>
                  <a:pt x="7065137" y="6809156"/>
                </a:lnTo>
                <a:lnTo>
                  <a:pt x="6821043" y="6974954"/>
                </a:lnTo>
                <a:lnTo>
                  <a:pt x="6793916" y="6935025"/>
                </a:lnTo>
                <a:lnTo>
                  <a:pt x="6793916" y="6993382"/>
                </a:lnTo>
                <a:lnTo>
                  <a:pt x="6549822" y="7159180"/>
                </a:lnTo>
                <a:lnTo>
                  <a:pt x="6522707" y="7119277"/>
                </a:lnTo>
                <a:lnTo>
                  <a:pt x="6522707" y="7177608"/>
                </a:lnTo>
                <a:lnTo>
                  <a:pt x="6278600" y="7343419"/>
                </a:lnTo>
                <a:lnTo>
                  <a:pt x="6251486" y="7303516"/>
                </a:lnTo>
                <a:lnTo>
                  <a:pt x="6251486" y="7361847"/>
                </a:lnTo>
                <a:lnTo>
                  <a:pt x="6007379" y="7527658"/>
                </a:lnTo>
                <a:lnTo>
                  <a:pt x="5980265" y="7487742"/>
                </a:lnTo>
                <a:lnTo>
                  <a:pt x="5980265" y="7546073"/>
                </a:lnTo>
                <a:lnTo>
                  <a:pt x="5736171" y="7711872"/>
                </a:lnTo>
                <a:lnTo>
                  <a:pt x="5709043" y="7671943"/>
                </a:lnTo>
                <a:lnTo>
                  <a:pt x="5709043" y="7730299"/>
                </a:lnTo>
                <a:lnTo>
                  <a:pt x="5464949" y="7896098"/>
                </a:lnTo>
                <a:lnTo>
                  <a:pt x="5437822" y="7856169"/>
                </a:lnTo>
                <a:lnTo>
                  <a:pt x="5437822" y="7914526"/>
                </a:lnTo>
                <a:lnTo>
                  <a:pt x="5193728" y="8080337"/>
                </a:lnTo>
                <a:lnTo>
                  <a:pt x="5166601" y="8040408"/>
                </a:lnTo>
                <a:lnTo>
                  <a:pt x="5166601" y="8098764"/>
                </a:lnTo>
                <a:lnTo>
                  <a:pt x="4922507" y="8264563"/>
                </a:lnTo>
                <a:lnTo>
                  <a:pt x="4756696" y="8020469"/>
                </a:lnTo>
                <a:lnTo>
                  <a:pt x="5000803" y="7854670"/>
                </a:lnTo>
                <a:lnTo>
                  <a:pt x="5166601" y="8098764"/>
                </a:lnTo>
                <a:lnTo>
                  <a:pt x="5166601" y="8040408"/>
                </a:lnTo>
                <a:lnTo>
                  <a:pt x="5027917" y="7836243"/>
                </a:lnTo>
                <a:lnTo>
                  <a:pt x="5272024" y="7670432"/>
                </a:lnTo>
                <a:lnTo>
                  <a:pt x="5437822" y="7914526"/>
                </a:lnTo>
                <a:lnTo>
                  <a:pt x="5437822" y="7856169"/>
                </a:lnTo>
                <a:lnTo>
                  <a:pt x="5299138" y="7652004"/>
                </a:lnTo>
                <a:lnTo>
                  <a:pt x="5543232" y="7486205"/>
                </a:lnTo>
                <a:lnTo>
                  <a:pt x="5709043" y="7730299"/>
                </a:lnTo>
                <a:lnTo>
                  <a:pt x="5709043" y="7671943"/>
                </a:lnTo>
                <a:lnTo>
                  <a:pt x="5570359" y="7467778"/>
                </a:lnTo>
                <a:lnTo>
                  <a:pt x="5814453" y="7301966"/>
                </a:lnTo>
                <a:lnTo>
                  <a:pt x="5980265" y="7546073"/>
                </a:lnTo>
                <a:lnTo>
                  <a:pt x="5980265" y="7487742"/>
                </a:lnTo>
                <a:lnTo>
                  <a:pt x="5841568" y="7283551"/>
                </a:lnTo>
                <a:lnTo>
                  <a:pt x="6085675" y="7117740"/>
                </a:lnTo>
                <a:lnTo>
                  <a:pt x="6251486" y="7361847"/>
                </a:lnTo>
                <a:lnTo>
                  <a:pt x="6251486" y="7303516"/>
                </a:lnTo>
                <a:lnTo>
                  <a:pt x="6112789" y="7099325"/>
                </a:lnTo>
                <a:lnTo>
                  <a:pt x="6356896" y="6933514"/>
                </a:lnTo>
                <a:lnTo>
                  <a:pt x="6522707" y="7177608"/>
                </a:lnTo>
                <a:lnTo>
                  <a:pt x="6522707" y="7119277"/>
                </a:lnTo>
                <a:lnTo>
                  <a:pt x="6384010" y="6915086"/>
                </a:lnTo>
                <a:lnTo>
                  <a:pt x="6628104" y="6749288"/>
                </a:lnTo>
                <a:lnTo>
                  <a:pt x="6793916" y="6993382"/>
                </a:lnTo>
                <a:lnTo>
                  <a:pt x="6793916" y="6935025"/>
                </a:lnTo>
                <a:lnTo>
                  <a:pt x="6655232" y="6730860"/>
                </a:lnTo>
                <a:lnTo>
                  <a:pt x="6899326" y="6565049"/>
                </a:lnTo>
                <a:lnTo>
                  <a:pt x="7065137" y="6809156"/>
                </a:lnTo>
                <a:lnTo>
                  <a:pt x="7065137" y="6750799"/>
                </a:lnTo>
                <a:lnTo>
                  <a:pt x="6926453" y="6546634"/>
                </a:lnTo>
                <a:lnTo>
                  <a:pt x="7170547" y="6380823"/>
                </a:lnTo>
                <a:lnTo>
                  <a:pt x="7336358" y="6624929"/>
                </a:lnTo>
                <a:lnTo>
                  <a:pt x="7336358" y="6566573"/>
                </a:lnTo>
                <a:lnTo>
                  <a:pt x="7197674" y="6362395"/>
                </a:lnTo>
                <a:lnTo>
                  <a:pt x="7441768" y="6196596"/>
                </a:lnTo>
                <a:lnTo>
                  <a:pt x="7607579" y="6440691"/>
                </a:lnTo>
                <a:lnTo>
                  <a:pt x="7607579" y="6382359"/>
                </a:lnTo>
                <a:lnTo>
                  <a:pt x="7468883" y="6178169"/>
                </a:lnTo>
                <a:lnTo>
                  <a:pt x="7712989" y="6012370"/>
                </a:lnTo>
                <a:lnTo>
                  <a:pt x="7878788" y="6256464"/>
                </a:lnTo>
                <a:lnTo>
                  <a:pt x="7878788" y="6198082"/>
                </a:lnTo>
                <a:lnTo>
                  <a:pt x="7694562" y="5926874"/>
                </a:lnTo>
                <a:lnTo>
                  <a:pt x="7694562" y="5985243"/>
                </a:lnTo>
                <a:lnTo>
                  <a:pt x="7450468" y="6151042"/>
                </a:lnTo>
                <a:lnTo>
                  <a:pt x="7423340" y="6111113"/>
                </a:lnTo>
                <a:lnTo>
                  <a:pt x="7423340" y="6169469"/>
                </a:lnTo>
                <a:lnTo>
                  <a:pt x="7179246" y="6335268"/>
                </a:lnTo>
                <a:lnTo>
                  <a:pt x="7152119" y="6295339"/>
                </a:lnTo>
                <a:lnTo>
                  <a:pt x="7152119" y="6353696"/>
                </a:lnTo>
                <a:lnTo>
                  <a:pt x="6908025" y="6519507"/>
                </a:lnTo>
                <a:lnTo>
                  <a:pt x="6880898" y="6479578"/>
                </a:lnTo>
                <a:lnTo>
                  <a:pt x="6880898" y="6537922"/>
                </a:lnTo>
                <a:lnTo>
                  <a:pt x="6636804" y="6703733"/>
                </a:lnTo>
                <a:lnTo>
                  <a:pt x="6609677" y="6663804"/>
                </a:lnTo>
                <a:lnTo>
                  <a:pt x="6609677" y="6722161"/>
                </a:lnTo>
                <a:lnTo>
                  <a:pt x="6365583" y="6887959"/>
                </a:lnTo>
                <a:lnTo>
                  <a:pt x="6338468" y="6848043"/>
                </a:lnTo>
                <a:lnTo>
                  <a:pt x="6338468" y="6906387"/>
                </a:lnTo>
                <a:lnTo>
                  <a:pt x="6094361" y="7072198"/>
                </a:lnTo>
                <a:lnTo>
                  <a:pt x="6067247" y="7032282"/>
                </a:lnTo>
                <a:lnTo>
                  <a:pt x="6067247" y="7090613"/>
                </a:lnTo>
                <a:lnTo>
                  <a:pt x="5823140" y="7256424"/>
                </a:lnTo>
                <a:lnTo>
                  <a:pt x="5796026" y="7216508"/>
                </a:lnTo>
                <a:lnTo>
                  <a:pt x="5796026" y="7274839"/>
                </a:lnTo>
                <a:lnTo>
                  <a:pt x="5551932" y="7440650"/>
                </a:lnTo>
                <a:lnTo>
                  <a:pt x="5524805" y="7400722"/>
                </a:lnTo>
                <a:lnTo>
                  <a:pt x="5524805" y="7459078"/>
                </a:lnTo>
                <a:lnTo>
                  <a:pt x="5280711" y="7624877"/>
                </a:lnTo>
                <a:lnTo>
                  <a:pt x="5253596" y="7584961"/>
                </a:lnTo>
                <a:lnTo>
                  <a:pt x="5253596" y="7643304"/>
                </a:lnTo>
                <a:lnTo>
                  <a:pt x="5009489" y="7809116"/>
                </a:lnTo>
                <a:lnTo>
                  <a:pt x="4982375" y="7769199"/>
                </a:lnTo>
                <a:lnTo>
                  <a:pt x="4982375" y="7827543"/>
                </a:lnTo>
                <a:lnTo>
                  <a:pt x="4738281" y="7993342"/>
                </a:lnTo>
                <a:lnTo>
                  <a:pt x="4711154" y="7953413"/>
                </a:lnTo>
                <a:lnTo>
                  <a:pt x="4711154" y="8011757"/>
                </a:lnTo>
                <a:lnTo>
                  <a:pt x="4467060" y="8177568"/>
                </a:lnTo>
                <a:lnTo>
                  <a:pt x="4301248" y="7933461"/>
                </a:lnTo>
                <a:lnTo>
                  <a:pt x="4545342" y="7767663"/>
                </a:lnTo>
                <a:lnTo>
                  <a:pt x="4711154" y="8011757"/>
                </a:lnTo>
                <a:lnTo>
                  <a:pt x="4711154" y="7953413"/>
                </a:lnTo>
                <a:lnTo>
                  <a:pt x="4572470" y="7749248"/>
                </a:lnTo>
                <a:lnTo>
                  <a:pt x="4816564" y="7583449"/>
                </a:lnTo>
                <a:lnTo>
                  <a:pt x="4982375" y="7827543"/>
                </a:lnTo>
                <a:lnTo>
                  <a:pt x="4982375" y="7769199"/>
                </a:lnTo>
                <a:lnTo>
                  <a:pt x="4843691" y="7565022"/>
                </a:lnTo>
                <a:lnTo>
                  <a:pt x="5087785" y="7399210"/>
                </a:lnTo>
                <a:lnTo>
                  <a:pt x="5253596" y="7643304"/>
                </a:lnTo>
                <a:lnTo>
                  <a:pt x="5253596" y="7584961"/>
                </a:lnTo>
                <a:lnTo>
                  <a:pt x="5114912" y="7380783"/>
                </a:lnTo>
                <a:lnTo>
                  <a:pt x="5359006" y="7214984"/>
                </a:lnTo>
                <a:lnTo>
                  <a:pt x="5524805" y="7459078"/>
                </a:lnTo>
                <a:lnTo>
                  <a:pt x="5524805" y="7400722"/>
                </a:lnTo>
                <a:lnTo>
                  <a:pt x="5386133" y="7196556"/>
                </a:lnTo>
                <a:lnTo>
                  <a:pt x="5630227" y="7030758"/>
                </a:lnTo>
                <a:lnTo>
                  <a:pt x="5796026" y="7274839"/>
                </a:lnTo>
                <a:lnTo>
                  <a:pt x="5796026" y="7216508"/>
                </a:lnTo>
                <a:lnTo>
                  <a:pt x="5657342" y="7012330"/>
                </a:lnTo>
                <a:lnTo>
                  <a:pt x="5901448" y="6846519"/>
                </a:lnTo>
                <a:lnTo>
                  <a:pt x="6067247" y="7090613"/>
                </a:lnTo>
                <a:lnTo>
                  <a:pt x="6067247" y="7032282"/>
                </a:lnTo>
                <a:lnTo>
                  <a:pt x="5928563" y="6828104"/>
                </a:lnTo>
                <a:lnTo>
                  <a:pt x="6172670" y="6662293"/>
                </a:lnTo>
                <a:lnTo>
                  <a:pt x="6338468" y="6906387"/>
                </a:lnTo>
                <a:lnTo>
                  <a:pt x="6338468" y="6848043"/>
                </a:lnTo>
                <a:lnTo>
                  <a:pt x="6199784" y="6643878"/>
                </a:lnTo>
                <a:lnTo>
                  <a:pt x="6443878" y="6478067"/>
                </a:lnTo>
                <a:lnTo>
                  <a:pt x="6609677" y="6722161"/>
                </a:lnTo>
                <a:lnTo>
                  <a:pt x="6609677" y="6663804"/>
                </a:lnTo>
                <a:lnTo>
                  <a:pt x="6471005" y="6459652"/>
                </a:lnTo>
                <a:lnTo>
                  <a:pt x="6715099" y="6293840"/>
                </a:lnTo>
                <a:lnTo>
                  <a:pt x="6880898" y="6537922"/>
                </a:lnTo>
                <a:lnTo>
                  <a:pt x="6880898" y="6479578"/>
                </a:lnTo>
                <a:lnTo>
                  <a:pt x="6742227" y="6275413"/>
                </a:lnTo>
                <a:lnTo>
                  <a:pt x="6986321" y="6109614"/>
                </a:lnTo>
                <a:lnTo>
                  <a:pt x="7152119" y="6353696"/>
                </a:lnTo>
                <a:lnTo>
                  <a:pt x="7152119" y="6295339"/>
                </a:lnTo>
                <a:lnTo>
                  <a:pt x="7013448" y="6091186"/>
                </a:lnTo>
                <a:lnTo>
                  <a:pt x="7257542" y="5925375"/>
                </a:lnTo>
                <a:lnTo>
                  <a:pt x="7423340" y="6169469"/>
                </a:lnTo>
                <a:lnTo>
                  <a:pt x="7423340" y="6111113"/>
                </a:lnTo>
                <a:lnTo>
                  <a:pt x="7284656" y="5906960"/>
                </a:lnTo>
                <a:lnTo>
                  <a:pt x="7528750" y="5741149"/>
                </a:lnTo>
                <a:lnTo>
                  <a:pt x="7694562" y="5985243"/>
                </a:lnTo>
                <a:lnTo>
                  <a:pt x="7694562" y="5926874"/>
                </a:lnTo>
                <a:lnTo>
                  <a:pt x="7510323" y="5655640"/>
                </a:lnTo>
                <a:lnTo>
                  <a:pt x="7510323" y="5714022"/>
                </a:lnTo>
                <a:lnTo>
                  <a:pt x="7266229" y="5879833"/>
                </a:lnTo>
                <a:lnTo>
                  <a:pt x="7239114" y="5839917"/>
                </a:lnTo>
                <a:lnTo>
                  <a:pt x="7239114" y="5898248"/>
                </a:lnTo>
                <a:lnTo>
                  <a:pt x="6995020" y="6064059"/>
                </a:lnTo>
                <a:lnTo>
                  <a:pt x="6967893" y="6024130"/>
                </a:lnTo>
                <a:lnTo>
                  <a:pt x="6967893" y="6082487"/>
                </a:lnTo>
                <a:lnTo>
                  <a:pt x="6723799" y="6248285"/>
                </a:lnTo>
                <a:lnTo>
                  <a:pt x="6696672" y="6208357"/>
                </a:lnTo>
                <a:lnTo>
                  <a:pt x="6696672" y="6266713"/>
                </a:lnTo>
                <a:lnTo>
                  <a:pt x="6452578" y="6432524"/>
                </a:lnTo>
                <a:lnTo>
                  <a:pt x="6425451" y="6392596"/>
                </a:lnTo>
                <a:lnTo>
                  <a:pt x="6425451" y="6450939"/>
                </a:lnTo>
                <a:lnTo>
                  <a:pt x="6181356" y="6616751"/>
                </a:lnTo>
                <a:lnTo>
                  <a:pt x="6154242" y="6576835"/>
                </a:lnTo>
                <a:lnTo>
                  <a:pt x="6154242" y="6635166"/>
                </a:lnTo>
                <a:lnTo>
                  <a:pt x="5910135" y="6800977"/>
                </a:lnTo>
                <a:lnTo>
                  <a:pt x="5883021" y="6761073"/>
                </a:lnTo>
                <a:lnTo>
                  <a:pt x="5883021" y="6819392"/>
                </a:lnTo>
                <a:lnTo>
                  <a:pt x="5638914" y="6985203"/>
                </a:lnTo>
                <a:lnTo>
                  <a:pt x="5611800" y="6945287"/>
                </a:lnTo>
                <a:lnTo>
                  <a:pt x="5611800" y="7003631"/>
                </a:lnTo>
                <a:lnTo>
                  <a:pt x="5367706" y="7169429"/>
                </a:lnTo>
                <a:lnTo>
                  <a:pt x="5340578" y="7129500"/>
                </a:lnTo>
                <a:lnTo>
                  <a:pt x="5340578" y="7187857"/>
                </a:lnTo>
                <a:lnTo>
                  <a:pt x="5096484" y="7353655"/>
                </a:lnTo>
                <a:lnTo>
                  <a:pt x="5069357" y="7313727"/>
                </a:lnTo>
                <a:lnTo>
                  <a:pt x="5069357" y="7372083"/>
                </a:lnTo>
                <a:lnTo>
                  <a:pt x="4825263" y="7537894"/>
                </a:lnTo>
                <a:lnTo>
                  <a:pt x="4798136" y="7497966"/>
                </a:lnTo>
                <a:lnTo>
                  <a:pt x="4798136" y="7556309"/>
                </a:lnTo>
                <a:lnTo>
                  <a:pt x="4554042" y="7722121"/>
                </a:lnTo>
                <a:lnTo>
                  <a:pt x="4526927" y="7682204"/>
                </a:lnTo>
                <a:lnTo>
                  <a:pt x="4526927" y="7740536"/>
                </a:lnTo>
                <a:lnTo>
                  <a:pt x="4282833" y="7906347"/>
                </a:lnTo>
                <a:lnTo>
                  <a:pt x="4255706" y="7866418"/>
                </a:lnTo>
                <a:lnTo>
                  <a:pt x="4255706" y="7924762"/>
                </a:lnTo>
                <a:lnTo>
                  <a:pt x="4011599" y="8090573"/>
                </a:lnTo>
                <a:lnTo>
                  <a:pt x="3984485" y="8050657"/>
                </a:lnTo>
                <a:lnTo>
                  <a:pt x="3984485" y="8109001"/>
                </a:lnTo>
                <a:lnTo>
                  <a:pt x="3740391" y="8274799"/>
                </a:lnTo>
                <a:lnTo>
                  <a:pt x="3574592" y="8030718"/>
                </a:lnTo>
                <a:lnTo>
                  <a:pt x="3818686" y="7864907"/>
                </a:lnTo>
                <a:lnTo>
                  <a:pt x="3984485" y="8109001"/>
                </a:lnTo>
                <a:lnTo>
                  <a:pt x="3984485" y="8050657"/>
                </a:lnTo>
                <a:lnTo>
                  <a:pt x="3845801" y="7846492"/>
                </a:lnTo>
                <a:lnTo>
                  <a:pt x="4089908" y="7680680"/>
                </a:lnTo>
                <a:lnTo>
                  <a:pt x="4255706" y="7924762"/>
                </a:lnTo>
                <a:lnTo>
                  <a:pt x="4255706" y="7866418"/>
                </a:lnTo>
                <a:lnTo>
                  <a:pt x="4117022" y="7662253"/>
                </a:lnTo>
                <a:lnTo>
                  <a:pt x="4361116" y="7496454"/>
                </a:lnTo>
                <a:lnTo>
                  <a:pt x="4526927" y="7740536"/>
                </a:lnTo>
                <a:lnTo>
                  <a:pt x="4526927" y="7682204"/>
                </a:lnTo>
                <a:lnTo>
                  <a:pt x="4388243" y="7478027"/>
                </a:lnTo>
                <a:lnTo>
                  <a:pt x="4632337" y="7312228"/>
                </a:lnTo>
                <a:lnTo>
                  <a:pt x="4798136" y="7556309"/>
                </a:lnTo>
                <a:lnTo>
                  <a:pt x="4798136" y="7497966"/>
                </a:lnTo>
                <a:lnTo>
                  <a:pt x="4659452" y="7293800"/>
                </a:lnTo>
                <a:lnTo>
                  <a:pt x="4903559" y="7127989"/>
                </a:lnTo>
                <a:lnTo>
                  <a:pt x="5069357" y="7372083"/>
                </a:lnTo>
                <a:lnTo>
                  <a:pt x="5069357" y="7313727"/>
                </a:lnTo>
                <a:lnTo>
                  <a:pt x="4930673" y="7109561"/>
                </a:lnTo>
                <a:lnTo>
                  <a:pt x="5174767" y="6943763"/>
                </a:lnTo>
                <a:lnTo>
                  <a:pt x="5340578" y="7187857"/>
                </a:lnTo>
                <a:lnTo>
                  <a:pt x="5340578" y="7129500"/>
                </a:lnTo>
                <a:lnTo>
                  <a:pt x="5201894" y="6925335"/>
                </a:lnTo>
                <a:lnTo>
                  <a:pt x="5445988" y="6759524"/>
                </a:lnTo>
                <a:lnTo>
                  <a:pt x="5611800" y="7003631"/>
                </a:lnTo>
                <a:lnTo>
                  <a:pt x="5611800" y="6945287"/>
                </a:lnTo>
                <a:lnTo>
                  <a:pt x="5473116" y="6741109"/>
                </a:lnTo>
                <a:lnTo>
                  <a:pt x="5717210" y="6575298"/>
                </a:lnTo>
                <a:lnTo>
                  <a:pt x="5883021" y="6819392"/>
                </a:lnTo>
                <a:lnTo>
                  <a:pt x="5883021" y="6761073"/>
                </a:lnTo>
                <a:lnTo>
                  <a:pt x="5744324" y="6556883"/>
                </a:lnTo>
                <a:lnTo>
                  <a:pt x="5988431" y="6391072"/>
                </a:lnTo>
                <a:lnTo>
                  <a:pt x="6154242" y="6635166"/>
                </a:lnTo>
                <a:lnTo>
                  <a:pt x="6154242" y="6576835"/>
                </a:lnTo>
                <a:lnTo>
                  <a:pt x="6015545" y="6372644"/>
                </a:lnTo>
                <a:lnTo>
                  <a:pt x="6259639" y="6206833"/>
                </a:lnTo>
                <a:lnTo>
                  <a:pt x="6425451" y="6450939"/>
                </a:lnTo>
                <a:lnTo>
                  <a:pt x="6425451" y="6392596"/>
                </a:lnTo>
                <a:lnTo>
                  <a:pt x="6286766" y="6188418"/>
                </a:lnTo>
                <a:lnTo>
                  <a:pt x="6530861" y="6022606"/>
                </a:lnTo>
                <a:lnTo>
                  <a:pt x="6696672" y="6266713"/>
                </a:lnTo>
                <a:lnTo>
                  <a:pt x="6696672" y="6208357"/>
                </a:lnTo>
                <a:lnTo>
                  <a:pt x="6557988" y="6004191"/>
                </a:lnTo>
                <a:lnTo>
                  <a:pt x="6802094" y="5838380"/>
                </a:lnTo>
                <a:lnTo>
                  <a:pt x="6967893" y="6082487"/>
                </a:lnTo>
                <a:lnTo>
                  <a:pt x="6967893" y="6024130"/>
                </a:lnTo>
                <a:lnTo>
                  <a:pt x="6829209" y="5819953"/>
                </a:lnTo>
                <a:lnTo>
                  <a:pt x="7073303" y="5654154"/>
                </a:lnTo>
                <a:lnTo>
                  <a:pt x="7239114" y="5898248"/>
                </a:lnTo>
                <a:lnTo>
                  <a:pt x="7239114" y="5839917"/>
                </a:lnTo>
                <a:lnTo>
                  <a:pt x="7100430" y="5635726"/>
                </a:lnTo>
                <a:lnTo>
                  <a:pt x="7344524" y="5469928"/>
                </a:lnTo>
                <a:lnTo>
                  <a:pt x="7510323" y="5714022"/>
                </a:lnTo>
                <a:lnTo>
                  <a:pt x="7510323" y="5655640"/>
                </a:lnTo>
                <a:lnTo>
                  <a:pt x="7326096" y="5384431"/>
                </a:lnTo>
                <a:lnTo>
                  <a:pt x="7326096" y="5442801"/>
                </a:lnTo>
                <a:lnTo>
                  <a:pt x="7082002" y="5608612"/>
                </a:lnTo>
                <a:lnTo>
                  <a:pt x="7054888" y="5568696"/>
                </a:lnTo>
                <a:lnTo>
                  <a:pt x="7054888" y="5627027"/>
                </a:lnTo>
                <a:lnTo>
                  <a:pt x="6810794" y="5792838"/>
                </a:lnTo>
                <a:lnTo>
                  <a:pt x="6783667" y="5752909"/>
                </a:lnTo>
                <a:lnTo>
                  <a:pt x="6783667" y="5811266"/>
                </a:lnTo>
                <a:lnTo>
                  <a:pt x="6539573" y="5977064"/>
                </a:lnTo>
                <a:lnTo>
                  <a:pt x="6512446" y="5937135"/>
                </a:lnTo>
                <a:lnTo>
                  <a:pt x="6512446" y="5995492"/>
                </a:lnTo>
                <a:lnTo>
                  <a:pt x="6268351" y="6161303"/>
                </a:lnTo>
                <a:lnTo>
                  <a:pt x="6241224" y="6121374"/>
                </a:lnTo>
                <a:lnTo>
                  <a:pt x="6241224" y="6179731"/>
                </a:lnTo>
                <a:lnTo>
                  <a:pt x="5997130" y="6345529"/>
                </a:lnTo>
                <a:lnTo>
                  <a:pt x="5970016" y="6305626"/>
                </a:lnTo>
                <a:lnTo>
                  <a:pt x="5970016" y="6363944"/>
                </a:lnTo>
                <a:lnTo>
                  <a:pt x="5725909" y="6529768"/>
                </a:lnTo>
                <a:lnTo>
                  <a:pt x="5698795" y="6489852"/>
                </a:lnTo>
                <a:lnTo>
                  <a:pt x="5698795" y="6548183"/>
                </a:lnTo>
                <a:lnTo>
                  <a:pt x="5454688" y="6713995"/>
                </a:lnTo>
                <a:lnTo>
                  <a:pt x="5427573" y="6674078"/>
                </a:lnTo>
                <a:lnTo>
                  <a:pt x="5427573" y="6732410"/>
                </a:lnTo>
                <a:lnTo>
                  <a:pt x="5183479" y="6898221"/>
                </a:lnTo>
                <a:lnTo>
                  <a:pt x="5156352" y="6858292"/>
                </a:lnTo>
                <a:lnTo>
                  <a:pt x="5156352" y="6916648"/>
                </a:lnTo>
                <a:lnTo>
                  <a:pt x="4912258" y="7082447"/>
                </a:lnTo>
                <a:lnTo>
                  <a:pt x="4885131" y="7042518"/>
                </a:lnTo>
                <a:lnTo>
                  <a:pt x="4885131" y="7100862"/>
                </a:lnTo>
                <a:lnTo>
                  <a:pt x="4641037" y="7266673"/>
                </a:lnTo>
                <a:lnTo>
                  <a:pt x="4613910" y="7226744"/>
                </a:lnTo>
                <a:lnTo>
                  <a:pt x="4613910" y="7285101"/>
                </a:lnTo>
                <a:lnTo>
                  <a:pt x="4369816" y="7450899"/>
                </a:lnTo>
                <a:lnTo>
                  <a:pt x="4342689" y="7410971"/>
                </a:lnTo>
                <a:lnTo>
                  <a:pt x="4342689" y="7469327"/>
                </a:lnTo>
                <a:lnTo>
                  <a:pt x="4098594" y="7635126"/>
                </a:lnTo>
                <a:lnTo>
                  <a:pt x="4071480" y="7595209"/>
                </a:lnTo>
                <a:lnTo>
                  <a:pt x="4071480" y="7653553"/>
                </a:lnTo>
                <a:lnTo>
                  <a:pt x="3827373" y="7819364"/>
                </a:lnTo>
                <a:lnTo>
                  <a:pt x="3800259" y="7779448"/>
                </a:lnTo>
                <a:lnTo>
                  <a:pt x="3800259" y="7837779"/>
                </a:lnTo>
                <a:lnTo>
                  <a:pt x="3556165" y="8003591"/>
                </a:lnTo>
                <a:lnTo>
                  <a:pt x="3529038" y="7963662"/>
                </a:lnTo>
                <a:lnTo>
                  <a:pt x="3529038" y="8022006"/>
                </a:lnTo>
                <a:lnTo>
                  <a:pt x="3284931" y="8187817"/>
                </a:lnTo>
                <a:lnTo>
                  <a:pt x="3119132" y="7943723"/>
                </a:lnTo>
                <a:lnTo>
                  <a:pt x="3363239" y="7777912"/>
                </a:lnTo>
                <a:lnTo>
                  <a:pt x="3529038" y="8022006"/>
                </a:lnTo>
                <a:lnTo>
                  <a:pt x="3529038" y="7963662"/>
                </a:lnTo>
                <a:lnTo>
                  <a:pt x="3390354" y="7759497"/>
                </a:lnTo>
                <a:lnTo>
                  <a:pt x="3634448" y="7593685"/>
                </a:lnTo>
                <a:lnTo>
                  <a:pt x="3800259" y="7837779"/>
                </a:lnTo>
                <a:lnTo>
                  <a:pt x="3800259" y="7779448"/>
                </a:lnTo>
                <a:lnTo>
                  <a:pt x="3661575" y="7575270"/>
                </a:lnTo>
                <a:lnTo>
                  <a:pt x="3905669" y="7409459"/>
                </a:lnTo>
                <a:lnTo>
                  <a:pt x="4071480" y="7653553"/>
                </a:lnTo>
                <a:lnTo>
                  <a:pt x="4071480" y="7595209"/>
                </a:lnTo>
                <a:lnTo>
                  <a:pt x="3932796" y="7391032"/>
                </a:lnTo>
                <a:lnTo>
                  <a:pt x="4176890" y="7225233"/>
                </a:lnTo>
                <a:lnTo>
                  <a:pt x="4342689" y="7469327"/>
                </a:lnTo>
                <a:lnTo>
                  <a:pt x="4342689" y="7410971"/>
                </a:lnTo>
                <a:lnTo>
                  <a:pt x="4204017" y="7206805"/>
                </a:lnTo>
                <a:lnTo>
                  <a:pt x="4448111" y="7041007"/>
                </a:lnTo>
                <a:lnTo>
                  <a:pt x="4613910" y="7285101"/>
                </a:lnTo>
                <a:lnTo>
                  <a:pt x="4613910" y="7226744"/>
                </a:lnTo>
                <a:lnTo>
                  <a:pt x="4475226" y="7022579"/>
                </a:lnTo>
                <a:lnTo>
                  <a:pt x="4719332" y="6856768"/>
                </a:lnTo>
                <a:lnTo>
                  <a:pt x="4885131" y="7100862"/>
                </a:lnTo>
                <a:lnTo>
                  <a:pt x="4885131" y="7042518"/>
                </a:lnTo>
                <a:lnTo>
                  <a:pt x="4746447" y="6838340"/>
                </a:lnTo>
                <a:lnTo>
                  <a:pt x="4990541" y="6672542"/>
                </a:lnTo>
                <a:lnTo>
                  <a:pt x="5156352" y="6916648"/>
                </a:lnTo>
                <a:lnTo>
                  <a:pt x="5156352" y="6858292"/>
                </a:lnTo>
                <a:lnTo>
                  <a:pt x="5017668" y="6654114"/>
                </a:lnTo>
                <a:lnTo>
                  <a:pt x="5261762" y="6488316"/>
                </a:lnTo>
                <a:lnTo>
                  <a:pt x="5427573" y="6732410"/>
                </a:lnTo>
                <a:lnTo>
                  <a:pt x="5427573" y="6674078"/>
                </a:lnTo>
                <a:lnTo>
                  <a:pt x="5288877" y="6469888"/>
                </a:lnTo>
                <a:lnTo>
                  <a:pt x="5532983" y="6304077"/>
                </a:lnTo>
                <a:lnTo>
                  <a:pt x="5698795" y="6548183"/>
                </a:lnTo>
                <a:lnTo>
                  <a:pt x="5698795" y="6489852"/>
                </a:lnTo>
                <a:lnTo>
                  <a:pt x="5560098" y="6285662"/>
                </a:lnTo>
                <a:lnTo>
                  <a:pt x="5804205" y="6119850"/>
                </a:lnTo>
                <a:lnTo>
                  <a:pt x="5970016" y="6363944"/>
                </a:lnTo>
                <a:lnTo>
                  <a:pt x="5970016" y="6305626"/>
                </a:lnTo>
                <a:lnTo>
                  <a:pt x="5831319" y="6101435"/>
                </a:lnTo>
                <a:lnTo>
                  <a:pt x="6075413" y="5935624"/>
                </a:lnTo>
                <a:lnTo>
                  <a:pt x="6241224" y="6179731"/>
                </a:lnTo>
                <a:lnTo>
                  <a:pt x="6241224" y="6121374"/>
                </a:lnTo>
                <a:lnTo>
                  <a:pt x="6102540" y="5917196"/>
                </a:lnTo>
                <a:lnTo>
                  <a:pt x="6346634" y="5751398"/>
                </a:lnTo>
                <a:lnTo>
                  <a:pt x="6512446" y="5995492"/>
                </a:lnTo>
                <a:lnTo>
                  <a:pt x="6512446" y="5937135"/>
                </a:lnTo>
                <a:lnTo>
                  <a:pt x="6373762" y="5732970"/>
                </a:lnTo>
                <a:lnTo>
                  <a:pt x="6617856" y="5567159"/>
                </a:lnTo>
                <a:lnTo>
                  <a:pt x="6783667" y="5811266"/>
                </a:lnTo>
                <a:lnTo>
                  <a:pt x="6783667" y="5752909"/>
                </a:lnTo>
                <a:lnTo>
                  <a:pt x="6644983" y="5548744"/>
                </a:lnTo>
                <a:lnTo>
                  <a:pt x="6889077" y="5382933"/>
                </a:lnTo>
                <a:lnTo>
                  <a:pt x="7054888" y="5627027"/>
                </a:lnTo>
                <a:lnTo>
                  <a:pt x="7054888" y="5568696"/>
                </a:lnTo>
                <a:lnTo>
                  <a:pt x="6916191" y="5364505"/>
                </a:lnTo>
                <a:lnTo>
                  <a:pt x="7160285" y="5198707"/>
                </a:lnTo>
                <a:lnTo>
                  <a:pt x="7326096" y="5442801"/>
                </a:lnTo>
                <a:lnTo>
                  <a:pt x="7326096" y="5384431"/>
                </a:lnTo>
                <a:lnTo>
                  <a:pt x="7141858" y="5113198"/>
                </a:lnTo>
                <a:lnTo>
                  <a:pt x="7141858" y="5171579"/>
                </a:lnTo>
                <a:lnTo>
                  <a:pt x="6897764" y="5337378"/>
                </a:lnTo>
                <a:lnTo>
                  <a:pt x="6870649" y="5297462"/>
                </a:lnTo>
                <a:lnTo>
                  <a:pt x="6870649" y="5355806"/>
                </a:lnTo>
                <a:lnTo>
                  <a:pt x="6626555" y="5521617"/>
                </a:lnTo>
                <a:lnTo>
                  <a:pt x="6599428" y="5481688"/>
                </a:lnTo>
                <a:lnTo>
                  <a:pt x="6599428" y="5540032"/>
                </a:lnTo>
                <a:lnTo>
                  <a:pt x="6355334" y="5705843"/>
                </a:lnTo>
                <a:lnTo>
                  <a:pt x="6328207" y="5665914"/>
                </a:lnTo>
                <a:lnTo>
                  <a:pt x="6328207" y="5724271"/>
                </a:lnTo>
                <a:lnTo>
                  <a:pt x="6084113" y="5890069"/>
                </a:lnTo>
                <a:lnTo>
                  <a:pt x="6056985" y="5850140"/>
                </a:lnTo>
                <a:lnTo>
                  <a:pt x="6056985" y="5908497"/>
                </a:lnTo>
                <a:lnTo>
                  <a:pt x="5812891" y="6074308"/>
                </a:lnTo>
                <a:lnTo>
                  <a:pt x="5785777" y="6034392"/>
                </a:lnTo>
                <a:lnTo>
                  <a:pt x="5785777" y="6092723"/>
                </a:lnTo>
                <a:lnTo>
                  <a:pt x="5541670" y="6258534"/>
                </a:lnTo>
                <a:lnTo>
                  <a:pt x="5514556" y="6218618"/>
                </a:lnTo>
                <a:lnTo>
                  <a:pt x="5514556" y="6276949"/>
                </a:lnTo>
                <a:lnTo>
                  <a:pt x="5270449" y="6442761"/>
                </a:lnTo>
                <a:lnTo>
                  <a:pt x="5243334" y="6402845"/>
                </a:lnTo>
                <a:lnTo>
                  <a:pt x="5243334" y="6461176"/>
                </a:lnTo>
                <a:lnTo>
                  <a:pt x="4999240" y="6626987"/>
                </a:lnTo>
                <a:lnTo>
                  <a:pt x="4972113" y="6587058"/>
                </a:lnTo>
                <a:lnTo>
                  <a:pt x="4972113" y="6645415"/>
                </a:lnTo>
                <a:lnTo>
                  <a:pt x="4728019" y="6811226"/>
                </a:lnTo>
                <a:lnTo>
                  <a:pt x="4700905" y="6771310"/>
                </a:lnTo>
                <a:lnTo>
                  <a:pt x="4700905" y="6829641"/>
                </a:lnTo>
                <a:lnTo>
                  <a:pt x="4456798" y="6995452"/>
                </a:lnTo>
                <a:lnTo>
                  <a:pt x="4429684" y="6955536"/>
                </a:lnTo>
                <a:lnTo>
                  <a:pt x="4429684" y="7013880"/>
                </a:lnTo>
                <a:lnTo>
                  <a:pt x="4185589" y="7179678"/>
                </a:lnTo>
                <a:lnTo>
                  <a:pt x="4158462" y="7139749"/>
                </a:lnTo>
                <a:lnTo>
                  <a:pt x="4158462" y="7198106"/>
                </a:lnTo>
                <a:lnTo>
                  <a:pt x="3914368" y="7363904"/>
                </a:lnTo>
                <a:lnTo>
                  <a:pt x="3887254" y="7323988"/>
                </a:lnTo>
                <a:lnTo>
                  <a:pt x="3887254" y="7382332"/>
                </a:lnTo>
                <a:lnTo>
                  <a:pt x="3643147" y="7548143"/>
                </a:lnTo>
                <a:lnTo>
                  <a:pt x="3616033" y="7508227"/>
                </a:lnTo>
                <a:lnTo>
                  <a:pt x="3616033" y="7566571"/>
                </a:lnTo>
                <a:lnTo>
                  <a:pt x="3371939" y="7732369"/>
                </a:lnTo>
                <a:lnTo>
                  <a:pt x="3344811" y="7692441"/>
                </a:lnTo>
                <a:lnTo>
                  <a:pt x="3344811" y="7750797"/>
                </a:lnTo>
                <a:lnTo>
                  <a:pt x="3100705" y="7916608"/>
                </a:lnTo>
                <a:lnTo>
                  <a:pt x="3073590" y="7876692"/>
                </a:lnTo>
                <a:lnTo>
                  <a:pt x="3073590" y="7935023"/>
                </a:lnTo>
                <a:lnTo>
                  <a:pt x="2829496" y="8100835"/>
                </a:lnTo>
                <a:lnTo>
                  <a:pt x="2802369" y="8060906"/>
                </a:lnTo>
                <a:lnTo>
                  <a:pt x="2802369" y="8119250"/>
                </a:lnTo>
                <a:lnTo>
                  <a:pt x="2558262" y="8285061"/>
                </a:lnTo>
                <a:lnTo>
                  <a:pt x="2392464" y="8040967"/>
                </a:lnTo>
                <a:lnTo>
                  <a:pt x="2636570" y="7875156"/>
                </a:lnTo>
                <a:lnTo>
                  <a:pt x="2802369" y="8119250"/>
                </a:lnTo>
                <a:lnTo>
                  <a:pt x="2802369" y="8060906"/>
                </a:lnTo>
                <a:lnTo>
                  <a:pt x="2663685" y="7856728"/>
                </a:lnTo>
                <a:lnTo>
                  <a:pt x="2907779" y="7690929"/>
                </a:lnTo>
                <a:lnTo>
                  <a:pt x="3073590" y="7935023"/>
                </a:lnTo>
                <a:lnTo>
                  <a:pt x="3073590" y="7876692"/>
                </a:lnTo>
                <a:lnTo>
                  <a:pt x="2934906" y="7672502"/>
                </a:lnTo>
                <a:lnTo>
                  <a:pt x="3179000" y="7506690"/>
                </a:lnTo>
                <a:lnTo>
                  <a:pt x="3344811" y="7750797"/>
                </a:lnTo>
                <a:lnTo>
                  <a:pt x="3344811" y="7692441"/>
                </a:lnTo>
                <a:lnTo>
                  <a:pt x="3206127" y="7488275"/>
                </a:lnTo>
                <a:lnTo>
                  <a:pt x="3450221" y="7322464"/>
                </a:lnTo>
                <a:lnTo>
                  <a:pt x="3616033" y="7566571"/>
                </a:lnTo>
                <a:lnTo>
                  <a:pt x="3616033" y="7508227"/>
                </a:lnTo>
                <a:lnTo>
                  <a:pt x="3477349" y="7304049"/>
                </a:lnTo>
                <a:lnTo>
                  <a:pt x="3721443" y="7138238"/>
                </a:lnTo>
                <a:lnTo>
                  <a:pt x="3887254" y="7382332"/>
                </a:lnTo>
                <a:lnTo>
                  <a:pt x="3887254" y="7323988"/>
                </a:lnTo>
                <a:lnTo>
                  <a:pt x="3748570" y="7119810"/>
                </a:lnTo>
                <a:lnTo>
                  <a:pt x="3992651" y="6954012"/>
                </a:lnTo>
                <a:lnTo>
                  <a:pt x="4158462" y="7198106"/>
                </a:lnTo>
                <a:lnTo>
                  <a:pt x="4158462" y="7139749"/>
                </a:lnTo>
                <a:lnTo>
                  <a:pt x="4019778" y="6935584"/>
                </a:lnTo>
                <a:lnTo>
                  <a:pt x="4263872" y="6769786"/>
                </a:lnTo>
                <a:lnTo>
                  <a:pt x="4429684" y="7013880"/>
                </a:lnTo>
                <a:lnTo>
                  <a:pt x="4429684" y="6955536"/>
                </a:lnTo>
                <a:lnTo>
                  <a:pt x="4291000" y="6751358"/>
                </a:lnTo>
                <a:lnTo>
                  <a:pt x="4535094" y="6585547"/>
                </a:lnTo>
                <a:lnTo>
                  <a:pt x="4700905" y="6829641"/>
                </a:lnTo>
                <a:lnTo>
                  <a:pt x="4700905" y="6771310"/>
                </a:lnTo>
                <a:lnTo>
                  <a:pt x="4562221" y="6567132"/>
                </a:lnTo>
                <a:lnTo>
                  <a:pt x="4806315" y="6401333"/>
                </a:lnTo>
                <a:lnTo>
                  <a:pt x="4972113" y="6645415"/>
                </a:lnTo>
                <a:lnTo>
                  <a:pt x="4972113" y="6587058"/>
                </a:lnTo>
                <a:lnTo>
                  <a:pt x="4833442" y="6382906"/>
                </a:lnTo>
                <a:lnTo>
                  <a:pt x="5077536" y="6217094"/>
                </a:lnTo>
                <a:lnTo>
                  <a:pt x="5243334" y="6461176"/>
                </a:lnTo>
                <a:lnTo>
                  <a:pt x="5243334" y="6402845"/>
                </a:lnTo>
                <a:lnTo>
                  <a:pt x="5104663" y="6198679"/>
                </a:lnTo>
                <a:lnTo>
                  <a:pt x="5348757" y="6032868"/>
                </a:lnTo>
                <a:lnTo>
                  <a:pt x="5514556" y="6276949"/>
                </a:lnTo>
                <a:lnTo>
                  <a:pt x="5514556" y="6218618"/>
                </a:lnTo>
                <a:lnTo>
                  <a:pt x="5375872" y="6014453"/>
                </a:lnTo>
                <a:lnTo>
                  <a:pt x="5619978" y="5848629"/>
                </a:lnTo>
                <a:lnTo>
                  <a:pt x="5785777" y="6092723"/>
                </a:lnTo>
                <a:lnTo>
                  <a:pt x="5785777" y="6034392"/>
                </a:lnTo>
                <a:lnTo>
                  <a:pt x="5647093" y="5830214"/>
                </a:lnTo>
                <a:lnTo>
                  <a:pt x="5891187" y="5664403"/>
                </a:lnTo>
                <a:lnTo>
                  <a:pt x="6056985" y="5908497"/>
                </a:lnTo>
                <a:lnTo>
                  <a:pt x="6056985" y="5850140"/>
                </a:lnTo>
                <a:lnTo>
                  <a:pt x="5918314" y="5645988"/>
                </a:lnTo>
                <a:lnTo>
                  <a:pt x="6162408" y="5480177"/>
                </a:lnTo>
                <a:lnTo>
                  <a:pt x="6328207" y="5724271"/>
                </a:lnTo>
                <a:lnTo>
                  <a:pt x="6328207" y="5665914"/>
                </a:lnTo>
                <a:lnTo>
                  <a:pt x="6189535" y="5461749"/>
                </a:lnTo>
                <a:lnTo>
                  <a:pt x="6433629" y="5295951"/>
                </a:lnTo>
                <a:lnTo>
                  <a:pt x="6599428" y="5540032"/>
                </a:lnTo>
                <a:lnTo>
                  <a:pt x="6599428" y="5481688"/>
                </a:lnTo>
                <a:lnTo>
                  <a:pt x="6460757" y="5277523"/>
                </a:lnTo>
                <a:lnTo>
                  <a:pt x="6704851" y="5111712"/>
                </a:lnTo>
                <a:lnTo>
                  <a:pt x="6870649" y="5355806"/>
                </a:lnTo>
                <a:lnTo>
                  <a:pt x="6870649" y="5297462"/>
                </a:lnTo>
                <a:lnTo>
                  <a:pt x="6731965" y="5093297"/>
                </a:lnTo>
                <a:lnTo>
                  <a:pt x="6976059" y="4927485"/>
                </a:lnTo>
                <a:lnTo>
                  <a:pt x="7141858" y="5171579"/>
                </a:lnTo>
                <a:lnTo>
                  <a:pt x="7141858" y="5113198"/>
                </a:lnTo>
                <a:lnTo>
                  <a:pt x="6957644" y="4842002"/>
                </a:lnTo>
                <a:lnTo>
                  <a:pt x="6957644" y="4900371"/>
                </a:lnTo>
                <a:lnTo>
                  <a:pt x="6713550" y="5066169"/>
                </a:lnTo>
                <a:lnTo>
                  <a:pt x="6686423" y="5026241"/>
                </a:lnTo>
                <a:lnTo>
                  <a:pt x="6686423" y="5084597"/>
                </a:lnTo>
                <a:lnTo>
                  <a:pt x="6442329" y="5250396"/>
                </a:lnTo>
                <a:lnTo>
                  <a:pt x="6415214" y="5210480"/>
                </a:lnTo>
                <a:lnTo>
                  <a:pt x="6415214" y="5268823"/>
                </a:lnTo>
                <a:lnTo>
                  <a:pt x="6171108" y="5434635"/>
                </a:lnTo>
                <a:lnTo>
                  <a:pt x="6143980" y="5394706"/>
                </a:lnTo>
                <a:lnTo>
                  <a:pt x="6143980" y="5453050"/>
                </a:lnTo>
                <a:lnTo>
                  <a:pt x="5899886" y="5618861"/>
                </a:lnTo>
                <a:lnTo>
                  <a:pt x="5872759" y="5578932"/>
                </a:lnTo>
                <a:lnTo>
                  <a:pt x="5872759" y="5637276"/>
                </a:lnTo>
                <a:lnTo>
                  <a:pt x="5628665" y="5803087"/>
                </a:lnTo>
                <a:lnTo>
                  <a:pt x="5601551" y="5763184"/>
                </a:lnTo>
                <a:lnTo>
                  <a:pt x="5601551" y="5821515"/>
                </a:lnTo>
                <a:lnTo>
                  <a:pt x="5357444" y="5987326"/>
                </a:lnTo>
                <a:lnTo>
                  <a:pt x="5330329" y="5947410"/>
                </a:lnTo>
                <a:lnTo>
                  <a:pt x="5330329" y="6005741"/>
                </a:lnTo>
                <a:lnTo>
                  <a:pt x="5086235" y="6171552"/>
                </a:lnTo>
                <a:lnTo>
                  <a:pt x="5059108" y="6131623"/>
                </a:lnTo>
                <a:lnTo>
                  <a:pt x="5059108" y="6189967"/>
                </a:lnTo>
                <a:lnTo>
                  <a:pt x="4815014" y="6355778"/>
                </a:lnTo>
                <a:lnTo>
                  <a:pt x="4787887" y="6315849"/>
                </a:lnTo>
                <a:lnTo>
                  <a:pt x="4787887" y="6374206"/>
                </a:lnTo>
                <a:lnTo>
                  <a:pt x="4543793" y="6540005"/>
                </a:lnTo>
                <a:lnTo>
                  <a:pt x="4516679" y="6500101"/>
                </a:lnTo>
                <a:lnTo>
                  <a:pt x="4516679" y="6558432"/>
                </a:lnTo>
                <a:lnTo>
                  <a:pt x="4272572" y="6724243"/>
                </a:lnTo>
                <a:lnTo>
                  <a:pt x="4245457" y="6684327"/>
                </a:lnTo>
                <a:lnTo>
                  <a:pt x="4245457" y="6742671"/>
                </a:lnTo>
                <a:lnTo>
                  <a:pt x="4001363" y="6908470"/>
                </a:lnTo>
                <a:lnTo>
                  <a:pt x="3974236" y="6868541"/>
                </a:lnTo>
                <a:lnTo>
                  <a:pt x="3974236" y="6926897"/>
                </a:lnTo>
                <a:lnTo>
                  <a:pt x="3730142" y="7092696"/>
                </a:lnTo>
                <a:lnTo>
                  <a:pt x="3703028" y="7052780"/>
                </a:lnTo>
                <a:lnTo>
                  <a:pt x="3703028" y="7111124"/>
                </a:lnTo>
                <a:lnTo>
                  <a:pt x="3458921" y="7276935"/>
                </a:lnTo>
                <a:lnTo>
                  <a:pt x="3431806" y="7237019"/>
                </a:lnTo>
                <a:lnTo>
                  <a:pt x="3431806" y="7295362"/>
                </a:lnTo>
                <a:lnTo>
                  <a:pt x="3187712" y="7461161"/>
                </a:lnTo>
                <a:lnTo>
                  <a:pt x="3160585" y="7421232"/>
                </a:lnTo>
                <a:lnTo>
                  <a:pt x="3160585" y="7479589"/>
                </a:lnTo>
                <a:lnTo>
                  <a:pt x="2916491" y="7645400"/>
                </a:lnTo>
                <a:lnTo>
                  <a:pt x="2889364" y="7605471"/>
                </a:lnTo>
                <a:lnTo>
                  <a:pt x="2889364" y="7663815"/>
                </a:lnTo>
                <a:lnTo>
                  <a:pt x="2645270" y="7829613"/>
                </a:lnTo>
                <a:lnTo>
                  <a:pt x="2618143" y="7789685"/>
                </a:lnTo>
                <a:lnTo>
                  <a:pt x="2618143" y="7848041"/>
                </a:lnTo>
                <a:lnTo>
                  <a:pt x="2374049" y="8013852"/>
                </a:lnTo>
                <a:lnTo>
                  <a:pt x="2346922" y="7973923"/>
                </a:lnTo>
                <a:lnTo>
                  <a:pt x="2346922" y="8032267"/>
                </a:lnTo>
                <a:lnTo>
                  <a:pt x="2102827" y="8198078"/>
                </a:lnTo>
                <a:lnTo>
                  <a:pt x="1937016" y="7953972"/>
                </a:lnTo>
                <a:lnTo>
                  <a:pt x="2181110" y="7788161"/>
                </a:lnTo>
                <a:lnTo>
                  <a:pt x="2346922" y="8032267"/>
                </a:lnTo>
                <a:lnTo>
                  <a:pt x="2346922" y="7973923"/>
                </a:lnTo>
                <a:lnTo>
                  <a:pt x="2208238" y="7769746"/>
                </a:lnTo>
                <a:lnTo>
                  <a:pt x="2452332" y="7603934"/>
                </a:lnTo>
                <a:lnTo>
                  <a:pt x="2618143" y="7848041"/>
                </a:lnTo>
                <a:lnTo>
                  <a:pt x="2618143" y="7789685"/>
                </a:lnTo>
                <a:lnTo>
                  <a:pt x="2479459" y="7585519"/>
                </a:lnTo>
                <a:lnTo>
                  <a:pt x="2723553" y="7419708"/>
                </a:lnTo>
                <a:lnTo>
                  <a:pt x="2889364" y="7663815"/>
                </a:lnTo>
                <a:lnTo>
                  <a:pt x="2889364" y="7605471"/>
                </a:lnTo>
                <a:lnTo>
                  <a:pt x="2750680" y="7401293"/>
                </a:lnTo>
                <a:lnTo>
                  <a:pt x="2994774" y="7235482"/>
                </a:lnTo>
                <a:lnTo>
                  <a:pt x="3160585" y="7479589"/>
                </a:lnTo>
                <a:lnTo>
                  <a:pt x="3160585" y="7421232"/>
                </a:lnTo>
                <a:lnTo>
                  <a:pt x="3021901" y="7217054"/>
                </a:lnTo>
                <a:lnTo>
                  <a:pt x="3265995" y="7051256"/>
                </a:lnTo>
                <a:lnTo>
                  <a:pt x="3431806" y="7295362"/>
                </a:lnTo>
                <a:lnTo>
                  <a:pt x="3431806" y="7237019"/>
                </a:lnTo>
                <a:lnTo>
                  <a:pt x="3293110" y="7032828"/>
                </a:lnTo>
                <a:lnTo>
                  <a:pt x="3537216" y="6867017"/>
                </a:lnTo>
                <a:lnTo>
                  <a:pt x="3703028" y="7111124"/>
                </a:lnTo>
                <a:lnTo>
                  <a:pt x="3703028" y="7052780"/>
                </a:lnTo>
                <a:lnTo>
                  <a:pt x="3564331" y="6848589"/>
                </a:lnTo>
                <a:lnTo>
                  <a:pt x="3808425" y="6682791"/>
                </a:lnTo>
                <a:lnTo>
                  <a:pt x="3974236" y="6926897"/>
                </a:lnTo>
                <a:lnTo>
                  <a:pt x="3974236" y="6868541"/>
                </a:lnTo>
                <a:lnTo>
                  <a:pt x="3835552" y="6664363"/>
                </a:lnTo>
                <a:lnTo>
                  <a:pt x="4079646" y="6498564"/>
                </a:lnTo>
                <a:lnTo>
                  <a:pt x="4245457" y="6742671"/>
                </a:lnTo>
                <a:lnTo>
                  <a:pt x="4245457" y="6684327"/>
                </a:lnTo>
                <a:lnTo>
                  <a:pt x="4106761" y="6480137"/>
                </a:lnTo>
                <a:lnTo>
                  <a:pt x="4350867" y="6314325"/>
                </a:lnTo>
                <a:lnTo>
                  <a:pt x="4516679" y="6558432"/>
                </a:lnTo>
                <a:lnTo>
                  <a:pt x="4516679" y="6500101"/>
                </a:lnTo>
                <a:lnTo>
                  <a:pt x="4377982" y="6295910"/>
                </a:lnTo>
                <a:lnTo>
                  <a:pt x="4622076" y="6130099"/>
                </a:lnTo>
                <a:lnTo>
                  <a:pt x="4787887" y="6374206"/>
                </a:lnTo>
                <a:lnTo>
                  <a:pt x="4787887" y="6315849"/>
                </a:lnTo>
                <a:lnTo>
                  <a:pt x="4649203" y="6111672"/>
                </a:lnTo>
                <a:lnTo>
                  <a:pt x="4893297" y="5945860"/>
                </a:lnTo>
                <a:lnTo>
                  <a:pt x="5059108" y="6189967"/>
                </a:lnTo>
                <a:lnTo>
                  <a:pt x="5059108" y="6131623"/>
                </a:lnTo>
                <a:lnTo>
                  <a:pt x="4920424" y="5927445"/>
                </a:lnTo>
                <a:lnTo>
                  <a:pt x="5164518" y="5761634"/>
                </a:lnTo>
                <a:lnTo>
                  <a:pt x="5330329" y="6005741"/>
                </a:lnTo>
                <a:lnTo>
                  <a:pt x="5330329" y="5947410"/>
                </a:lnTo>
                <a:lnTo>
                  <a:pt x="5191633" y="5743219"/>
                </a:lnTo>
                <a:lnTo>
                  <a:pt x="5435739" y="5577408"/>
                </a:lnTo>
                <a:lnTo>
                  <a:pt x="5601551" y="5821515"/>
                </a:lnTo>
                <a:lnTo>
                  <a:pt x="5601551" y="5763184"/>
                </a:lnTo>
                <a:lnTo>
                  <a:pt x="5462854" y="5558993"/>
                </a:lnTo>
                <a:lnTo>
                  <a:pt x="5706961" y="5393182"/>
                </a:lnTo>
                <a:lnTo>
                  <a:pt x="5872759" y="5637276"/>
                </a:lnTo>
                <a:lnTo>
                  <a:pt x="5872759" y="5578932"/>
                </a:lnTo>
                <a:lnTo>
                  <a:pt x="5734075" y="5374754"/>
                </a:lnTo>
                <a:lnTo>
                  <a:pt x="5978169" y="5208956"/>
                </a:lnTo>
                <a:lnTo>
                  <a:pt x="6143980" y="5453050"/>
                </a:lnTo>
                <a:lnTo>
                  <a:pt x="6143980" y="5394706"/>
                </a:lnTo>
                <a:lnTo>
                  <a:pt x="6005296" y="5190528"/>
                </a:lnTo>
                <a:lnTo>
                  <a:pt x="6249390" y="5024717"/>
                </a:lnTo>
                <a:lnTo>
                  <a:pt x="6415214" y="5268823"/>
                </a:lnTo>
                <a:lnTo>
                  <a:pt x="6415214" y="5210480"/>
                </a:lnTo>
                <a:lnTo>
                  <a:pt x="6276518" y="5006289"/>
                </a:lnTo>
                <a:lnTo>
                  <a:pt x="6520612" y="4840490"/>
                </a:lnTo>
                <a:lnTo>
                  <a:pt x="6686423" y="5084597"/>
                </a:lnTo>
                <a:lnTo>
                  <a:pt x="6686423" y="5026241"/>
                </a:lnTo>
                <a:lnTo>
                  <a:pt x="6547739" y="4822075"/>
                </a:lnTo>
                <a:lnTo>
                  <a:pt x="6791833" y="4656264"/>
                </a:lnTo>
                <a:lnTo>
                  <a:pt x="6957644" y="4900371"/>
                </a:lnTo>
                <a:lnTo>
                  <a:pt x="6957644" y="4842002"/>
                </a:lnTo>
                <a:lnTo>
                  <a:pt x="6773405" y="4570768"/>
                </a:lnTo>
                <a:lnTo>
                  <a:pt x="6773405" y="4629150"/>
                </a:lnTo>
                <a:lnTo>
                  <a:pt x="6529311" y="4794948"/>
                </a:lnTo>
                <a:lnTo>
                  <a:pt x="6502197" y="4755032"/>
                </a:lnTo>
                <a:lnTo>
                  <a:pt x="6502197" y="4813376"/>
                </a:lnTo>
                <a:lnTo>
                  <a:pt x="6258103" y="4979187"/>
                </a:lnTo>
                <a:lnTo>
                  <a:pt x="6230975" y="4939258"/>
                </a:lnTo>
                <a:lnTo>
                  <a:pt x="6230975" y="4997602"/>
                </a:lnTo>
                <a:lnTo>
                  <a:pt x="5986881" y="5163413"/>
                </a:lnTo>
                <a:lnTo>
                  <a:pt x="5959754" y="5123485"/>
                </a:lnTo>
                <a:lnTo>
                  <a:pt x="5959754" y="5181841"/>
                </a:lnTo>
                <a:lnTo>
                  <a:pt x="5715660" y="5347652"/>
                </a:lnTo>
                <a:lnTo>
                  <a:pt x="5688533" y="5307723"/>
                </a:lnTo>
                <a:lnTo>
                  <a:pt x="5688533" y="5366067"/>
                </a:lnTo>
                <a:lnTo>
                  <a:pt x="5444439" y="5531878"/>
                </a:lnTo>
                <a:lnTo>
                  <a:pt x="5417324" y="5491962"/>
                </a:lnTo>
                <a:lnTo>
                  <a:pt x="5417324" y="5550293"/>
                </a:lnTo>
                <a:lnTo>
                  <a:pt x="5173218" y="5716105"/>
                </a:lnTo>
                <a:lnTo>
                  <a:pt x="5146103" y="5676201"/>
                </a:lnTo>
                <a:lnTo>
                  <a:pt x="5146103" y="5734520"/>
                </a:lnTo>
                <a:lnTo>
                  <a:pt x="4901997" y="5900331"/>
                </a:lnTo>
                <a:lnTo>
                  <a:pt x="4874882" y="5860415"/>
                </a:lnTo>
                <a:lnTo>
                  <a:pt x="4874882" y="5918759"/>
                </a:lnTo>
                <a:lnTo>
                  <a:pt x="4630788" y="6084557"/>
                </a:lnTo>
                <a:lnTo>
                  <a:pt x="4603661" y="6044628"/>
                </a:lnTo>
                <a:lnTo>
                  <a:pt x="4603661" y="6102985"/>
                </a:lnTo>
                <a:lnTo>
                  <a:pt x="4359567" y="6268796"/>
                </a:lnTo>
                <a:lnTo>
                  <a:pt x="4332452" y="6228880"/>
                </a:lnTo>
                <a:lnTo>
                  <a:pt x="4332452" y="6287211"/>
                </a:lnTo>
                <a:lnTo>
                  <a:pt x="4088346" y="6453022"/>
                </a:lnTo>
                <a:lnTo>
                  <a:pt x="4061231" y="6413106"/>
                </a:lnTo>
                <a:lnTo>
                  <a:pt x="4061231" y="6471450"/>
                </a:lnTo>
                <a:lnTo>
                  <a:pt x="3817137" y="6637248"/>
                </a:lnTo>
                <a:lnTo>
                  <a:pt x="3790010" y="6597320"/>
                </a:lnTo>
                <a:lnTo>
                  <a:pt x="3790010" y="6655676"/>
                </a:lnTo>
                <a:lnTo>
                  <a:pt x="3545916" y="6821475"/>
                </a:lnTo>
                <a:lnTo>
                  <a:pt x="3518789" y="6781546"/>
                </a:lnTo>
                <a:lnTo>
                  <a:pt x="3518789" y="6839902"/>
                </a:lnTo>
                <a:lnTo>
                  <a:pt x="3274695" y="7005714"/>
                </a:lnTo>
                <a:lnTo>
                  <a:pt x="3247567" y="6965785"/>
                </a:lnTo>
                <a:lnTo>
                  <a:pt x="3247567" y="7024129"/>
                </a:lnTo>
                <a:lnTo>
                  <a:pt x="3003473" y="7189940"/>
                </a:lnTo>
                <a:lnTo>
                  <a:pt x="2976359" y="7150024"/>
                </a:lnTo>
                <a:lnTo>
                  <a:pt x="2976359" y="7208355"/>
                </a:lnTo>
                <a:lnTo>
                  <a:pt x="2732252" y="7374166"/>
                </a:lnTo>
                <a:lnTo>
                  <a:pt x="2705125" y="7334237"/>
                </a:lnTo>
                <a:lnTo>
                  <a:pt x="2705125" y="7392594"/>
                </a:lnTo>
                <a:lnTo>
                  <a:pt x="2461031" y="7558392"/>
                </a:lnTo>
                <a:lnTo>
                  <a:pt x="2433917" y="7518476"/>
                </a:lnTo>
                <a:lnTo>
                  <a:pt x="2433917" y="7576820"/>
                </a:lnTo>
                <a:lnTo>
                  <a:pt x="2189810" y="7742631"/>
                </a:lnTo>
                <a:lnTo>
                  <a:pt x="2162695" y="7702715"/>
                </a:lnTo>
                <a:lnTo>
                  <a:pt x="2162695" y="7761046"/>
                </a:lnTo>
                <a:lnTo>
                  <a:pt x="1918601" y="7926857"/>
                </a:lnTo>
                <a:lnTo>
                  <a:pt x="1891474" y="7886928"/>
                </a:lnTo>
                <a:lnTo>
                  <a:pt x="1891474" y="7945272"/>
                </a:lnTo>
                <a:lnTo>
                  <a:pt x="1647380" y="8111083"/>
                </a:lnTo>
                <a:lnTo>
                  <a:pt x="1620253" y="8071155"/>
                </a:lnTo>
                <a:lnTo>
                  <a:pt x="1620253" y="8129498"/>
                </a:lnTo>
                <a:lnTo>
                  <a:pt x="1376159" y="8295310"/>
                </a:lnTo>
                <a:lnTo>
                  <a:pt x="1210348" y="8051216"/>
                </a:lnTo>
                <a:lnTo>
                  <a:pt x="1454454" y="7885404"/>
                </a:lnTo>
                <a:lnTo>
                  <a:pt x="1620253" y="8129498"/>
                </a:lnTo>
                <a:lnTo>
                  <a:pt x="1620253" y="8071155"/>
                </a:lnTo>
                <a:lnTo>
                  <a:pt x="1481569" y="7866977"/>
                </a:lnTo>
                <a:lnTo>
                  <a:pt x="1725663" y="7701178"/>
                </a:lnTo>
                <a:lnTo>
                  <a:pt x="1891474" y="7945272"/>
                </a:lnTo>
                <a:lnTo>
                  <a:pt x="1891474" y="7886928"/>
                </a:lnTo>
                <a:lnTo>
                  <a:pt x="1752790" y="7682751"/>
                </a:lnTo>
                <a:lnTo>
                  <a:pt x="1996884" y="7516952"/>
                </a:lnTo>
                <a:lnTo>
                  <a:pt x="2162695" y="7761046"/>
                </a:lnTo>
                <a:lnTo>
                  <a:pt x="2162695" y="7702715"/>
                </a:lnTo>
                <a:lnTo>
                  <a:pt x="2024011" y="7498537"/>
                </a:lnTo>
                <a:lnTo>
                  <a:pt x="2268105" y="7332726"/>
                </a:lnTo>
                <a:lnTo>
                  <a:pt x="2433917" y="7576820"/>
                </a:lnTo>
                <a:lnTo>
                  <a:pt x="2433917" y="7518476"/>
                </a:lnTo>
                <a:lnTo>
                  <a:pt x="2295233" y="7314298"/>
                </a:lnTo>
                <a:lnTo>
                  <a:pt x="2539327" y="7148500"/>
                </a:lnTo>
                <a:lnTo>
                  <a:pt x="2705125" y="7392594"/>
                </a:lnTo>
                <a:lnTo>
                  <a:pt x="2705125" y="7334237"/>
                </a:lnTo>
                <a:lnTo>
                  <a:pt x="2566441" y="7130072"/>
                </a:lnTo>
                <a:lnTo>
                  <a:pt x="2810548" y="6964261"/>
                </a:lnTo>
                <a:lnTo>
                  <a:pt x="2976359" y="7208355"/>
                </a:lnTo>
                <a:lnTo>
                  <a:pt x="2976359" y="7150024"/>
                </a:lnTo>
                <a:lnTo>
                  <a:pt x="2837675" y="6945846"/>
                </a:lnTo>
                <a:lnTo>
                  <a:pt x="3081769" y="6780035"/>
                </a:lnTo>
                <a:lnTo>
                  <a:pt x="3247567" y="7024129"/>
                </a:lnTo>
                <a:lnTo>
                  <a:pt x="3247567" y="6965785"/>
                </a:lnTo>
                <a:lnTo>
                  <a:pt x="3108883" y="6761620"/>
                </a:lnTo>
                <a:lnTo>
                  <a:pt x="3352990" y="6595808"/>
                </a:lnTo>
                <a:lnTo>
                  <a:pt x="3518789" y="6839902"/>
                </a:lnTo>
                <a:lnTo>
                  <a:pt x="3518789" y="6781546"/>
                </a:lnTo>
                <a:lnTo>
                  <a:pt x="3380105" y="6577381"/>
                </a:lnTo>
                <a:lnTo>
                  <a:pt x="3624199" y="6411582"/>
                </a:lnTo>
                <a:lnTo>
                  <a:pt x="3790010" y="6655676"/>
                </a:lnTo>
                <a:lnTo>
                  <a:pt x="3790010" y="6597320"/>
                </a:lnTo>
                <a:lnTo>
                  <a:pt x="3651326" y="6393154"/>
                </a:lnTo>
                <a:lnTo>
                  <a:pt x="3895420" y="6227356"/>
                </a:lnTo>
                <a:lnTo>
                  <a:pt x="4061231" y="6471450"/>
                </a:lnTo>
                <a:lnTo>
                  <a:pt x="4061231" y="6413106"/>
                </a:lnTo>
                <a:lnTo>
                  <a:pt x="3922547" y="6208928"/>
                </a:lnTo>
                <a:lnTo>
                  <a:pt x="4166641" y="6043117"/>
                </a:lnTo>
                <a:lnTo>
                  <a:pt x="4332452" y="6287211"/>
                </a:lnTo>
                <a:lnTo>
                  <a:pt x="4332452" y="6228880"/>
                </a:lnTo>
                <a:lnTo>
                  <a:pt x="4193756" y="6024689"/>
                </a:lnTo>
                <a:lnTo>
                  <a:pt x="4437850" y="5858891"/>
                </a:lnTo>
                <a:lnTo>
                  <a:pt x="4603661" y="6102985"/>
                </a:lnTo>
                <a:lnTo>
                  <a:pt x="4603661" y="6044628"/>
                </a:lnTo>
                <a:lnTo>
                  <a:pt x="4464977" y="5840463"/>
                </a:lnTo>
                <a:lnTo>
                  <a:pt x="4709071" y="5674652"/>
                </a:lnTo>
                <a:lnTo>
                  <a:pt x="4874882" y="5918759"/>
                </a:lnTo>
                <a:lnTo>
                  <a:pt x="4874882" y="5860415"/>
                </a:lnTo>
                <a:lnTo>
                  <a:pt x="4736198" y="5656237"/>
                </a:lnTo>
                <a:lnTo>
                  <a:pt x="4980292" y="5490426"/>
                </a:lnTo>
                <a:lnTo>
                  <a:pt x="5146103" y="5734520"/>
                </a:lnTo>
                <a:lnTo>
                  <a:pt x="5146103" y="5676201"/>
                </a:lnTo>
                <a:lnTo>
                  <a:pt x="5007407" y="5472011"/>
                </a:lnTo>
                <a:lnTo>
                  <a:pt x="5251513" y="5306199"/>
                </a:lnTo>
                <a:lnTo>
                  <a:pt x="5417324" y="5550293"/>
                </a:lnTo>
                <a:lnTo>
                  <a:pt x="5417324" y="5491962"/>
                </a:lnTo>
                <a:lnTo>
                  <a:pt x="5278628" y="5287772"/>
                </a:lnTo>
                <a:lnTo>
                  <a:pt x="5522722" y="5121961"/>
                </a:lnTo>
                <a:lnTo>
                  <a:pt x="5688533" y="5366067"/>
                </a:lnTo>
                <a:lnTo>
                  <a:pt x="5688533" y="5307723"/>
                </a:lnTo>
                <a:lnTo>
                  <a:pt x="5549849" y="5103546"/>
                </a:lnTo>
                <a:lnTo>
                  <a:pt x="5793943" y="4937734"/>
                </a:lnTo>
                <a:lnTo>
                  <a:pt x="5959754" y="5181841"/>
                </a:lnTo>
                <a:lnTo>
                  <a:pt x="5959754" y="5123485"/>
                </a:lnTo>
                <a:lnTo>
                  <a:pt x="5821070" y="4919319"/>
                </a:lnTo>
                <a:lnTo>
                  <a:pt x="6065177" y="4753508"/>
                </a:lnTo>
                <a:lnTo>
                  <a:pt x="6230975" y="4997602"/>
                </a:lnTo>
                <a:lnTo>
                  <a:pt x="6230975" y="4939258"/>
                </a:lnTo>
                <a:lnTo>
                  <a:pt x="6092291" y="4735080"/>
                </a:lnTo>
                <a:lnTo>
                  <a:pt x="6336385" y="4569282"/>
                </a:lnTo>
                <a:lnTo>
                  <a:pt x="6502197" y="4813376"/>
                </a:lnTo>
                <a:lnTo>
                  <a:pt x="6502197" y="4755032"/>
                </a:lnTo>
                <a:lnTo>
                  <a:pt x="6363513" y="4550854"/>
                </a:lnTo>
                <a:lnTo>
                  <a:pt x="6607607" y="4385056"/>
                </a:lnTo>
                <a:lnTo>
                  <a:pt x="6773405" y="4629150"/>
                </a:lnTo>
                <a:lnTo>
                  <a:pt x="6773405" y="4570768"/>
                </a:lnTo>
                <a:lnTo>
                  <a:pt x="6589179" y="4299547"/>
                </a:lnTo>
                <a:lnTo>
                  <a:pt x="6589179" y="4357929"/>
                </a:lnTo>
                <a:lnTo>
                  <a:pt x="6345085" y="4523740"/>
                </a:lnTo>
                <a:lnTo>
                  <a:pt x="6317970" y="4483824"/>
                </a:lnTo>
                <a:lnTo>
                  <a:pt x="6317970" y="4542155"/>
                </a:lnTo>
                <a:lnTo>
                  <a:pt x="6073876" y="4707966"/>
                </a:lnTo>
                <a:lnTo>
                  <a:pt x="6046749" y="4668037"/>
                </a:lnTo>
                <a:lnTo>
                  <a:pt x="6046749" y="4726394"/>
                </a:lnTo>
                <a:lnTo>
                  <a:pt x="5802655" y="4892192"/>
                </a:lnTo>
                <a:lnTo>
                  <a:pt x="5775528" y="4852263"/>
                </a:lnTo>
                <a:lnTo>
                  <a:pt x="5775528" y="4910620"/>
                </a:lnTo>
                <a:lnTo>
                  <a:pt x="5531434" y="5076431"/>
                </a:lnTo>
                <a:lnTo>
                  <a:pt x="5504307" y="5036502"/>
                </a:lnTo>
                <a:lnTo>
                  <a:pt x="5504307" y="5094846"/>
                </a:lnTo>
                <a:lnTo>
                  <a:pt x="5260213" y="5260657"/>
                </a:lnTo>
                <a:lnTo>
                  <a:pt x="5233098" y="5220754"/>
                </a:lnTo>
                <a:lnTo>
                  <a:pt x="5233098" y="5279072"/>
                </a:lnTo>
                <a:lnTo>
                  <a:pt x="4988992" y="5444896"/>
                </a:lnTo>
                <a:lnTo>
                  <a:pt x="4961877" y="5404980"/>
                </a:lnTo>
                <a:lnTo>
                  <a:pt x="4961877" y="5463311"/>
                </a:lnTo>
                <a:lnTo>
                  <a:pt x="4717783" y="5629122"/>
                </a:lnTo>
                <a:lnTo>
                  <a:pt x="4690656" y="5589194"/>
                </a:lnTo>
                <a:lnTo>
                  <a:pt x="4690656" y="5647537"/>
                </a:lnTo>
                <a:lnTo>
                  <a:pt x="4446562" y="5813349"/>
                </a:lnTo>
                <a:lnTo>
                  <a:pt x="4419435" y="5773420"/>
                </a:lnTo>
                <a:lnTo>
                  <a:pt x="4419435" y="5831776"/>
                </a:lnTo>
                <a:lnTo>
                  <a:pt x="4175341" y="5997575"/>
                </a:lnTo>
                <a:lnTo>
                  <a:pt x="4148213" y="5957646"/>
                </a:lnTo>
                <a:lnTo>
                  <a:pt x="4148213" y="6015990"/>
                </a:lnTo>
                <a:lnTo>
                  <a:pt x="3904119" y="6181801"/>
                </a:lnTo>
                <a:lnTo>
                  <a:pt x="3876992" y="6141872"/>
                </a:lnTo>
                <a:lnTo>
                  <a:pt x="3876992" y="6200229"/>
                </a:lnTo>
                <a:lnTo>
                  <a:pt x="3632898" y="6366027"/>
                </a:lnTo>
                <a:lnTo>
                  <a:pt x="3605771" y="6326098"/>
                </a:lnTo>
                <a:lnTo>
                  <a:pt x="3605771" y="6384455"/>
                </a:lnTo>
                <a:lnTo>
                  <a:pt x="3361690" y="6550253"/>
                </a:lnTo>
                <a:lnTo>
                  <a:pt x="3334562" y="6510325"/>
                </a:lnTo>
                <a:lnTo>
                  <a:pt x="3334562" y="6568681"/>
                </a:lnTo>
                <a:lnTo>
                  <a:pt x="3090468" y="6734492"/>
                </a:lnTo>
                <a:lnTo>
                  <a:pt x="3063341" y="6694564"/>
                </a:lnTo>
                <a:lnTo>
                  <a:pt x="3063341" y="6752920"/>
                </a:lnTo>
                <a:lnTo>
                  <a:pt x="2819247" y="6918719"/>
                </a:lnTo>
                <a:lnTo>
                  <a:pt x="2792133" y="6878802"/>
                </a:lnTo>
                <a:lnTo>
                  <a:pt x="2792133" y="6937146"/>
                </a:lnTo>
                <a:lnTo>
                  <a:pt x="2548026" y="7102957"/>
                </a:lnTo>
                <a:lnTo>
                  <a:pt x="2520912" y="7063041"/>
                </a:lnTo>
                <a:lnTo>
                  <a:pt x="2520912" y="7121385"/>
                </a:lnTo>
                <a:lnTo>
                  <a:pt x="2276818" y="7287184"/>
                </a:lnTo>
                <a:lnTo>
                  <a:pt x="2249690" y="7247255"/>
                </a:lnTo>
                <a:lnTo>
                  <a:pt x="2249690" y="7305611"/>
                </a:lnTo>
                <a:lnTo>
                  <a:pt x="2005596" y="7471423"/>
                </a:lnTo>
                <a:lnTo>
                  <a:pt x="1978469" y="7431494"/>
                </a:lnTo>
                <a:lnTo>
                  <a:pt x="1978469" y="7489838"/>
                </a:lnTo>
                <a:lnTo>
                  <a:pt x="1734375" y="7655636"/>
                </a:lnTo>
                <a:lnTo>
                  <a:pt x="1707248" y="7615707"/>
                </a:lnTo>
                <a:lnTo>
                  <a:pt x="1707248" y="7674064"/>
                </a:lnTo>
                <a:lnTo>
                  <a:pt x="1463154" y="7839862"/>
                </a:lnTo>
                <a:lnTo>
                  <a:pt x="1436027" y="7799933"/>
                </a:lnTo>
                <a:lnTo>
                  <a:pt x="1436027" y="7858290"/>
                </a:lnTo>
                <a:lnTo>
                  <a:pt x="1191933" y="8024101"/>
                </a:lnTo>
                <a:lnTo>
                  <a:pt x="1164805" y="7984172"/>
                </a:lnTo>
                <a:lnTo>
                  <a:pt x="1164805" y="8042516"/>
                </a:lnTo>
                <a:lnTo>
                  <a:pt x="920711" y="8208315"/>
                </a:lnTo>
                <a:lnTo>
                  <a:pt x="754900" y="7964221"/>
                </a:lnTo>
                <a:lnTo>
                  <a:pt x="998994" y="7798422"/>
                </a:lnTo>
                <a:lnTo>
                  <a:pt x="1164805" y="8042516"/>
                </a:lnTo>
                <a:lnTo>
                  <a:pt x="1164805" y="7984172"/>
                </a:lnTo>
                <a:lnTo>
                  <a:pt x="1026121" y="7779994"/>
                </a:lnTo>
                <a:lnTo>
                  <a:pt x="1270215" y="7614183"/>
                </a:lnTo>
                <a:lnTo>
                  <a:pt x="1436027" y="7858290"/>
                </a:lnTo>
                <a:lnTo>
                  <a:pt x="1436027" y="7799933"/>
                </a:lnTo>
                <a:lnTo>
                  <a:pt x="1297343" y="7595768"/>
                </a:lnTo>
                <a:lnTo>
                  <a:pt x="1541437" y="7429957"/>
                </a:lnTo>
                <a:lnTo>
                  <a:pt x="1707248" y="7674064"/>
                </a:lnTo>
                <a:lnTo>
                  <a:pt x="1707248" y="7615707"/>
                </a:lnTo>
                <a:lnTo>
                  <a:pt x="1568564" y="7411542"/>
                </a:lnTo>
                <a:lnTo>
                  <a:pt x="1812658" y="7245731"/>
                </a:lnTo>
                <a:lnTo>
                  <a:pt x="1978469" y="7489838"/>
                </a:lnTo>
                <a:lnTo>
                  <a:pt x="1978469" y="7431494"/>
                </a:lnTo>
                <a:lnTo>
                  <a:pt x="1839785" y="7227316"/>
                </a:lnTo>
                <a:lnTo>
                  <a:pt x="2083879" y="7061505"/>
                </a:lnTo>
                <a:lnTo>
                  <a:pt x="2249690" y="7305611"/>
                </a:lnTo>
                <a:lnTo>
                  <a:pt x="2249690" y="7247255"/>
                </a:lnTo>
                <a:lnTo>
                  <a:pt x="2111006" y="7043090"/>
                </a:lnTo>
                <a:lnTo>
                  <a:pt x="2355100" y="6877278"/>
                </a:lnTo>
                <a:lnTo>
                  <a:pt x="2520912" y="7121385"/>
                </a:lnTo>
                <a:lnTo>
                  <a:pt x="2520912" y="7063041"/>
                </a:lnTo>
                <a:lnTo>
                  <a:pt x="2382228" y="6858863"/>
                </a:lnTo>
                <a:lnTo>
                  <a:pt x="2626322" y="6693052"/>
                </a:lnTo>
                <a:lnTo>
                  <a:pt x="2792133" y="6937146"/>
                </a:lnTo>
                <a:lnTo>
                  <a:pt x="2792133" y="6878802"/>
                </a:lnTo>
                <a:lnTo>
                  <a:pt x="2653449" y="6674637"/>
                </a:lnTo>
                <a:lnTo>
                  <a:pt x="2897543" y="6508826"/>
                </a:lnTo>
                <a:lnTo>
                  <a:pt x="3063341" y="6752920"/>
                </a:lnTo>
                <a:lnTo>
                  <a:pt x="3063341" y="6694564"/>
                </a:lnTo>
                <a:lnTo>
                  <a:pt x="2924657" y="6490398"/>
                </a:lnTo>
                <a:lnTo>
                  <a:pt x="3168764" y="6324587"/>
                </a:lnTo>
                <a:lnTo>
                  <a:pt x="3334562" y="6568681"/>
                </a:lnTo>
                <a:lnTo>
                  <a:pt x="3334562" y="6510325"/>
                </a:lnTo>
                <a:lnTo>
                  <a:pt x="3195878" y="6306159"/>
                </a:lnTo>
                <a:lnTo>
                  <a:pt x="3439972" y="6140361"/>
                </a:lnTo>
                <a:lnTo>
                  <a:pt x="3605771" y="6384455"/>
                </a:lnTo>
                <a:lnTo>
                  <a:pt x="3605771" y="6326098"/>
                </a:lnTo>
                <a:lnTo>
                  <a:pt x="3467100" y="6121933"/>
                </a:lnTo>
                <a:lnTo>
                  <a:pt x="3711194" y="5956135"/>
                </a:lnTo>
                <a:lnTo>
                  <a:pt x="3876992" y="6200229"/>
                </a:lnTo>
                <a:lnTo>
                  <a:pt x="3876992" y="6141872"/>
                </a:lnTo>
                <a:lnTo>
                  <a:pt x="3738308" y="5937707"/>
                </a:lnTo>
                <a:lnTo>
                  <a:pt x="3982415" y="5771896"/>
                </a:lnTo>
                <a:lnTo>
                  <a:pt x="4148213" y="6015990"/>
                </a:lnTo>
                <a:lnTo>
                  <a:pt x="4148213" y="5957646"/>
                </a:lnTo>
                <a:lnTo>
                  <a:pt x="4009529" y="5753481"/>
                </a:lnTo>
                <a:lnTo>
                  <a:pt x="4253623" y="5587670"/>
                </a:lnTo>
                <a:lnTo>
                  <a:pt x="4419435" y="5831776"/>
                </a:lnTo>
                <a:lnTo>
                  <a:pt x="4419435" y="5773420"/>
                </a:lnTo>
                <a:lnTo>
                  <a:pt x="4280751" y="5569242"/>
                </a:lnTo>
                <a:lnTo>
                  <a:pt x="4524845" y="5403443"/>
                </a:lnTo>
                <a:lnTo>
                  <a:pt x="4690656" y="5647537"/>
                </a:lnTo>
                <a:lnTo>
                  <a:pt x="4690656" y="5589194"/>
                </a:lnTo>
                <a:lnTo>
                  <a:pt x="4551972" y="5385016"/>
                </a:lnTo>
                <a:lnTo>
                  <a:pt x="4796066" y="5219204"/>
                </a:lnTo>
                <a:lnTo>
                  <a:pt x="4961877" y="5463311"/>
                </a:lnTo>
                <a:lnTo>
                  <a:pt x="4961877" y="5404980"/>
                </a:lnTo>
                <a:lnTo>
                  <a:pt x="4823180" y="5200789"/>
                </a:lnTo>
                <a:lnTo>
                  <a:pt x="5067287" y="5034978"/>
                </a:lnTo>
                <a:lnTo>
                  <a:pt x="5233098" y="5279072"/>
                </a:lnTo>
                <a:lnTo>
                  <a:pt x="5233098" y="5220754"/>
                </a:lnTo>
                <a:lnTo>
                  <a:pt x="5094402" y="5016563"/>
                </a:lnTo>
                <a:lnTo>
                  <a:pt x="5338508" y="4850752"/>
                </a:lnTo>
                <a:lnTo>
                  <a:pt x="5504307" y="5094846"/>
                </a:lnTo>
                <a:lnTo>
                  <a:pt x="5504307" y="5036502"/>
                </a:lnTo>
                <a:lnTo>
                  <a:pt x="5365623" y="4832324"/>
                </a:lnTo>
                <a:lnTo>
                  <a:pt x="5609717" y="4666526"/>
                </a:lnTo>
                <a:lnTo>
                  <a:pt x="5775528" y="4910620"/>
                </a:lnTo>
                <a:lnTo>
                  <a:pt x="5775528" y="4852263"/>
                </a:lnTo>
                <a:lnTo>
                  <a:pt x="5636844" y="4648098"/>
                </a:lnTo>
                <a:lnTo>
                  <a:pt x="5880938" y="4482287"/>
                </a:lnTo>
                <a:lnTo>
                  <a:pt x="6046749" y="4726394"/>
                </a:lnTo>
                <a:lnTo>
                  <a:pt x="6046749" y="4668037"/>
                </a:lnTo>
                <a:lnTo>
                  <a:pt x="5908065" y="4463872"/>
                </a:lnTo>
                <a:lnTo>
                  <a:pt x="6152159" y="4298061"/>
                </a:lnTo>
                <a:lnTo>
                  <a:pt x="6317970" y="4542155"/>
                </a:lnTo>
                <a:lnTo>
                  <a:pt x="6317970" y="4483824"/>
                </a:lnTo>
                <a:lnTo>
                  <a:pt x="6179274" y="4279633"/>
                </a:lnTo>
                <a:lnTo>
                  <a:pt x="6423380" y="4113834"/>
                </a:lnTo>
                <a:lnTo>
                  <a:pt x="6589179" y="4357929"/>
                </a:lnTo>
                <a:lnTo>
                  <a:pt x="6589179" y="4299547"/>
                </a:lnTo>
                <a:lnTo>
                  <a:pt x="6404953" y="4028338"/>
                </a:lnTo>
                <a:lnTo>
                  <a:pt x="6404953" y="4086707"/>
                </a:lnTo>
                <a:lnTo>
                  <a:pt x="6160859" y="4252506"/>
                </a:lnTo>
                <a:lnTo>
                  <a:pt x="6133731" y="4212577"/>
                </a:lnTo>
                <a:lnTo>
                  <a:pt x="6133731" y="4270934"/>
                </a:lnTo>
                <a:lnTo>
                  <a:pt x="5889637" y="4436745"/>
                </a:lnTo>
                <a:lnTo>
                  <a:pt x="5862510" y="4396816"/>
                </a:lnTo>
                <a:lnTo>
                  <a:pt x="5862510" y="4455160"/>
                </a:lnTo>
                <a:lnTo>
                  <a:pt x="5618416" y="4620971"/>
                </a:lnTo>
                <a:lnTo>
                  <a:pt x="5591289" y="4581042"/>
                </a:lnTo>
                <a:lnTo>
                  <a:pt x="5591289" y="4639399"/>
                </a:lnTo>
                <a:lnTo>
                  <a:pt x="5347195" y="4805197"/>
                </a:lnTo>
                <a:lnTo>
                  <a:pt x="5320081" y="4765281"/>
                </a:lnTo>
                <a:lnTo>
                  <a:pt x="5320081" y="4823625"/>
                </a:lnTo>
                <a:lnTo>
                  <a:pt x="5075974" y="4989436"/>
                </a:lnTo>
                <a:lnTo>
                  <a:pt x="5048859" y="4949520"/>
                </a:lnTo>
                <a:lnTo>
                  <a:pt x="5048859" y="5007851"/>
                </a:lnTo>
                <a:lnTo>
                  <a:pt x="4804753" y="5173662"/>
                </a:lnTo>
                <a:lnTo>
                  <a:pt x="4777638" y="5133746"/>
                </a:lnTo>
                <a:lnTo>
                  <a:pt x="4777638" y="5192077"/>
                </a:lnTo>
                <a:lnTo>
                  <a:pt x="4533544" y="5357888"/>
                </a:lnTo>
                <a:lnTo>
                  <a:pt x="4506417" y="5317960"/>
                </a:lnTo>
                <a:lnTo>
                  <a:pt x="4506417" y="5376303"/>
                </a:lnTo>
                <a:lnTo>
                  <a:pt x="4262323" y="5542115"/>
                </a:lnTo>
                <a:lnTo>
                  <a:pt x="4235196" y="5502186"/>
                </a:lnTo>
                <a:lnTo>
                  <a:pt x="4235196" y="5560542"/>
                </a:lnTo>
                <a:lnTo>
                  <a:pt x="3991102" y="5726354"/>
                </a:lnTo>
                <a:lnTo>
                  <a:pt x="3963987" y="5686437"/>
                </a:lnTo>
                <a:lnTo>
                  <a:pt x="3963987" y="5744769"/>
                </a:lnTo>
                <a:lnTo>
                  <a:pt x="3719880" y="5910580"/>
                </a:lnTo>
                <a:lnTo>
                  <a:pt x="3692766" y="5870664"/>
                </a:lnTo>
                <a:lnTo>
                  <a:pt x="3692766" y="5929007"/>
                </a:lnTo>
                <a:lnTo>
                  <a:pt x="3448672" y="6094806"/>
                </a:lnTo>
                <a:lnTo>
                  <a:pt x="3421545" y="6054877"/>
                </a:lnTo>
                <a:lnTo>
                  <a:pt x="3421545" y="6113234"/>
                </a:lnTo>
                <a:lnTo>
                  <a:pt x="3177451" y="6279032"/>
                </a:lnTo>
                <a:lnTo>
                  <a:pt x="3150336" y="6239116"/>
                </a:lnTo>
                <a:lnTo>
                  <a:pt x="3150336" y="6297460"/>
                </a:lnTo>
                <a:lnTo>
                  <a:pt x="2906230" y="6463271"/>
                </a:lnTo>
                <a:lnTo>
                  <a:pt x="2879115" y="6423355"/>
                </a:lnTo>
                <a:lnTo>
                  <a:pt x="2879115" y="6481699"/>
                </a:lnTo>
                <a:lnTo>
                  <a:pt x="2635021" y="6647510"/>
                </a:lnTo>
                <a:lnTo>
                  <a:pt x="2607894" y="6607581"/>
                </a:lnTo>
                <a:lnTo>
                  <a:pt x="2607894" y="6665925"/>
                </a:lnTo>
                <a:lnTo>
                  <a:pt x="2363800" y="6831736"/>
                </a:lnTo>
                <a:lnTo>
                  <a:pt x="2336673" y="6791807"/>
                </a:lnTo>
                <a:lnTo>
                  <a:pt x="2336673" y="6850151"/>
                </a:lnTo>
                <a:lnTo>
                  <a:pt x="2092579" y="7015962"/>
                </a:lnTo>
                <a:lnTo>
                  <a:pt x="2065451" y="6976034"/>
                </a:lnTo>
                <a:lnTo>
                  <a:pt x="2065451" y="7034377"/>
                </a:lnTo>
                <a:lnTo>
                  <a:pt x="1821357" y="7200189"/>
                </a:lnTo>
                <a:lnTo>
                  <a:pt x="1794230" y="7160260"/>
                </a:lnTo>
                <a:lnTo>
                  <a:pt x="1794230" y="7218604"/>
                </a:lnTo>
                <a:lnTo>
                  <a:pt x="1550136" y="7384415"/>
                </a:lnTo>
                <a:lnTo>
                  <a:pt x="1523009" y="7344486"/>
                </a:lnTo>
                <a:lnTo>
                  <a:pt x="1523009" y="7402830"/>
                </a:lnTo>
                <a:lnTo>
                  <a:pt x="1278915" y="7568641"/>
                </a:lnTo>
                <a:lnTo>
                  <a:pt x="1251788" y="7528712"/>
                </a:lnTo>
                <a:lnTo>
                  <a:pt x="1251788" y="7587056"/>
                </a:lnTo>
                <a:lnTo>
                  <a:pt x="1007694" y="7752867"/>
                </a:lnTo>
                <a:lnTo>
                  <a:pt x="980567" y="7712938"/>
                </a:lnTo>
                <a:lnTo>
                  <a:pt x="980567" y="7771295"/>
                </a:lnTo>
                <a:lnTo>
                  <a:pt x="736473" y="7937093"/>
                </a:lnTo>
                <a:lnTo>
                  <a:pt x="709358" y="7897177"/>
                </a:lnTo>
                <a:lnTo>
                  <a:pt x="709358" y="7955521"/>
                </a:lnTo>
                <a:lnTo>
                  <a:pt x="465251" y="8121332"/>
                </a:lnTo>
                <a:lnTo>
                  <a:pt x="299466" y="7877251"/>
                </a:lnTo>
                <a:lnTo>
                  <a:pt x="543560" y="7711440"/>
                </a:lnTo>
                <a:lnTo>
                  <a:pt x="709358" y="7955521"/>
                </a:lnTo>
                <a:lnTo>
                  <a:pt x="709358" y="7897177"/>
                </a:lnTo>
                <a:lnTo>
                  <a:pt x="570687" y="7693025"/>
                </a:lnTo>
                <a:lnTo>
                  <a:pt x="814781" y="7527214"/>
                </a:lnTo>
                <a:lnTo>
                  <a:pt x="980567" y="7771295"/>
                </a:lnTo>
                <a:lnTo>
                  <a:pt x="980567" y="7712938"/>
                </a:lnTo>
                <a:lnTo>
                  <a:pt x="841895" y="7508786"/>
                </a:lnTo>
                <a:lnTo>
                  <a:pt x="1086002" y="7342975"/>
                </a:lnTo>
                <a:lnTo>
                  <a:pt x="1251788" y="7587056"/>
                </a:lnTo>
                <a:lnTo>
                  <a:pt x="1251788" y="7528712"/>
                </a:lnTo>
                <a:lnTo>
                  <a:pt x="1113116" y="7324547"/>
                </a:lnTo>
                <a:lnTo>
                  <a:pt x="1357210" y="7158749"/>
                </a:lnTo>
                <a:lnTo>
                  <a:pt x="1523009" y="7402830"/>
                </a:lnTo>
                <a:lnTo>
                  <a:pt x="1523009" y="7344486"/>
                </a:lnTo>
                <a:lnTo>
                  <a:pt x="1384338" y="7140334"/>
                </a:lnTo>
                <a:lnTo>
                  <a:pt x="1628432" y="6974522"/>
                </a:lnTo>
                <a:lnTo>
                  <a:pt x="1794230" y="7218604"/>
                </a:lnTo>
                <a:lnTo>
                  <a:pt x="1794230" y="7160260"/>
                </a:lnTo>
                <a:lnTo>
                  <a:pt x="1655559" y="6956107"/>
                </a:lnTo>
                <a:lnTo>
                  <a:pt x="1899653" y="6790296"/>
                </a:lnTo>
                <a:lnTo>
                  <a:pt x="2065451" y="7034377"/>
                </a:lnTo>
                <a:lnTo>
                  <a:pt x="2065451" y="6976034"/>
                </a:lnTo>
                <a:lnTo>
                  <a:pt x="1926780" y="6771881"/>
                </a:lnTo>
                <a:lnTo>
                  <a:pt x="2170874" y="6606070"/>
                </a:lnTo>
                <a:lnTo>
                  <a:pt x="2336673" y="6850151"/>
                </a:lnTo>
                <a:lnTo>
                  <a:pt x="2336673" y="6791807"/>
                </a:lnTo>
                <a:lnTo>
                  <a:pt x="2197989" y="6587642"/>
                </a:lnTo>
                <a:lnTo>
                  <a:pt x="2442095" y="6421831"/>
                </a:lnTo>
                <a:lnTo>
                  <a:pt x="2607894" y="6665925"/>
                </a:lnTo>
                <a:lnTo>
                  <a:pt x="2607894" y="6607581"/>
                </a:lnTo>
                <a:lnTo>
                  <a:pt x="2469210" y="6403403"/>
                </a:lnTo>
                <a:lnTo>
                  <a:pt x="2713304" y="6237605"/>
                </a:lnTo>
                <a:lnTo>
                  <a:pt x="2879115" y="6481699"/>
                </a:lnTo>
                <a:lnTo>
                  <a:pt x="2879115" y="6423355"/>
                </a:lnTo>
                <a:lnTo>
                  <a:pt x="2740431" y="6219177"/>
                </a:lnTo>
                <a:lnTo>
                  <a:pt x="2984525" y="6053366"/>
                </a:lnTo>
                <a:lnTo>
                  <a:pt x="3150336" y="6297460"/>
                </a:lnTo>
                <a:lnTo>
                  <a:pt x="3150336" y="6239116"/>
                </a:lnTo>
                <a:lnTo>
                  <a:pt x="3011652" y="6034951"/>
                </a:lnTo>
                <a:lnTo>
                  <a:pt x="3255746" y="5869140"/>
                </a:lnTo>
                <a:lnTo>
                  <a:pt x="3421545" y="6113234"/>
                </a:lnTo>
                <a:lnTo>
                  <a:pt x="3421545" y="6054877"/>
                </a:lnTo>
                <a:lnTo>
                  <a:pt x="3282861" y="5850712"/>
                </a:lnTo>
                <a:lnTo>
                  <a:pt x="3526955" y="5684901"/>
                </a:lnTo>
                <a:lnTo>
                  <a:pt x="3692766" y="5929007"/>
                </a:lnTo>
                <a:lnTo>
                  <a:pt x="3692766" y="5870664"/>
                </a:lnTo>
                <a:lnTo>
                  <a:pt x="3554082" y="5666486"/>
                </a:lnTo>
                <a:lnTo>
                  <a:pt x="3798176" y="5500675"/>
                </a:lnTo>
                <a:lnTo>
                  <a:pt x="3963987" y="5744769"/>
                </a:lnTo>
                <a:lnTo>
                  <a:pt x="3963987" y="5686437"/>
                </a:lnTo>
                <a:lnTo>
                  <a:pt x="3825303" y="5482260"/>
                </a:lnTo>
                <a:lnTo>
                  <a:pt x="4069397" y="5316461"/>
                </a:lnTo>
                <a:lnTo>
                  <a:pt x="4235196" y="5560542"/>
                </a:lnTo>
                <a:lnTo>
                  <a:pt x="4235196" y="5502186"/>
                </a:lnTo>
                <a:lnTo>
                  <a:pt x="4096524" y="5298033"/>
                </a:lnTo>
                <a:lnTo>
                  <a:pt x="4340618" y="5132222"/>
                </a:lnTo>
                <a:lnTo>
                  <a:pt x="4506417" y="5376303"/>
                </a:lnTo>
                <a:lnTo>
                  <a:pt x="4506417" y="5317960"/>
                </a:lnTo>
                <a:lnTo>
                  <a:pt x="4367746" y="5113807"/>
                </a:lnTo>
                <a:lnTo>
                  <a:pt x="4611840" y="4947996"/>
                </a:lnTo>
                <a:lnTo>
                  <a:pt x="4777638" y="5192077"/>
                </a:lnTo>
                <a:lnTo>
                  <a:pt x="4777638" y="5133746"/>
                </a:lnTo>
                <a:lnTo>
                  <a:pt x="4638954" y="4929581"/>
                </a:lnTo>
                <a:lnTo>
                  <a:pt x="4883061" y="4763757"/>
                </a:lnTo>
                <a:lnTo>
                  <a:pt x="5048859" y="5007851"/>
                </a:lnTo>
                <a:lnTo>
                  <a:pt x="5048859" y="4949520"/>
                </a:lnTo>
                <a:lnTo>
                  <a:pt x="4910175" y="4745342"/>
                </a:lnTo>
                <a:lnTo>
                  <a:pt x="5154269" y="4579531"/>
                </a:lnTo>
                <a:lnTo>
                  <a:pt x="5320081" y="4823625"/>
                </a:lnTo>
                <a:lnTo>
                  <a:pt x="5320081" y="4765281"/>
                </a:lnTo>
                <a:lnTo>
                  <a:pt x="5181397" y="4561116"/>
                </a:lnTo>
                <a:lnTo>
                  <a:pt x="5425491" y="4395305"/>
                </a:lnTo>
                <a:lnTo>
                  <a:pt x="5591289" y="4639399"/>
                </a:lnTo>
                <a:lnTo>
                  <a:pt x="5591289" y="4581042"/>
                </a:lnTo>
                <a:lnTo>
                  <a:pt x="5452618" y="4376877"/>
                </a:lnTo>
                <a:lnTo>
                  <a:pt x="5696712" y="4211078"/>
                </a:lnTo>
                <a:lnTo>
                  <a:pt x="5862510" y="4455160"/>
                </a:lnTo>
                <a:lnTo>
                  <a:pt x="5862510" y="4396816"/>
                </a:lnTo>
                <a:lnTo>
                  <a:pt x="5723839" y="4192651"/>
                </a:lnTo>
                <a:lnTo>
                  <a:pt x="5967933" y="4026839"/>
                </a:lnTo>
                <a:lnTo>
                  <a:pt x="6133731" y="4270934"/>
                </a:lnTo>
                <a:lnTo>
                  <a:pt x="6133731" y="4212577"/>
                </a:lnTo>
                <a:lnTo>
                  <a:pt x="5995047" y="4008424"/>
                </a:lnTo>
                <a:lnTo>
                  <a:pt x="6239141" y="3842613"/>
                </a:lnTo>
                <a:lnTo>
                  <a:pt x="6404953" y="4086707"/>
                </a:lnTo>
                <a:lnTo>
                  <a:pt x="6404953" y="4028338"/>
                </a:lnTo>
                <a:lnTo>
                  <a:pt x="6220714" y="3757104"/>
                </a:lnTo>
                <a:lnTo>
                  <a:pt x="6220714" y="3815486"/>
                </a:lnTo>
                <a:lnTo>
                  <a:pt x="5976620" y="3981297"/>
                </a:lnTo>
                <a:lnTo>
                  <a:pt x="5949505" y="3941381"/>
                </a:lnTo>
                <a:lnTo>
                  <a:pt x="5949505" y="3999712"/>
                </a:lnTo>
                <a:lnTo>
                  <a:pt x="5705411" y="4165523"/>
                </a:lnTo>
                <a:lnTo>
                  <a:pt x="5678284" y="4125595"/>
                </a:lnTo>
                <a:lnTo>
                  <a:pt x="5678284" y="4183951"/>
                </a:lnTo>
                <a:lnTo>
                  <a:pt x="5434190" y="4349750"/>
                </a:lnTo>
                <a:lnTo>
                  <a:pt x="5407063" y="4309821"/>
                </a:lnTo>
                <a:lnTo>
                  <a:pt x="5407063" y="4368177"/>
                </a:lnTo>
                <a:lnTo>
                  <a:pt x="5162969" y="4533989"/>
                </a:lnTo>
                <a:lnTo>
                  <a:pt x="5135842" y="4494060"/>
                </a:lnTo>
                <a:lnTo>
                  <a:pt x="5135842" y="4552404"/>
                </a:lnTo>
                <a:lnTo>
                  <a:pt x="4891748" y="4718215"/>
                </a:lnTo>
                <a:lnTo>
                  <a:pt x="4864633" y="4678311"/>
                </a:lnTo>
                <a:lnTo>
                  <a:pt x="4864633" y="4736630"/>
                </a:lnTo>
                <a:lnTo>
                  <a:pt x="4620526" y="4902441"/>
                </a:lnTo>
                <a:lnTo>
                  <a:pt x="4593412" y="4862538"/>
                </a:lnTo>
                <a:lnTo>
                  <a:pt x="4593412" y="4920869"/>
                </a:lnTo>
                <a:lnTo>
                  <a:pt x="4349318" y="5086680"/>
                </a:lnTo>
                <a:lnTo>
                  <a:pt x="4322191" y="5046751"/>
                </a:lnTo>
                <a:lnTo>
                  <a:pt x="4322191" y="5105095"/>
                </a:lnTo>
                <a:lnTo>
                  <a:pt x="4078097" y="5270906"/>
                </a:lnTo>
                <a:lnTo>
                  <a:pt x="4050969" y="5230977"/>
                </a:lnTo>
                <a:lnTo>
                  <a:pt x="4050969" y="5289334"/>
                </a:lnTo>
                <a:lnTo>
                  <a:pt x="3806875" y="5455132"/>
                </a:lnTo>
                <a:lnTo>
                  <a:pt x="3779761" y="5415229"/>
                </a:lnTo>
                <a:lnTo>
                  <a:pt x="3779761" y="5473560"/>
                </a:lnTo>
                <a:lnTo>
                  <a:pt x="3535667" y="5639371"/>
                </a:lnTo>
                <a:lnTo>
                  <a:pt x="3508540" y="5599442"/>
                </a:lnTo>
                <a:lnTo>
                  <a:pt x="3508540" y="5657799"/>
                </a:lnTo>
                <a:lnTo>
                  <a:pt x="3264446" y="5823597"/>
                </a:lnTo>
                <a:lnTo>
                  <a:pt x="3237319" y="5783669"/>
                </a:lnTo>
                <a:lnTo>
                  <a:pt x="3237319" y="5842025"/>
                </a:lnTo>
                <a:lnTo>
                  <a:pt x="2993225" y="6007824"/>
                </a:lnTo>
                <a:lnTo>
                  <a:pt x="2966110" y="5967908"/>
                </a:lnTo>
                <a:lnTo>
                  <a:pt x="2966110" y="6026251"/>
                </a:lnTo>
                <a:lnTo>
                  <a:pt x="2722003" y="6192063"/>
                </a:lnTo>
                <a:lnTo>
                  <a:pt x="2694889" y="6152146"/>
                </a:lnTo>
                <a:lnTo>
                  <a:pt x="2694889" y="6210490"/>
                </a:lnTo>
                <a:lnTo>
                  <a:pt x="2450795" y="6376289"/>
                </a:lnTo>
                <a:lnTo>
                  <a:pt x="2423680" y="6336385"/>
                </a:lnTo>
                <a:lnTo>
                  <a:pt x="2423680" y="6394717"/>
                </a:lnTo>
                <a:lnTo>
                  <a:pt x="2179574" y="6560528"/>
                </a:lnTo>
                <a:lnTo>
                  <a:pt x="2152459" y="6520612"/>
                </a:lnTo>
                <a:lnTo>
                  <a:pt x="2152459" y="6578955"/>
                </a:lnTo>
                <a:lnTo>
                  <a:pt x="1908365" y="6744767"/>
                </a:lnTo>
                <a:lnTo>
                  <a:pt x="1881238" y="6704838"/>
                </a:lnTo>
                <a:lnTo>
                  <a:pt x="1881238" y="6763182"/>
                </a:lnTo>
                <a:lnTo>
                  <a:pt x="1637144" y="6928993"/>
                </a:lnTo>
                <a:lnTo>
                  <a:pt x="1610017" y="6889064"/>
                </a:lnTo>
                <a:lnTo>
                  <a:pt x="1610017" y="6947408"/>
                </a:lnTo>
                <a:lnTo>
                  <a:pt x="1365923" y="7113219"/>
                </a:lnTo>
                <a:lnTo>
                  <a:pt x="1338795" y="7073290"/>
                </a:lnTo>
                <a:lnTo>
                  <a:pt x="1338795" y="7131634"/>
                </a:lnTo>
                <a:lnTo>
                  <a:pt x="1094701" y="7297433"/>
                </a:lnTo>
                <a:lnTo>
                  <a:pt x="1067574" y="7257504"/>
                </a:lnTo>
                <a:lnTo>
                  <a:pt x="1067574" y="7315860"/>
                </a:lnTo>
                <a:lnTo>
                  <a:pt x="823480" y="7481671"/>
                </a:lnTo>
                <a:lnTo>
                  <a:pt x="796353" y="7441743"/>
                </a:lnTo>
                <a:lnTo>
                  <a:pt x="796353" y="7500086"/>
                </a:lnTo>
                <a:lnTo>
                  <a:pt x="552259" y="7665898"/>
                </a:lnTo>
                <a:lnTo>
                  <a:pt x="525132" y="7625969"/>
                </a:lnTo>
                <a:lnTo>
                  <a:pt x="525132" y="7684313"/>
                </a:lnTo>
                <a:lnTo>
                  <a:pt x="281038" y="7850124"/>
                </a:lnTo>
                <a:lnTo>
                  <a:pt x="115227" y="7606017"/>
                </a:lnTo>
                <a:lnTo>
                  <a:pt x="359321" y="7440219"/>
                </a:lnTo>
                <a:lnTo>
                  <a:pt x="525132" y="7684313"/>
                </a:lnTo>
                <a:lnTo>
                  <a:pt x="525132" y="7625969"/>
                </a:lnTo>
                <a:lnTo>
                  <a:pt x="386448" y="7421791"/>
                </a:lnTo>
                <a:lnTo>
                  <a:pt x="630542" y="7255980"/>
                </a:lnTo>
                <a:lnTo>
                  <a:pt x="796353" y="7500086"/>
                </a:lnTo>
                <a:lnTo>
                  <a:pt x="796353" y="7441743"/>
                </a:lnTo>
                <a:lnTo>
                  <a:pt x="657669" y="7237565"/>
                </a:lnTo>
                <a:lnTo>
                  <a:pt x="901763" y="7071754"/>
                </a:lnTo>
                <a:lnTo>
                  <a:pt x="1067574" y="7315860"/>
                </a:lnTo>
                <a:lnTo>
                  <a:pt x="1067574" y="7257504"/>
                </a:lnTo>
                <a:lnTo>
                  <a:pt x="928890" y="7053339"/>
                </a:lnTo>
                <a:lnTo>
                  <a:pt x="1172984" y="6887527"/>
                </a:lnTo>
                <a:lnTo>
                  <a:pt x="1338795" y="7131634"/>
                </a:lnTo>
                <a:lnTo>
                  <a:pt x="1338795" y="7073290"/>
                </a:lnTo>
                <a:lnTo>
                  <a:pt x="1200111" y="6869112"/>
                </a:lnTo>
                <a:lnTo>
                  <a:pt x="1444205" y="6703301"/>
                </a:lnTo>
                <a:lnTo>
                  <a:pt x="1610017" y="6947408"/>
                </a:lnTo>
                <a:lnTo>
                  <a:pt x="1610017" y="6889064"/>
                </a:lnTo>
                <a:lnTo>
                  <a:pt x="1471333" y="6684886"/>
                </a:lnTo>
                <a:lnTo>
                  <a:pt x="1715427" y="6519075"/>
                </a:lnTo>
                <a:lnTo>
                  <a:pt x="1881238" y="6763182"/>
                </a:lnTo>
                <a:lnTo>
                  <a:pt x="1881238" y="6704838"/>
                </a:lnTo>
                <a:lnTo>
                  <a:pt x="1742554" y="6500660"/>
                </a:lnTo>
                <a:lnTo>
                  <a:pt x="1986648" y="6334849"/>
                </a:lnTo>
                <a:lnTo>
                  <a:pt x="2152459" y="6578955"/>
                </a:lnTo>
                <a:lnTo>
                  <a:pt x="2152459" y="6520612"/>
                </a:lnTo>
                <a:lnTo>
                  <a:pt x="2013762" y="6316421"/>
                </a:lnTo>
                <a:lnTo>
                  <a:pt x="2257869" y="6150610"/>
                </a:lnTo>
                <a:lnTo>
                  <a:pt x="2423680" y="6394717"/>
                </a:lnTo>
                <a:lnTo>
                  <a:pt x="2423680" y="6336385"/>
                </a:lnTo>
                <a:lnTo>
                  <a:pt x="2284984" y="6132195"/>
                </a:lnTo>
                <a:lnTo>
                  <a:pt x="2529078" y="5966384"/>
                </a:lnTo>
                <a:lnTo>
                  <a:pt x="2694889" y="6210490"/>
                </a:lnTo>
                <a:lnTo>
                  <a:pt x="2694889" y="6152146"/>
                </a:lnTo>
                <a:lnTo>
                  <a:pt x="2556192" y="5947956"/>
                </a:lnTo>
                <a:lnTo>
                  <a:pt x="2800299" y="5782145"/>
                </a:lnTo>
                <a:lnTo>
                  <a:pt x="2966110" y="6026251"/>
                </a:lnTo>
                <a:lnTo>
                  <a:pt x="2966110" y="5967908"/>
                </a:lnTo>
                <a:lnTo>
                  <a:pt x="2827413" y="5763717"/>
                </a:lnTo>
                <a:lnTo>
                  <a:pt x="3071507" y="5597918"/>
                </a:lnTo>
                <a:lnTo>
                  <a:pt x="3237319" y="5842025"/>
                </a:lnTo>
                <a:lnTo>
                  <a:pt x="3237319" y="5783669"/>
                </a:lnTo>
                <a:lnTo>
                  <a:pt x="3098635" y="5579491"/>
                </a:lnTo>
                <a:lnTo>
                  <a:pt x="3342729" y="5413692"/>
                </a:lnTo>
                <a:lnTo>
                  <a:pt x="3508540" y="5657799"/>
                </a:lnTo>
                <a:lnTo>
                  <a:pt x="3508540" y="5599442"/>
                </a:lnTo>
                <a:lnTo>
                  <a:pt x="3369843" y="5395265"/>
                </a:lnTo>
                <a:lnTo>
                  <a:pt x="3613950" y="5229453"/>
                </a:lnTo>
                <a:lnTo>
                  <a:pt x="3779761" y="5473560"/>
                </a:lnTo>
                <a:lnTo>
                  <a:pt x="3779761" y="5415229"/>
                </a:lnTo>
                <a:lnTo>
                  <a:pt x="3641064" y="5211038"/>
                </a:lnTo>
                <a:lnTo>
                  <a:pt x="3885158" y="5045227"/>
                </a:lnTo>
                <a:lnTo>
                  <a:pt x="4050969" y="5289334"/>
                </a:lnTo>
                <a:lnTo>
                  <a:pt x="4050969" y="5230977"/>
                </a:lnTo>
                <a:lnTo>
                  <a:pt x="3912298" y="5026799"/>
                </a:lnTo>
                <a:lnTo>
                  <a:pt x="4156379" y="4861001"/>
                </a:lnTo>
                <a:lnTo>
                  <a:pt x="4322191" y="5105095"/>
                </a:lnTo>
                <a:lnTo>
                  <a:pt x="4322191" y="5046751"/>
                </a:lnTo>
                <a:lnTo>
                  <a:pt x="4183507" y="4842573"/>
                </a:lnTo>
                <a:lnTo>
                  <a:pt x="4427601" y="4676762"/>
                </a:lnTo>
                <a:lnTo>
                  <a:pt x="4593412" y="4920869"/>
                </a:lnTo>
                <a:lnTo>
                  <a:pt x="4593412" y="4862538"/>
                </a:lnTo>
                <a:lnTo>
                  <a:pt x="4454715" y="4658347"/>
                </a:lnTo>
                <a:lnTo>
                  <a:pt x="4698822" y="4492536"/>
                </a:lnTo>
                <a:lnTo>
                  <a:pt x="4864633" y="4736630"/>
                </a:lnTo>
                <a:lnTo>
                  <a:pt x="4864633" y="4678311"/>
                </a:lnTo>
                <a:lnTo>
                  <a:pt x="4725936" y="4474121"/>
                </a:lnTo>
                <a:lnTo>
                  <a:pt x="4970043" y="4308310"/>
                </a:lnTo>
                <a:lnTo>
                  <a:pt x="5135842" y="4552404"/>
                </a:lnTo>
                <a:lnTo>
                  <a:pt x="5135842" y="4494060"/>
                </a:lnTo>
                <a:lnTo>
                  <a:pt x="4997170" y="4289895"/>
                </a:lnTo>
                <a:lnTo>
                  <a:pt x="5241264" y="4124083"/>
                </a:lnTo>
                <a:lnTo>
                  <a:pt x="5407063" y="4368177"/>
                </a:lnTo>
                <a:lnTo>
                  <a:pt x="5407063" y="4309821"/>
                </a:lnTo>
                <a:lnTo>
                  <a:pt x="5268379" y="4105656"/>
                </a:lnTo>
                <a:lnTo>
                  <a:pt x="5512473" y="3939844"/>
                </a:lnTo>
                <a:lnTo>
                  <a:pt x="5678284" y="4183951"/>
                </a:lnTo>
                <a:lnTo>
                  <a:pt x="5678284" y="4125595"/>
                </a:lnTo>
                <a:lnTo>
                  <a:pt x="5539600" y="3921417"/>
                </a:lnTo>
                <a:lnTo>
                  <a:pt x="5783694" y="3755618"/>
                </a:lnTo>
                <a:lnTo>
                  <a:pt x="5949505" y="3999712"/>
                </a:lnTo>
                <a:lnTo>
                  <a:pt x="5949505" y="3941381"/>
                </a:lnTo>
                <a:lnTo>
                  <a:pt x="5810821" y="3737191"/>
                </a:lnTo>
                <a:lnTo>
                  <a:pt x="6054915" y="3571392"/>
                </a:lnTo>
                <a:lnTo>
                  <a:pt x="6220714" y="3815486"/>
                </a:lnTo>
                <a:lnTo>
                  <a:pt x="6220714" y="3757104"/>
                </a:lnTo>
                <a:lnTo>
                  <a:pt x="6036500" y="3485908"/>
                </a:lnTo>
                <a:lnTo>
                  <a:pt x="6036500" y="3544278"/>
                </a:lnTo>
                <a:lnTo>
                  <a:pt x="5792406" y="3710076"/>
                </a:lnTo>
                <a:lnTo>
                  <a:pt x="5765279" y="3670147"/>
                </a:lnTo>
                <a:lnTo>
                  <a:pt x="5765279" y="3728504"/>
                </a:lnTo>
                <a:lnTo>
                  <a:pt x="5521185" y="3894315"/>
                </a:lnTo>
                <a:lnTo>
                  <a:pt x="5494058" y="3854386"/>
                </a:lnTo>
                <a:lnTo>
                  <a:pt x="5494058" y="3912730"/>
                </a:lnTo>
                <a:lnTo>
                  <a:pt x="5249964" y="4078541"/>
                </a:lnTo>
                <a:lnTo>
                  <a:pt x="5222837" y="4038612"/>
                </a:lnTo>
                <a:lnTo>
                  <a:pt x="5222837" y="4096969"/>
                </a:lnTo>
                <a:lnTo>
                  <a:pt x="4978743" y="4262767"/>
                </a:lnTo>
                <a:lnTo>
                  <a:pt x="4951628" y="4222864"/>
                </a:lnTo>
                <a:lnTo>
                  <a:pt x="4951628" y="4281195"/>
                </a:lnTo>
                <a:lnTo>
                  <a:pt x="4707521" y="4447006"/>
                </a:lnTo>
                <a:lnTo>
                  <a:pt x="4680407" y="4407090"/>
                </a:lnTo>
                <a:lnTo>
                  <a:pt x="4680407" y="4465421"/>
                </a:lnTo>
                <a:lnTo>
                  <a:pt x="4436300" y="4631233"/>
                </a:lnTo>
                <a:lnTo>
                  <a:pt x="4409186" y="4591316"/>
                </a:lnTo>
                <a:lnTo>
                  <a:pt x="4409186" y="4649648"/>
                </a:lnTo>
                <a:lnTo>
                  <a:pt x="4165092" y="4815459"/>
                </a:lnTo>
                <a:lnTo>
                  <a:pt x="4137964" y="4775530"/>
                </a:lnTo>
                <a:lnTo>
                  <a:pt x="4137964" y="4833886"/>
                </a:lnTo>
                <a:lnTo>
                  <a:pt x="3893870" y="4999685"/>
                </a:lnTo>
                <a:lnTo>
                  <a:pt x="3866743" y="4959756"/>
                </a:lnTo>
                <a:lnTo>
                  <a:pt x="3866743" y="5018113"/>
                </a:lnTo>
                <a:lnTo>
                  <a:pt x="3622649" y="5183924"/>
                </a:lnTo>
                <a:lnTo>
                  <a:pt x="3595535" y="5144008"/>
                </a:lnTo>
                <a:lnTo>
                  <a:pt x="3595535" y="5202339"/>
                </a:lnTo>
                <a:lnTo>
                  <a:pt x="3351428" y="5368150"/>
                </a:lnTo>
                <a:lnTo>
                  <a:pt x="3324314" y="5328234"/>
                </a:lnTo>
                <a:lnTo>
                  <a:pt x="3324314" y="5386578"/>
                </a:lnTo>
                <a:lnTo>
                  <a:pt x="3080220" y="5552376"/>
                </a:lnTo>
                <a:lnTo>
                  <a:pt x="3053092" y="5512447"/>
                </a:lnTo>
                <a:lnTo>
                  <a:pt x="3053092" y="5570804"/>
                </a:lnTo>
                <a:lnTo>
                  <a:pt x="2808998" y="5736602"/>
                </a:lnTo>
                <a:lnTo>
                  <a:pt x="2781871" y="5696674"/>
                </a:lnTo>
                <a:lnTo>
                  <a:pt x="2781871" y="5755030"/>
                </a:lnTo>
                <a:lnTo>
                  <a:pt x="2537777" y="5920841"/>
                </a:lnTo>
                <a:lnTo>
                  <a:pt x="2510650" y="5880913"/>
                </a:lnTo>
                <a:lnTo>
                  <a:pt x="2510650" y="5939256"/>
                </a:lnTo>
                <a:lnTo>
                  <a:pt x="2266556" y="6105068"/>
                </a:lnTo>
                <a:lnTo>
                  <a:pt x="2239441" y="6065151"/>
                </a:lnTo>
                <a:lnTo>
                  <a:pt x="2239441" y="6123483"/>
                </a:lnTo>
                <a:lnTo>
                  <a:pt x="1995335" y="6289294"/>
                </a:lnTo>
                <a:lnTo>
                  <a:pt x="1968220" y="6249378"/>
                </a:lnTo>
                <a:lnTo>
                  <a:pt x="1968220" y="6307721"/>
                </a:lnTo>
                <a:lnTo>
                  <a:pt x="1724126" y="6473533"/>
                </a:lnTo>
                <a:lnTo>
                  <a:pt x="1696999" y="6433604"/>
                </a:lnTo>
                <a:lnTo>
                  <a:pt x="1696999" y="6491948"/>
                </a:lnTo>
                <a:lnTo>
                  <a:pt x="1452905" y="6657759"/>
                </a:lnTo>
                <a:lnTo>
                  <a:pt x="1425778" y="6617830"/>
                </a:lnTo>
                <a:lnTo>
                  <a:pt x="1425778" y="6676174"/>
                </a:lnTo>
                <a:lnTo>
                  <a:pt x="1181684" y="6841985"/>
                </a:lnTo>
                <a:lnTo>
                  <a:pt x="1154557" y="6802056"/>
                </a:lnTo>
                <a:lnTo>
                  <a:pt x="1154557" y="6860400"/>
                </a:lnTo>
                <a:lnTo>
                  <a:pt x="910463" y="7026211"/>
                </a:lnTo>
                <a:lnTo>
                  <a:pt x="883335" y="6986283"/>
                </a:lnTo>
                <a:lnTo>
                  <a:pt x="883335" y="7044626"/>
                </a:lnTo>
                <a:lnTo>
                  <a:pt x="639241" y="7210438"/>
                </a:lnTo>
                <a:lnTo>
                  <a:pt x="612114" y="7170509"/>
                </a:lnTo>
                <a:lnTo>
                  <a:pt x="612114" y="7228865"/>
                </a:lnTo>
                <a:lnTo>
                  <a:pt x="368020" y="7394664"/>
                </a:lnTo>
                <a:lnTo>
                  <a:pt x="202222" y="7150570"/>
                </a:lnTo>
                <a:lnTo>
                  <a:pt x="446316" y="6984771"/>
                </a:lnTo>
                <a:lnTo>
                  <a:pt x="612114" y="7228865"/>
                </a:lnTo>
                <a:lnTo>
                  <a:pt x="612114" y="7170509"/>
                </a:lnTo>
                <a:lnTo>
                  <a:pt x="473443" y="6966344"/>
                </a:lnTo>
                <a:lnTo>
                  <a:pt x="717537" y="6800545"/>
                </a:lnTo>
                <a:lnTo>
                  <a:pt x="883335" y="7044626"/>
                </a:lnTo>
                <a:lnTo>
                  <a:pt x="883335" y="6986283"/>
                </a:lnTo>
                <a:lnTo>
                  <a:pt x="744664" y="6782117"/>
                </a:lnTo>
                <a:lnTo>
                  <a:pt x="988758" y="6616306"/>
                </a:lnTo>
                <a:lnTo>
                  <a:pt x="1154557" y="6860400"/>
                </a:lnTo>
                <a:lnTo>
                  <a:pt x="1154557" y="6802056"/>
                </a:lnTo>
                <a:lnTo>
                  <a:pt x="1015873" y="6597878"/>
                </a:lnTo>
                <a:lnTo>
                  <a:pt x="1259967" y="6432080"/>
                </a:lnTo>
                <a:lnTo>
                  <a:pt x="1425778" y="6676174"/>
                </a:lnTo>
                <a:lnTo>
                  <a:pt x="1425778" y="6617830"/>
                </a:lnTo>
                <a:lnTo>
                  <a:pt x="1287094" y="6413652"/>
                </a:lnTo>
                <a:lnTo>
                  <a:pt x="1531188" y="6247841"/>
                </a:lnTo>
                <a:lnTo>
                  <a:pt x="1696999" y="6491948"/>
                </a:lnTo>
                <a:lnTo>
                  <a:pt x="1696999" y="6433604"/>
                </a:lnTo>
                <a:lnTo>
                  <a:pt x="1558315" y="6229426"/>
                </a:lnTo>
                <a:lnTo>
                  <a:pt x="1802409" y="6063615"/>
                </a:lnTo>
                <a:lnTo>
                  <a:pt x="1968220" y="6307721"/>
                </a:lnTo>
                <a:lnTo>
                  <a:pt x="1968220" y="6249378"/>
                </a:lnTo>
                <a:lnTo>
                  <a:pt x="1829536" y="6045200"/>
                </a:lnTo>
                <a:lnTo>
                  <a:pt x="2073630" y="5879389"/>
                </a:lnTo>
                <a:lnTo>
                  <a:pt x="2239441" y="6123483"/>
                </a:lnTo>
                <a:lnTo>
                  <a:pt x="2239441" y="6065151"/>
                </a:lnTo>
                <a:lnTo>
                  <a:pt x="2100757" y="5860974"/>
                </a:lnTo>
                <a:lnTo>
                  <a:pt x="2344851" y="5695162"/>
                </a:lnTo>
                <a:lnTo>
                  <a:pt x="2510650" y="5939256"/>
                </a:lnTo>
                <a:lnTo>
                  <a:pt x="2510650" y="5880913"/>
                </a:lnTo>
                <a:lnTo>
                  <a:pt x="2371979" y="5676747"/>
                </a:lnTo>
                <a:lnTo>
                  <a:pt x="2616073" y="5510936"/>
                </a:lnTo>
                <a:lnTo>
                  <a:pt x="2781871" y="5755030"/>
                </a:lnTo>
                <a:lnTo>
                  <a:pt x="2781871" y="5696674"/>
                </a:lnTo>
                <a:lnTo>
                  <a:pt x="2643187" y="5492508"/>
                </a:lnTo>
                <a:lnTo>
                  <a:pt x="2887281" y="5326710"/>
                </a:lnTo>
                <a:lnTo>
                  <a:pt x="3053092" y="5570804"/>
                </a:lnTo>
                <a:lnTo>
                  <a:pt x="3053092" y="5512447"/>
                </a:lnTo>
                <a:lnTo>
                  <a:pt x="2914408" y="5308282"/>
                </a:lnTo>
                <a:lnTo>
                  <a:pt x="3158502" y="5142484"/>
                </a:lnTo>
                <a:lnTo>
                  <a:pt x="3324314" y="5386578"/>
                </a:lnTo>
                <a:lnTo>
                  <a:pt x="3324314" y="5328234"/>
                </a:lnTo>
                <a:lnTo>
                  <a:pt x="3185630" y="5124056"/>
                </a:lnTo>
                <a:lnTo>
                  <a:pt x="3429724" y="4958245"/>
                </a:lnTo>
                <a:lnTo>
                  <a:pt x="3595535" y="5202339"/>
                </a:lnTo>
                <a:lnTo>
                  <a:pt x="3595535" y="5144008"/>
                </a:lnTo>
                <a:lnTo>
                  <a:pt x="3456838" y="4939817"/>
                </a:lnTo>
                <a:lnTo>
                  <a:pt x="3700932" y="4774006"/>
                </a:lnTo>
                <a:lnTo>
                  <a:pt x="3866743" y="5018113"/>
                </a:lnTo>
                <a:lnTo>
                  <a:pt x="3866743" y="4959756"/>
                </a:lnTo>
                <a:lnTo>
                  <a:pt x="3728059" y="4755591"/>
                </a:lnTo>
                <a:lnTo>
                  <a:pt x="3972153" y="4589780"/>
                </a:lnTo>
                <a:lnTo>
                  <a:pt x="4137964" y="4833886"/>
                </a:lnTo>
                <a:lnTo>
                  <a:pt x="4137964" y="4775530"/>
                </a:lnTo>
                <a:lnTo>
                  <a:pt x="3999280" y="4571365"/>
                </a:lnTo>
                <a:lnTo>
                  <a:pt x="4243375" y="4405554"/>
                </a:lnTo>
                <a:lnTo>
                  <a:pt x="4409186" y="4649648"/>
                </a:lnTo>
                <a:lnTo>
                  <a:pt x="4409186" y="4591316"/>
                </a:lnTo>
                <a:lnTo>
                  <a:pt x="4270489" y="4387126"/>
                </a:lnTo>
                <a:lnTo>
                  <a:pt x="4514596" y="4221315"/>
                </a:lnTo>
                <a:lnTo>
                  <a:pt x="4680407" y="4465421"/>
                </a:lnTo>
                <a:lnTo>
                  <a:pt x="4680407" y="4407090"/>
                </a:lnTo>
                <a:lnTo>
                  <a:pt x="4541710" y="4202900"/>
                </a:lnTo>
                <a:lnTo>
                  <a:pt x="4785817" y="4037088"/>
                </a:lnTo>
                <a:lnTo>
                  <a:pt x="4951628" y="4281195"/>
                </a:lnTo>
                <a:lnTo>
                  <a:pt x="4951628" y="4222864"/>
                </a:lnTo>
                <a:lnTo>
                  <a:pt x="4812931" y="4018673"/>
                </a:lnTo>
                <a:lnTo>
                  <a:pt x="5057025" y="3852862"/>
                </a:lnTo>
                <a:lnTo>
                  <a:pt x="5222837" y="4096969"/>
                </a:lnTo>
                <a:lnTo>
                  <a:pt x="5222837" y="4038612"/>
                </a:lnTo>
                <a:lnTo>
                  <a:pt x="5084153" y="3834434"/>
                </a:lnTo>
                <a:lnTo>
                  <a:pt x="5328247" y="3668623"/>
                </a:lnTo>
                <a:lnTo>
                  <a:pt x="5494058" y="3912730"/>
                </a:lnTo>
                <a:lnTo>
                  <a:pt x="5494058" y="3854386"/>
                </a:lnTo>
                <a:lnTo>
                  <a:pt x="5355374" y="3650208"/>
                </a:lnTo>
                <a:lnTo>
                  <a:pt x="5599468" y="3484397"/>
                </a:lnTo>
                <a:lnTo>
                  <a:pt x="5765279" y="3728504"/>
                </a:lnTo>
                <a:lnTo>
                  <a:pt x="5765279" y="3670147"/>
                </a:lnTo>
                <a:lnTo>
                  <a:pt x="5626582" y="3465982"/>
                </a:lnTo>
                <a:lnTo>
                  <a:pt x="5870676" y="3300171"/>
                </a:lnTo>
                <a:lnTo>
                  <a:pt x="6036500" y="3544278"/>
                </a:lnTo>
                <a:lnTo>
                  <a:pt x="6036500" y="3485908"/>
                </a:lnTo>
                <a:lnTo>
                  <a:pt x="5852261" y="3214674"/>
                </a:lnTo>
                <a:lnTo>
                  <a:pt x="5852261" y="3273056"/>
                </a:lnTo>
                <a:lnTo>
                  <a:pt x="5608167" y="3438868"/>
                </a:lnTo>
                <a:lnTo>
                  <a:pt x="5581053" y="3398951"/>
                </a:lnTo>
                <a:lnTo>
                  <a:pt x="5581053" y="3457283"/>
                </a:lnTo>
                <a:lnTo>
                  <a:pt x="5336959" y="3623094"/>
                </a:lnTo>
                <a:lnTo>
                  <a:pt x="5309832" y="3583165"/>
                </a:lnTo>
                <a:lnTo>
                  <a:pt x="5309832" y="3641521"/>
                </a:lnTo>
                <a:lnTo>
                  <a:pt x="5065738" y="3807320"/>
                </a:lnTo>
                <a:lnTo>
                  <a:pt x="5038610" y="3767391"/>
                </a:lnTo>
                <a:lnTo>
                  <a:pt x="5038610" y="3825748"/>
                </a:lnTo>
                <a:lnTo>
                  <a:pt x="4794516" y="3991559"/>
                </a:lnTo>
                <a:lnTo>
                  <a:pt x="4767389" y="3951630"/>
                </a:lnTo>
                <a:lnTo>
                  <a:pt x="4767389" y="4009974"/>
                </a:lnTo>
                <a:lnTo>
                  <a:pt x="4523295" y="4175785"/>
                </a:lnTo>
                <a:lnTo>
                  <a:pt x="4496181" y="4135869"/>
                </a:lnTo>
                <a:lnTo>
                  <a:pt x="4496181" y="4194200"/>
                </a:lnTo>
                <a:lnTo>
                  <a:pt x="4252074" y="4360024"/>
                </a:lnTo>
                <a:lnTo>
                  <a:pt x="4224960" y="4320108"/>
                </a:lnTo>
                <a:lnTo>
                  <a:pt x="4224960" y="4378439"/>
                </a:lnTo>
                <a:lnTo>
                  <a:pt x="3980865" y="4544250"/>
                </a:lnTo>
                <a:lnTo>
                  <a:pt x="3953738" y="4504321"/>
                </a:lnTo>
                <a:lnTo>
                  <a:pt x="3953738" y="4562665"/>
                </a:lnTo>
                <a:lnTo>
                  <a:pt x="3709644" y="4728476"/>
                </a:lnTo>
                <a:lnTo>
                  <a:pt x="3682517" y="4688548"/>
                </a:lnTo>
                <a:lnTo>
                  <a:pt x="3682517" y="4746904"/>
                </a:lnTo>
                <a:lnTo>
                  <a:pt x="3438423" y="4912703"/>
                </a:lnTo>
                <a:lnTo>
                  <a:pt x="3411296" y="4872774"/>
                </a:lnTo>
                <a:lnTo>
                  <a:pt x="3411296" y="4931118"/>
                </a:lnTo>
                <a:lnTo>
                  <a:pt x="3167202" y="5096929"/>
                </a:lnTo>
                <a:lnTo>
                  <a:pt x="3140075" y="5057000"/>
                </a:lnTo>
                <a:lnTo>
                  <a:pt x="3140075" y="5115344"/>
                </a:lnTo>
                <a:lnTo>
                  <a:pt x="2895981" y="5281155"/>
                </a:lnTo>
                <a:lnTo>
                  <a:pt x="2868866" y="5241252"/>
                </a:lnTo>
                <a:lnTo>
                  <a:pt x="2868866" y="5299583"/>
                </a:lnTo>
                <a:lnTo>
                  <a:pt x="2624772" y="5465394"/>
                </a:lnTo>
                <a:lnTo>
                  <a:pt x="2597645" y="5425465"/>
                </a:lnTo>
                <a:lnTo>
                  <a:pt x="2597645" y="5483809"/>
                </a:lnTo>
                <a:lnTo>
                  <a:pt x="2353551" y="5649620"/>
                </a:lnTo>
                <a:lnTo>
                  <a:pt x="2326424" y="5609691"/>
                </a:lnTo>
                <a:lnTo>
                  <a:pt x="2326424" y="5668048"/>
                </a:lnTo>
                <a:lnTo>
                  <a:pt x="2082330" y="5833846"/>
                </a:lnTo>
                <a:lnTo>
                  <a:pt x="2055215" y="5793930"/>
                </a:lnTo>
                <a:lnTo>
                  <a:pt x="2055215" y="5852274"/>
                </a:lnTo>
                <a:lnTo>
                  <a:pt x="1811108" y="6018085"/>
                </a:lnTo>
                <a:lnTo>
                  <a:pt x="1783994" y="5978169"/>
                </a:lnTo>
                <a:lnTo>
                  <a:pt x="1783994" y="6036500"/>
                </a:lnTo>
                <a:lnTo>
                  <a:pt x="1539887" y="6202311"/>
                </a:lnTo>
                <a:lnTo>
                  <a:pt x="1512773" y="6162395"/>
                </a:lnTo>
                <a:lnTo>
                  <a:pt x="1512773" y="6220726"/>
                </a:lnTo>
                <a:lnTo>
                  <a:pt x="1268679" y="6386538"/>
                </a:lnTo>
                <a:lnTo>
                  <a:pt x="1241552" y="6346609"/>
                </a:lnTo>
                <a:lnTo>
                  <a:pt x="1241552" y="6404965"/>
                </a:lnTo>
                <a:lnTo>
                  <a:pt x="997458" y="6570764"/>
                </a:lnTo>
                <a:lnTo>
                  <a:pt x="970330" y="6530835"/>
                </a:lnTo>
                <a:lnTo>
                  <a:pt x="970330" y="6589192"/>
                </a:lnTo>
                <a:lnTo>
                  <a:pt x="726236" y="6754990"/>
                </a:lnTo>
                <a:lnTo>
                  <a:pt x="699109" y="6715061"/>
                </a:lnTo>
                <a:lnTo>
                  <a:pt x="699109" y="6773418"/>
                </a:lnTo>
                <a:lnTo>
                  <a:pt x="455015" y="6939229"/>
                </a:lnTo>
                <a:lnTo>
                  <a:pt x="427888" y="6899300"/>
                </a:lnTo>
                <a:lnTo>
                  <a:pt x="427888" y="6957644"/>
                </a:lnTo>
                <a:lnTo>
                  <a:pt x="183794" y="7123455"/>
                </a:lnTo>
                <a:lnTo>
                  <a:pt x="17983" y="6879349"/>
                </a:lnTo>
                <a:lnTo>
                  <a:pt x="262077" y="6713550"/>
                </a:lnTo>
                <a:lnTo>
                  <a:pt x="427888" y="6957644"/>
                </a:lnTo>
                <a:lnTo>
                  <a:pt x="427888" y="6899300"/>
                </a:lnTo>
                <a:lnTo>
                  <a:pt x="289204" y="6695122"/>
                </a:lnTo>
                <a:lnTo>
                  <a:pt x="533298" y="6529311"/>
                </a:lnTo>
                <a:lnTo>
                  <a:pt x="699109" y="6773418"/>
                </a:lnTo>
                <a:lnTo>
                  <a:pt x="699109" y="6715061"/>
                </a:lnTo>
                <a:lnTo>
                  <a:pt x="560425" y="6510896"/>
                </a:lnTo>
                <a:lnTo>
                  <a:pt x="804519" y="6345085"/>
                </a:lnTo>
                <a:lnTo>
                  <a:pt x="970330" y="6589192"/>
                </a:lnTo>
                <a:lnTo>
                  <a:pt x="970330" y="6530835"/>
                </a:lnTo>
                <a:lnTo>
                  <a:pt x="831646" y="6326670"/>
                </a:lnTo>
                <a:lnTo>
                  <a:pt x="1075740" y="6160859"/>
                </a:lnTo>
                <a:lnTo>
                  <a:pt x="1241552" y="6404965"/>
                </a:lnTo>
                <a:lnTo>
                  <a:pt x="1241552" y="6346609"/>
                </a:lnTo>
                <a:lnTo>
                  <a:pt x="1102868" y="6142444"/>
                </a:lnTo>
                <a:lnTo>
                  <a:pt x="1346962" y="5976632"/>
                </a:lnTo>
                <a:lnTo>
                  <a:pt x="1512773" y="6220726"/>
                </a:lnTo>
                <a:lnTo>
                  <a:pt x="1512773" y="6162395"/>
                </a:lnTo>
                <a:lnTo>
                  <a:pt x="1374089" y="5958217"/>
                </a:lnTo>
                <a:lnTo>
                  <a:pt x="1618183" y="5792406"/>
                </a:lnTo>
                <a:lnTo>
                  <a:pt x="1783994" y="6036500"/>
                </a:lnTo>
                <a:lnTo>
                  <a:pt x="1783994" y="5978169"/>
                </a:lnTo>
                <a:lnTo>
                  <a:pt x="1645297" y="5773979"/>
                </a:lnTo>
                <a:lnTo>
                  <a:pt x="1889404" y="5608167"/>
                </a:lnTo>
                <a:lnTo>
                  <a:pt x="2055215" y="5852274"/>
                </a:lnTo>
                <a:lnTo>
                  <a:pt x="2055215" y="5793930"/>
                </a:lnTo>
                <a:lnTo>
                  <a:pt x="1916518" y="5589740"/>
                </a:lnTo>
                <a:lnTo>
                  <a:pt x="2160613" y="5423941"/>
                </a:lnTo>
                <a:lnTo>
                  <a:pt x="2326424" y="5668048"/>
                </a:lnTo>
                <a:lnTo>
                  <a:pt x="2326424" y="5609691"/>
                </a:lnTo>
                <a:lnTo>
                  <a:pt x="2187740" y="5405513"/>
                </a:lnTo>
                <a:lnTo>
                  <a:pt x="2431834" y="5239702"/>
                </a:lnTo>
                <a:lnTo>
                  <a:pt x="2597645" y="5483809"/>
                </a:lnTo>
                <a:lnTo>
                  <a:pt x="2597645" y="5425465"/>
                </a:lnTo>
                <a:lnTo>
                  <a:pt x="2458961" y="5221287"/>
                </a:lnTo>
                <a:lnTo>
                  <a:pt x="2703055" y="5055476"/>
                </a:lnTo>
                <a:lnTo>
                  <a:pt x="2868866" y="5299583"/>
                </a:lnTo>
                <a:lnTo>
                  <a:pt x="2868866" y="5241252"/>
                </a:lnTo>
                <a:lnTo>
                  <a:pt x="2730169" y="5037061"/>
                </a:lnTo>
                <a:lnTo>
                  <a:pt x="2974276" y="4871250"/>
                </a:lnTo>
                <a:lnTo>
                  <a:pt x="3140075" y="5115344"/>
                </a:lnTo>
                <a:lnTo>
                  <a:pt x="3140075" y="5057000"/>
                </a:lnTo>
                <a:lnTo>
                  <a:pt x="3001391" y="4852835"/>
                </a:lnTo>
                <a:lnTo>
                  <a:pt x="3245485" y="4687024"/>
                </a:lnTo>
                <a:lnTo>
                  <a:pt x="3411296" y="4931118"/>
                </a:lnTo>
                <a:lnTo>
                  <a:pt x="3411296" y="4872774"/>
                </a:lnTo>
                <a:lnTo>
                  <a:pt x="3272612" y="4668596"/>
                </a:lnTo>
                <a:lnTo>
                  <a:pt x="3516706" y="4502797"/>
                </a:lnTo>
                <a:lnTo>
                  <a:pt x="3682517" y="4746904"/>
                </a:lnTo>
                <a:lnTo>
                  <a:pt x="3682517" y="4688548"/>
                </a:lnTo>
                <a:lnTo>
                  <a:pt x="3543833" y="4484370"/>
                </a:lnTo>
                <a:lnTo>
                  <a:pt x="3787927" y="4318571"/>
                </a:lnTo>
                <a:lnTo>
                  <a:pt x="3953738" y="4562665"/>
                </a:lnTo>
                <a:lnTo>
                  <a:pt x="3953738" y="4504321"/>
                </a:lnTo>
                <a:lnTo>
                  <a:pt x="3815054" y="4300144"/>
                </a:lnTo>
                <a:lnTo>
                  <a:pt x="4059148" y="4134332"/>
                </a:lnTo>
                <a:lnTo>
                  <a:pt x="4224960" y="4378439"/>
                </a:lnTo>
                <a:lnTo>
                  <a:pt x="4224960" y="4320108"/>
                </a:lnTo>
                <a:lnTo>
                  <a:pt x="4086263" y="4115917"/>
                </a:lnTo>
                <a:lnTo>
                  <a:pt x="4330370" y="3950093"/>
                </a:lnTo>
                <a:lnTo>
                  <a:pt x="4496181" y="4194200"/>
                </a:lnTo>
                <a:lnTo>
                  <a:pt x="4496181" y="4135869"/>
                </a:lnTo>
                <a:lnTo>
                  <a:pt x="4357484" y="3931678"/>
                </a:lnTo>
                <a:lnTo>
                  <a:pt x="4601578" y="3765867"/>
                </a:lnTo>
                <a:lnTo>
                  <a:pt x="4767389" y="4009974"/>
                </a:lnTo>
                <a:lnTo>
                  <a:pt x="4767389" y="3951630"/>
                </a:lnTo>
                <a:lnTo>
                  <a:pt x="4628705" y="3747452"/>
                </a:lnTo>
                <a:lnTo>
                  <a:pt x="4872799" y="3581641"/>
                </a:lnTo>
                <a:lnTo>
                  <a:pt x="5038610" y="3825748"/>
                </a:lnTo>
                <a:lnTo>
                  <a:pt x="5038610" y="3767391"/>
                </a:lnTo>
                <a:lnTo>
                  <a:pt x="4899926" y="3563213"/>
                </a:lnTo>
                <a:lnTo>
                  <a:pt x="5144020" y="3397415"/>
                </a:lnTo>
                <a:lnTo>
                  <a:pt x="5309832" y="3641521"/>
                </a:lnTo>
                <a:lnTo>
                  <a:pt x="5309832" y="3583165"/>
                </a:lnTo>
                <a:lnTo>
                  <a:pt x="5171148" y="3378987"/>
                </a:lnTo>
                <a:lnTo>
                  <a:pt x="5415242" y="3213176"/>
                </a:lnTo>
                <a:lnTo>
                  <a:pt x="5581053" y="3457283"/>
                </a:lnTo>
                <a:lnTo>
                  <a:pt x="5581053" y="3398951"/>
                </a:lnTo>
                <a:lnTo>
                  <a:pt x="5442356" y="3194761"/>
                </a:lnTo>
                <a:lnTo>
                  <a:pt x="5686450" y="3028950"/>
                </a:lnTo>
                <a:lnTo>
                  <a:pt x="5852261" y="3273056"/>
                </a:lnTo>
                <a:lnTo>
                  <a:pt x="5852261" y="3214674"/>
                </a:lnTo>
                <a:lnTo>
                  <a:pt x="5668035" y="2943466"/>
                </a:lnTo>
                <a:lnTo>
                  <a:pt x="5668035" y="3001835"/>
                </a:lnTo>
                <a:lnTo>
                  <a:pt x="5423941" y="3167634"/>
                </a:lnTo>
                <a:lnTo>
                  <a:pt x="5396814" y="3127705"/>
                </a:lnTo>
                <a:lnTo>
                  <a:pt x="5396814" y="3186061"/>
                </a:lnTo>
                <a:lnTo>
                  <a:pt x="5152720" y="3351873"/>
                </a:lnTo>
                <a:lnTo>
                  <a:pt x="5125593" y="3311944"/>
                </a:lnTo>
                <a:lnTo>
                  <a:pt x="5125593" y="3370288"/>
                </a:lnTo>
                <a:lnTo>
                  <a:pt x="4881499" y="3536099"/>
                </a:lnTo>
                <a:lnTo>
                  <a:pt x="4854372" y="3496170"/>
                </a:lnTo>
                <a:lnTo>
                  <a:pt x="4854372" y="3554526"/>
                </a:lnTo>
                <a:lnTo>
                  <a:pt x="4610290" y="3720325"/>
                </a:lnTo>
                <a:lnTo>
                  <a:pt x="4583163" y="3680396"/>
                </a:lnTo>
                <a:lnTo>
                  <a:pt x="4583163" y="3738753"/>
                </a:lnTo>
                <a:lnTo>
                  <a:pt x="4339056" y="3904564"/>
                </a:lnTo>
                <a:lnTo>
                  <a:pt x="4311942" y="3864648"/>
                </a:lnTo>
                <a:lnTo>
                  <a:pt x="4311942" y="3922979"/>
                </a:lnTo>
                <a:lnTo>
                  <a:pt x="4067835" y="4088790"/>
                </a:lnTo>
                <a:lnTo>
                  <a:pt x="4040721" y="4048874"/>
                </a:lnTo>
                <a:lnTo>
                  <a:pt x="4040721" y="4107218"/>
                </a:lnTo>
                <a:lnTo>
                  <a:pt x="3796627" y="4273016"/>
                </a:lnTo>
                <a:lnTo>
                  <a:pt x="3769512" y="4233100"/>
                </a:lnTo>
                <a:lnTo>
                  <a:pt x="3769512" y="4291444"/>
                </a:lnTo>
                <a:lnTo>
                  <a:pt x="3525418" y="4457243"/>
                </a:lnTo>
                <a:lnTo>
                  <a:pt x="3498278" y="4417301"/>
                </a:lnTo>
                <a:lnTo>
                  <a:pt x="3498278" y="4475670"/>
                </a:lnTo>
                <a:lnTo>
                  <a:pt x="3254184" y="4641481"/>
                </a:lnTo>
                <a:lnTo>
                  <a:pt x="3227070" y="4601565"/>
                </a:lnTo>
                <a:lnTo>
                  <a:pt x="3227070" y="4659896"/>
                </a:lnTo>
                <a:lnTo>
                  <a:pt x="2982963" y="4825708"/>
                </a:lnTo>
                <a:lnTo>
                  <a:pt x="2955848" y="4785792"/>
                </a:lnTo>
                <a:lnTo>
                  <a:pt x="2955848" y="4844135"/>
                </a:lnTo>
                <a:lnTo>
                  <a:pt x="2711754" y="5009934"/>
                </a:lnTo>
                <a:lnTo>
                  <a:pt x="2684627" y="4970005"/>
                </a:lnTo>
                <a:lnTo>
                  <a:pt x="2684627" y="5028362"/>
                </a:lnTo>
                <a:lnTo>
                  <a:pt x="2440533" y="5194160"/>
                </a:lnTo>
                <a:lnTo>
                  <a:pt x="2413419" y="5154244"/>
                </a:lnTo>
                <a:lnTo>
                  <a:pt x="2413419" y="5212588"/>
                </a:lnTo>
                <a:lnTo>
                  <a:pt x="2169312" y="5378399"/>
                </a:lnTo>
                <a:lnTo>
                  <a:pt x="2142198" y="5338483"/>
                </a:lnTo>
                <a:lnTo>
                  <a:pt x="2142198" y="5396827"/>
                </a:lnTo>
                <a:lnTo>
                  <a:pt x="1898103" y="5562625"/>
                </a:lnTo>
                <a:lnTo>
                  <a:pt x="1870989" y="5522722"/>
                </a:lnTo>
                <a:lnTo>
                  <a:pt x="1870989" y="5581053"/>
                </a:lnTo>
                <a:lnTo>
                  <a:pt x="1626882" y="5746864"/>
                </a:lnTo>
                <a:lnTo>
                  <a:pt x="1599768" y="5706948"/>
                </a:lnTo>
                <a:lnTo>
                  <a:pt x="1599768" y="5765292"/>
                </a:lnTo>
                <a:lnTo>
                  <a:pt x="1355674" y="5931103"/>
                </a:lnTo>
                <a:lnTo>
                  <a:pt x="1328547" y="5891174"/>
                </a:lnTo>
                <a:lnTo>
                  <a:pt x="1328547" y="5949518"/>
                </a:lnTo>
                <a:lnTo>
                  <a:pt x="1084453" y="6115329"/>
                </a:lnTo>
                <a:lnTo>
                  <a:pt x="1057325" y="6075400"/>
                </a:lnTo>
                <a:lnTo>
                  <a:pt x="1057325" y="6133744"/>
                </a:lnTo>
                <a:lnTo>
                  <a:pt x="813231" y="6299543"/>
                </a:lnTo>
                <a:lnTo>
                  <a:pt x="786104" y="6259614"/>
                </a:lnTo>
                <a:lnTo>
                  <a:pt x="786104" y="6317970"/>
                </a:lnTo>
                <a:lnTo>
                  <a:pt x="542010" y="6483769"/>
                </a:lnTo>
                <a:lnTo>
                  <a:pt x="514883" y="6443840"/>
                </a:lnTo>
                <a:lnTo>
                  <a:pt x="514883" y="6502197"/>
                </a:lnTo>
                <a:lnTo>
                  <a:pt x="270789" y="6668008"/>
                </a:lnTo>
                <a:lnTo>
                  <a:pt x="104978" y="6423901"/>
                </a:lnTo>
                <a:lnTo>
                  <a:pt x="349072" y="6258103"/>
                </a:lnTo>
                <a:lnTo>
                  <a:pt x="514883" y="6502197"/>
                </a:lnTo>
                <a:lnTo>
                  <a:pt x="514883" y="6443840"/>
                </a:lnTo>
                <a:lnTo>
                  <a:pt x="376199" y="6239675"/>
                </a:lnTo>
                <a:lnTo>
                  <a:pt x="620293" y="6073876"/>
                </a:lnTo>
                <a:lnTo>
                  <a:pt x="786104" y="6317970"/>
                </a:lnTo>
                <a:lnTo>
                  <a:pt x="786104" y="6259614"/>
                </a:lnTo>
                <a:lnTo>
                  <a:pt x="647420" y="6055449"/>
                </a:lnTo>
                <a:lnTo>
                  <a:pt x="891514" y="5889637"/>
                </a:lnTo>
                <a:lnTo>
                  <a:pt x="1057325" y="6133744"/>
                </a:lnTo>
                <a:lnTo>
                  <a:pt x="1057325" y="6075400"/>
                </a:lnTo>
                <a:lnTo>
                  <a:pt x="918641" y="5871222"/>
                </a:lnTo>
                <a:lnTo>
                  <a:pt x="1162735" y="5705411"/>
                </a:lnTo>
                <a:lnTo>
                  <a:pt x="1328547" y="5949518"/>
                </a:lnTo>
                <a:lnTo>
                  <a:pt x="1328547" y="5891174"/>
                </a:lnTo>
                <a:lnTo>
                  <a:pt x="1189863" y="5686996"/>
                </a:lnTo>
                <a:lnTo>
                  <a:pt x="1433957" y="5521185"/>
                </a:lnTo>
                <a:lnTo>
                  <a:pt x="1599768" y="5765292"/>
                </a:lnTo>
                <a:lnTo>
                  <a:pt x="1599768" y="5706948"/>
                </a:lnTo>
                <a:lnTo>
                  <a:pt x="1461071" y="5502757"/>
                </a:lnTo>
                <a:lnTo>
                  <a:pt x="1705178" y="5336946"/>
                </a:lnTo>
                <a:lnTo>
                  <a:pt x="1870989" y="5581053"/>
                </a:lnTo>
                <a:lnTo>
                  <a:pt x="1870989" y="5522722"/>
                </a:lnTo>
                <a:lnTo>
                  <a:pt x="1732292" y="5318531"/>
                </a:lnTo>
                <a:lnTo>
                  <a:pt x="1976386" y="5152720"/>
                </a:lnTo>
                <a:lnTo>
                  <a:pt x="2142198" y="5396827"/>
                </a:lnTo>
                <a:lnTo>
                  <a:pt x="2142198" y="5338483"/>
                </a:lnTo>
                <a:lnTo>
                  <a:pt x="2003513" y="5134305"/>
                </a:lnTo>
                <a:lnTo>
                  <a:pt x="2247608" y="4968494"/>
                </a:lnTo>
                <a:lnTo>
                  <a:pt x="2413419" y="5212588"/>
                </a:lnTo>
                <a:lnTo>
                  <a:pt x="2413419" y="5154244"/>
                </a:lnTo>
                <a:lnTo>
                  <a:pt x="2274735" y="4950079"/>
                </a:lnTo>
                <a:lnTo>
                  <a:pt x="2518829" y="4784268"/>
                </a:lnTo>
                <a:lnTo>
                  <a:pt x="2684627" y="5028362"/>
                </a:lnTo>
                <a:lnTo>
                  <a:pt x="2684627" y="4970005"/>
                </a:lnTo>
                <a:lnTo>
                  <a:pt x="2545943" y="4765840"/>
                </a:lnTo>
                <a:lnTo>
                  <a:pt x="2790037" y="4600029"/>
                </a:lnTo>
                <a:lnTo>
                  <a:pt x="2955848" y="4844135"/>
                </a:lnTo>
                <a:lnTo>
                  <a:pt x="2955848" y="4785792"/>
                </a:lnTo>
                <a:lnTo>
                  <a:pt x="2817164" y="4581614"/>
                </a:lnTo>
                <a:lnTo>
                  <a:pt x="3061258" y="4415802"/>
                </a:lnTo>
                <a:lnTo>
                  <a:pt x="3227070" y="4659896"/>
                </a:lnTo>
                <a:lnTo>
                  <a:pt x="3227070" y="4601565"/>
                </a:lnTo>
                <a:lnTo>
                  <a:pt x="3088386" y="4397387"/>
                </a:lnTo>
                <a:lnTo>
                  <a:pt x="3332480" y="4231576"/>
                </a:lnTo>
                <a:lnTo>
                  <a:pt x="3498278" y="4475670"/>
                </a:lnTo>
                <a:lnTo>
                  <a:pt x="3498278" y="4417301"/>
                </a:lnTo>
                <a:lnTo>
                  <a:pt x="3359607" y="4213161"/>
                </a:lnTo>
                <a:lnTo>
                  <a:pt x="3603701" y="4047350"/>
                </a:lnTo>
                <a:lnTo>
                  <a:pt x="3769512" y="4291444"/>
                </a:lnTo>
                <a:lnTo>
                  <a:pt x="3769512" y="4233100"/>
                </a:lnTo>
                <a:lnTo>
                  <a:pt x="3630828" y="4028935"/>
                </a:lnTo>
                <a:lnTo>
                  <a:pt x="3874922" y="3863124"/>
                </a:lnTo>
                <a:lnTo>
                  <a:pt x="4040721" y="4107218"/>
                </a:lnTo>
                <a:lnTo>
                  <a:pt x="4040721" y="4048874"/>
                </a:lnTo>
                <a:lnTo>
                  <a:pt x="3902037" y="3844696"/>
                </a:lnTo>
                <a:lnTo>
                  <a:pt x="4146143" y="3678885"/>
                </a:lnTo>
                <a:lnTo>
                  <a:pt x="4311942" y="3922979"/>
                </a:lnTo>
                <a:lnTo>
                  <a:pt x="4311942" y="3864648"/>
                </a:lnTo>
                <a:lnTo>
                  <a:pt x="4173258" y="3660470"/>
                </a:lnTo>
                <a:lnTo>
                  <a:pt x="4417365" y="3494659"/>
                </a:lnTo>
                <a:lnTo>
                  <a:pt x="4583163" y="3738753"/>
                </a:lnTo>
                <a:lnTo>
                  <a:pt x="4583163" y="3680396"/>
                </a:lnTo>
                <a:lnTo>
                  <a:pt x="4444479" y="3476244"/>
                </a:lnTo>
                <a:lnTo>
                  <a:pt x="4688573" y="3310432"/>
                </a:lnTo>
                <a:lnTo>
                  <a:pt x="4854372" y="3554526"/>
                </a:lnTo>
                <a:lnTo>
                  <a:pt x="4854372" y="3496170"/>
                </a:lnTo>
                <a:lnTo>
                  <a:pt x="4715700" y="3292005"/>
                </a:lnTo>
                <a:lnTo>
                  <a:pt x="4959794" y="3126206"/>
                </a:lnTo>
                <a:lnTo>
                  <a:pt x="5125593" y="3370288"/>
                </a:lnTo>
                <a:lnTo>
                  <a:pt x="5125593" y="3311944"/>
                </a:lnTo>
                <a:lnTo>
                  <a:pt x="4986921" y="3107779"/>
                </a:lnTo>
                <a:lnTo>
                  <a:pt x="5231015" y="2941967"/>
                </a:lnTo>
                <a:lnTo>
                  <a:pt x="5396814" y="3186061"/>
                </a:lnTo>
                <a:lnTo>
                  <a:pt x="5396814" y="3127705"/>
                </a:lnTo>
                <a:lnTo>
                  <a:pt x="5258130" y="2923552"/>
                </a:lnTo>
                <a:lnTo>
                  <a:pt x="5502224" y="2757741"/>
                </a:lnTo>
                <a:lnTo>
                  <a:pt x="5668035" y="3001835"/>
                </a:lnTo>
                <a:lnTo>
                  <a:pt x="5668035" y="2943466"/>
                </a:lnTo>
                <a:lnTo>
                  <a:pt x="5483796" y="2672232"/>
                </a:lnTo>
                <a:lnTo>
                  <a:pt x="5483796" y="2730614"/>
                </a:lnTo>
                <a:lnTo>
                  <a:pt x="5239702" y="2896412"/>
                </a:lnTo>
                <a:lnTo>
                  <a:pt x="5212588" y="2856496"/>
                </a:lnTo>
                <a:lnTo>
                  <a:pt x="5212588" y="2914840"/>
                </a:lnTo>
                <a:lnTo>
                  <a:pt x="4968494" y="3080651"/>
                </a:lnTo>
                <a:lnTo>
                  <a:pt x="4941367" y="3040723"/>
                </a:lnTo>
                <a:lnTo>
                  <a:pt x="4941367" y="3099066"/>
                </a:lnTo>
                <a:lnTo>
                  <a:pt x="4697273" y="3264878"/>
                </a:lnTo>
                <a:lnTo>
                  <a:pt x="4670145" y="3224949"/>
                </a:lnTo>
                <a:lnTo>
                  <a:pt x="4670145" y="3283305"/>
                </a:lnTo>
                <a:lnTo>
                  <a:pt x="4426051" y="3449116"/>
                </a:lnTo>
                <a:lnTo>
                  <a:pt x="4398937" y="3409200"/>
                </a:lnTo>
                <a:lnTo>
                  <a:pt x="4398937" y="3467531"/>
                </a:lnTo>
                <a:lnTo>
                  <a:pt x="4154830" y="3633343"/>
                </a:lnTo>
                <a:lnTo>
                  <a:pt x="4127716" y="3593439"/>
                </a:lnTo>
                <a:lnTo>
                  <a:pt x="4127716" y="3651758"/>
                </a:lnTo>
                <a:lnTo>
                  <a:pt x="3883609" y="3817569"/>
                </a:lnTo>
                <a:lnTo>
                  <a:pt x="3856494" y="3777665"/>
                </a:lnTo>
                <a:lnTo>
                  <a:pt x="3856494" y="3835997"/>
                </a:lnTo>
                <a:lnTo>
                  <a:pt x="3612400" y="4001808"/>
                </a:lnTo>
                <a:lnTo>
                  <a:pt x="3585273" y="3961879"/>
                </a:lnTo>
                <a:lnTo>
                  <a:pt x="3585273" y="4020223"/>
                </a:lnTo>
                <a:lnTo>
                  <a:pt x="3341179" y="4186034"/>
                </a:lnTo>
                <a:lnTo>
                  <a:pt x="3314052" y="4146105"/>
                </a:lnTo>
                <a:lnTo>
                  <a:pt x="3314052" y="4204449"/>
                </a:lnTo>
                <a:lnTo>
                  <a:pt x="3069958" y="4370260"/>
                </a:lnTo>
                <a:lnTo>
                  <a:pt x="3042831" y="4330331"/>
                </a:lnTo>
                <a:lnTo>
                  <a:pt x="3042831" y="4388675"/>
                </a:lnTo>
                <a:lnTo>
                  <a:pt x="2798737" y="4554486"/>
                </a:lnTo>
                <a:lnTo>
                  <a:pt x="2771610" y="4514558"/>
                </a:lnTo>
                <a:lnTo>
                  <a:pt x="2771610" y="4572901"/>
                </a:lnTo>
                <a:lnTo>
                  <a:pt x="2527516" y="4738713"/>
                </a:lnTo>
                <a:lnTo>
                  <a:pt x="2500401" y="4698797"/>
                </a:lnTo>
                <a:lnTo>
                  <a:pt x="2500401" y="4757140"/>
                </a:lnTo>
                <a:lnTo>
                  <a:pt x="2256307" y="4922952"/>
                </a:lnTo>
                <a:lnTo>
                  <a:pt x="2229180" y="4883023"/>
                </a:lnTo>
                <a:lnTo>
                  <a:pt x="2229180" y="4941367"/>
                </a:lnTo>
                <a:lnTo>
                  <a:pt x="1985086" y="5107178"/>
                </a:lnTo>
                <a:lnTo>
                  <a:pt x="1957959" y="5067249"/>
                </a:lnTo>
                <a:lnTo>
                  <a:pt x="1957959" y="5125593"/>
                </a:lnTo>
                <a:lnTo>
                  <a:pt x="1713865" y="5291404"/>
                </a:lnTo>
                <a:lnTo>
                  <a:pt x="1686750" y="5251488"/>
                </a:lnTo>
                <a:lnTo>
                  <a:pt x="1686750" y="5309819"/>
                </a:lnTo>
                <a:lnTo>
                  <a:pt x="1442643" y="5475630"/>
                </a:lnTo>
                <a:lnTo>
                  <a:pt x="1415529" y="5435714"/>
                </a:lnTo>
                <a:lnTo>
                  <a:pt x="1415529" y="5494058"/>
                </a:lnTo>
                <a:lnTo>
                  <a:pt x="1171435" y="5659869"/>
                </a:lnTo>
                <a:lnTo>
                  <a:pt x="1144308" y="5619940"/>
                </a:lnTo>
                <a:lnTo>
                  <a:pt x="1144308" y="5678284"/>
                </a:lnTo>
                <a:lnTo>
                  <a:pt x="900214" y="5844095"/>
                </a:lnTo>
                <a:lnTo>
                  <a:pt x="873086" y="5804166"/>
                </a:lnTo>
                <a:lnTo>
                  <a:pt x="873086" y="5862523"/>
                </a:lnTo>
                <a:lnTo>
                  <a:pt x="628992" y="6028321"/>
                </a:lnTo>
                <a:lnTo>
                  <a:pt x="601878" y="5988405"/>
                </a:lnTo>
                <a:lnTo>
                  <a:pt x="601878" y="6046749"/>
                </a:lnTo>
                <a:lnTo>
                  <a:pt x="357784" y="6212560"/>
                </a:lnTo>
                <a:lnTo>
                  <a:pt x="191973" y="5968454"/>
                </a:lnTo>
                <a:lnTo>
                  <a:pt x="436067" y="5802655"/>
                </a:lnTo>
                <a:lnTo>
                  <a:pt x="601878" y="6046749"/>
                </a:lnTo>
                <a:lnTo>
                  <a:pt x="601878" y="5988405"/>
                </a:lnTo>
                <a:lnTo>
                  <a:pt x="463194" y="5784227"/>
                </a:lnTo>
                <a:lnTo>
                  <a:pt x="707288" y="5618429"/>
                </a:lnTo>
                <a:lnTo>
                  <a:pt x="873086" y="5862523"/>
                </a:lnTo>
                <a:lnTo>
                  <a:pt x="873086" y="5804166"/>
                </a:lnTo>
                <a:lnTo>
                  <a:pt x="734402" y="5600001"/>
                </a:lnTo>
                <a:lnTo>
                  <a:pt x="978509" y="5434190"/>
                </a:lnTo>
                <a:lnTo>
                  <a:pt x="1144308" y="5678284"/>
                </a:lnTo>
                <a:lnTo>
                  <a:pt x="1144308" y="5619940"/>
                </a:lnTo>
                <a:lnTo>
                  <a:pt x="1005624" y="5415775"/>
                </a:lnTo>
                <a:lnTo>
                  <a:pt x="1249730" y="5249964"/>
                </a:lnTo>
                <a:lnTo>
                  <a:pt x="1415529" y="5494058"/>
                </a:lnTo>
                <a:lnTo>
                  <a:pt x="1415529" y="5435714"/>
                </a:lnTo>
                <a:lnTo>
                  <a:pt x="1276845" y="5231549"/>
                </a:lnTo>
                <a:lnTo>
                  <a:pt x="1520952" y="5065738"/>
                </a:lnTo>
                <a:lnTo>
                  <a:pt x="1686750" y="5309819"/>
                </a:lnTo>
                <a:lnTo>
                  <a:pt x="1686750" y="5251488"/>
                </a:lnTo>
                <a:lnTo>
                  <a:pt x="1548066" y="5047310"/>
                </a:lnTo>
                <a:lnTo>
                  <a:pt x="1792160" y="4881511"/>
                </a:lnTo>
                <a:lnTo>
                  <a:pt x="1957959" y="5125593"/>
                </a:lnTo>
                <a:lnTo>
                  <a:pt x="1957959" y="5067249"/>
                </a:lnTo>
                <a:lnTo>
                  <a:pt x="1819275" y="4863084"/>
                </a:lnTo>
                <a:lnTo>
                  <a:pt x="2063381" y="4697273"/>
                </a:lnTo>
                <a:lnTo>
                  <a:pt x="2229180" y="4941367"/>
                </a:lnTo>
                <a:lnTo>
                  <a:pt x="2229180" y="4883023"/>
                </a:lnTo>
                <a:lnTo>
                  <a:pt x="2090496" y="4678845"/>
                </a:lnTo>
                <a:lnTo>
                  <a:pt x="2334590" y="4513046"/>
                </a:lnTo>
                <a:lnTo>
                  <a:pt x="2500401" y="4757140"/>
                </a:lnTo>
                <a:lnTo>
                  <a:pt x="2500401" y="4698797"/>
                </a:lnTo>
                <a:lnTo>
                  <a:pt x="2361717" y="4494619"/>
                </a:lnTo>
                <a:lnTo>
                  <a:pt x="2605811" y="4328820"/>
                </a:lnTo>
                <a:lnTo>
                  <a:pt x="2771610" y="4572901"/>
                </a:lnTo>
                <a:lnTo>
                  <a:pt x="2771610" y="4514558"/>
                </a:lnTo>
                <a:lnTo>
                  <a:pt x="2632938" y="4310392"/>
                </a:lnTo>
                <a:lnTo>
                  <a:pt x="2877032" y="4144581"/>
                </a:lnTo>
                <a:lnTo>
                  <a:pt x="3042831" y="4388675"/>
                </a:lnTo>
                <a:lnTo>
                  <a:pt x="3042831" y="4330331"/>
                </a:lnTo>
                <a:lnTo>
                  <a:pt x="2904147" y="4126153"/>
                </a:lnTo>
                <a:lnTo>
                  <a:pt x="3148241" y="3960355"/>
                </a:lnTo>
                <a:lnTo>
                  <a:pt x="3314052" y="4204449"/>
                </a:lnTo>
                <a:lnTo>
                  <a:pt x="3314052" y="4146105"/>
                </a:lnTo>
                <a:lnTo>
                  <a:pt x="3175368" y="3941927"/>
                </a:lnTo>
                <a:lnTo>
                  <a:pt x="3419462" y="3776116"/>
                </a:lnTo>
                <a:lnTo>
                  <a:pt x="3585273" y="4020223"/>
                </a:lnTo>
                <a:lnTo>
                  <a:pt x="3585273" y="3961879"/>
                </a:lnTo>
                <a:lnTo>
                  <a:pt x="3446589" y="3757701"/>
                </a:lnTo>
                <a:lnTo>
                  <a:pt x="3690683" y="3591890"/>
                </a:lnTo>
                <a:lnTo>
                  <a:pt x="3856494" y="3835997"/>
                </a:lnTo>
                <a:lnTo>
                  <a:pt x="3856494" y="3777665"/>
                </a:lnTo>
                <a:lnTo>
                  <a:pt x="3717798" y="3573475"/>
                </a:lnTo>
                <a:lnTo>
                  <a:pt x="3961904" y="3407664"/>
                </a:lnTo>
                <a:lnTo>
                  <a:pt x="4127716" y="3651758"/>
                </a:lnTo>
                <a:lnTo>
                  <a:pt x="4127716" y="3593439"/>
                </a:lnTo>
                <a:lnTo>
                  <a:pt x="3989019" y="3389249"/>
                </a:lnTo>
                <a:lnTo>
                  <a:pt x="4233126" y="3223437"/>
                </a:lnTo>
                <a:lnTo>
                  <a:pt x="4398937" y="3467531"/>
                </a:lnTo>
                <a:lnTo>
                  <a:pt x="4398937" y="3409200"/>
                </a:lnTo>
                <a:lnTo>
                  <a:pt x="4260253" y="3205022"/>
                </a:lnTo>
                <a:lnTo>
                  <a:pt x="4504347" y="3039211"/>
                </a:lnTo>
                <a:lnTo>
                  <a:pt x="4670145" y="3283305"/>
                </a:lnTo>
                <a:lnTo>
                  <a:pt x="4670145" y="3224949"/>
                </a:lnTo>
                <a:lnTo>
                  <a:pt x="4531461" y="3020784"/>
                </a:lnTo>
                <a:lnTo>
                  <a:pt x="4775568" y="2854972"/>
                </a:lnTo>
                <a:lnTo>
                  <a:pt x="4941367" y="3099066"/>
                </a:lnTo>
                <a:lnTo>
                  <a:pt x="4941367" y="3040723"/>
                </a:lnTo>
                <a:lnTo>
                  <a:pt x="4802683" y="2836545"/>
                </a:lnTo>
                <a:lnTo>
                  <a:pt x="5046777" y="2670746"/>
                </a:lnTo>
                <a:lnTo>
                  <a:pt x="5212588" y="2914840"/>
                </a:lnTo>
                <a:lnTo>
                  <a:pt x="5212588" y="2856496"/>
                </a:lnTo>
                <a:lnTo>
                  <a:pt x="5073904" y="2652318"/>
                </a:lnTo>
                <a:lnTo>
                  <a:pt x="5317998" y="2486520"/>
                </a:lnTo>
                <a:lnTo>
                  <a:pt x="5483796" y="2730614"/>
                </a:lnTo>
                <a:lnTo>
                  <a:pt x="5483796" y="2672232"/>
                </a:lnTo>
                <a:lnTo>
                  <a:pt x="5299570" y="2401011"/>
                </a:lnTo>
                <a:lnTo>
                  <a:pt x="5299570" y="2459393"/>
                </a:lnTo>
                <a:lnTo>
                  <a:pt x="5055476" y="2625204"/>
                </a:lnTo>
                <a:lnTo>
                  <a:pt x="5028362" y="2585288"/>
                </a:lnTo>
                <a:lnTo>
                  <a:pt x="5028362" y="2643619"/>
                </a:lnTo>
                <a:lnTo>
                  <a:pt x="4784268" y="2809430"/>
                </a:lnTo>
                <a:lnTo>
                  <a:pt x="4757140" y="2769501"/>
                </a:lnTo>
                <a:lnTo>
                  <a:pt x="4757140" y="2827858"/>
                </a:lnTo>
                <a:lnTo>
                  <a:pt x="4513046" y="2993656"/>
                </a:lnTo>
                <a:lnTo>
                  <a:pt x="4485919" y="2953728"/>
                </a:lnTo>
                <a:lnTo>
                  <a:pt x="4485919" y="3012084"/>
                </a:lnTo>
                <a:lnTo>
                  <a:pt x="4241825" y="3177895"/>
                </a:lnTo>
                <a:lnTo>
                  <a:pt x="4214698" y="3137966"/>
                </a:lnTo>
                <a:lnTo>
                  <a:pt x="4214698" y="3196310"/>
                </a:lnTo>
                <a:lnTo>
                  <a:pt x="3970604" y="3362121"/>
                </a:lnTo>
                <a:lnTo>
                  <a:pt x="3943489" y="3322218"/>
                </a:lnTo>
                <a:lnTo>
                  <a:pt x="3943489" y="3380536"/>
                </a:lnTo>
                <a:lnTo>
                  <a:pt x="3699383" y="3546360"/>
                </a:lnTo>
                <a:lnTo>
                  <a:pt x="3672268" y="3506444"/>
                </a:lnTo>
                <a:lnTo>
                  <a:pt x="3672268" y="3564775"/>
                </a:lnTo>
                <a:lnTo>
                  <a:pt x="3428174" y="3730587"/>
                </a:lnTo>
                <a:lnTo>
                  <a:pt x="3401047" y="3690658"/>
                </a:lnTo>
                <a:lnTo>
                  <a:pt x="3401047" y="3749014"/>
                </a:lnTo>
                <a:lnTo>
                  <a:pt x="3156953" y="3914813"/>
                </a:lnTo>
                <a:lnTo>
                  <a:pt x="3129826" y="3874884"/>
                </a:lnTo>
                <a:lnTo>
                  <a:pt x="3129826" y="3933240"/>
                </a:lnTo>
                <a:lnTo>
                  <a:pt x="2885732" y="4099039"/>
                </a:lnTo>
                <a:lnTo>
                  <a:pt x="2858605" y="4059110"/>
                </a:lnTo>
                <a:lnTo>
                  <a:pt x="2858605" y="4117467"/>
                </a:lnTo>
                <a:lnTo>
                  <a:pt x="2614511" y="4283278"/>
                </a:lnTo>
                <a:lnTo>
                  <a:pt x="2587396" y="4243362"/>
                </a:lnTo>
                <a:lnTo>
                  <a:pt x="2587396" y="4301693"/>
                </a:lnTo>
                <a:lnTo>
                  <a:pt x="2343289" y="4467504"/>
                </a:lnTo>
                <a:lnTo>
                  <a:pt x="2316175" y="4427588"/>
                </a:lnTo>
                <a:lnTo>
                  <a:pt x="2316175" y="4485919"/>
                </a:lnTo>
                <a:lnTo>
                  <a:pt x="2072081" y="4651730"/>
                </a:lnTo>
                <a:lnTo>
                  <a:pt x="2044954" y="4611802"/>
                </a:lnTo>
                <a:lnTo>
                  <a:pt x="2044954" y="4670145"/>
                </a:lnTo>
                <a:lnTo>
                  <a:pt x="1800860" y="4835957"/>
                </a:lnTo>
                <a:lnTo>
                  <a:pt x="1773732" y="4796028"/>
                </a:lnTo>
                <a:lnTo>
                  <a:pt x="1773732" y="4854384"/>
                </a:lnTo>
                <a:lnTo>
                  <a:pt x="1529638" y="5020183"/>
                </a:lnTo>
                <a:lnTo>
                  <a:pt x="1502524" y="4980279"/>
                </a:lnTo>
                <a:lnTo>
                  <a:pt x="1502524" y="5038610"/>
                </a:lnTo>
                <a:lnTo>
                  <a:pt x="1258417" y="5204422"/>
                </a:lnTo>
                <a:lnTo>
                  <a:pt x="1231303" y="5164506"/>
                </a:lnTo>
                <a:lnTo>
                  <a:pt x="1231303" y="5222837"/>
                </a:lnTo>
                <a:lnTo>
                  <a:pt x="987196" y="5388648"/>
                </a:lnTo>
                <a:lnTo>
                  <a:pt x="960081" y="5348732"/>
                </a:lnTo>
                <a:lnTo>
                  <a:pt x="960081" y="5407063"/>
                </a:lnTo>
                <a:lnTo>
                  <a:pt x="715975" y="5572874"/>
                </a:lnTo>
                <a:lnTo>
                  <a:pt x="688860" y="5532958"/>
                </a:lnTo>
                <a:lnTo>
                  <a:pt x="688860" y="5591302"/>
                </a:lnTo>
                <a:lnTo>
                  <a:pt x="444766" y="5757100"/>
                </a:lnTo>
                <a:lnTo>
                  <a:pt x="417639" y="5717171"/>
                </a:lnTo>
                <a:lnTo>
                  <a:pt x="417639" y="5775528"/>
                </a:lnTo>
                <a:lnTo>
                  <a:pt x="173545" y="5941326"/>
                </a:lnTo>
                <a:lnTo>
                  <a:pt x="7734" y="5697232"/>
                </a:lnTo>
                <a:lnTo>
                  <a:pt x="251828" y="5531434"/>
                </a:lnTo>
                <a:lnTo>
                  <a:pt x="417639" y="5775528"/>
                </a:lnTo>
                <a:lnTo>
                  <a:pt x="417639" y="5717171"/>
                </a:lnTo>
                <a:lnTo>
                  <a:pt x="278955" y="5513006"/>
                </a:lnTo>
                <a:lnTo>
                  <a:pt x="523049" y="5347195"/>
                </a:lnTo>
                <a:lnTo>
                  <a:pt x="688860" y="5591302"/>
                </a:lnTo>
                <a:lnTo>
                  <a:pt x="688860" y="5532958"/>
                </a:lnTo>
                <a:lnTo>
                  <a:pt x="550176" y="5328780"/>
                </a:lnTo>
                <a:lnTo>
                  <a:pt x="794270" y="5162969"/>
                </a:lnTo>
                <a:lnTo>
                  <a:pt x="960081" y="5407063"/>
                </a:lnTo>
                <a:lnTo>
                  <a:pt x="960081" y="5348732"/>
                </a:lnTo>
                <a:lnTo>
                  <a:pt x="821397" y="5144554"/>
                </a:lnTo>
                <a:lnTo>
                  <a:pt x="1065491" y="4978743"/>
                </a:lnTo>
                <a:lnTo>
                  <a:pt x="1231303" y="5222837"/>
                </a:lnTo>
                <a:lnTo>
                  <a:pt x="1231303" y="5164506"/>
                </a:lnTo>
                <a:lnTo>
                  <a:pt x="1092606" y="4960315"/>
                </a:lnTo>
                <a:lnTo>
                  <a:pt x="1336713" y="4794504"/>
                </a:lnTo>
                <a:lnTo>
                  <a:pt x="1502524" y="5038610"/>
                </a:lnTo>
                <a:lnTo>
                  <a:pt x="1502524" y="4980279"/>
                </a:lnTo>
                <a:lnTo>
                  <a:pt x="1363827" y="4776089"/>
                </a:lnTo>
                <a:lnTo>
                  <a:pt x="1607921" y="4610278"/>
                </a:lnTo>
                <a:lnTo>
                  <a:pt x="1773732" y="4854384"/>
                </a:lnTo>
                <a:lnTo>
                  <a:pt x="1773732" y="4796028"/>
                </a:lnTo>
                <a:lnTo>
                  <a:pt x="1635048" y="4591863"/>
                </a:lnTo>
                <a:lnTo>
                  <a:pt x="1879142" y="4426051"/>
                </a:lnTo>
                <a:lnTo>
                  <a:pt x="2044954" y="4670145"/>
                </a:lnTo>
                <a:lnTo>
                  <a:pt x="2044954" y="4611802"/>
                </a:lnTo>
                <a:lnTo>
                  <a:pt x="1906270" y="4407636"/>
                </a:lnTo>
                <a:lnTo>
                  <a:pt x="2150364" y="4241825"/>
                </a:lnTo>
                <a:lnTo>
                  <a:pt x="2316175" y="4485919"/>
                </a:lnTo>
                <a:lnTo>
                  <a:pt x="2316175" y="4427588"/>
                </a:lnTo>
                <a:lnTo>
                  <a:pt x="2177478" y="4223397"/>
                </a:lnTo>
                <a:lnTo>
                  <a:pt x="2421585" y="4057599"/>
                </a:lnTo>
                <a:lnTo>
                  <a:pt x="2587396" y="4301693"/>
                </a:lnTo>
                <a:lnTo>
                  <a:pt x="2587396" y="4243362"/>
                </a:lnTo>
                <a:lnTo>
                  <a:pt x="2448699" y="4039171"/>
                </a:lnTo>
                <a:lnTo>
                  <a:pt x="2692806" y="3873360"/>
                </a:lnTo>
                <a:lnTo>
                  <a:pt x="2858605" y="4117467"/>
                </a:lnTo>
                <a:lnTo>
                  <a:pt x="2858605" y="4059110"/>
                </a:lnTo>
                <a:lnTo>
                  <a:pt x="2719921" y="3854945"/>
                </a:lnTo>
                <a:lnTo>
                  <a:pt x="2964015" y="3689134"/>
                </a:lnTo>
                <a:lnTo>
                  <a:pt x="3129826" y="3933240"/>
                </a:lnTo>
                <a:lnTo>
                  <a:pt x="3129826" y="3874884"/>
                </a:lnTo>
                <a:lnTo>
                  <a:pt x="2991142" y="3670706"/>
                </a:lnTo>
                <a:lnTo>
                  <a:pt x="3235236" y="3504908"/>
                </a:lnTo>
                <a:lnTo>
                  <a:pt x="3401047" y="3749014"/>
                </a:lnTo>
                <a:lnTo>
                  <a:pt x="3401047" y="3690658"/>
                </a:lnTo>
                <a:lnTo>
                  <a:pt x="3262363" y="3486480"/>
                </a:lnTo>
                <a:lnTo>
                  <a:pt x="3506457" y="3320681"/>
                </a:lnTo>
                <a:lnTo>
                  <a:pt x="3672268" y="3564775"/>
                </a:lnTo>
                <a:lnTo>
                  <a:pt x="3672268" y="3506444"/>
                </a:lnTo>
                <a:lnTo>
                  <a:pt x="3533571" y="3302254"/>
                </a:lnTo>
                <a:lnTo>
                  <a:pt x="3777678" y="3136442"/>
                </a:lnTo>
                <a:lnTo>
                  <a:pt x="3943489" y="3380536"/>
                </a:lnTo>
                <a:lnTo>
                  <a:pt x="3943489" y="3322218"/>
                </a:lnTo>
                <a:lnTo>
                  <a:pt x="3804793" y="3118027"/>
                </a:lnTo>
                <a:lnTo>
                  <a:pt x="4048899" y="2952216"/>
                </a:lnTo>
                <a:lnTo>
                  <a:pt x="4214698" y="3196310"/>
                </a:lnTo>
                <a:lnTo>
                  <a:pt x="4214698" y="3137966"/>
                </a:lnTo>
                <a:lnTo>
                  <a:pt x="4076014" y="2933789"/>
                </a:lnTo>
                <a:lnTo>
                  <a:pt x="4320108" y="2767990"/>
                </a:lnTo>
                <a:lnTo>
                  <a:pt x="4485919" y="3012084"/>
                </a:lnTo>
                <a:lnTo>
                  <a:pt x="4485919" y="2953728"/>
                </a:lnTo>
                <a:lnTo>
                  <a:pt x="4347235" y="2749562"/>
                </a:lnTo>
                <a:lnTo>
                  <a:pt x="4591329" y="2583751"/>
                </a:lnTo>
                <a:lnTo>
                  <a:pt x="4757140" y="2827858"/>
                </a:lnTo>
                <a:lnTo>
                  <a:pt x="4757140" y="2769501"/>
                </a:lnTo>
                <a:lnTo>
                  <a:pt x="4618456" y="2565336"/>
                </a:lnTo>
                <a:lnTo>
                  <a:pt x="4862550" y="2399525"/>
                </a:lnTo>
                <a:lnTo>
                  <a:pt x="5028362" y="2643619"/>
                </a:lnTo>
                <a:lnTo>
                  <a:pt x="5028362" y="2585288"/>
                </a:lnTo>
                <a:lnTo>
                  <a:pt x="4889678" y="2381097"/>
                </a:lnTo>
                <a:lnTo>
                  <a:pt x="5133772" y="2215299"/>
                </a:lnTo>
                <a:lnTo>
                  <a:pt x="5299570" y="2459393"/>
                </a:lnTo>
                <a:lnTo>
                  <a:pt x="5299570" y="2401011"/>
                </a:lnTo>
                <a:lnTo>
                  <a:pt x="5115344" y="2129802"/>
                </a:lnTo>
                <a:lnTo>
                  <a:pt x="5115344" y="2188172"/>
                </a:lnTo>
                <a:lnTo>
                  <a:pt x="4871250" y="2353983"/>
                </a:lnTo>
                <a:lnTo>
                  <a:pt x="4844123" y="2314054"/>
                </a:lnTo>
                <a:lnTo>
                  <a:pt x="4844123" y="2372398"/>
                </a:lnTo>
                <a:lnTo>
                  <a:pt x="4600029" y="2538209"/>
                </a:lnTo>
                <a:lnTo>
                  <a:pt x="4572901" y="2498280"/>
                </a:lnTo>
                <a:lnTo>
                  <a:pt x="4572901" y="2556624"/>
                </a:lnTo>
                <a:lnTo>
                  <a:pt x="4328807" y="2722435"/>
                </a:lnTo>
                <a:lnTo>
                  <a:pt x="4301680" y="2682506"/>
                </a:lnTo>
                <a:lnTo>
                  <a:pt x="4301680" y="2740863"/>
                </a:lnTo>
                <a:lnTo>
                  <a:pt x="4057586" y="2906661"/>
                </a:lnTo>
                <a:lnTo>
                  <a:pt x="4030472" y="2866745"/>
                </a:lnTo>
                <a:lnTo>
                  <a:pt x="4030472" y="2925089"/>
                </a:lnTo>
                <a:lnTo>
                  <a:pt x="3786365" y="3090900"/>
                </a:lnTo>
                <a:lnTo>
                  <a:pt x="3759250" y="3050984"/>
                </a:lnTo>
                <a:lnTo>
                  <a:pt x="3759250" y="3109315"/>
                </a:lnTo>
                <a:lnTo>
                  <a:pt x="3515144" y="3275126"/>
                </a:lnTo>
                <a:lnTo>
                  <a:pt x="3488029" y="3235210"/>
                </a:lnTo>
                <a:lnTo>
                  <a:pt x="3488029" y="3293541"/>
                </a:lnTo>
                <a:lnTo>
                  <a:pt x="3243935" y="3459353"/>
                </a:lnTo>
                <a:lnTo>
                  <a:pt x="3216808" y="3419424"/>
                </a:lnTo>
                <a:lnTo>
                  <a:pt x="3216808" y="3477780"/>
                </a:lnTo>
                <a:lnTo>
                  <a:pt x="2972714" y="3643579"/>
                </a:lnTo>
                <a:lnTo>
                  <a:pt x="2945587" y="3603650"/>
                </a:lnTo>
                <a:lnTo>
                  <a:pt x="2945587" y="3662007"/>
                </a:lnTo>
                <a:lnTo>
                  <a:pt x="2701493" y="3827818"/>
                </a:lnTo>
                <a:lnTo>
                  <a:pt x="2674378" y="3787902"/>
                </a:lnTo>
                <a:lnTo>
                  <a:pt x="2674378" y="3846233"/>
                </a:lnTo>
                <a:lnTo>
                  <a:pt x="2430272" y="4012044"/>
                </a:lnTo>
                <a:lnTo>
                  <a:pt x="2403157" y="3972128"/>
                </a:lnTo>
                <a:lnTo>
                  <a:pt x="2403157" y="4030472"/>
                </a:lnTo>
                <a:lnTo>
                  <a:pt x="2159063" y="4196270"/>
                </a:lnTo>
                <a:lnTo>
                  <a:pt x="2131936" y="4156341"/>
                </a:lnTo>
                <a:lnTo>
                  <a:pt x="2131936" y="4214698"/>
                </a:lnTo>
                <a:lnTo>
                  <a:pt x="1887842" y="4380509"/>
                </a:lnTo>
                <a:lnTo>
                  <a:pt x="1860727" y="4340593"/>
                </a:lnTo>
                <a:lnTo>
                  <a:pt x="1860727" y="4398924"/>
                </a:lnTo>
                <a:lnTo>
                  <a:pt x="1616621" y="4564735"/>
                </a:lnTo>
                <a:lnTo>
                  <a:pt x="1589506" y="4524819"/>
                </a:lnTo>
                <a:lnTo>
                  <a:pt x="1589506" y="4583163"/>
                </a:lnTo>
                <a:lnTo>
                  <a:pt x="1345412" y="4748974"/>
                </a:lnTo>
                <a:lnTo>
                  <a:pt x="1318285" y="4709045"/>
                </a:lnTo>
                <a:lnTo>
                  <a:pt x="1318285" y="4767389"/>
                </a:lnTo>
                <a:lnTo>
                  <a:pt x="1074191" y="4933200"/>
                </a:lnTo>
                <a:lnTo>
                  <a:pt x="1047064" y="4893272"/>
                </a:lnTo>
                <a:lnTo>
                  <a:pt x="1047064" y="4951615"/>
                </a:lnTo>
                <a:lnTo>
                  <a:pt x="802970" y="5117427"/>
                </a:lnTo>
                <a:lnTo>
                  <a:pt x="775843" y="5077498"/>
                </a:lnTo>
                <a:lnTo>
                  <a:pt x="775843" y="5135842"/>
                </a:lnTo>
                <a:lnTo>
                  <a:pt x="531749" y="5301653"/>
                </a:lnTo>
                <a:lnTo>
                  <a:pt x="504621" y="5261724"/>
                </a:lnTo>
                <a:lnTo>
                  <a:pt x="504621" y="5320081"/>
                </a:lnTo>
                <a:lnTo>
                  <a:pt x="260540" y="5485879"/>
                </a:lnTo>
                <a:lnTo>
                  <a:pt x="94729" y="5241785"/>
                </a:lnTo>
                <a:lnTo>
                  <a:pt x="338823" y="5075987"/>
                </a:lnTo>
                <a:lnTo>
                  <a:pt x="504621" y="5320081"/>
                </a:lnTo>
                <a:lnTo>
                  <a:pt x="504621" y="5261724"/>
                </a:lnTo>
                <a:lnTo>
                  <a:pt x="365950" y="5057559"/>
                </a:lnTo>
                <a:lnTo>
                  <a:pt x="610044" y="4891760"/>
                </a:lnTo>
                <a:lnTo>
                  <a:pt x="775843" y="5135842"/>
                </a:lnTo>
                <a:lnTo>
                  <a:pt x="775843" y="5077498"/>
                </a:lnTo>
                <a:lnTo>
                  <a:pt x="637159" y="4873333"/>
                </a:lnTo>
                <a:lnTo>
                  <a:pt x="881265" y="4707521"/>
                </a:lnTo>
                <a:lnTo>
                  <a:pt x="1047064" y="4951615"/>
                </a:lnTo>
                <a:lnTo>
                  <a:pt x="1047064" y="4893272"/>
                </a:lnTo>
                <a:lnTo>
                  <a:pt x="908380" y="4689106"/>
                </a:lnTo>
                <a:lnTo>
                  <a:pt x="1152486" y="4523295"/>
                </a:lnTo>
                <a:lnTo>
                  <a:pt x="1318285" y="4767389"/>
                </a:lnTo>
                <a:lnTo>
                  <a:pt x="1318285" y="4709045"/>
                </a:lnTo>
                <a:lnTo>
                  <a:pt x="1179601" y="4504868"/>
                </a:lnTo>
                <a:lnTo>
                  <a:pt x="1423695" y="4339069"/>
                </a:lnTo>
                <a:lnTo>
                  <a:pt x="1589506" y="4583163"/>
                </a:lnTo>
                <a:lnTo>
                  <a:pt x="1589506" y="4524819"/>
                </a:lnTo>
                <a:lnTo>
                  <a:pt x="1450822" y="4320641"/>
                </a:lnTo>
                <a:lnTo>
                  <a:pt x="1694916" y="4154830"/>
                </a:lnTo>
                <a:lnTo>
                  <a:pt x="1860727" y="4398924"/>
                </a:lnTo>
                <a:lnTo>
                  <a:pt x="1860727" y="4340593"/>
                </a:lnTo>
                <a:lnTo>
                  <a:pt x="1722043" y="4136415"/>
                </a:lnTo>
                <a:lnTo>
                  <a:pt x="1966137" y="3970604"/>
                </a:lnTo>
                <a:lnTo>
                  <a:pt x="2131936" y="4214698"/>
                </a:lnTo>
                <a:lnTo>
                  <a:pt x="2131936" y="4156341"/>
                </a:lnTo>
                <a:lnTo>
                  <a:pt x="1993252" y="3952189"/>
                </a:lnTo>
                <a:lnTo>
                  <a:pt x="2237359" y="3786378"/>
                </a:lnTo>
                <a:lnTo>
                  <a:pt x="2403157" y="4030472"/>
                </a:lnTo>
                <a:lnTo>
                  <a:pt x="2403157" y="3972128"/>
                </a:lnTo>
                <a:lnTo>
                  <a:pt x="2264473" y="3767963"/>
                </a:lnTo>
                <a:lnTo>
                  <a:pt x="2508567" y="3602151"/>
                </a:lnTo>
                <a:lnTo>
                  <a:pt x="2674378" y="3846233"/>
                </a:lnTo>
                <a:lnTo>
                  <a:pt x="2674378" y="3787902"/>
                </a:lnTo>
                <a:lnTo>
                  <a:pt x="2535694" y="3583724"/>
                </a:lnTo>
                <a:lnTo>
                  <a:pt x="2779788" y="3417925"/>
                </a:lnTo>
                <a:lnTo>
                  <a:pt x="2945587" y="3662007"/>
                </a:lnTo>
                <a:lnTo>
                  <a:pt x="2945587" y="3603650"/>
                </a:lnTo>
                <a:lnTo>
                  <a:pt x="2806916" y="3399498"/>
                </a:lnTo>
                <a:lnTo>
                  <a:pt x="3051010" y="3233686"/>
                </a:lnTo>
                <a:lnTo>
                  <a:pt x="3216808" y="3477780"/>
                </a:lnTo>
                <a:lnTo>
                  <a:pt x="3216808" y="3419424"/>
                </a:lnTo>
                <a:lnTo>
                  <a:pt x="3078137" y="3215271"/>
                </a:lnTo>
                <a:lnTo>
                  <a:pt x="3322231" y="3049460"/>
                </a:lnTo>
                <a:lnTo>
                  <a:pt x="3488029" y="3293541"/>
                </a:lnTo>
                <a:lnTo>
                  <a:pt x="3488029" y="3235210"/>
                </a:lnTo>
                <a:lnTo>
                  <a:pt x="3349345" y="3031045"/>
                </a:lnTo>
                <a:lnTo>
                  <a:pt x="3593452" y="2865221"/>
                </a:lnTo>
                <a:lnTo>
                  <a:pt x="3759250" y="3109315"/>
                </a:lnTo>
                <a:lnTo>
                  <a:pt x="3759250" y="3050984"/>
                </a:lnTo>
                <a:lnTo>
                  <a:pt x="3620566" y="2846806"/>
                </a:lnTo>
                <a:lnTo>
                  <a:pt x="3864673" y="2680995"/>
                </a:lnTo>
                <a:lnTo>
                  <a:pt x="4030472" y="2925089"/>
                </a:lnTo>
                <a:lnTo>
                  <a:pt x="4030472" y="2866745"/>
                </a:lnTo>
                <a:lnTo>
                  <a:pt x="3891788" y="2662580"/>
                </a:lnTo>
                <a:lnTo>
                  <a:pt x="4135882" y="2496769"/>
                </a:lnTo>
                <a:lnTo>
                  <a:pt x="4301680" y="2740863"/>
                </a:lnTo>
                <a:lnTo>
                  <a:pt x="4301680" y="2682506"/>
                </a:lnTo>
                <a:lnTo>
                  <a:pt x="4163009" y="2478341"/>
                </a:lnTo>
                <a:lnTo>
                  <a:pt x="4407103" y="2312543"/>
                </a:lnTo>
                <a:lnTo>
                  <a:pt x="4572901" y="2556624"/>
                </a:lnTo>
                <a:lnTo>
                  <a:pt x="4572901" y="2498280"/>
                </a:lnTo>
                <a:lnTo>
                  <a:pt x="4434230" y="2294115"/>
                </a:lnTo>
                <a:lnTo>
                  <a:pt x="4678324" y="2128304"/>
                </a:lnTo>
                <a:lnTo>
                  <a:pt x="4844123" y="2372398"/>
                </a:lnTo>
                <a:lnTo>
                  <a:pt x="4844123" y="2314054"/>
                </a:lnTo>
                <a:lnTo>
                  <a:pt x="4705439" y="2109889"/>
                </a:lnTo>
                <a:lnTo>
                  <a:pt x="4949533" y="1944077"/>
                </a:lnTo>
                <a:lnTo>
                  <a:pt x="5115344" y="2188172"/>
                </a:lnTo>
                <a:lnTo>
                  <a:pt x="5115344" y="2129802"/>
                </a:lnTo>
                <a:lnTo>
                  <a:pt x="4931118" y="1858581"/>
                </a:lnTo>
                <a:lnTo>
                  <a:pt x="4931118" y="1916963"/>
                </a:lnTo>
                <a:lnTo>
                  <a:pt x="4687024" y="2082761"/>
                </a:lnTo>
                <a:lnTo>
                  <a:pt x="4659896" y="2042833"/>
                </a:lnTo>
                <a:lnTo>
                  <a:pt x="4659896" y="2101189"/>
                </a:lnTo>
                <a:lnTo>
                  <a:pt x="4415802" y="2267000"/>
                </a:lnTo>
                <a:lnTo>
                  <a:pt x="4388688" y="2227084"/>
                </a:lnTo>
                <a:lnTo>
                  <a:pt x="4388688" y="2285415"/>
                </a:lnTo>
                <a:lnTo>
                  <a:pt x="4144581" y="2451227"/>
                </a:lnTo>
                <a:lnTo>
                  <a:pt x="4117454" y="2411298"/>
                </a:lnTo>
                <a:lnTo>
                  <a:pt x="4117454" y="2469654"/>
                </a:lnTo>
                <a:lnTo>
                  <a:pt x="3873373" y="2635453"/>
                </a:lnTo>
                <a:lnTo>
                  <a:pt x="3846245" y="2595524"/>
                </a:lnTo>
                <a:lnTo>
                  <a:pt x="3846245" y="2653881"/>
                </a:lnTo>
                <a:lnTo>
                  <a:pt x="3602139" y="2819692"/>
                </a:lnTo>
                <a:lnTo>
                  <a:pt x="3575024" y="2779776"/>
                </a:lnTo>
                <a:lnTo>
                  <a:pt x="3575024" y="2838107"/>
                </a:lnTo>
                <a:lnTo>
                  <a:pt x="3330930" y="3003918"/>
                </a:lnTo>
                <a:lnTo>
                  <a:pt x="3303803" y="2963989"/>
                </a:lnTo>
                <a:lnTo>
                  <a:pt x="3303803" y="3022346"/>
                </a:lnTo>
                <a:lnTo>
                  <a:pt x="3059709" y="3188144"/>
                </a:lnTo>
                <a:lnTo>
                  <a:pt x="3032595" y="3148228"/>
                </a:lnTo>
                <a:lnTo>
                  <a:pt x="3032595" y="3206572"/>
                </a:lnTo>
                <a:lnTo>
                  <a:pt x="2788501" y="3372370"/>
                </a:lnTo>
                <a:lnTo>
                  <a:pt x="2761373" y="3332442"/>
                </a:lnTo>
                <a:lnTo>
                  <a:pt x="2761373" y="3390798"/>
                </a:lnTo>
                <a:lnTo>
                  <a:pt x="2517267" y="3556609"/>
                </a:lnTo>
                <a:lnTo>
                  <a:pt x="2490152" y="3516693"/>
                </a:lnTo>
                <a:lnTo>
                  <a:pt x="2490152" y="3575024"/>
                </a:lnTo>
                <a:lnTo>
                  <a:pt x="2246045" y="3740835"/>
                </a:lnTo>
                <a:lnTo>
                  <a:pt x="2218931" y="3700919"/>
                </a:lnTo>
                <a:lnTo>
                  <a:pt x="2218931" y="3759263"/>
                </a:lnTo>
                <a:lnTo>
                  <a:pt x="1974837" y="3925062"/>
                </a:lnTo>
                <a:lnTo>
                  <a:pt x="1947710" y="3885133"/>
                </a:lnTo>
                <a:lnTo>
                  <a:pt x="1947710" y="3943489"/>
                </a:lnTo>
                <a:lnTo>
                  <a:pt x="1703616" y="4109288"/>
                </a:lnTo>
                <a:lnTo>
                  <a:pt x="1676501" y="4069384"/>
                </a:lnTo>
                <a:lnTo>
                  <a:pt x="1676501" y="4127716"/>
                </a:lnTo>
                <a:lnTo>
                  <a:pt x="1432394" y="4293527"/>
                </a:lnTo>
                <a:lnTo>
                  <a:pt x="1405280" y="4253611"/>
                </a:lnTo>
                <a:lnTo>
                  <a:pt x="1405280" y="4311955"/>
                </a:lnTo>
                <a:lnTo>
                  <a:pt x="1161186" y="4477753"/>
                </a:lnTo>
                <a:lnTo>
                  <a:pt x="1134071" y="4437850"/>
                </a:lnTo>
                <a:lnTo>
                  <a:pt x="1134071" y="4496181"/>
                </a:lnTo>
                <a:lnTo>
                  <a:pt x="889965" y="4661992"/>
                </a:lnTo>
                <a:lnTo>
                  <a:pt x="862850" y="4622076"/>
                </a:lnTo>
                <a:lnTo>
                  <a:pt x="862850" y="4680407"/>
                </a:lnTo>
                <a:lnTo>
                  <a:pt x="618744" y="4846218"/>
                </a:lnTo>
                <a:lnTo>
                  <a:pt x="591629" y="4806315"/>
                </a:lnTo>
                <a:lnTo>
                  <a:pt x="591629" y="4864633"/>
                </a:lnTo>
                <a:lnTo>
                  <a:pt x="347522" y="5030444"/>
                </a:lnTo>
                <a:lnTo>
                  <a:pt x="181724" y="4786338"/>
                </a:lnTo>
                <a:lnTo>
                  <a:pt x="425818" y="4620539"/>
                </a:lnTo>
                <a:lnTo>
                  <a:pt x="591629" y="4864633"/>
                </a:lnTo>
                <a:lnTo>
                  <a:pt x="591629" y="4806315"/>
                </a:lnTo>
                <a:lnTo>
                  <a:pt x="452932" y="4602124"/>
                </a:lnTo>
                <a:lnTo>
                  <a:pt x="697039" y="4436313"/>
                </a:lnTo>
                <a:lnTo>
                  <a:pt x="862850" y="4680407"/>
                </a:lnTo>
                <a:lnTo>
                  <a:pt x="862850" y="4622076"/>
                </a:lnTo>
                <a:lnTo>
                  <a:pt x="724154" y="4417885"/>
                </a:lnTo>
                <a:lnTo>
                  <a:pt x="968260" y="4252074"/>
                </a:lnTo>
                <a:lnTo>
                  <a:pt x="1134071" y="4496181"/>
                </a:lnTo>
                <a:lnTo>
                  <a:pt x="1134071" y="4437850"/>
                </a:lnTo>
                <a:lnTo>
                  <a:pt x="995375" y="4233659"/>
                </a:lnTo>
                <a:lnTo>
                  <a:pt x="1239469" y="4067848"/>
                </a:lnTo>
                <a:lnTo>
                  <a:pt x="1405280" y="4311955"/>
                </a:lnTo>
                <a:lnTo>
                  <a:pt x="1405280" y="4253611"/>
                </a:lnTo>
                <a:lnTo>
                  <a:pt x="1266596" y="4049433"/>
                </a:lnTo>
                <a:lnTo>
                  <a:pt x="1510690" y="3883622"/>
                </a:lnTo>
                <a:lnTo>
                  <a:pt x="1676501" y="4127716"/>
                </a:lnTo>
                <a:lnTo>
                  <a:pt x="1676501" y="4069384"/>
                </a:lnTo>
                <a:lnTo>
                  <a:pt x="1537804" y="3865194"/>
                </a:lnTo>
                <a:lnTo>
                  <a:pt x="1781911" y="3699383"/>
                </a:lnTo>
                <a:lnTo>
                  <a:pt x="1947710" y="3943489"/>
                </a:lnTo>
                <a:lnTo>
                  <a:pt x="1947710" y="3885133"/>
                </a:lnTo>
                <a:lnTo>
                  <a:pt x="1809026" y="3680968"/>
                </a:lnTo>
                <a:lnTo>
                  <a:pt x="2053120" y="3515156"/>
                </a:lnTo>
                <a:lnTo>
                  <a:pt x="2218931" y="3759263"/>
                </a:lnTo>
                <a:lnTo>
                  <a:pt x="2218931" y="3700919"/>
                </a:lnTo>
                <a:lnTo>
                  <a:pt x="2080247" y="3496741"/>
                </a:lnTo>
                <a:lnTo>
                  <a:pt x="2324341" y="3330930"/>
                </a:lnTo>
                <a:lnTo>
                  <a:pt x="2490152" y="3575024"/>
                </a:lnTo>
                <a:lnTo>
                  <a:pt x="2490152" y="3516693"/>
                </a:lnTo>
                <a:lnTo>
                  <a:pt x="2351468" y="3312503"/>
                </a:lnTo>
                <a:lnTo>
                  <a:pt x="2595562" y="3146704"/>
                </a:lnTo>
                <a:lnTo>
                  <a:pt x="2761373" y="3390798"/>
                </a:lnTo>
                <a:lnTo>
                  <a:pt x="2761373" y="3332442"/>
                </a:lnTo>
                <a:lnTo>
                  <a:pt x="2622689" y="3128276"/>
                </a:lnTo>
                <a:lnTo>
                  <a:pt x="2866783" y="2962478"/>
                </a:lnTo>
                <a:lnTo>
                  <a:pt x="3032595" y="3206572"/>
                </a:lnTo>
                <a:lnTo>
                  <a:pt x="3032595" y="3148228"/>
                </a:lnTo>
                <a:lnTo>
                  <a:pt x="2893911" y="2944050"/>
                </a:lnTo>
                <a:lnTo>
                  <a:pt x="3138005" y="2778239"/>
                </a:lnTo>
                <a:lnTo>
                  <a:pt x="3303803" y="3022346"/>
                </a:lnTo>
                <a:lnTo>
                  <a:pt x="3303803" y="2963989"/>
                </a:lnTo>
                <a:lnTo>
                  <a:pt x="3165119" y="2759824"/>
                </a:lnTo>
                <a:lnTo>
                  <a:pt x="3409226" y="2594000"/>
                </a:lnTo>
                <a:lnTo>
                  <a:pt x="3575024" y="2838107"/>
                </a:lnTo>
                <a:lnTo>
                  <a:pt x="3575024" y="2779776"/>
                </a:lnTo>
                <a:lnTo>
                  <a:pt x="3436340" y="2575585"/>
                </a:lnTo>
                <a:lnTo>
                  <a:pt x="3680434" y="2409774"/>
                </a:lnTo>
                <a:lnTo>
                  <a:pt x="3846245" y="2653881"/>
                </a:lnTo>
                <a:lnTo>
                  <a:pt x="3846245" y="2595524"/>
                </a:lnTo>
                <a:lnTo>
                  <a:pt x="3707561" y="2391359"/>
                </a:lnTo>
                <a:lnTo>
                  <a:pt x="3951655" y="2225548"/>
                </a:lnTo>
                <a:lnTo>
                  <a:pt x="4117454" y="2469654"/>
                </a:lnTo>
                <a:lnTo>
                  <a:pt x="4117454" y="2411298"/>
                </a:lnTo>
                <a:lnTo>
                  <a:pt x="3978783" y="2207120"/>
                </a:lnTo>
                <a:lnTo>
                  <a:pt x="4222877" y="2041321"/>
                </a:lnTo>
                <a:lnTo>
                  <a:pt x="4388688" y="2285415"/>
                </a:lnTo>
                <a:lnTo>
                  <a:pt x="4388688" y="2227084"/>
                </a:lnTo>
                <a:lnTo>
                  <a:pt x="4249991" y="2022894"/>
                </a:lnTo>
                <a:lnTo>
                  <a:pt x="4494098" y="1857082"/>
                </a:lnTo>
                <a:lnTo>
                  <a:pt x="4659896" y="2101189"/>
                </a:lnTo>
                <a:lnTo>
                  <a:pt x="4659896" y="2042833"/>
                </a:lnTo>
                <a:lnTo>
                  <a:pt x="4521212" y="1838667"/>
                </a:lnTo>
                <a:lnTo>
                  <a:pt x="4765306" y="1672856"/>
                </a:lnTo>
                <a:lnTo>
                  <a:pt x="4931118" y="1916963"/>
                </a:lnTo>
                <a:lnTo>
                  <a:pt x="4931118" y="1858581"/>
                </a:lnTo>
                <a:lnTo>
                  <a:pt x="4746891" y="1587373"/>
                </a:lnTo>
                <a:lnTo>
                  <a:pt x="4746891" y="1645742"/>
                </a:lnTo>
                <a:lnTo>
                  <a:pt x="4502797" y="1811540"/>
                </a:lnTo>
                <a:lnTo>
                  <a:pt x="4475670" y="1771611"/>
                </a:lnTo>
                <a:lnTo>
                  <a:pt x="4475670" y="1829968"/>
                </a:lnTo>
                <a:lnTo>
                  <a:pt x="4231576" y="1995779"/>
                </a:lnTo>
                <a:lnTo>
                  <a:pt x="4204449" y="1955850"/>
                </a:lnTo>
                <a:lnTo>
                  <a:pt x="4204449" y="2014194"/>
                </a:lnTo>
                <a:lnTo>
                  <a:pt x="3960355" y="2180005"/>
                </a:lnTo>
                <a:lnTo>
                  <a:pt x="3933228" y="2140077"/>
                </a:lnTo>
                <a:lnTo>
                  <a:pt x="3933228" y="2198433"/>
                </a:lnTo>
                <a:lnTo>
                  <a:pt x="3689134" y="2364232"/>
                </a:lnTo>
                <a:lnTo>
                  <a:pt x="3662019" y="2324328"/>
                </a:lnTo>
                <a:lnTo>
                  <a:pt x="3662019" y="2382659"/>
                </a:lnTo>
                <a:lnTo>
                  <a:pt x="3417913" y="2548471"/>
                </a:lnTo>
                <a:lnTo>
                  <a:pt x="3390798" y="2508554"/>
                </a:lnTo>
                <a:lnTo>
                  <a:pt x="3390798" y="2566886"/>
                </a:lnTo>
                <a:lnTo>
                  <a:pt x="3146691" y="2732697"/>
                </a:lnTo>
                <a:lnTo>
                  <a:pt x="3119577" y="2692781"/>
                </a:lnTo>
                <a:lnTo>
                  <a:pt x="3119577" y="2751124"/>
                </a:lnTo>
                <a:lnTo>
                  <a:pt x="2875483" y="2916923"/>
                </a:lnTo>
                <a:lnTo>
                  <a:pt x="2848356" y="2876994"/>
                </a:lnTo>
                <a:lnTo>
                  <a:pt x="2848356" y="2935351"/>
                </a:lnTo>
                <a:lnTo>
                  <a:pt x="2604262" y="3101149"/>
                </a:lnTo>
                <a:lnTo>
                  <a:pt x="2577134" y="3061220"/>
                </a:lnTo>
                <a:lnTo>
                  <a:pt x="2577134" y="3119577"/>
                </a:lnTo>
                <a:lnTo>
                  <a:pt x="2333040" y="3285388"/>
                </a:lnTo>
                <a:lnTo>
                  <a:pt x="2305913" y="3245459"/>
                </a:lnTo>
                <a:lnTo>
                  <a:pt x="2305913" y="3303803"/>
                </a:lnTo>
                <a:lnTo>
                  <a:pt x="2061819" y="3469614"/>
                </a:lnTo>
                <a:lnTo>
                  <a:pt x="2034692" y="3429685"/>
                </a:lnTo>
                <a:lnTo>
                  <a:pt x="2034692" y="3488029"/>
                </a:lnTo>
                <a:lnTo>
                  <a:pt x="1790598" y="3653840"/>
                </a:lnTo>
                <a:lnTo>
                  <a:pt x="1763483" y="3613924"/>
                </a:lnTo>
                <a:lnTo>
                  <a:pt x="1763483" y="3672255"/>
                </a:lnTo>
                <a:lnTo>
                  <a:pt x="1519389" y="3838067"/>
                </a:lnTo>
                <a:lnTo>
                  <a:pt x="1492262" y="3798138"/>
                </a:lnTo>
                <a:lnTo>
                  <a:pt x="1492262" y="3856494"/>
                </a:lnTo>
                <a:lnTo>
                  <a:pt x="1248168" y="4022306"/>
                </a:lnTo>
                <a:lnTo>
                  <a:pt x="1221041" y="3982377"/>
                </a:lnTo>
                <a:lnTo>
                  <a:pt x="1221041" y="4040721"/>
                </a:lnTo>
                <a:lnTo>
                  <a:pt x="976947" y="4206532"/>
                </a:lnTo>
                <a:lnTo>
                  <a:pt x="949833" y="4166616"/>
                </a:lnTo>
                <a:lnTo>
                  <a:pt x="949833" y="4224947"/>
                </a:lnTo>
                <a:lnTo>
                  <a:pt x="705726" y="4390758"/>
                </a:lnTo>
                <a:lnTo>
                  <a:pt x="678611" y="4350842"/>
                </a:lnTo>
                <a:lnTo>
                  <a:pt x="678611" y="4409186"/>
                </a:lnTo>
                <a:lnTo>
                  <a:pt x="434517" y="4574997"/>
                </a:lnTo>
                <a:lnTo>
                  <a:pt x="268706" y="4330903"/>
                </a:lnTo>
                <a:lnTo>
                  <a:pt x="512813" y="4165092"/>
                </a:lnTo>
                <a:lnTo>
                  <a:pt x="678611" y="4409186"/>
                </a:lnTo>
                <a:lnTo>
                  <a:pt x="678611" y="4350842"/>
                </a:lnTo>
                <a:lnTo>
                  <a:pt x="539927" y="4146677"/>
                </a:lnTo>
                <a:lnTo>
                  <a:pt x="784034" y="3980865"/>
                </a:lnTo>
                <a:lnTo>
                  <a:pt x="949833" y="4224947"/>
                </a:lnTo>
                <a:lnTo>
                  <a:pt x="949833" y="4166616"/>
                </a:lnTo>
                <a:lnTo>
                  <a:pt x="811149" y="3962438"/>
                </a:lnTo>
                <a:lnTo>
                  <a:pt x="1055243" y="3796639"/>
                </a:lnTo>
                <a:lnTo>
                  <a:pt x="1221041" y="4040721"/>
                </a:lnTo>
                <a:lnTo>
                  <a:pt x="1221041" y="3982377"/>
                </a:lnTo>
                <a:lnTo>
                  <a:pt x="1082357" y="3778212"/>
                </a:lnTo>
                <a:lnTo>
                  <a:pt x="1326464" y="3612400"/>
                </a:lnTo>
                <a:lnTo>
                  <a:pt x="1492262" y="3856494"/>
                </a:lnTo>
                <a:lnTo>
                  <a:pt x="1492262" y="3798138"/>
                </a:lnTo>
                <a:lnTo>
                  <a:pt x="1353578" y="3593973"/>
                </a:lnTo>
                <a:lnTo>
                  <a:pt x="1597672" y="3428174"/>
                </a:lnTo>
                <a:lnTo>
                  <a:pt x="1763483" y="3672255"/>
                </a:lnTo>
                <a:lnTo>
                  <a:pt x="1763483" y="3613924"/>
                </a:lnTo>
                <a:lnTo>
                  <a:pt x="1624799" y="3409746"/>
                </a:lnTo>
                <a:lnTo>
                  <a:pt x="1868893" y="3243948"/>
                </a:lnTo>
                <a:lnTo>
                  <a:pt x="2034692" y="3488029"/>
                </a:lnTo>
                <a:lnTo>
                  <a:pt x="2034692" y="3429685"/>
                </a:lnTo>
                <a:lnTo>
                  <a:pt x="1896021" y="3225520"/>
                </a:lnTo>
                <a:lnTo>
                  <a:pt x="2140115" y="3059709"/>
                </a:lnTo>
                <a:lnTo>
                  <a:pt x="2305913" y="3303803"/>
                </a:lnTo>
                <a:lnTo>
                  <a:pt x="2305913" y="3245459"/>
                </a:lnTo>
                <a:lnTo>
                  <a:pt x="2167229" y="3041281"/>
                </a:lnTo>
                <a:lnTo>
                  <a:pt x="2411323" y="2875470"/>
                </a:lnTo>
                <a:lnTo>
                  <a:pt x="2577134" y="3119577"/>
                </a:lnTo>
                <a:lnTo>
                  <a:pt x="2577134" y="3061220"/>
                </a:lnTo>
                <a:lnTo>
                  <a:pt x="2438450" y="2857055"/>
                </a:lnTo>
                <a:lnTo>
                  <a:pt x="2682544" y="2691244"/>
                </a:lnTo>
                <a:lnTo>
                  <a:pt x="2848356" y="2935351"/>
                </a:lnTo>
                <a:lnTo>
                  <a:pt x="2848356" y="2876994"/>
                </a:lnTo>
                <a:lnTo>
                  <a:pt x="2709672" y="2672829"/>
                </a:lnTo>
                <a:lnTo>
                  <a:pt x="2953766" y="2507018"/>
                </a:lnTo>
                <a:lnTo>
                  <a:pt x="3119577" y="2751124"/>
                </a:lnTo>
                <a:lnTo>
                  <a:pt x="3119577" y="2692781"/>
                </a:lnTo>
                <a:lnTo>
                  <a:pt x="2980880" y="2488590"/>
                </a:lnTo>
                <a:lnTo>
                  <a:pt x="3224987" y="2322779"/>
                </a:lnTo>
                <a:lnTo>
                  <a:pt x="3390798" y="2566886"/>
                </a:lnTo>
                <a:lnTo>
                  <a:pt x="3390798" y="2508554"/>
                </a:lnTo>
                <a:lnTo>
                  <a:pt x="3252101" y="2304364"/>
                </a:lnTo>
                <a:lnTo>
                  <a:pt x="3496208" y="2138553"/>
                </a:lnTo>
                <a:lnTo>
                  <a:pt x="3662019" y="2382659"/>
                </a:lnTo>
                <a:lnTo>
                  <a:pt x="3662019" y="2324328"/>
                </a:lnTo>
                <a:lnTo>
                  <a:pt x="3523323" y="2120138"/>
                </a:lnTo>
                <a:lnTo>
                  <a:pt x="3767417" y="1954326"/>
                </a:lnTo>
                <a:lnTo>
                  <a:pt x="3933228" y="2198433"/>
                </a:lnTo>
                <a:lnTo>
                  <a:pt x="3933228" y="2140077"/>
                </a:lnTo>
                <a:lnTo>
                  <a:pt x="3794544" y="1935899"/>
                </a:lnTo>
                <a:lnTo>
                  <a:pt x="4038638" y="1770087"/>
                </a:lnTo>
                <a:lnTo>
                  <a:pt x="4204449" y="2014194"/>
                </a:lnTo>
                <a:lnTo>
                  <a:pt x="4204449" y="1955850"/>
                </a:lnTo>
                <a:lnTo>
                  <a:pt x="4065765" y="1751672"/>
                </a:lnTo>
                <a:lnTo>
                  <a:pt x="4309859" y="1585861"/>
                </a:lnTo>
                <a:lnTo>
                  <a:pt x="4475670" y="1829968"/>
                </a:lnTo>
                <a:lnTo>
                  <a:pt x="4475670" y="1771611"/>
                </a:lnTo>
                <a:lnTo>
                  <a:pt x="4336974" y="1567446"/>
                </a:lnTo>
                <a:lnTo>
                  <a:pt x="4581068" y="1401635"/>
                </a:lnTo>
                <a:lnTo>
                  <a:pt x="4746891" y="1645742"/>
                </a:lnTo>
                <a:lnTo>
                  <a:pt x="4746891" y="1587373"/>
                </a:lnTo>
                <a:lnTo>
                  <a:pt x="4562653" y="1316139"/>
                </a:lnTo>
                <a:lnTo>
                  <a:pt x="4562653" y="1374521"/>
                </a:lnTo>
                <a:lnTo>
                  <a:pt x="4318559" y="1540332"/>
                </a:lnTo>
                <a:lnTo>
                  <a:pt x="4291444" y="1500416"/>
                </a:lnTo>
                <a:lnTo>
                  <a:pt x="4291444" y="1558747"/>
                </a:lnTo>
                <a:lnTo>
                  <a:pt x="4047350" y="1724558"/>
                </a:lnTo>
                <a:lnTo>
                  <a:pt x="4020223" y="1684629"/>
                </a:lnTo>
                <a:lnTo>
                  <a:pt x="4020223" y="1742986"/>
                </a:lnTo>
                <a:lnTo>
                  <a:pt x="3776129" y="1908784"/>
                </a:lnTo>
                <a:lnTo>
                  <a:pt x="3749002" y="1868855"/>
                </a:lnTo>
                <a:lnTo>
                  <a:pt x="3749002" y="1927212"/>
                </a:lnTo>
                <a:lnTo>
                  <a:pt x="3504908" y="2093023"/>
                </a:lnTo>
                <a:lnTo>
                  <a:pt x="3477793" y="2053107"/>
                </a:lnTo>
                <a:lnTo>
                  <a:pt x="3477793" y="2111438"/>
                </a:lnTo>
                <a:lnTo>
                  <a:pt x="3233686" y="2277249"/>
                </a:lnTo>
                <a:lnTo>
                  <a:pt x="3206572" y="2237346"/>
                </a:lnTo>
                <a:lnTo>
                  <a:pt x="3206572" y="2295664"/>
                </a:lnTo>
                <a:lnTo>
                  <a:pt x="2962465" y="2461488"/>
                </a:lnTo>
                <a:lnTo>
                  <a:pt x="2935351" y="2421572"/>
                </a:lnTo>
                <a:lnTo>
                  <a:pt x="2935351" y="2479903"/>
                </a:lnTo>
                <a:lnTo>
                  <a:pt x="2691257" y="2645714"/>
                </a:lnTo>
                <a:lnTo>
                  <a:pt x="2664129" y="2605786"/>
                </a:lnTo>
                <a:lnTo>
                  <a:pt x="2664129" y="2664142"/>
                </a:lnTo>
                <a:lnTo>
                  <a:pt x="2420035" y="2829941"/>
                </a:lnTo>
                <a:lnTo>
                  <a:pt x="2392908" y="2790012"/>
                </a:lnTo>
                <a:lnTo>
                  <a:pt x="2392908" y="2848368"/>
                </a:lnTo>
                <a:lnTo>
                  <a:pt x="2148814" y="3014167"/>
                </a:lnTo>
                <a:lnTo>
                  <a:pt x="2121687" y="2974238"/>
                </a:lnTo>
                <a:lnTo>
                  <a:pt x="2121687" y="3032595"/>
                </a:lnTo>
                <a:lnTo>
                  <a:pt x="1877593" y="3198406"/>
                </a:lnTo>
                <a:lnTo>
                  <a:pt x="1850478" y="3158490"/>
                </a:lnTo>
                <a:lnTo>
                  <a:pt x="1850478" y="3216821"/>
                </a:lnTo>
                <a:lnTo>
                  <a:pt x="1606372" y="3382632"/>
                </a:lnTo>
                <a:lnTo>
                  <a:pt x="1579257" y="3342716"/>
                </a:lnTo>
                <a:lnTo>
                  <a:pt x="1579257" y="3401047"/>
                </a:lnTo>
                <a:lnTo>
                  <a:pt x="1335163" y="3566858"/>
                </a:lnTo>
                <a:lnTo>
                  <a:pt x="1308036" y="3526929"/>
                </a:lnTo>
                <a:lnTo>
                  <a:pt x="1308036" y="3585273"/>
                </a:lnTo>
                <a:lnTo>
                  <a:pt x="1063942" y="3751084"/>
                </a:lnTo>
                <a:lnTo>
                  <a:pt x="1036815" y="3711156"/>
                </a:lnTo>
                <a:lnTo>
                  <a:pt x="1036815" y="3769512"/>
                </a:lnTo>
                <a:lnTo>
                  <a:pt x="792721" y="3935311"/>
                </a:lnTo>
                <a:lnTo>
                  <a:pt x="765606" y="3895407"/>
                </a:lnTo>
                <a:lnTo>
                  <a:pt x="765606" y="3953738"/>
                </a:lnTo>
                <a:lnTo>
                  <a:pt x="521500" y="4119549"/>
                </a:lnTo>
                <a:lnTo>
                  <a:pt x="494385" y="4079633"/>
                </a:lnTo>
                <a:lnTo>
                  <a:pt x="494385" y="4137964"/>
                </a:lnTo>
                <a:lnTo>
                  <a:pt x="250278" y="4303776"/>
                </a:lnTo>
                <a:lnTo>
                  <a:pt x="84467" y="4059669"/>
                </a:lnTo>
                <a:lnTo>
                  <a:pt x="328574" y="3893858"/>
                </a:lnTo>
                <a:lnTo>
                  <a:pt x="494385" y="4137964"/>
                </a:lnTo>
                <a:lnTo>
                  <a:pt x="494385" y="4079633"/>
                </a:lnTo>
                <a:lnTo>
                  <a:pt x="355688" y="3875443"/>
                </a:lnTo>
                <a:lnTo>
                  <a:pt x="599795" y="3709632"/>
                </a:lnTo>
                <a:lnTo>
                  <a:pt x="765606" y="3953738"/>
                </a:lnTo>
                <a:lnTo>
                  <a:pt x="765606" y="3895407"/>
                </a:lnTo>
                <a:lnTo>
                  <a:pt x="626910" y="3691217"/>
                </a:lnTo>
                <a:lnTo>
                  <a:pt x="871004" y="3525405"/>
                </a:lnTo>
                <a:lnTo>
                  <a:pt x="1036815" y="3769512"/>
                </a:lnTo>
                <a:lnTo>
                  <a:pt x="1036815" y="3711156"/>
                </a:lnTo>
                <a:lnTo>
                  <a:pt x="898131" y="3506990"/>
                </a:lnTo>
                <a:lnTo>
                  <a:pt x="1142225" y="3341179"/>
                </a:lnTo>
                <a:lnTo>
                  <a:pt x="1308036" y="3585273"/>
                </a:lnTo>
                <a:lnTo>
                  <a:pt x="1308036" y="3526929"/>
                </a:lnTo>
                <a:lnTo>
                  <a:pt x="1169352" y="3322751"/>
                </a:lnTo>
                <a:lnTo>
                  <a:pt x="1413446" y="3156940"/>
                </a:lnTo>
                <a:lnTo>
                  <a:pt x="1579257" y="3401047"/>
                </a:lnTo>
                <a:lnTo>
                  <a:pt x="1579257" y="3342716"/>
                </a:lnTo>
                <a:lnTo>
                  <a:pt x="1440561" y="3138525"/>
                </a:lnTo>
                <a:lnTo>
                  <a:pt x="1684667" y="2972714"/>
                </a:lnTo>
                <a:lnTo>
                  <a:pt x="1850478" y="3216821"/>
                </a:lnTo>
                <a:lnTo>
                  <a:pt x="1850478" y="3158490"/>
                </a:lnTo>
                <a:lnTo>
                  <a:pt x="1711782" y="2954299"/>
                </a:lnTo>
                <a:lnTo>
                  <a:pt x="1955876" y="2788488"/>
                </a:lnTo>
                <a:lnTo>
                  <a:pt x="2121687" y="3032595"/>
                </a:lnTo>
                <a:lnTo>
                  <a:pt x="2121687" y="2974238"/>
                </a:lnTo>
                <a:lnTo>
                  <a:pt x="1983003" y="2770073"/>
                </a:lnTo>
                <a:lnTo>
                  <a:pt x="2227097" y="2604262"/>
                </a:lnTo>
                <a:lnTo>
                  <a:pt x="2392908" y="2848368"/>
                </a:lnTo>
                <a:lnTo>
                  <a:pt x="2392908" y="2790012"/>
                </a:lnTo>
                <a:lnTo>
                  <a:pt x="2254224" y="2585834"/>
                </a:lnTo>
                <a:lnTo>
                  <a:pt x="2498318" y="2420035"/>
                </a:lnTo>
                <a:lnTo>
                  <a:pt x="2664129" y="2664142"/>
                </a:lnTo>
                <a:lnTo>
                  <a:pt x="2664129" y="2605786"/>
                </a:lnTo>
                <a:lnTo>
                  <a:pt x="2525445" y="2401608"/>
                </a:lnTo>
                <a:lnTo>
                  <a:pt x="2769539" y="2235809"/>
                </a:lnTo>
                <a:lnTo>
                  <a:pt x="2935351" y="2479903"/>
                </a:lnTo>
                <a:lnTo>
                  <a:pt x="2935351" y="2421572"/>
                </a:lnTo>
                <a:lnTo>
                  <a:pt x="2796654" y="2217382"/>
                </a:lnTo>
                <a:lnTo>
                  <a:pt x="3040761" y="2051570"/>
                </a:lnTo>
                <a:lnTo>
                  <a:pt x="3206572" y="2295664"/>
                </a:lnTo>
                <a:lnTo>
                  <a:pt x="3206572" y="2237346"/>
                </a:lnTo>
                <a:lnTo>
                  <a:pt x="3067875" y="2033155"/>
                </a:lnTo>
                <a:lnTo>
                  <a:pt x="3311982" y="1867344"/>
                </a:lnTo>
                <a:lnTo>
                  <a:pt x="3477793" y="2111438"/>
                </a:lnTo>
                <a:lnTo>
                  <a:pt x="3477793" y="2053107"/>
                </a:lnTo>
                <a:lnTo>
                  <a:pt x="3339096" y="1848916"/>
                </a:lnTo>
                <a:lnTo>
                  <a:pt x="3583190" y="1683118"/>
                </a:lnTo>
                <a:lnTo>
                  <a:pt x="3749002" y="1927212"/>
                </a:lnTo>
                <a:lnTo>
                  <a:pt x="3749002" y="1868855"/>
                </a:lnTo>
                <a:lnTo>
                  <a:pt x="3610318" y="1664690"/>
                </a:lnTo>
                <a:lnTo>
                  <a:pt x="3854412" y="1498879"/>
                </a:lnTo>
                <a:lnTo>
                  <a:pt x="4020223" y="1742986"/>
                </a:lnTo>
                <a:lnTo>
                  <a:pt x="4020223" y="1684629"/>
                </a:lnTo>
                <a:lnTo>
                  <a:pt x="3881539" y="1480464"/>
                </a:lnTo>
                <a:lnTo>
                  <a:pt x="4125633" y="1314653"/>
                </a:lnTo>
                <a:lnTo>
                  <a:pt x="4291444" y="1558747"/>
                </a:lnTo>
                <a:lnTo>
                  <a:pt x="4291444" y="1500416"/>
                </a:lnTo>
                <a:lnTo>
                  <a:pt x="4152760" y="1296225"/>
                </a:lnTo>
                <a:lnTo>
                  <a:pt x="4396854" y="1130427"/>
                </a:lnTo>
                <a:lnTo>
                  <a:pt x="4562653" y="1374521"/>
                </a:lnTo>
                <a:lnTo>
                  <a:pt x="4562653" y="1316139"/>
                </a:lnTo>
                <a:lnTo>
                  <a:pt x="4378426" y="1044930"/>
                </a:lnTo>
                <a:lnTo>
                  <a:pt x="4378426" y="1103299"/>
                </a:lnTo>
                <a:lnTo>
                  <a:pt x="4134332" y="1269098"/>
                </a:lnTo>
                <a:lnTo>
                  <a:pt x="4107205" y="1229169"/>
                </a:lnTo>
                <a:lnTo>
                  <a:pt x="4107205" y="1287526"/>
                </a:lnTo>
                <a:lnTo>
                  <a:pt x="3863111" y="1453337"/>
                </a:lnTo>
                <a:lnTo>
                  <a:pt x="3835984" y="1413408"/>
                </a:lnTo>
                <a:lnTo>
                  <a:pt x="3835984" y="1471752"/>
                </a:lnTo>
                <a:lnTo>
                  <a:pt x="3591890" y="1637563"/>
                </a:lnTo>
                <a:lnTo>
                  <a:pt x="3564763" y="1597634"/>
                </a:lnTo>
                <a:lnTo>
                  <a:pt x="3564763" y="1655991"/>
                </a:lnTo>
                <a:lnTo>
                  <a:pt x="3320681" y="1821789"/>
                </a:lnTo>
                <a:lnTo>
                  <a:pt x="3293554" y="1781860"/>
                </a:lnTo>
                <a:lnTo>
                  <a:pt x="3293554" y="1840217"/>
                </a:lnTo>
                <a:lnTo>
                  <a:pt x="3049447" y="2006028"/>
                </a:lnTo>
                <a:lnTo>
                  <a:pt x="3022333" y="1966112"/>
                </a:lnTo>
                <a:lnTo>
                  <a:pt x="3022333" y="2024443"/>
                </a:lnTo>
                <a:lnTo>
                  <a:pt x="2778226" y="2190254"/>
                </a:lnTo>
                <a:lnTo>
                  <a:pt x="2751112" y="2150338"/>
                </a:lnTo>
                <a:lnTo>
                  <a:pt x="2751112" y="2208669"/>
                </a:lnTo>
                <a:lnTo>
                  <a:pt x="2507018" y="2374481"/>
                </a:lnTo>
                <a:lnTo>
                  <a:pt x="2479891" y="2334552"/>
                </a:lnTo>
                <a:lnTo>
                  <a:pt x="2479891" y="2392908"/>
                </a:lnTo>
                <a:lnTo>
                  <a:pt x="2235797" y="2558707"/>
                </a:lnTo>
                <a:lnTo>
                  <a:pt x="2208669" y="2518778"/>
                </a:lnTo>
                <a:lnTo>
                  <a:pt x="2208669" y="2577134"/>
                </a:lnTo>
                <a:lnTo>
                  <a:pt x="1964575" y="2742946"/>
                </a:lnTo>
                <a:lnTo>
                  <a:pt x="1937461" y="2703030"/>
                </a:lnTo>
                <a:lnTo>
                  <a:pt x="1937461" y="2761361"/>
                </a:lnTo>
                <a:lnTo>
                  <a:pt x="1693354" y="2927172"/>
                </a:lnTo>
                <a:lnTo>
                  <a:pt x="1666240" y="2887256"/>
                </a:lnTo>
                <a:lnTo>
                  <a:pt x="1666240" y="2945600"/>
                </a:lnTo>
                <a:lnTo>
                  <a:pt x="1422146" y="3111398"/>
                </a:lnTo>
                <a:lnTo>
                  <a:pt x="1395018" y="3071469"/>
                </a:lnTo>
                <a:lnTo>
                  <a:pt x="1395018" y="3129826"/>
                </a:lnTo>
                <a:lnTo>
                  <a:pt x="1150924" y="3295637"/>
                </a:lnTo>
                <a:lnTo>
                  <a:pt x="1123797" y="3255708"/>
                </a:lnTo>
                <a:lnTo>
                  <a:pt x="1123797" y="3314052"/>
                </a:lnTo>
                <a:lnTo>
                  <a:pt x="879703" y="3479863"/>
                </a:lnTo>
                <a:lnTo>
                  <a:pt x="852576" y="3439934"/>
                </a:lnTo>
                <a:lnTo>
                  <a:pt x="852576" y="3498278"/>
                </a:lnTo>
                <a:lnTo>
                  <a:pt x="608482" y="3664089"/>
                </a:lnTo>
                <a:lnTo>
                  <a:pt x="581367" y="3624173"/>
                </a:lnTo>
                <a:lnTo>
                  <a:pt x="581367" y="3682504"/>
                </a:lnTo>
                <a:lnTo>
                  <a:pt x="337261" y="3848316"/>
                </a:lnTo>
                <a:lnTo>
                  <a:pt x="171462" y="3604222"/>
                </a:lnTo>
                <a:lnTo>
                  <a:pt x="415569" y="3438410"/>
                </a:lnTo>
                <a:lnTo>
                  <a:pt x="581367" y="3682504"/>
                </a:lnTo>
                <a:lnTo>
                  <a:pt x="581367" y="3624173"/>
                </a:lnTo>
                <a:lnTo>
                  <a:pt x="442683" y="3419995"/>
                </a:lnTo>
                <a:lnTo>
                  <a:pt x="686777" y="3254184"/>
                </a:lnTo>
                <a:lnTo>
                  <a:pt x="852576" y="3498278"/>
                </a:lnTo>
                <a:lnTo>
                  <a:pt x="852576" y="3439934"/>
                </a:lnTo>
                <a:lnTo>
                  <a:pt x="713905" y="3235769"/>
                </a:lnTo>
                <a:lnTo>
                  <a:pt x="957999" y="3069958"/>
                </a:lnTo>
                <a:lnTo>
                  <a:pt x="1123797" y="3314052"/>
                </a:lnTo>
                <a:lnTo>
                  <a:pt x="1123797" y="3255708"/>
                </a:lnTo>
                <a:lnTo>
                  <a:pt x="985126" y="3051543"/>
                </a:lnTo>
                <a:lnTo>
                  <a:pt x="1229220" y="2885732"/>
                </a:lnTo>
                <a:lnTo>
                  <a:pt x="1395018" y="3129826"/>
                </a:lnTo>
                <a:lnTo>
                  <a:pt x="1395018" y="3071469"/>
                </a:lnTo>
                <a:lnTo>
                  <a:pt x="1256334" y="2867317"/>
                </a:lnTo>
                <a:lnTo>
                  <a:pt x="1500441" y="2701506"/>
                </a:lnTo>
                <a:lnTo>
                  <a:pt x="1666240" y="2945600"/>
                </a:lnTo>
                <a:lnTo>
                  <a:pt x="1666240" y="2887256"/>
                </a:lnTo>
                <a:lnTo>
                  <a:pt x="1527556" y="2683091"/>
                </a:lnTo>
                <a:lnTo>
                  <a:pt x="1771650" y="2517279"/>
                </a:lnTo>
                <a:lnTo>
                  <a:pt x="1937461" y="2761361"/>
                </a:lnTo>
                <a:lnTo>
                  <a:pt x="1937461" y="2703030"/>
                </a:lnTo>
                <a:lnTo>
                  <a:pt x="1798777" y="2498852"/>
                </a:lnTo>
                <a:lnTo>
                  <a:pt x="2042871" y="2333053"/>
                </a:lnTo>
                <a:lnTo>
                  <a:pt x="2208669" y="2577134"/>
                </a:lnTo>
                <a:lnTo>
                  <a:pt x="2208669" y="2518778"/>
                </a:lnTo>
                <a:lnTo>
                  <a:pt x="2069998" y="2314625"/>
                </a:lnTo>
                <a:lnTo>
                  <a:pt x="2314092" y="2148814"/>
                </a:lnTo>
                <a:lnTo>
                  <a:pt x="2479891" y="2392908"/>
                </a:lnTo>
                <a:lnTo>
                  <a:pt x="2479891" y="2334552"/>
                </a:lnTo>
                <a:lnTo>
                  <a:pt x="2341219" y="2130399"/>
                </a:lnTo>
                <a:lnTo>
                  <a:pt x="2585313" y="1964588"/>
                </a:lnTo>
                <a:lnTo>
                  <a:pt x="2751112" y="2208669"/>
                </a:lnTo>
                <a:lnTo>
                  <a:pt x="2751112" y="2150338"/>
                </a:lnTo>
                <a:lnTo>
                  <a:pt x="2612428" y="1946160"/>
                </a:lnTo>
                <a:lnTo>
                  <a:pt x="2856534" y="1780349"/>
                </a:lnTo>
                <a:lnTo>
                  <a:pt x="3022333" y="2024443"/>
                </a:lnTo>
                <a:lnTo>
                  <a:pt x="3022333" y="1966112"/>
                </a:lnTo>
                <a:lnTo>
                  <a:pt x="2883649" y="1761934"/>
                </a:lnTo>
                <a:lnTo>
                  <a:pt x="3127756" y="1596123"/>
                </a:lnTo>
                <a:lnTo>
                  <a:pt x="3293554" y="1840217"/>
                </a:lnTo>
                <a:lnTo>
                  <a:pt x="3293554" y="1781860"/>
                </a:lnTo>
                <a:lnTo>
                  <a:pt x="3154870" y="1577708"/>
                </a:lnTo>
                <a:lnTo>
                  <a:pt x="3398964" y="1411897"/>
                </a:lnTo>
                <a:lnTo>
                  <a:pt x="3564763" y="1655991"/>
                </a:lnTo>
                <a:lnTo>
                  <a:pt x="3564763" y="1597634"/>
                </a:lnTo>
                <a:lnTo>
                  <a:pt x="3426091" y="1393469"/>
                </a:lnTo>
                <a:lnTo>
                  <a:pt x="3670185" y="1227670"/>
                </a:lnTo>
                <a:lnTo>
                  <a:pt x="3835984" y="1471752"/>
                </a:lnTo>
                <a:lnTo>
                  <a:pt x="3835984" y="1413408"/>
                </a:lnTo>
                <a:lnTo>
                  <a:pt x="3697313" y="1209243"/>
                </a:lnTo>
                <a:lnTo>
                  <a:pt x="3941407" y="1043432"/>
                </a:lnTo>
                <a:lnTo>
                  <a:pt x="4107205" y="1287526"/>
                </a:lnTo>
                <a:lnTo>
                  <a:pt x="4107205" y="1229169"/>
                </a:lnTo>
                <a:lnTo>
                  <a:pt x="3968521" y="1025017"/>
                </a:lnTo>
                <a:lnTo>
                  <a:pt x="4212615" y="859205"/>
                </a:lnTo>
                <a:lnTo>
                  <a:pt x="4378426" y="1103299"/>
                </a:lnTo>
                <a:lnTo>
                  <a:pt x="4378426" y="1044930"/>
                </a:lnTo>
                <a:lnTo>
                  <a:pt x="4194187" y="773696"/>
                </a:lnTo>
                <a:lnTo>
                  <a:pt x="4194187" y="832078"/>
                </a:lnTo>
                <a:lnTo>
                  <a:pt x="3950093" y="997877"/>
                </a:lnTo>
                <a:lnTo>
                  <a:pt x="3922979" y="957961"/>
                </a:lnTo>
                <a:lnTo>
                  <a:pt x="3922979" y="1016304"/>
                </a:lnTo>
                <a:lnTo>
                  <a:pt x="3678885" y="1182116"/>
                </a:lnTo>
                <a:lnTo>
                  <a:pt x="3651758" y="1142187"/>
                </a:lnTo>
                <a:lnTo>
                  <a:pt x="3651758" y="1200531"/>
                </a:lnTo>
                <a:lnTo>
                  <a:pt x="3407664" y="1366342"/>
                </a:lnTo>
                <a:lnTo>
                  <a:pt x="3380536" y="1326413"/>
                </a:lnTo>
                <a:lnTo>
                  <a:pt x="3380536" y="1384769"/>
                </a:lnTo>
                <a:lnTo>
                  <a:pt x="3136442" y="1550581"/>
                </a:lnTo>
                <a:lnTo>
                  <a:pt x="3109328" y="1510665"/>
                </a:lnTo>
                <a:lnTo>
                  <a:pt x="3109328" y="1568996"/>
                </a:lnTo>
                <a:lnTo>
                  <a:pt x="2865221" y="1734807"/>
                </a:lnTo>
                <a:lnTo>
                  <a:pt x="2838107" y="1694903"/>
                </a:lnTo>
                <a:lnTo>
                  <a:pt x="2838107" y="1753222"/>
                </a:lnTo>
                <a:lnTo>
                  <a:pt x="2594000" y="1919033"/>
                </a:lnTo>
                <a:lnTo>
                  <a:pt x="2566886" y="1879130"/>
                </a:lnTo>
                <a:lnTo>
                  <a:pt x="2566886" y="1937461"/>
                </a:lnTo>
                <a:lnTo>
                  <a:pt x="2322792" y="2103272"/>
                </a:lnTo>
                <a:lnTo>
                  <a:pt x="2295664" y="2063343"/>
                </a:lnTo>
                <a:lnTo>
                  <a:pt x="2295664" y="2121687"/>
                </a:lnTo>
                <a:lnTo>
                  <a:pt x="2051570" y="2287498"/>
                </a:lnTo>
                <a:lnTo>
                  <a:pt x="2024443" y="2247569"/>
                </a:lnTo>
                <a:lnTo>
                  <a:pt x="2024443" y="2305913"/>
                </a:lnTo>
                <a:lnTo>
                  <a:pt x="1780349" y="2471724"/>
                </a:lnTo>
                <a:lnTo>
                  <a:pt x="1753222" y="2431796"/>
                </a:lnTo>
                <a:lnTo>
                  <a:pt x="1753222" y="2490152"/>
                </a:lnTo>
                <a:lnTo>
                  <a:pt x="1509128" y="2655963"/>
                </a:lnTo>
                <a:lnTo>
                  <a:pt x="1482013" y="2616047"/>
                </a:lnTo>
                <a:lnTo>
                  <a:pt x="1482013" y="2674378"/>
                </a:lnTo>
                <a:lnTo>
                  <a:pt x="1237907" y="2840190"/>
                </a:lnTo>
                <a:lnTo>
                  <a:pt x="1210792" y="2800273"/>
                </a:lnTo>
                <a:lnTo>
                  <a:pt x="1210792" y="2858605"/>
                </a:lnTo>
                <a:lnTo>
                  <a:pt x="966698" y="3024416"/>
                </a:lnTo>
                <a:lnTo>
                  <a:pt x="939571" y="2984487"/>
                </a:lnTo>
                <a:lnTo>
                  <a:pt x="939571" y="3042831"/>
                </a:lnTo>
                <a:lnTo>
                  <a:pt x="695477" y="3208642"/>
                </a:lnTo>
                <a:lnTo>
                  <a:pt x="668350" y="3168713"/>
                </a:lnTo>
                <a:lnTo>
                  <a:pt x="668350" y="3227070"/>
                </a:lnTo>
                <a:lnTo>
                  <a:pt x="424256" y="3392868"/>
                </a:lnTo>
                <a:lnTo>
                  <a:pt x="258457" y="3148774"/>
                </a:lnTo>
                <a:lnTo>
                  <a:pt x="502551" y="2982976"/>
                </a:lnTo>
                <a:lnTo>
                  <a:pt x="668350" y="3227070"/>
                </a:lnTo>
                <a:lnTo>
                  <a:pt x="668350" y="3168713"/>
                </a:lnTo>
                <a:lnTo>
                  <a:pt x="529666" y="2964548"/>
                </a:lnTo>
                <a:lnTo>
                  <a:pt x="773772" y="2798737"/>
                </a:lnTo>
                <a:lnTo>
                  <a:pt x="939571" y="3042831"/>
                </a:lnTo>
                <a:lnTo>
                  <a:pt x="939571" y="2984487"/>
                </a:lnTo>
                <a:lnTo>
                  <a:pt x="800887" y="2780309"/>
                </a:lnTo>
                <a:lnTo>
                  <a:pt x="1044981" y="2614511"/>
                </a:lnTo>
                <a:lnTo>
                  <a:pt x="1210792" y="2858605"/>
                </a:lnTo>
                <a:lnTo>
                  <a:pt x="1210792" y="2800273"/>
                </a:lnTo>
                <a:lnTo>
                  <a:pt x="1072108" y="2596083"/>
                </a:lnTo>
                <a:lnTo>
                  <a:pt x="1316202" y="2430284"/>
                </a:lnTo>
                <a:lnTo>
                  <a:pt x="1482013" y="2674378"/>
                </a:lnTo>
                <a:lnTo>
                  <a:pt x="1482013" y="2616047"/>
                </a:lnTo>
                <a:lnTo>
                  <a:pt x="1343317" y="2411857"/>
                </a:lnTo>
                <a:lnTo>
                  <a:pt x="1587423" y="2246045"/>
                </a:lnTo>
                <a:lnTo>
                  <a:pt x="1753222" y="2490152"/>
                </a:lnTo>
                <a:lnTo>
                  <a:pt x="1753222" y="2431796"/>
                </a:lnTo>
                <a:lnTo>
                  <a:pt x="1614538" y="2227630"/>
                </a:lnTo>
                <a:lnTo>
                  <a:pt x="1858645" y="2061819"/>
                </a:lnTo>
                <a:lnTo>
                  <a:pt x="2024443" y="2305913"/>
                </a:lnTo>
                <a:lnTo>
                  <a:pt x="2024443" y="2247569"/>
                </a:lnTo>
                <a:lnTo>
                  <a:pt x="1885772" y="2043391"/>
                </a:lnTo>
                <a:lnTo>
                  <a:pt x="2129866" y="1877593"/>
                </a:lnTo>
                <a:lnTo>
                  <a:pt x="2295664" y="2121687"/>
                </a:lnTo>
                <a:lnTo>
                  <a:pt x="2295664" y="2063343"/>
                </a:lnTo>
                <a:lnTo>
                  <a:pt x="2156980" y="1859165"/>
                </a:lnTo>
                <a:lnTo>
                  <a:pt x="2401074" y="1693367"/>
                </a:lnTo>
                <a:lnTo>
                  <a:pt x="2566886" y="1937461"/>
                </a:lnTo>
                <a:lnTo>
                  <a:pt x="2566886" y="1879130"/>
                </a:lnTo>
                <a:lnTo>
                  <a:pt x="2428189" y="1674939"/>
                </a:lnTo>
                <a:lnTo>
                  <a:pt x="2672296" y="1509128"/>
                </a:lnTo>
                <a:lnTo>
                  <a:pt x="2838107" y="1753222"/>
                </a:lnTo>
                <a:lnTo>
                  <a:pt x="2838107" y="1694903"/>
                </a:lnTo>
                <a:lnTo>
                  <a:pt x="2699410" y="1490713"/>
                </a:lnTo>
                <a:lnTo>
                  <a:pt x="2943517" y="1324902"/>
                </a:lnTo>
                <a:lnTo>
                  <a:pt x="3109328" y="1568996"/>
                </a:lnTo>
                <a:lnTo>
                  <a:pt x="3109328" y="1510665"/>
                </a:lnTo>
                <a:lnTo>
                  <a:pt x="2970644" y="1306474"/>
                </a:lnTo>
                <a:lnTo>
                  <a:pt x="3214725" y="1140675"/>
                </a:lnTo>
                <a:lnTo>
                  <a:pt x="3380536" y="1384769"/>
                </a:lnTo>
                <a:lnTo>
                  <a:pt x="3380536" y="1326413"/>
                </a:lnTo>
                <a:lnTo>
                  <a:pt x="3241852" y="1122248"/>
                </a:lnTo>
                <a:lnTo>
                  <a:pt x="3485959" y="956437"/>
                </a:lnTo>
                <a:lnTo>
                  <a:pt x="3651758" y="1200531"/>
                </a:lnTo>
                <a:lnTo>
                  <a:pt x="3651758" y="1142187"/>
                </a:lnTo>
                <a:lnTo>
                  <a:pt x="3513074" y="938022"/>
                </a:lnTo>
                <a:lnTo>
                  <a:pt x="3757168" y="772210"/>
                </a:lnTo>
                <a:lnTo>
                  <a:pt x="3922979" y="1016304"/>
                </a:lnTo>
                <a:lnTo>
                  <a:pt x="3922979" y="957961"/>
                </a:lnTo>
                <a:lnTo>
                  <a:pt x="3784295" y="753783"/>
                </a:lnTo>
                <a:lnTo>
                  <a:pt x="4028389" y="587984"/>
                </a:lnTo>
                <a:lnTo>
                  <a:pt x="4194187" y="832078"/>
                </a:lnTo>
                <a:lnTo>
                  <a:pt x="4194187" y="773696"/>
                </a:lnTo>
                <a:lnTo>
                  <a:pt x="4009961" y="502475"/>
                </a:lnTo>
                <a:lnTo>
                  <a:pt x="4009961" y="560857"/>
                </a:lnTo>
                <a:lnTo>
                  <a:pt x="3765867" y="726668"/>
                </a:lnTo>
                <a:lnTo>
                  <a:pt x="3738753" y="686752"/>
                </a:lnTo>
                <a:lnTo>
                  <a:pt x="3738753" y="745083"/>
                </a:lnTo>
                <a:lnTo>
                  <a:pt x="3494659" y="910894"/>
                </a:lnTo>
                <a:lnTo>
                  <a:pt x="3467531" y="870966"/>
                </a:lnTo>
                <a:lnTo>
                  <a:pt x="3467531" y="929322"/>
                </a:lnTo>
                <a:lnTo>
                  <a:pt x="3223437" y="1095121"/>
                </a:lnTo>
                <a:lnTo>
                  <a:pt x="3196310" y="1055192"/>
                </a:lnTo>
                <a:lnTo>
                  <a:pt x="3196310" y="1113548"/>
                </a:lnTo>
                <a:lnTo>
                  <a:pt x="2952216" y="1279359"/>
                </a:lnTo>
                <a:lnTo>
                  <a:pt x="2925102" y="1239443"/>
                </a:lnTo>
                <a:lnTo>
                  <a:pt x="2925102" y="1297774"/>
                </a:lnTo>
                <a:lnTo>
                  <a:pt x="2680995" y="1463586"/>
                </a:lnTo>
                <a:lnTo>
                  <a:pt x="2653881" y="1423682"/>
                </a:lnTo>
                <a:lnTo>
                  <a:pt x="2653881" y="1482001"/>
                </a:lnTo>
                <a:lnTo>
                  <a:pt x="2409774" y="1647825"/>
                </a:lnTo>
                <a:lnTo>
                  <a:pt x="2382659" y="1607908"/>
                </a:lnTo>
                <a:lnTo>
                  <a:pt x="2382659" y="1666240"/>
                </a:lnTo>
                <a:lnTo>
                  <a:pt x="2138565" y="1832051"/>
                </a:lnTo>
                <a:lnTo>
                  <a:pt x="2111438" y="1792122"/>
                </a:lnTo>
                <a:lnTo>
                  <a:pt x="2111438" y="1850478"/>
                </a:lnTo>
                <a:lnTo>
                  <a:pt x="1867344" y="2016277"/>
                </a:lnTo>
                <a:lnTo>
                  <a:pt x="1840217" y="1976348"/>
                </a:lnTo>
                <a:lnTo>
                  <a:pt x="1840217" y="2034705"/>
                </a:lnTo>
                <a:lnTo>
                  <a:pt x="1596123" y="2200503"/>
                </a:lnTo>
                <a:lnTo>
                  <a:pt x="1568996" y="2160574"/>
                </a:lnTo>
                <a:lnTo>
                  <a:pt x="1568996" y="2218931"/>
                </a:lnTo>
                <a:lnTo>
                  <a:pt x="1324902" y="2384742"/>
                </a:lnTo>
                <a:lnTo>
                  <a:pt x="1297787" y="2344839"/>
                </a:lnTo>
                <a:lnTo>
                  <a:pt x="1297787" y="2403157"/>
                </a:lnTo>
                <a:lnTo>
                  <a:pt x="1053680" y="2568968"/>
                </a:lnTo>
                <a:lnTo>
                  <a:pt x="1026566" y="2529052"/>
                </a:lnTo>
                <a:lnTo>
                  <a:pt x="1026566" y="2587383"/>
                </a:lnTo>
                <a:lnTo>
                  <a:pt x="782459" y="2753195"/>
                </a:lnTo>
                <a:lnTo>
                  <a:pt x="755345" y="2713278"/>
                </a:lnTo>
                <a:lnTo>
                  <a:pt x="755345" y="2771622"/>
                </a:lnTo>
                <a:lnTo>
                  <a:pt x="511251" y="2937421"/>
                </a:lnTo>
                <a:lnTo>
                  <a:pt x="484124" y="2897492"/>
                </a:lnTo>
                <a:lnTo>
                  <a:pt x="484124" y="2955848"/>
                </a:lnTo>
                <a:lnTo>
                  <a:pt x="240030" y="3121647"/>
                </a:lnTo>
                <a:lnTo>
                  <a:pt x="74218" y="2877553"/>
                </a:lnTo>
                <a:lnTo>
                  <a:pt x="318312" y="2711754"/>
                </a:lnTo>
                <a:lnTo>
                  <a:pt x="484124" y="2955848"/>
                </a:lnTo>
                <a:lnTo>
                  <a:pt x="484124" y="2897492"/>
                </a:lnTo>
                <a:lnTo>
                  <a:pt x="345440" y="2693327"/>
                </a:lnTo>
                <a:lnTo>
                  <a:pt x="589534" y="2527516"/>
                </a:lnTo>
                <a:lnTo>
                  <a:pt x="755345" y="2771622"/>
                </a:lnTo>
                <a:lnTo>
                  <a:pt x="755345" y="2713278"/>
                </a:lnTo>
                <a:lnTo>
                  <a:pt x="616661" y="2509101"/>
                </a:lnTo>
                <a:lnTo>
                  <a:pt x="860755" y="2343289"/>
                </a:lnTo>
                <a:lnTo>
                  <a:pt x="1026566" y="2587383"/>
                </a:lnTo>
                <a:lnTo>
                  <a:pt x="1026566" y="2529052"/>
                </a:lnTo>
                <a:lnTo>
                  <a:pt x="887882" y="2324874"/>
                </a:lnTo>
                <a:lnTo>
                  <a:pt x="1131976" y="2159063"/>
                </a:lnTo>
                <a:lnTo>
                  <a:pt x="1297787" y="2403157"/>
                </a:lnTo>
                <a:lnTo>
                  <a:pt x="1297787" y="2344839"/>
                </a:lnTo>
                <a:lnTo>
                  <a:pt x="1159090" y="2140648"/>
                </a:lnTo>
                <a:lnTo>
                  <a:pt x="1403184" y="1974837"/>
                </a:lnTo>
                <a:lnTo>
                  <a:pt x="1568996" y="2218931"/>
                </a:lnTo>
                <a:lnTo>
                  <a:pt x="1568996" y="2160574"/>
                </a:lnTo>
                <a:lnTo>
                  <a:pt x="1430312" y="1956409"/>
                </a:lnTo>
                <a:lnTo>
                  <a:pt x="1674406" y="1790598"/>
                </a:lnTo>
                <a:lnTo>
                  <a:pt x="1840217" y="2034705"/>
                </a:lnTo>
                <a:lnTo>
                  <a:pt x="1840217" y="1976348"/>
                </a:lnTo>
                <a:lnTo>
                  <a:pt x="1701533" y="1772170"/>
                </a:lnTo>
                <a:lnTo>
                  <a:pt x="1945627" y="1606372"/>
                </a:lnTo>
                <a:lnTo>
                  <a:pt x="2111438" y="1850478"/>
                </a:lnTo>
                <a:lnTo>
                  <a:pt x="2111438" y="1792122"/>
                </a:lnTo>
                <a:lnTo>
                  <a:pt x="1972754" y="1587944"/>
                </a:lnTo>
                <a:lnTo>
                  <a:pt x="2216848" y="1422146"/>
                </a:lnTo>
                <a:lnTo>
                  <a:pt x="2382659" y="1666240"/>
                </a:lnTo>
                <a:lnTo>
                  <a:pt x="2382659" y="1607908"/>
                </a:lnTo>
                <a:lnTo>
                  <a:pt x="2243963" y="1403718"/>
                </a:lnTo>
                <a:lnTo>
                  <a:pt x="2488069" y="1237907"/>
                </a:lnTo>
                <a:lnTo>
                  <a:pt x="2653881" y="1482001"/>
                </a:lnTo>
                <a:lnTo>
                  <a:pt x="2653881" y="1423682"/>
                </a:lnTo>
                <a:lnTo>
                  <a:pt x="2515184" y="1219492"/>
                </a:lnTo>
                <a:lnTo>
                  <a:pt x="2759291" y="1053680"/>
                </a:lnTo>
                <a:lnTo>
                  <a:pt x="2925102" y="1297774"/>
                </a:lnTo>
                <a:lnTo>
                  <a:pt x="2925102" y="1239443"/>
                </a:lnTo>
                <a:lnTo>
                  <a:pt x="2786405" y="1035253"/>
                </a:lnTo>
                <a:lnTo>
                  <a:pt x="3030499" y="869454"/>
                </a:lnTo>
                <a:lnTo>
                  <a:pt x="3196310" y="1113548"/>
                </a:lnTo>
                <a:lnTo>
                  <a:pt x="3196310" y="1055192"/>
                </a:lnTo>
                <a:lnTo>
                  <a:pt x="3057626" y="851027"/>
                </a:lnTo>
                <a:lnTo>
                  <a:pt x="3301720" y="685215"/>
                </a:lnTo>
                <a:lnTo>
                  <a:pt x="3467531" y="929322"/>
                </a:lnTo>
                <a:lnTo>
                  <a:pt x="3467531" y="870966"/>
                </a:lnTo>
                <a:lnTo>
                  <a:pt x="3328847" y="666800"/>
                </a:lnTo>
                <a:lnTo>
                  <a:pt x="3572941" y="500989"/>
                </a:lnTo>
                <a:lnTo>
                  <a:pt x="3738753" y="745083"/>
                </a:lnTo>
                <a:lnTo>
                  <a:pt x="3738753" y="686752"/>
                </a:lnTo>
                <a:lnTo>
                  <a:pt x="3600069" y="482561"/>
                </a:lnTo>
                <a:lnTo>
                  <a:pt x="3844163" y="316763"/>
                </a:lnTo>
                <a:lnTo>
                  <a:pt x="4009961" y="560857"/>
                </a:lnTo>
                <a:lnTo>
                  <a:pt x="4009961" y="502475"/>
                </a:lnTo>
                <a:lnTo>
                  <a:pt x="3825735" y="231267"/>
                </a:lnTo>
                <a:lnTo>
                  <a:pt x="3825735" y="289648"/>
                </a:lnTo>
                <a:lnTo>
                  <a:pt x="3581641" y="455447"/>
                </a:lnTo>
                <a:lnTo>
                  <a:pt x="3554526" y="415531"/>
                </a:lnTo>
                <a:lnTo>
                  <a:pt x="3554526" y="473875"/>
                </a:lnTo>
                <a:lnTo>
                  <a:pt x="3310432" y="639686"/>
                </a:lnTo>
                <a:lnTo>
                  <a:pt x="3283305" y="599757"/>
                </a:lnTo>
                <a:lnTo>
                  <a:pt x="3283305" y="658114"/>
                </a:lnTo>
                <a:lnTo>
                  <a:pt x="3039211" y="823912"/>
                </a:lnTo>
                <a:lnTo>
                  <a:pt x="3012084" y="783983"/>
                </a:lnTo>
                <a:lnTo>
                  <a:pt x="3012084" y="842340"/>
                </a:lnTo>
                <a:lnTo>
                  <a:pt x="2767990" y="1008151"/>
                </a:lnTo>
                <a:lnTo>
                  <a:pt x="2740876" y="968235"/>
                </a:lnTo>
                <a:lnTo>
                  <a:pt x="2740876" y="1026566"/>
                </a:lnTo>
                <a:lnTo>
                  <a:pt x="2496769" y="1192377"/>
                </a:lnTo>
                <a:lnTo>
                  <a:pt x="2469654" y="1152461"/>
                </a:lnTo>
                <a:lnTo>
                  <a:pt x="2469654" y="1210792"/>
                </a:lnTo>
                <a:lnTo>
                  <a:pt x="2225548" y="1376603"/>
                </a:lnTo>
                <a:lnTo>
                  <a:pt x="2198433" y="1336700"/>
                </a:lnTo>
                <a:lnTo>
                  <a:pt x="2198433" y="1395031"/>
                </a:lnTo>
                <a:lnTo>
                  <a:pt x="1954339" y="1560842"/>
                </a:lnTo>
                <a:lnTo>
                  <a:pt x="1927212" y="1520913"/>
                </a:lnTo>
                <a:lnTo>
                  <a:pt x="1927212" y="1579270"/>
                </a:lnTo>
                <a:lnTo>
                  <a:pt x="1683118" y="1745068"/>
                </a:lnTo>
                <a:lnTo>
                  <a:pt x="1655991" y="1705140"/>
                </a:lnTo>
                <a:lnTo>
                  <a:pt x="1655991" y="1763496"/>
                </a:lnTo>
                <a:lnTo>
                  <a:pt x="1411897" y="1929295"/>
                </a:lnTo>
                <a:lnTo>
                  <a:pt x="1384769" y="1889366"/>
                </a:lnTo>
                <a:lnTo>
                  <a:pt x="1384769" y="1947710"/>
                </a:lnTo>
                <a:lnTo>
                  <a:pt x="1140675" y="2113521"/>
                </a:lnTo>
                <a:lnTo>
                  <a:pt x="1113548" y="2073592"/>
                </a:lnTo>
                <a:lnTo>
                  <a:pt x="1113548" y="2131936"/>
                </a:lnTo>
                <a:lnTo>
                  <a:pt x="869454" y="2297747"/>
                </a:lnTo>
                <a:lnTo>
                  <a:pt x="842327" y="2257818"/>
                </a:lnTo>
                <a:lnTo>
                  <a:pt x="842327" y="2316175"/>
                </a:lnTo>
                <a:lnTo>
                  <a:pt x="598233" y="2481973"/>
                </a:lnTo>
                <a:lnTo>
                  <a:pt x="571119" y="2442057"/>
                </a:lnTo>
                <a:lnTo>
                  <a:pt x="571119" y="2500401"/>
                </a:lnTo>
                <a:lnTo>
                  <a:pt x="327025" y="2666212"/>
                </a:lnTo>
                <a:lnTo>
                  <a:pt x="161213" y="2422118"/>
                </a:lnTo>
                <a:lnTo>
                  <a:pt x="405307" y="2256307"/>
                </a:lnTo>
                <a:lnTo>
                  <a:pt x="571119" y="2500401"/>
                </a:lnTo>
                <a:lnTo>
                  <a:pt x="571119" y="2442057"/>
                </a:lnTo>
                <a:lnTo>
                  <a:pt x="432435" y="2237879"/>
                </a:lnTo>
                <a:lnTo>
                  <a:pt x="676529" y="2072081"/>
                </a:lnTo>
                <a:lnTo>
                  <a:pt x="842327" y="2316175"/>
                </a:lnTo>
                <a:lnTo>
                  <a:pt x="842327" y="2257818"/>
                </a:lnTo>
                <a:lnTo>
                  <a:pt x="703643" y="2053653"/>
                </a:lnTo>
                <a:lnTo>
                  <a:pt x="947750" y="1887842"/>
                </a:lnTo>
                <a:lnTo>
                  <a:pt x="1113548" y="2131936"/>
                </a:lnTo>
                <a:lnTo>
                  <a:pt x="1113548" y="2073592"/>
                </a:lnTo>
                <a:lnTo>
                  <a:pt x="974864" y="1869427"/>
                </a:lnTo>
                <a:lnTo>
                  <a:pt x="1218958" y="1703616"/>
                </a:lnTo>
                <a:lnTo>
                  <a:pt x="1384769" y="1947710"/>
                </a:lnTo>
                <a:lnTo>
                  <a:pt x="1384769" y="1889366"/>
                </a:lnTo>
                <a:lnTo>
                  <a:pt x="1246085" y="1685201"/>
                </a:lnTo>
                <a:lnTo>
                  <a:pt x="1490179" y="1519389"/>
                </a:lnTo>
                <a:lnTo>
                  <a:pt x="1655991" y="1763496"/>
                </a:lnTo>
                <a:lnTo>
                  <a:pt x="1655991" y="1705140"/>
                </a:lnTo>
                <a:lnTo>
                  <a:pt x="1517307" y="1500962"/>
                </a:lnTo>
                <a:lnTo>
                  <a:pt x="1761401" y="1335163"/>
                </a:lnTo>
                <a:lnTo>
                  <a:pt x="1927212" y="1579270"/>
                </a:lnTo>
                <a:lnTo>
                  <a:pt x="1927212" y="1520913"/>
                </a:lnTo>
                <a:lnTo>
                  <a:pt x="1788528" y="1316736"/>
                </a:lnTo>
                <a:lnTo>
                  <a:pt x="2032622" y="1150924"/>
                </a:lnTo>
                <a:lnTo>
                  <a:pt x="2198433" y="1395031"/>
                </a:lnTo>
                <a:lnTo>
                  <a:pt x="2198433" y="1336700"/>
                </a:lnTo>
                <a:lnTo>
                  <a:pt x="2059736" y="1132509"/>
                </a:lnTo>
                <a:lnTo>
                  <a:pt x="2303843" y="966698"/>
                </a:lnTo>
                <a:lnTo>
                  <a:pt x="2469654" y="1210792"/>
                </a:lnTo>
                <a:lnTo>
                  <a:pt x="2469654" y="1152461"/>
                </a:lnTo>
                <a:lnTo>
                  <a:pt x="2330958" y="948270"/>
                </a:lnTo>
                <a:lnTo>
                  <a:pt x="2575064" y="782459"/>
                </a:lnTo>
                <a:lnTo>
                  <a:pt x="2740876" y="1026566"/>
                </a:lnTo>
                <a:lnTo>
                  <a:pt x="2740876" y="968235"/>
                </a:lnTo>
                <a:lnTo>
                  <a:pt x="2602179" y="764044"/>
                </a:lnTo>
                <a:lnTo>
                  <a:pt x="2846273" y="598246"/>
                </a:lnTo>
                <a:lnTo>
                  <a:pt x="3012084" y="842340"/>
                </a:lnTo>
                <a:lnTo>
                  <a:pt x="3012084" y="783983"/>
                </a:lnTo>
                <a:lnTo>
                  <a:pt x="2873400" y="579818"/>
                </a:lnTo>
                <a:lnTo>
                  <a:pt x="3117494" y="414007"/>
                </a:lnTo>
                <a:lnTo>
                  <a:pt x="3283305" y="658114"/>
                </a:lnTo>
                <a:lnTo>
                  <a:pt x="3283305" y="599757"/>
                </a:lnTo>
                <a:lnTo>
                  <a:pt x="3144621" y="395579"/>
                </a:lnTo>
                <a:lnTo>
                  <a:pt x="3388715" y="229781"/>
                </a:lnTo>
                <a:lnTo>
                  <a:pt x="3554526" y="473875"/>
                </a:lnTo>
                <a:lnTo>
                  <a:pt x="3554526" y="415531"/>
                </a:lnTo>
                <a:lnTo>
                  <a:pt x="3415842" y="211353"/>
                </a:lnTo>
                <a:lnTo>
                  <a:pt x="3659936" y="45542"/>
                </a:lnTo>
                <a:lnTo>
                  <a:pt x="3825735" y="289648"/>
                </a:lnTo>
                <a:lnTo>
                  <a:pt x="3825735" y="231267"/>
                </a:lnTo>
                <a:lnTo>
                  <a:pt x="3668649" y="0"/>
                </a:lnTo>
                <a:lnTo>
                  <a:pt x="0" y="2491994"/>
                </a:lnTo>
                <a:lnTo>
                  <a:pt x="0" y="2531618"/>
                </a:lnTo>
                <a:lnTo>
                  <a:pt x="134086" y="2440533"/>
                </a:lnTo>
                <a:lnTo>
                  <a:pt x="299897" y="2684627"/>
                </a:lnTo>
                <a:lnTo>
                  <a:pt x="55803" y="2850438"/>
                </a:lnTo>
                <a:lnTo>
                  <a:pt x="0" y="2768269"/>
                </a:lnTo>
                <a:lnTo>
                  <a:pt x="0" y="2826613"/>
                </a:lnTo>
                <a:lnTo>
                  <a:pt x="28676" y="2868853"/>
                </a:lnTo>
                <a:lnTo>
                  <a:pt x="0" y="2888335"/>
                </a:lnTo>
                <a:lnTo>
                  <a:pt x="0" y="2927972"/>
                </a:lnTo>
                <a:lnTo>
                  <a:pt x="47104" y="2895981"/>
                </a:lnTo>
                <a:lnTo>
                  <a:pt x="212915" y="3140075"/>
                </a:lnTo>
                <a:lnTo>
                  <a:pt x="0" y="3284690"/>
                </a:lnTo>
                <a:lnTo>
                  <a:pt x="0" y="3324326"/>
                </a:lnTo>
                <a:lnTo>
                  <a:pt x="231330" y="3167202"/>
                </a:lnTo>
                <a:lnTo>
                  <a:pt x="397141" y="3411296"/>
                </a:lnTo>
                <a:lnTo>
                  <a:pt x="153047" y="3577107"/>
                </a:lnTo>
                <a:lnTo>
                  <a:pt x="0" y="3351784"/>
                </a:lnTo>
                <a:lnTo>
                  <a:pt x="0" y="3410127"/>
                </a:lnTo>
                <a:lnTo>
                  <a:pt x="125920" y="3595522"/>
                </a:lnTo>
                <a:lnTo>
                  <a:pt x="0" y="3681057"/>
                </a:lnTo>
                <a:lnTo>
                  <a:pt x="0" y="3720693"/>
                </a:lnTo>
                <a:lnTo>
                  <a:pt x="144348" y="3622649"/>
                </a:lnTo>
                <a:lnTo>
                  <a:pt x="310146" y="3866743"/>
                </a:lnTo>
                <a:lnTo>
                  <a:pt x="66052" y="4032554"/>
                </a:lnTo>
                <a:lnTo>
                  <a:pt x="0" y="3935298"/>
                </a:lnTo>
                <a:lnTo>
                  <a:pt x="0" y="3993642"/>
                </a:lnTo>
                <a:lnTo>
                  <a:pt x="38925" y="4050969"/>
                </a:lnTo>
                <a:lnTo>
                  <a:pt x="0" y="4077411"/>
                </a:lnTo>
                <a:lnTo>
                  <a:pt x="0" y="4117048"/>
                </a:lnTo>
                <a:lnTo>
                  <a:pt x="57353" y="4078097"/>
                </a:lnTo>
                <a:lnTo>
                  <a:pt x="223164" y="4322191"/>
                </a:lnTo>
                <a:lnTo>
                  <a:pt x="0" y="4473778"/>
                </a:lnTo>
                <a:lnTo>
                  <a:pt x="0" y="4513415"/>
                </a:lnTo>
                <a:lnTo>
                  <a:pt x="241592" y="4349318"/>
                </a:lnTo>
                <a:lnTo>
                  <a:pt x="407390" y="4593412"/>
                </a:lnTo>
                <a:lnTo>
                  <a:pt x="163296" y="4759210"/>
                </a:lnTo>
                <a:lnTo>
                  <a:pt x="0" y="4518799"/>
                </a:lnTo>
                <a:lnTo>
                  <a:pt x="0" y="4577156"/>
                </a:lnTo>
                <a:lnTo>
                  <a:pt x="136169" y="4777638"/>
                </a:lnTo>
                <a:lnTo>
                  <a:pt x="0" y="4870132"/>
                </a:lnTo>
                <a:lnTo>
                  <a:pt x="0" y="4909769"/>
                </a:lnTo>
                <a:lnTo>
                  <a:pt x="154597" y="4804765"/>
                </a:lnTo>
                <a:lnTo>
                  <a:pt x="320408" y="5048859"/>
                </a:lnTo>
                <a:lnTo>
                  <a:pt x="76301" y="5214671"/>
                </a:lnTo>
                <a:lnTo>
                  <a:pt x="0" y="5102314"/>
                </a:lnTo>
                <a:lnTo>
                  <a:pt x="0" y="5160670"/>
                </a:lnTo>
                <a:lnTo>
                  <a:pt x="49187" y="5233098"/>
                </a:lnTo>
                <a:lnTo>
                  <a:pt x="0" y="5266499"/>
                </a:lnTo>
                <a:lnTo>
                  <a:pt x="0" y="5306136"/>
                </a:lnTo>
                <a:lnTo>
                  <a:pt x="67602" y="5260213"/>
                </a:lnTo>
                <a:lnTo>
                  <a:pt x="233413" y="5504307"/>
                </a:lnTo>
                <a:lnTo>
                  <a:pt x="0" y="5662854"/>
                </a:lnTo>
                <a:lnTo>
                  <a:pt x="0" y="5685828"/>
                </a:lnTo>
                <a:lnTo>
                  <a:pt x="0" y="5702490"/>
                </a:lnTo>
                <a:lnTo>
                  <a:pt x="0" y="5744184"/>
                </a:lnTo>
                <a:lnTo>
                  <a:pt x="146418" y="5959754"/>
                </a:lnTo>
                <a:lnTo>
                  <a:pt x="0" y="6059208"/>
                </a:lnTo>
                <a:lnTo>
                  <a:pt x="0" y="6098845"/>
                </a:lnTo>
                <a:lnTo>
                  <a:pt x="164846" y="5986881"/>
                </a:lnTo>
                <a:lnTo>
                  <a:pt x="330657" y="6230975"/>
                </a:lnTo>
                <a:lnTo>
                  <a:pt x="86550" y="6396787"/>
                </a:lnTo>
                <a:lnTo>
                  <a:pt x="0" y="6269342"/>
                </a:lnTo>
                <a:lnTo>
                  <a:pt x="0" y="6327699"/>
                </a:lnTo>
                <a:lnTo>
                  <a:pt x="59436" y="6415214"/>
                </a:lnTo>
                <a:lnTo>
                  <a:pt x="0" y="6455575"/>
                </a:lnTo>
                <a:lnTo>
                  <a:pt x="0" y="6495212"/>
                </a:lnTo>
                <a:lnTo>
                  <a:pt x="77851" y="6442329"/>
                </a:lnTo>
                <a:lnTo>
                  <a:pt x="243662" y="6686423"/>
                </a:lnTo>
                <a:lnTo>
                  <a:pt x="0" y="6851929"/>
                </a:lnTo>
                <a:lnTo>
                  <a:pt x="0" y="6852856"/>
                </a:lnTo>
                <a:lnTo>
                  <a:pt x="0" y="6891566"/>
                </a:lnTo>
                <a:lnTo>
                  <a:pt x="0" y="6911213"/>
                </a:lnTo>
                <a:lnTo>
                  <a:pt x="156667" y="7141870"/>
                </a:lnTo>
                <a:lnTo>
                  <a:pt x="0" y="7248296"/>
                </a:lnTo>
                <a:lnTo>
                  <a:pt x="0" y="7287933"/>
                </a:lnTo>
                <a:lnTo>
                  <a:pt x="175094" y="7168997"/>
                </a:lnTo>
                <a:lnTo>
                  <a:pt x="340906" y="7413091"/>
                </a:lnTo>
                <a:lnTo>
                  <a:pt x="96799" y="7578903"/>
                </a:lnTo>
                <a:lnTo>
                  <a:pt x="0" y="7436371"/>
                </a:lnTo>
                <a:lnTo>
                  <a:pt x="0" y="7494714"/>
                </a:lnTo>
                <a:lnTo>
                  <a:pt x="69684" y="7597318"/>
                </a:lnTo>
                <a:lnTo>
                  <a:pt x="0" y="7644651"/>
                </a:lnTo>
                <a:lnTo>
                  <a:pt x="0" y="7684287"/>
                </a:lnTo>
                <a:lnTo>
                  <a:pt x="88112" y="7624445"/>
                </a:lnTo>
                <a:lnTo>
                  <a:pt x="253911" y="7868539"/>
                </a:lnTo>
                <a:lnTo>
                  <a:pt x="9817" y="8034350"/>
                </a:lnTo>
                <a:lnTo>
                  <a:pt x="0" y="8019885"/>
                </a:lnTo>
                <a:lnTo>
                  <a:pt x="0" y="8041018"/>
                </a:lnTo>
                <a:lnTo>
                  <a:pt x="0" y="8078229"/>
                </a:lnTo>
                <a:lnTo>
                  <a:pt x="0" y="8080654"/>
                </a:lnTo>
                <a:lnTo>
                  <a:pt x="1117" y="8079892"/>
                </a:lnTo>
                <a:lnTo>
                  <a:pt x="152819" y="8303209"/>
                </a:lnTo>
                <a:lnTo>
                  <a:pt x="192455" y="8303209"/>
                </a:lnTo>
                <a:lnTo>
                  <a:pt x="28244" y="8061477"/>
                </a:lnTo>
                <a:lnTo>
                  <a:pt x="272338" y="7895666"/>
                </a:lnTo>
                <a:lnTo>
                  <a:pt x="438137" y="8139760"/>
                </a:lnTo>
                <a:lnTo>
                  <a:pt x="197497" y="8303209"/>
                </a:lnTo>
                <a:lnTo>
                  <a:pt x="255854" y="8303209"/>
                </a:lnTo>
                <a:lnTo>
                  <a:pt x="456565" y="8166875"/>
                </a:lnTo>
                <a:lnTo>
                  <a:pt x="549173" y="8303209"/>
                </a:lnTo>
                <a:lnTo>
                  <a:pt x="588810" y="8303209"/>
                </a:lnTo>
                <a:lnTo>
                  <a:pt x="483679" y="8148460"/>
                </a:lnTo>
                <a:lnTo>
                  <a:pt x="727786" y="7982648"/>
                </a:lnTo>
                <a:lnTo>
                  <a:pt x="893584" y="8226742"/>
                </a:lnTo>
                <a:lnTo>
                  <a:pt x="781011" y="8303209"/>
                </a:lnTo>
                <a:lnTo>
                  <a:pt x="839355" y="8303209"/>
                </a:lnTo>
                <a:lnTo>
                  <a:pt x="912012" y="8253857"/>
                </a:lnTo>
                <a:lnTo>
                  <a:pt x="945540" y="8303209"/>
                </a:lnTo>
                <a:lnTo>
                  <a:pt x="985177" y="8303209"/>
                </a:lnTo>
                <a:lnTo>
                  <a:pt x="939126" y="8235442"/>
                </a:lnTo>
                <a:lnTo>
                  <a:pt x="1183220" y="8069643"/>
                </a:lnTo>
                <a:lnTo>
                  <a:pt x="1341894" y="8303209"/>
                </a:lnTo>
                <a:lnTo>
                  <a:pt x="1364526" y="8303209"/>
                </a:lnTo>
                <a:lnTo>
                  <a:pt x="1381531" y="8303209"/>
                </a:lnTo>
                <a:lnTo>
                  <a:pt x="1422869" y="8303209"/>
                </a:lnTo>
                <a:lnTo>
                  <a:pt x="1638681" y="8156613"/>
                </a:lnTo>
                <a:lnTo>
                  <a:pt x="1738261" y="8303209"/>
                </a:lnTo>
                <a:lnTo>
                  <a:pt x="1777898" y="8303209"/>
                </a:lnTo>
                <a:lnTo>
                  <a:pt x="1665795" y="8138198"/>
                </a:lnTo>
                <a:lnTo>
                  <a:pt x="1909889" y="7972387"/>
                </a:lnTo>
                <a:lnTo>
                  <a:pt x="2075700" y="8216493"/>
                </a:lnTo>
                <a:lnTo>
                  <a:pt x="1948040" y="8303209"/>
                </a:lnTo>
                <a:lnTo>
                  <a:pt x="2006384" y="8303209"/>
                </a:lnTo>
                <a:lnTo>
                  <a:pt x="2094128" y="8243608"/>
                </a:lnTo>
                <a:lnTo>
                  <a:pt x="2134616" y="8303209"/>
                </a:lnTo>
                <a:lnTo>
                  <a:pt x="2174252" y="8303209"/>
                </a:lnTo>
                <a:lnTo>
                  <a:pt x="2121243" y="8225193"/>
                </a:lnTo>
                <a:lnTo>
                  <a:pt x="2365337" y="8059394"/>
                </a:lnTo>
                <a:lnTo>
                  <a:pt x="2530970" y="8303209"/>
                </a:lnTo>
                <a:lnTo>
                  <a:pt x="2531541" y="8303209"/>
                </a:lnTo>
                <a:lnTo>
                  <a:pt x="2570607" y="8303209"/>
                </a:lnTo>
                <a:lnTo>
                  <a:pt x="2589898" y="8303209"/>
                </a:lnTo>
                <a:lnTo>
                  <a:pt x="2820797" y="8146377"/>
                </a:lnTo>
                <a:lnTo>
                  <a:pt x="2927337" y="8303209"/>
                </a:lnTo>
                <a:lnTo>
                  <a:pt x="2966974" y="8303209"/>
                </a:lnTo>
                <a:lnTo>
                  <a:pt x="2847911" y="8127949"/>
                </a:lnTo>
                <a:lnTo>
                  <a:pt x="3092005" y="7962151"/>
                </a:lnTo>
                <a:lnTo>
                  <a:pt x="3257816" y="8206245"/>
                </a:lnTo>
                <a:lnTo>
                  <a:pt x="3115056" y="8303209"/>
                </a:lnTo>
                <a:lnTo>
                  <a:pt x="3173412" y="8303209"/>
                </a:lnTo>
                <a:lnTo>
                  <a:pt x="3276244" y="8233372"/>
                </a:lnTo>
                <a:lnTo>
                  <a:pt x="3323691" y="8303209"/>
                </a:lnTo>
                <a:lnTo>
                  <a:pt x="3363328" y="8303209"/>
                </a:lnTo>
                <a:lnTo>
                  <a:pt x="3303359" y="8214944"/>
                </a:lnTo>
                <a:lnTo>
                  <a:pt x="3547465" y="8049133"/>
                </a:lnTo>
                <a:lnTo>
                  <a:pt x="3713264" y="8293227"/>
                </a:lnTo>
                <a:lnTo>
                  <a:pt x="3698570" y="8303209"/>
                </a:lnTo>
                <a:lnTo>
                  <a:pt x="3720058" y="8303209"/>
                </a:lnTo>
                <a:lnTo>
                  <a:pt x="3756926" y="8303209"/>
                </a:lnTo>
                <a:lnTo>
                  <a:pt x="3759695" y="8303209"/>
                </a:lnTo>
                <a:lnTo>
                  <a:pt x="3758819" y="8301926"/>
                </a:lnTo>
                <a:lnTo>
                  <a:pt x="4002913" y="8136128"/>
                </a:lnTo>
                <a:lnTo>
                  <a:pt x="4116413" y="8303209"/>
                </a:lnTo>
                <a:lnTo>
                  <a:pt x="4156049" y="8303209"/>
                </a:lnTo>
                <a:lnTo>
                  <a:pt x="4030027" y="8117700"/>
                </a:lnTo>
                <a:lnTo>
                  <a:pt x="4274134" y="7951889"/>
                </a:lnTo>
                <a:lnTo>
                  <a:pt x="4439932" y="8195983"/>
                </a:lnTo>
                <a:lnTo>
                  <a:pt x="4282084" y="8303209"/>
                </a:lnTo>
                <a:lnTo>
                  <a:pt x="4340441" y="8303209"/>
                </a:lnTo>
                <a:lnTo>
                  <a:pt x="4458360" y="8223110"/>
                </a:lnTo>
                <a:lnTo>
                  <a:pt x="4512780" y="8303209"/>
                </a:lnTo>
                <a:lnTo>
                  <a:pt x="4552416" y="8303209"/>
                </a:lnTo>
                <a:lnTo>
                  <a:pt x="4485487" y="8204695"/>
                </a:lnTo>
                <a:lnTo>
                  <a:pt x="4729581" y="8038884"/>
                </a:lnTo>
                <a:lnTo>
                  <a:pt x="4895380" y="8282978"/>
                </a:lnTo>
                <a:lnTo>
                  <a:pt x="4865598" y="8303209"/>
                </a:lnTo>
                <a:lnTo>
                  <a:pt x="4909134" y="8303209"/>
                </a:lnTo>
                <a:lnTo>
                  <a:pt x="4923955" y="8303209"/>
                </a:lnTo>
                <a:lnTo>
                  <a:pt x="4948771" y="8303209"/>
                </a:lnTo>
                <a:lnTo>
                  <a:pt x="4940935" y="8291677"/>
                </a:lnTo>
                <a:lnTo>
                  <a:pt x="5185029" y="8125879"/>
                </a:lnTo>
                <a:lnTo>
                  <a:pt x="5305488" y="8303209"/>
                </a:lnTo>
                <a:lnTo>
                  <a:pt x="5345125" y="8303209"/>
                </a:lnTo>
                <a:lnTo>
                  <a:pt x="5212143" y="8107451"/>
                </a:lnTo>
                <a:lnTo>
                  <a:pt x="5456250" y="7941640"/>
                </a:lnTo>
                <a:lnTo>
                  <a:pt x="5622048" y="8185747"/>
                </a:lnTo>
                <a:lnTo>
                  <a:pt x="5449113" y="8303209"/>
                </a:lnTo>
                <a:lnTo>
                  <a:pt x="5507456" y="8303209"/>
                </a:lnTo>
                <a:lnTo>
                  <a:pt x="5640476" y="8212861"/>
                </a:lnTo>
                <a:lnTo>
                  <a:pt x="5701855" y="8303209"/>
                </a:lnTo>
                <a:lnTo>
                  <a:pt x="5741492" y="8303209"/>
                </a:lnTo>
                <a:lnTo>
                  <a:pt x="5667591" y="8194434"/>
                </a:lnTo>
                <a:lnTo>
                  <a:pt x="5911685" y="8028635"/>
                </a:lnTo>
                <a:lnTo>
                  <a:pt x="6077496" y="8272729"/>
                </a:lnTo>
                <a:lnTo>
                  <a:pt x="6032627" y="8303209"/>
                </a:lnTo>
                <a:lnTo>
                  <a:pt x="6090971" y="8303209"/>
                </a:lnTo>
                <a:lnTo>
                  <a:pt x="8292808" y="6807594"/>
                </a:lnTo>
                <a:close/>
              </a:path>
            </a:pathLst>
          </a:custGeom>
          <a:solidFill>
            <a:srgbClr val="0A1D3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31757" y="0"/>
            <a:ext cx="4812348" cy="6172200"/>
            <a:chOff x="8663513" y="0"/>
            <a:chExt cx="9624695" cy="9258300"/>
          </a:xfrm>
        </p:grpSpPr>
        <p:sp>
          <p:nvSpPr>
            <p:cNvPr id="5" name="object 5"/>
            <p:cNvSpPr/>
            <p:nvPr/>
          </p:nvSpPr>
          <p:spPr>
            <a:xfrm>
              <a:off x="12604293" y="0"/>
              <a:ext cx="5683885" cy="3509645"/>
            </a:xfrm>
            <a:custGeom>
              <a:avLst/>
              <a:gdLst/>
              <a:ahLst/>
              <a:cxnLst/>
              <a:rect l="l" t="t" r="r" b="b"/>
              <a:pathLst>
                <a:path w="5683884" h="3509645">
                  <a:moveTo>
                    <a:pt x="5683707" y="39395"/>
                  </a:moveTo>
                  <a:lnTo>
                    <a:pt x="5636984" y="71132"/>
                  </a:lnTo>
                  <a:lnTo>
                    <a:pt x="5588673" y="0"/>
                  </a:lnTo>
                  <a:lnTo>
                    <a:pt x="5549036" y="0"/>
                  </a:lnTo>
                  <a:lnTo>
                    <a:pt x="5609856" y="89560"/>
                  </a:lnTo>
                  <a:lnTo>
                    <a:pt x="5365762" y="255358"/>
                  </a:lnTo>
                  <a:lnTo>
                    <a:pt x="5338648" y="215442"/>
                  </a:lnTo>
                  <a:lnTo>
                    <a:pt x="5338648" y="273786"/>
                  </a:lnTo>
                  <a:lnTo>
                    <a:pt x="5094541" y="439597"/>
                  </a:lnTo>
                  <a:lnTo>
                    <a:pt x="5067427" y="399681"/>
                  </a:lnTo>
                  <a:lnTo>
                    <a:pt x="5067427" y="458012"/>
                  </a:lnTo>
                  <a:lnTo>
                    <a:pt x="4823320" y="623824"/>
                  </a:lnTo>
                  <a:lnTo>
                    <a:pt x="4796206" y="583907"/>
                  </a:lnTo>
                  <a:lnTo>
                    <a:pt x="4796206" y="642251"/>
                  </a:lnTo>
                  <a:lnTo>
                    <a:pt x="4552112" y="808062"/>
                  </a:lnTo>
                  <a:lnTo>
                    <a:pt x="4524997" y="768146"/>
                  </a:lnTo>
                  <a:lnTo>
                    <a:pt x="4524997" y="826477"/>
                  </a:lnTo>
                  <a:lnTo>
                    <a:pt x="4280890" y="992289"/>
                  </a:lnTo>
                  <a:lnTo>
                    <a:pt x="4253776" y="952373"/>
                  </a:lnTo>
                  <a:lnTo>
                    <a:pt x="4253776" y="1010716"/>
                  </a:lnTo>
                  <a:lnTo>
                    <a:pt x="4009669" y="1176528"/>
                  </a:lnTo>
                  <a:lnTo>
                    <a:pt x="3982555" y="1136611"/>
                  </a:lnTo>
                  <a:lnTo>
                    <a:pt x="3982555" y="1194943"/>
                  </a:lnTo>
                  <a:lnTo>
                    <a:pt x="3738461" y="1360754"/>
                  </a:lnTo>
                  <a:lnTo>
                    <a:pt x="3711333" y="1320825"/>
                  </a:lnTo>
                  <a:lnTo>
                    <a:pt x="3711333" y="1379169"/>
                  </a:lnTo>
                  <a:lnTo>
                    <a:pt x="3467239" y="1544980"/>
                  </a:lnTo>
                  <a:lnTo>
                    <a:pt x="3440112" y="1505051"/>
                  </a:lnTo>
                  <a:lnTo>
                    <a:pt x="3440112" y="1563408"/>
                  </a:lnTo>
                  <a:lnTo>
                    <a:pt x="3196018" y="1729206"/>
                  </a:lnTo>
                  <a:lnTo>
                    <a:pt x="3168891" y="1689277"/>
                  </a:lnTo>
                  <a:lnTo>
                    <a:pt x="3168891" y="1747634"/>
                  </a:lnTo>
                  <a:lnTo>
                    <a:pt x="2924797" y="1913445"/>
                  </a:lnTo>
                  <a:lnTo>
                    <a:pt x="2897682" y="1873529"/>
                  </a:lnTo>
                  <a:lnTo>
                    <a:pt x="2897682" y="1931860"/>
                  </a:lnTo>
                  <a:lnTo>
                    <a:pt x="2653576" y="2097671"/>
                  </a:lnTo>
                  <a:lnTo>
                    <a:pt x="2626461" y="2057755"/>
                  </a:lnTo>
                  <a:lnTo>
                    <a:pt x="2626461" y="2116086"/>
                  </a:lnTo>
                  <a:lnTo>
                    <a:pt x="2382367" y="2281898"/>
                  </a:lnTo>
                  <a:lnTo>
                    <a:pt x="2355240" y="2241969"/>
                  </a:lnTo>
                  <a:lnTo>
                    <a:pt x="2355240" y="2300325"/>
                  </a:lnTo>
                  <a:lnTo>
                    <a:pt x="2111146" y="2466124"/>
                  </a:lnTo>
                  <a:lnTo>
                    <a:pt x="2084019" y="2426195"/>
                  </a:lnTo>
                  <a:lnTo>
                    <a:pt x="2084019" y="2484551"/>
                  </a:lnTo>
                  <a:lnTo>
                    <a:pt x="1839925" y="2650350"/>
                  </a:lnTo>
                  <a:lnTo>
                    <a:pt x="1674114" y="2406256"/>
                  </a:lnTo>
                  <a:lnTo>
                    <a:pt x="1918208" y="2240445"/>
                  </a:lnTo>
                  <a:lnTo>
                    <a:pt x="2084019" y="2484551"/>
                  </a:lnTo>
                  <a:lnTo>
                    <a:pt x="2084019" y="2426195"/>
                  </a:lnTo>
                  <a:lnTo>
                    <a:pt x="1945335" y="2222017"/>
                  </a:lnTo>
                  <a:lnTo>
                    <a:pt x="2189429" y="2056218"/>
                  </a:lnTo>
                  <a:lnTo>
                    <a:pt x="2355240" y="2300325"/>
                  </a:lnTo>
                  <a:lnTo>
                    <a:pt x="2355240" y="2241969"/>
                  </a:lnTo>
                  <a:lnTo>
                    <a:pt x="2216556" y="2037791"/>
                  </a:lnTo>
                  <a:lnTo>
                    <a:pt x="2460650" y="1871992"/>
                  </a:lnTo>
                  <a:lnTo>
                    <a:pt x="2626461" y="2116086"/>
                  </a:lnTo>
                  <a:lnTo>
                    <a:pt x="2626461" y="2057755"/>
                  </a:lnTo>
                  <a:lnTo>
                    <a:pt x="2487765" y="1853565"/>
                  </a:lnTo>
                  <a:lnTo>
                    <a:pt x="2731871" y="1687753"/>
                  </a:lnTo>
                  <a:lnTo>
                    <a:pt x="2897682" y="1931860"/>
                  </a:lnTo>
                  <a:lnTo>
                    <a:pt x="2897682" y="1873529"/>
                  </a:lnTo>
                  <a:lnTo>
                    <a:pt x="2758986" y="1669338"/>
                  </a:lnTo>
                  <a:lnTo>
                    <a:pt x="3003080" y="1503527"/>
                  </a:lnTo>
                  <a:lnTo>
                    <a:pt x="3168891" y="1747634"/>
                  </a:lnTo>
                  <a:lnTo>
                    <a:pt x="3168891" y="1689277"/>
                  </a:lnTo>
                  <a:lnTo>
                    <a:pt x="3030207" y="1485112"/>
                  </a:lnTo>
                  <a:lnTo>
                    <a:pt x="3274301" y="1319301"/>
                  </a:lnTo>
                  <a:lnTo>
                    <a:pt x="3440112" y="1563408"/>
                  </a:lnTo>
                  <a:lnTo>
                    <a:pt x="3440112" y="1505051"/>
                  </a:lnTo>
                  <a:lnTo>
                    <a:pt x="3301428" y="1300873"/>
                  </a:lnTo>
                  <a:lnTo>
                    <a:pt x="3545522" y="1135075"/>
                  </a:lnTo>
                  <a:lnTo>
                    <a:pt x="3711333" y="1379169"/>
                  </a:lnTo>
                  <a:lnTo>
                    <a:pt x="3711333" y="1320825"/>
                  </a:lnTo>
                  <a:lnTo>
                    <a:pt x="3572649" y="1116647"/>
                  </a:lnTo>
                  <a:lnTo>
                    <a:pt x="3816743" y="950836"/>
                  </a:lnTo>
                  <a:lnTo>
                    <a:pt x="3982555" y="1194943"/>
                  </a:lnTo>
                  <a:lnTo>
                    <a:pt x="3982555" y="1136611"/>
                  </a:lnTo>
                  <a:lnTo>
                    <a:pt x="3843858" y="932421"/>
                  </a:lnTo>
                  <a:lnTo>
                    <a:pt x="4087965" y="766610"/>
                  </a:lnTo>
                  <a:lnTo>
                    <a:pt x="4253776" y="1010716"/>
                  </a:lnTo>
                  <a:lnTo>
                    <a:pt x="4253776" y="952373"/>
                  </a:lnTo>
                  <a:lnTo>
                    <a:pt x="4115079" y="748182"/>
                  </a:lnTo>
                  <a:lnTo>
                    <a:pt x="4359186" y="582371"/>
                  </a:lnTo>
                  <a:lnTo>
                    <a:pt x="4524997" y="826477"/>
                  </a:lnTo>
                  <a:lnTo>
                    <a:pt x="4524997" y="768146"/>
                  </a:lnTo>
                  <a:lnTo>
                    <a:pt x="4386300" y="563956"/>
                  </a:lnTo>
                  <a:lnTo>
                    <a:pt x="4630394" y="398145"/>
                  </a:lnTo>
                  <a:lnTo>
                    <a:pt x="4796206" y="642251"/>
                  </a:lnTo>
                  <a:lnTo>
                    <a:pt x="4796206" y="583907"/>
                  </a:lnTo>
                  <a:lnTo>
                    <a:pt x="4657509" y="379717"/>
                  </a:lnTo>
                  <a:lnTo>
                    <a:pt x="4901616" y="213906"/>
                  </a:lnTo>
                  <a:lnTo>
                    <a:pt x="5067427" y="458012"/>
                  </a:lnTo>
                  <a:lnTo>
                    <a:pt x="5067427" y="399681"/>
                  </a:lnTo>
                  <a:lnTo>
                    <a:pt x="4928730" y="195491"/>
                  </a:lnTo>
                  <a:lnTo>
                    <a:pt x="5172837" y="29679"/>
                  </a:lnTo>
                  <a:lnTo>
                    <a:pt x="5338648" y="273786"/>
                  </a:lnTo>
                  <a:lnTo>
                    <a:pt x="5338648" y="215442"/>
                  </a:lnTo>
                  <a:lnTo>
                    <a:pt x="5199951" y="11252"/>
                  </a:lnTo>
                  <a:lnTo>
                    <a:pt x="5216525" y="0"/>
                  </a:lnTo>
                  <a:lnTo>
                    <a:pt x="5192319" y="0"/>
                  </a:lnTo>
                  <a:lnTo>
                    <a:pt x="5158181" y="0"/>
                  </a:lnTo>
                  <a:lnTo>
                    <a:pt x="5152682" y="0"/>
                  </a:lnTo>
                  <a:lnTo>
                    <a:pt x="5154409" y="2565"/>
                  </a:lnTo>
                  <a:lnTo>
                    <a:pt x="4910315" y="168376"/>
                  </a:lnTo>
                  <a:lnTo>
                    <a:pt x="4795952" y="0"/>
                  </a:lnTo>
                  <a:lnTo>
                    <a:pt x="4756328" y="0"/>
                  </a:lnTo>
                  <a:lnTo>
                    <a:pt x="4883201" y="186791"/>
                  </a:lnTo>
                  <a:lnTo>
                    <a:pt x="4639094" y="352602"/>
                  </a:lnTo>
                  <a:lnTo>
                    <a:pt x="4611979" y="312686"/>
                  </a:lnTo>
                  <a:lnTo>
                    <a:pt x="4611979" y="371030"/>
                  </a:lnTo>
                  <a:lnTo>
                    <a:pt x="4367885" y="536841"/>
                  </a:lnTo>
                  <a:lnTo>
                    <a:pt x="4340758" y="496912"/>
                  </a:lnTo>
                  <a:lnTo>
                    <a:pt x="4340758" y="555256"/>
                  </a:lnTo>
                  <a:lnTo>
                    <a:pt x="4096664" y="721067"/>
                  </a:lnTo>
                  <a:lnTo>
                    <a:pt x="4069537" y="681139"/>
                  </a:lnTo>
                  <a:lnTo>
                    <a:pt x="4069537" y="739482"/>
                  </a:lnTo>
                  <a:lnTo>
                    <a:pt x="3825443" y="905294"/>
                  </a:lnTo>
                  <a:lnTo>
                    <a:pt x="3798316" y="865365"/>
                  </a:lnTo>
                  <a:lnTo>
                    <a:pt x="3798316" y="923709"/>
                  </a:lnTo>
                  <a:lnTo>
                    <a:pt x="3554222" y="1089520"/>
                  </a:lnTo>
                  <a:lnTo>
                    <a:pt x="3527094" y="1049591"/>
                  </a:lnTo>
                  <a:lnTo>
                    <a:pt x="3527094" y="1107948"/>
                  </a:lnTo>
                  <a:lnTo>
                    <a:pt x="3283000" y="1273746"/>
                  </a:lnTo>
                  <a:lnTo>
                    <a:pt x="3255873" y="1233817"/>
                  </a:lnTo>
                  <a:lnTo>
                    <a:pt x="3255873" y="1292174"/>
                  </a:lnTo>
                  <a:lnTo>
                    <a:pt x="3011779" y="1457985"/>
                  </a:lnTo>
                  <a:lnTo>
                    <a:pt x="2984652" y="1418056"/>
                  </a:lnTo>
                  <a:lnTo>
                    <a:pt x="2984652" y="1476400"/>
                  </a:lnTo>
                  <a:lnTo>
                    <a:pt x="2740558" y="1642211"/>
                  </a:lnTo>
                  <a:lnTo>
                    <a:pt x="2713444" y="1602295"/>
                  </a:lnTo>
                  <a:lnTo>
                    <a:pt x="2713444" y="1660626"/>
                  </a:lnTo>
                  <a:lnTo>
                    <a:pt x="2469337" y="1826437"/>
                  </a:lnTo>
                  <a:lnTo>
                    <a:pt x="2442222" y="1786521"/>
                  </a:lnTo>
                  <a:lnTo>
                    <a:pt x="2442222" y="1844865"/>
                  </a:lnTo>
                  <a:lnTo>
                    <a:pt x="2198128" y="2010676"/>
                  </a:lnTo>
                  <a:lnTo>
                    <a:pt x="2171001" y="1970747"/>
                  </a:lnTo>
                  <a:lnTo>
                    <a:pt x="2171001" y="2029091"/>
                  </a:lnTo>
                  <a:lnTo>
                    <a:pt x="1926907" y="2194903"/>
                  </a:lnTo>
                  <a:lnTo>
                    <a:pt x="1899780" y="2154974"/>
                  </a:lnTo>
                  <a:lnTo>
                    <a:pt x="1899780" y="2213318"/>
                  </a:lnTo>
                  <a:lnTo>
                    <a:pt x="1655686" y="2379129"/>
                  </a:lnTo>
                  <a:lnTo>
                    <a:pt x="1489887" y="2135035"/>
                  </a:lnTo>
                  <a:lnTo>
                    <a:pt x="1733981" y="1969223"/>
                  </a:lnTo>
                  <a:lnTo>
                    <a:pt x="1899780" y="2213318"/>
                  </a:lnTo>
                  <a:lnTo>
                    <a:pt x="1899780" y="2154974"/>
                  </a:lnTo>
                  <a:lnTo>
                    <a:pt x="1761109" y="1950808"/>
                  </a:lnTo>
                  <a:lnTo>
                    <a:pt x="2005203" y="1784997"/>
                  </a:lnTo>
                  <a:lnTo>
                    <a:pt x="2171001" y="2029091"/>
                  </a:lnTo>
                  <a:lnTo>
                    <a:pt x="2171001" y="1970747"/>
                  </a:lnTo>
                  <a:lnTo>
                    <a:pt x="2032330" y="1766582"/>
                  </a:lnTo>
                  <a:lnTo>
                    <a:pt x="2276424" y="1600771"/>
                  </a:lnTo>
                  <a:lnTo>
                    <a:pt x="2442222" y="1844865"/>
                  </a:lnTo>
                  <a:lnTo>
                    <a:pt x="2442222" y="1786521"/>
                  </a:lnTo>
                  <a:lnTo>
                    <a:pt x="2303538" y="1582356"/>
                  </a:lnTo>
                  <a:lnTo>
                    <a:pt x="2547645" y="1416545"/>
                  </a:lnTo>
                  <a:lnTo>
                    <a:pt x="2713444" y="1660626"/>
                  </a:lnTo>
                  <a:lnTo>
                    <a:pt x="2713444" y="1602295"/>
                  </a:lnTo>
                  <a:lnTo>
                    <a:pt x="2574760" y="1398117"/>
                  </a:lnTo>
                  <a:lnTo>
                    <a:pt x="2818854" y="1232319"/>
                  </a:lnTo>
                  <a:lnTo>
                    <a:pt x="2984652" y="1476400"/>
                  </a:lnTo>
                  <a:lnTo>
                    <a:pt x="2984652" y="1418056"/>
                  </a:lnTo>
                  <a:lnTo>
                    <a:pt x="2845981" y="1213891"/>
                  </a:lnTo>
                  <a:lnTo>
                    <a:pt x="3090075" y="1048080"/>
                  </a:lnTo>
                  <a:lnTo>
                    <a:pt x="3255873" y="1292174"/>
                  </a:lnTo>
                  <a:lnTo>
                    <a:pt x="3255873" y="1233817"/>
                  </a:lnTo>
                  <a:lnTo>
                    <a:pt x="3117202" y="1029665"/>
                  </a:lnTo>
                  <a:lnTo>
                    <a:pt x="3361296" y="863854"/>
                  </a:lnTo>
                  <a:lnTo>
                    <a:pt x="3527094" y="1107948"/>
                  </a:lnTo>
                  <a:lnTo>
                    <a:pt x="3527094" y="1049591"/>
                  </a:lnTo>
                  <a:lnTo>
                    <a:pt x="3388410" y="845426"/>
                  </a:lnTo>
                  <a:lnTo>
                    <a:pt x="3632517" y="679615"/>
                  </a:lnTo>
                  <a:lnTo>
                    <a:pt x="3798316" y="923709"/>
                  </a:lnTo>
                  <a:lnTo>
                    <a:pt x="3798316" y="865365"/>
                  </a:lnTo>
                  <a:lnTo>
                    <a:pt x="3659632" y="661200"/>
                  </a:lnTo>
                  <a:lnTo>
                    <a:pt x="3903726" y="495388"/>
                  </a:lnTo>
                  <a:lnTo>
                    <a:pt x="4069537" y="739482"/>
                  </a:lnTo>
                  <a:lnTo>
                    <a:pt x="4069537" y="681139"/>
                  </a:lnTo>
                  <a:lnTo>
                    <a:pt x="3930853" y="476961"/>
                  </a:lnTo>
                  <a:lnTo>
                    <a:pt x="4174947" y="311150"/>
                  </a:lnTo>
                  <a:lnTo>
                    <a:pt x="4340758" y="555256"/>
                  </a:lnTo>
                  <a:lnTo>
                    <a:pt x="4340758" y="496912"/>
                  </a:lnTo>
                  <a:lnTo>
                    <a:pt x="4202074" y="292735"/>
                  </a:lnTo>
                  <a:lnTo>
                    <a:pt x="4446168" y="126923"/>
                  </a:lnTo>
                  <a:lnTo>
                    <a:pt x="4611979" y="371030"/>
                  </a:lnTo>
                  <a:lnTo>
                    <a:pt x="4611979" y="312686"/>
                  </a:lnTo>
                  <a:lnTo>
                    <a:pt x="4473295" y="108508"/>
                  </a:lnTo>
                  <a:lnTo>
                    <a:pt x="4633023" y="0"/>
                  </a:lnTo>
                  <a:lnTo>
                    <a:pt x="4574667" y="0"/>
                  </a:lnTo>
                  <a:lnTo>
                    <a:pt x="4454868" y="81381"/>
                  </a:lnTo>
                  <a:lnTo>
                    <a:pt x="4399597" y="0"/>
                  </a:lnTo>
                  <a:lnTo>
                    <a:pt x="4359961" y="0"/>
                  </a:lnTo>
                  <a:lnTo>
                    <a:pt x="4427740" y="99796"/>
                  </a:lnTo>
                  <a:lnTo>
                    <a:pt x="4183646" y="265607"/>
                  </a:lnTo>
                  <a:lnTo>
                    <a:pt x="4156519" y="225679"/>
                  </a:lnTo>
                  <a:lnTo>
                    <a:pt x="4156519" y="284022"/>
                  </a:lnTo>
                  <a:lnTo>
                    <a:pt x="3912425" y="449834"/>
                  </a:lnTo>
                  <a:lnTo>
                    <a:pt x="3885298" y="409905"/>
                  </a:lnTo>
                  <a:lnTo>
                    <a:pt x="3885298" y="468261"/>
                  </a:lnTo>
                  <a:lnTo>
                    <a:pt x="3641204" y="634072"/>
                  </a:lnTo>
                  <a:lnTo>
                    <a:pt x="3614089" y="594156"/>
                  </a:lnTo>
                  <a:lnTo>
                    <a:pt x="3614089" y="652487"/>
                  </a:lnTo>
                  <a:lnTo>
                    <a:pt x="3369983" y="818299"/>
                  </a:lnTo>
                  <a:lnTo>
                    <a:pt x="3342868" y="778383"/>
                  </a:lnTo>
                  <a:lnTo>
                    <a:pt x="3342868" y="836726"/>
                  </a:lnTo>
                  <a:lnTo>
                    <a:pt x="3098774" y="1002538"/>
                  </a:lnTo>
                  <a:lnTo>
                    <a:pt x="3071647" y="962609"/>
                  </a:lnTo>
                  <a:lnTo>
                    <a:pt x="3071647" y="1020953"/>
                  </a:lnTo>
                  <a:lnTo>
                    <a:pt x="2827553" y="1186764"/>
                  </a:lnTo>
                  <a:lnTo>
                    <a:pt x="2800426" y="1146835"/>
                  </a:lnTo>
                  <a:lnTo>
                    <a:pt x="2800426" y="1205191"/>
                  </a:lnTo>
                  <a:lnTo>
                    <a:pt x="2556332" y="1370990"/>
                  </a:lnTo>
                  <a:lnTo>
                    <a:pt x="2529217" y="1331074"/>
                  </a:lnTo>
                  <a:lnTo>
                    <a:pt x="2529217" y="1389418"/>
                  </a:lnTo>
                  <a:lnTo>
                    <a:pt x="2285111" y="1555229"/>
                  </a:lnTo>
                  <a:lnTo>
                    <a:pt x="2257996" y="1515313"/>
                  </a:lnTo>
                  <a:lnTo>
                    <a:pt x="2257996" y="1573644"/>
                  </a:lnTo>
                  <a:lnTo>
                    <a:pt x="2013902" y="1739455"/>
                  </a:lnTo>
                  <a:lnTo>
                    <a:pt x="1986775" y="1699526"/>
                  </a:lnTo>
                  <a:lnTo>
                    <a:pt x="1986775" y="1757870"/>
                  </a:lnTo>
                  <a:lnTo>
                    <a:pt x="1742681" y="1923681"/>
                  </a:lnTo>
                  <a:lnTo>
                    <a:pt x="1715554" y="1883752"/>
                  </a:lnTo>
                  <a:lnTo>
                    <a:pt x="1715554" y="1942096"/>
                  </a:lnTo>
                  <a:lnTo>
                    <a:pt x="1471460" y="2107908"/>
                  </a:lnTo>
                  <a:lnTo>
                    <a:pt x="1305648" y="1863813"/>
                  </a:lnTo>
                  <a:lnTo>
                    <a:pt x="1549755" y="1698002"/>
                  </a:lnTo>
                  <a:lnTo>
                    <a:pt x="1715554" y="1942096"/>
                  </a:lnTo>
                  <a:lnTo>
                    <a:pt x="1715554" y="1883752"/>
                  </a:lnTo>
                  <a:lnTo>
                    <a:pt x="1576870" y="1679587"/>
                  </a:lnTo>
                  <a:lnTo>
                    <a:pt x="1820964" y="1513776"/>
                  </a:lnTo>
                  <a:lnTo>
                    <a:pt x="1986775" y="1757870"/>
                  </a:lnTo>
                  <a:lnTo>
                    <a:pt x="1986775" y="1699526"/>
                  </a:lnTo>
                  <a:lnTo>
                    <a:pt x="1848091" y="1495361"/>
                  </a:lnTo>
                  <a:lnTo>
                    <a:pt x="2092185" y="1329550"/>
                  </a:lnTo>
                  <a:lnTo>
                    <a:pt x="2257996" y="1573644"/>
                  </a:lnTo>
                  <a:lnTo>
                    <a:pt x="2257996" y="1515313"/>
                  </a:lnTo>
                  <a:lnTo>
                    <a:pt x="2119312" y="1311135"/>
                  </a:lnTo>
                  <a:lnTo>
                    <a:pt x="2363406" y="1145324"/>
                  </a:lnTo>
                  <a:lnTo>
                    <a:pt x="2529217" y="1389418"/>
                  </a:lnTo>
                  <a:lnTo>
                    <a:pt x="2529217" y="1331074"/>
                  </a:lnTo>
                  <a:lnTo>
                    <a:pt x="2390533" y="1126909"/>
                  </a:lnTo>
                  <a:lnTo>
                    <a:pt x="2634627" y="961097"/>
                  </a:lnTo>
                  <a:lnTo>
                    <a:pt x="2800426" y="1205191"/>
                  </a:lnTo>
                  <a:lnTo>
                    <a:pt x="2800426" y="1146835"/>
                  </a:lnTo>
                  <a:lnTo>
                    <a:pt x="2661742" y="942670"/>
                  </a:lnTo>
                  <a:lnTo>
                    <a:pt x="2905849" y="776859"/>
                  </a:lnTo>
                  <a:lnTo>
                    <a:pt x="3071647" y="1020953"/>
                  </a:lnTo>
                  <a:lnTo>
                    <a:pt x="3071647" y="962609"/>
                  </a:lnTo>
                  <a:lnTo>
                    <a:pt x="2932963" y="758431"/>
                  </a:lnTo>
                  <a:lnTo>
                    <a:pt x="3177057" y="592632"/>
                  </a:lnTo>
                  <a:lnTo>
                    <a:pt x="3342868" y="836726"/>
                  </a:lnTo>
                  <a:lnTo>
                    <a:pt x="3342868" y="778383"/>
                  </a:lnTo>
                  <a:lnTo>
                    <a:pt x="3204184" y="574205"/>
                  </a:lnTo>
                  <a:lnTo>
                    <a:pt x="3448278" y="408393"/>
                  </a:lnTo>
                  <a:lnTo>
                    <a:pt x="3614089" y="652487"/>
                  </a:lnTo>
                  <a:lnTo>
                    <a:pt x="3614089" y="594156"/>
                  </a:lnTo>
                  <a:lnTo>
                    <a:pt x="3475405" y="389978"/>
                  </a:lnTo>
                  <a:lnTo>
                    <a:pt x="3719499" y="224167"/>
                  </a:lnTo>
                  <a:lnTo>
                    <a:pt x="3885298" y="468261"/>
                  </a:lnTo>
                  <a:lnTo>
                    <a:pt x="3885298" y="409905"/>
                  </a:lnTo>
                  <a:lnTo>
                    <a:pt x="3746614" y="205740"/>
                  </a:lnTo>
                  <a:lnTo>
                    <a:pt x="3990721" y="39928"/>
                  </a:lnTo>
                  <a:lnTo>
                    <a:pt x="4156519" y="284022"/>
                  </a:lnTo>
                  <a:lnTo>
                    <a:pt x="4156519" y="225679"/>
                  </a:lnTo>
                  <a:lnTo>
                    <a:pt x="4017848" y="21513"/>
                  </a:lnTo>
                  <a:lnTo>
                    <a:pt x="4049509" y="0"/>
                  </a:lnTo>
                  <a:lnTo>
                    <a:pt x="4003243" y="0"/>
                  </a:lnTo>
                  <a:lnTo>
                    <a:pt x="3991152" y="0"/>
                  </a:lnTo>
                  <a:lnTo>
                    <a:pt x="3963606" y="0"/>
                  </a:lnTo>
                  <a:lnTo>
                    <a:pt x="3972293" y="12814"/>
                  </a:lnTo>
                  <a:lnTo>
                    <a:pt x="3728199" y="178625"/>
                  </a:lnTo>
                  <a:lnTo>
                    <a:pt x="3606876" y="0"/>
                  </a:lnTo>
                  <a:lnTo>
                    <a:pt x="3567239" y="0"/>
                  </a:lnTo>
                  <a:lnTo>
                    <a:pt x="3701072" y="197040"/>
                  </a:lnTo>
                  <a:lnTo>
                    <a:pt x="3456978" y="362851"/>
                  </a:lnTo>
                  <a:lnTo>
                    <a:pt x="3429851" y="322922"/>
                  </a:lnTo>
                  <a:lnTo>
                    <a:pt x="3429851" y="381266"/>
                  </a:lnTo>
                  <a:lnTo>
                    <a:pt x="3185757" y="547077"/>
                  </a:lnTo>
                  <a:lnTo>
                    <a:pt x="3158629" y="507149"/>
                  </a:lnTo>
                  <a:lnTo>
                    <a:pt x="3158629" y="565492"/>
                  </a:lnTo>
                  <a:lnTo>
                    <a:pt x="2914535" y="731304"/>
                  </a:lnTo>
                  <a:lnTo>
                    <a:pt x="2887408" y="691375"/>
                  </a:lnTo>
                  <a:lnTo>
                    <a:pt x="2887408" y="749731"/>
                  </a:lnTo>
                  <a:lnTo>
                    <a:pt x="2643314" y="915543"/>
                  </a:lnTo>
                  <a:lnTo>
                    <a:pt x="2616187" y="875614"/>
                  </a:lnTo>
                  <a:lnTo>
                    <a:pt x="2616187" y="933958"/>
                  </a:lnTo>
                  <a:lnTo>
                    <a:pt x="2372093" y="1099769"/>
                  </a:lnTo>
                  <a:lnTo>
                    <a:pt x="2344978" y="1059853"/>
                  </a:lnTo>
                  <a:lnTo>
                    <a:pt x="2344978" y="1118184"/>
                  </a:lnTo>
                  <a:lnTo>
                    <a:pt x="2100884" y="1283995"/>
                  </a:lnTo>
                  <a:lnTo>
                    <a:pt x="2073757" y="1244066"/>
                  </a:lnTo>
                  <a:lnTo>
                    <a:pt x="2073757" y="1302423"/>
                  </a:lnTo>
                  <a:lnTo>
                    <a:pt x="1829663" y="1468234"/>
                  </a:lnTo>
                  <a:lnTo>
                    <a:pt x="1802536" y="1428305"/>
                  </a:lnTo>
                  <a:lnTo>
                    <a:pt x="1802536" y="1486649"/>
                  </a:lnTo>
                  <a:lnTo>
                    <a:pt x="1558442" y="1652460"/>
                  </a:lnTo>
                  <a:lnTo>
                    <a:pt x="1531327" y="1612544"/>
                  </a:lnTo>
                  <a:lnTo>
                    <a:pt x="1531327" y="1670875"/>
                  </a:lnTo>
                  <a:lnTo>
                    <a:pt x="1287221" y="1836686"/>
                  </a:lnTo>
                  <a:lnTo>
                    <a:pt x="1121422" y="1592592"/>
                  </a:lnTo>
                  <a:lnTo>
                    <a:pt x="1365516" y="1426781"/>
                  </a:lnTo>
                  <a:lnTo>
                    <a:pt x="1531327" y="1670875"/>
                  </a:lnTo>
                  <a:lnTo>
                    <a:pt x="1531327" y="1612544"/>
                  </a:lnTo>
                  <a:lnTo>
                    <a:pt x="1392643" y="1408366"/>
                  </a:lnTo>
                  <a:lnTo>
                    <a:pt x="1636737" y="1242555"/>
                  </a:lnTo>
                  <a:lnTo>
                    <a:pt x="1802536" y="1486649"/>
                  </a:lnTo>
                  <a:lnTo>
                    <a:pt x="1802536" y="1428305"/>
                  </a:lnTo>
                  <a:lnTo>
                    <a:pt x="1663865" y="1224140"/>
                  </a:lnTo>
                  <a:lnTo>
                    <a:pt x="1907959" y="1058329"/>
                  </a:lnTo>
                  <a:lnTo>
                    <a:pt x="2073757" y="1302423"/>
                  </a:lnTo>
                  <a:lnTo>
                    <a:pt x="2073757" y="1244066"/>
                  </a:lnTo>
                  <a:lnTo>
                    <a:pt x="1935073" y="1039901"/>
                  </a:lnTo>
                  <a:lnTo>
                    <a:pt x="2179180" y="874090"/>
                  </a:lnTo>
                  <a:lnTo>
                    <a:pt x="2344978" y="1118184"/>
                  </a:lnTo>
                  <a:lnTo>
                    <a:pt x="2344978" y="1059853"/>
                  </a:lnTo>
                  <a:lnTo>
                    <a:pt x="2206294" y="855675"/>
                  </a:lnTo>
                  <a:lnTo>
                    <a:pt x="2450388" y="689864"/>
                  </a:lnTo>
                  <a:lnTo>
                    <a:pt x="2616187" y="933958"/>
                  </a:lnTo>
                  <a:lnTo>
                    <a:pt x="2616187" y="875614"/>
                  </a:lnTo>
                  <a:lnTo>
                    <a:pt x="2477516" y="671449"/>
                  </a:lnTo>
                  <a:lnTo>
                    <a:pt x="2721610" y="505637"/>
                  </a:lnTo>
                  <a:lnTo>
                    <a:pt x="2887408" y="749731"/>
                  </a:lnTo>
                  <a:lnTo>
                    <a:pt x="2887408" y="691375"/>
                  </a:lnTo>
                  <a:lnTo>
                    <a:pt x="2748737" y="487210"/>
                  </a:lnTo>
                  <a:lnTo>
                    <a:pt x="2992831" y="321411"/>
                  </a:lnTo>
                  <a:lnTo>
                    <a:pt x="3158629" y="565492"/>
                  </a:lnTo>
                  <a:lnTo>
                    <a:pt x="3158629" y="507149"/>
                  </a:lnTo>
                  <a:lnTo>
                    <a:pt x="3019945" y="302983"/>
                  </a:lnTo>
                  <a:lnTo>
                    <a:pt x="3264052" y="137172"/>
                  </a:lnTo>
                  <a:lnTo>
                    <a:pt x="3429851" y="381266"/>
                  </a:lnTo>
                  <a:lnTo>
                    <a:pt x="3429851" y="322922"/>
                  </a:lnTo>
                  <a:lnTo>
                    <a:pt x="3291179" y="118757"/>
                  </a:lnTo>
                  <a:lnTo>
                    <a:pt x="3465995" y="0"/>
                  </a:lnTo>
                  <a:lnTo>
                    <a:pt x="3407638" y="0"/>
                  </a:lnTo>
                  <a:lnTo>
                    <a:pt x="3272752" y="91630"/>
                  </a:lnTo>
                  <a:lnTo>
                    <a:pt x="3210522" y="0"/>
                  </a:lnTo>
                  <a:lnTo>
                    <a:pt x="3170885" y="0"/>
                  </a:lnTo>
                  <a:lnTo>
                    <a:pt x="3245624" y="110045"/>
                  </a:lnTo>
                  <a:lnTo>
                    <a:pt x="3001530" y="275856"/>
                  </a:lnTo>
                  <a:lnTo>
                    <a:pt x="2974403" y="235927"/>
                  </a:lnTo>
                  <a:lnTo>
                    <a:pt x="2974403" y="294284"/>
                  </a:lnTo>
                  <a:lnTo>
                    <a:pt x="2730309" y="460095"/>
                  </a:lnTo>
                  <a:lnTo>
                    <a:pt x="2703182" y="420166"/>
                  </a:lnTo>
                  <a:lnTo>
                    <a:pt x="2703182" y="478510"/>
                  </a:lnTo>
                  <a:lnTo>
                    <a:pt x="2459088" y="644321"/>
                  </a:lnTo>
                  <a:lnTo>
                    <a:pt x="2431961" y="604393"/>
                  </a:lnTo>
                  <a:lnTo>
                    <a:pt x="2431961" y="662736"/>
                  </a:lnTo>
                  <a:lnTo>
                    <a:pt x="2187867" y="828548"/>
                  </a:lnTo>
                  <a:lnTo>
                    <a:pt x="2160752" y="788631"/>
                  </a:lnTo>
                  <a:lnTo>
                    <a:pt x="2160752" y="846963"/>
                  </a:lnTo>
                  <a:lnTo>
                    <a:pt x="1916658" y="1012774"/>
                  </a:lnTo>
                  <a:lnTo>
                    <a:pt x="1889531" y="972845"/>
                  </a:lnTo>
                  <a:lnTo>
                    <a:pt x="1889531" y="1031201"/>
                  </a:lnTo>
                  <a:lnTo>
                    <a:pt x="1645437" y="1197013"/>
                  </a:lnTo>
                  <a:lnTo>
                    <a:pt x="1618310" y="1157084"/>
                  </a:lnTo>
                  <a:lnTo>
                    <a:pt x="1618310" y="1215428"/>
                  </a:lnTo>
                  <a:lnTo>
                    <a:pt x="1374216" y="1381239"/>
                  </a:lnTo>
                  <a:lnTo>
                    <a:pt x="1347089" y="1341310"/>
                  </a:lnTo>
                  <a:lnTo>
                    <a:pt x="1347089" y="1399654"/>
                  </a:lnTo>
                  <a:lnTo>
                    <a:pt x="1102995" y="1565465"/>
                  </a:lnTo>
                  <a:lnTo>
                    <a:pt x="937196" y="1321371"/>
                  </a:lnTo>
                  <a:lnTo>
                    <a:pt x="1181290" y="1155573"/>
                  </a:lnTo>
                  <a:lnTo>
                    <a:pt x="1347089" y="1399654"/>
                  </a:lnTo>
                  <a:lnTo>
                    <a:pt x="1347089" y="1341310"/>
                  </a:lnTo>
                  <a:lnTo>
                    <a:pt x="1208417" y="1137145"/>
                  </a:lnTo>
                  <a:lnTo>
                    <a:pt x="1452511" y="971346"/>
                  </a:lnTo>
                  <a:lnTo>
                    <a:pt x="1618310" y="1215428"/>
                  </a:lnTo>
                  <a:lnTo>
                    <a:pt x="1618310" y="1157084"/>
                  </a:lnTo>
                  <a:lnTo>
                    <a:pt x="1479626" y="952919"/>
                  </a:lnTo>
                  <a:lnTo>
                    <a:pt x="1723732" y="787107"/>
                  </a:lnTo>
                  <a:lnTo>
                    <a:pt x="1889531" y="1031201"/>
                  </a:lnTo>
                  <a:lnTo>
                    <a:pt x="1889531" y="972845"/>
                  </a:lnTo>
                  <a:lnTo>
                    <a:pt x="1750860" y="768692"/>
                  </a:lnTo>
                  <a:lnTo>
                    <a:pt x="1994954" y="602881"/>
                  </a:lnTo>
                  <a:lnTo>
                    <a:pt x="2160752" y="846963"/>
                  </a:lnTo>
                  <a:lnTo>
                    <a:pt x="2160752" y="788631"/>
                  </a:lnTo>
                  <a:lnTo>
                    <a:pt x="2022068" y="584454"/>
                  </a:lnTo>
                  <a:lnTo>
                    <a:pt x="2266162" y="418655"/>
                  </a:lnTo>
                  <a:lnTo>
                    <a:pt x="2431961" y="662736"/>
                  </a:lnTo>
                  <a:lnTo>
                    <a:pt x="2431961" y="604393"/>
                  </a:lnTo>
                  <a:lnTo>
                    <a:pt x="2293289" y="400227"/>
                  </a:lnTo>
                  <a:lnTo>
                    <a:pt x="2537383" y="234416"/>
                  </a:lnTo>
                  <a:lnTo>
                    <a:pt x="2703182" y="478510"/>
                  </a:lnTo>
                  <a:lnTo>
                    <a:pt x="2703182" y="420166"/>
                  </a:lnTo>
                  <a:lnTo>
                    <a:pt x="2564511" y="215988"/>
                  </a:lnTo>
                  <a:lnTo>
                    <a:pt x="2808592" y="50190"/>
                  </a:lnTo>
                  <a:lnTo>
                    <a:pt x="2974403" y="294284"/>
                  </a:lnTo>
                  <a:lnTo>
                    <a:pt x="2974403" y="235927"/>
                  </a:lnTo>
                  <a:lnTo>
                    <a:pt x="2835719" y="31762"/>
                  </a:lnTo>
                  <a:lnTo>
                    <a:pt x="2882481" y="0"/>
                  </a:lnTo>
                  <a:lnTo>
                    <a:pt x="2824124" y="0"/>
                  </a:lnTo>
                  <a:lnTo>
                    <a:pt x="2817291" y="4635"/>
                  </a:lnTo>
                  <a:lnTo>
                    <a:pt x="2814155" y="0"/>
                  </a:lnTo>
                  <a:lnTo>
                    <a:pt x="2774518" y="0"/>
                  </a:lnTo>
                  <a:lnTo>
                    <a:pt x="2790177" y="23063"/>
                  </a:lnTo>
                  <a:lnTo>
                    <a:pt x="2546083" y="188874"/>
                  </a:lnTo>
                  <a:lnTo>
                    <a:pt x="2417800" y="0"/>
                  </a:lnTo>
                  <a:lnTo>
                    <a:pt x="2378164" y="0"/>
                  </a:lnTo>
                  <a:lnTo>
                    <a:pt x="2518956" y="207289"/>
                  </a:lnTo>
                  <a:lnTo>
                    <a:pt x="2274862" y="373100"/>
                  </a:lnTo>
                  <a:lnTo>
                    <a:pt x="2247735" y="333171"/>
                  </a:lnTo>
                  <a:lnTo>
                    <a:pt x="2247735" y="391528"/>
                  </a:lnTo>
                  <a:lnTo>
                    <a:pt x="2003640" y="557339"/>
                  </a:lnTo>
                  <a:lnTo>
                    <a:pt x="1976526" y="517423"/>
                  </a:lnTo>
                  <a:lnTo>
                    <a:pt x="1976526" y="575754"/>
                  </a:lnTo>
                  <a:lnTo>
                    <a:pt x="1732432" y="741565"/>
                  </a:lnTo>
                  <a:lnTo>
                    <a:pt x="1705305" y="701636"/>
                  </a:lnTo>
                  <a:lnTo>
                    <a:pt x="1705305" y="759993"/>
                  </a:lnTo>
                  <a:lnTo>
                    <a:pt x="1461211" y="925804"/>
                  </a:lnTo>
                  <a:lnTo>
                    <a:pt x="1434084" y="885875"/>
                  </a:lnTo>
                  <a:lnTo>
                    <a:pt x="1434084" y="944219"/>
                  </a:lnTo>
                  <a:lnTo>
                    <a:pt x="1189990" y="1110030"/>
                  </a:lnTo>
                  <a:lnTo>
                    <a:pt x="1162875" y="1070114"/>
                  </a:lnTo>
                  <a:lnTo>
                    <a:pt x="1162875" y="1128445"/>
                  </a:lnTo>
                  <a:lnTo>
                    <a:pt x="918768" y="1294257"/>
                  </a:lnTo>
                  <a:lnTo>
                    <a:pt x="752957" y="1050150"/>
                  </a:lnTo>
                  <a:lnTo>
                    <a:pt x="997064" y="884351"/>
                  </a:lnTo>
                  <a:lnTo>
                    <a:pt x="1162875" y="1128445"/>
                  </a:lnTo>
                  <a:lnTo>
                    <a:pt x="1162875" y="1070114"/>
                  </a:lnTo>
                  <a:lnTo>
                    <a:pt x="1024178" y="865924"/>
                  </a:lnTo>
                  <a:lnTo>
                    <a:pt x="1268272" y="700125"/>
                  </a:lnTo>
                  <a:lnTo>
                    <a:pt x="1434084" y="944219"/>
                  </a:lnTo>
                  <a:lnTo>
                    <a:pt x="1434084" y="885875"/>
                  </a:lnTo>
                  <a:lnTo>
                    <a:pt x="1295400" y="681697"/>
                  </a:lnTo>
                  <a:lnTo>
                    <a:pt x="1539506" y="515886"/>
                  </a:lnTo>
                  <a:lnTo>
                    <a:pt x="1705305" y="759993"/>
                  </a:lnTo>
                  <a:lnTo>
                    <a:pt x="1705305" y="701636"/>
                  </a:lnTo>
                  <a:lnTo>
                    <a:pt x="1566621" y="497459"/>
                  </a:lnTo>
                  <a:lnTo>
                    <a:pt x="1810715" y="331660"/>
                  </a:lnTo>
                  <a:lnTo>
                    <a:pt x="1976526" y="575754"/>
                  </a:lnTo>
                  <a:lnTo>
                    <a:pt x="1976526" y="517423"/>
                  </a:lnTo>
                  <a:lnTo>
                    <a:pt x="1837842" y="313232"/>
                  </a:lnTo>
                  <a:lnTo>
                    <a:pt x="2081923" y="147434"/>
                  </a:lnTo>
                  <a:lnTo>
                    <a:pt x="2247735" y="391528"/>
                  </a:lnTo>
                  <a:lnTo>
                    <a:pt x="2247735" y="333171"/>
                  </a:lnTo>
                  <a:lnTo>
                    <a:pt x="2109051" y="129006"/>
                  </a:lnTo>
                  <a:lnTo>
                    <a:pt x="2298966" y="0"/>
                  </a:lnTo>
                  <a:lnTo>
                    <a:pt x="2240623" y="0"/>
                  </a:lnTo>
                  <a:lnTo>
                    <a:pt x="2090635" y="101892"/>
                  </a:lnTo>
                  <a:lnTo>
                    <a:pt x="2021433" y="0"/>
                  </a:lnTo>
                  <a:lnTo>
                    <a:pt x="1981796" y="0"/>
                  </a:lnTo>
                  <a:lnTo>
                    <a:pt x="2063508" y="120307"/>
                  </a:lnTo>
                  <a:lnTo>
                    <a:pt x="1819414" y="286118"/>
                  </a:lnTo>
                  <a:lnTo>
                    <a:pt x="1792287" y="246189"/>
                  </a:lnTo>
                  <a:lnTo>
                    <a:pt x="1792287" y="304533"/>
                  </a:lnTo>
                  <a:lnTo>
                    <a:pt x="1548193" y="470344"/>
                  </a:lnTo>
                  <a:lnTo>
                    <a:pt x="1521079" y="430428"/>
                  </a:lnTo>
                  <a:lnTo>
                    <a:pt x="1521079" y="488759"/>
                  </a:lnTo>
                  <a:lnTo>
                    <a:pt x="1276972" y="654570"/>
                  </a:lnTo>
                  <a:lnTo>
                    <a:pt x="1249857" y="614654"/>
                  </a:lnTo>
                  <a:lnTo>
                    <a:pt x="1249857" y="672998"/>
                  </a:lnTo>
                  <a:lnTo>
                    <a:pt x="1005763" y="838809"/>
                  </a:lnTo>
                  <a:lnTo>
                    <a:pt x="978636" y="798880"/>
                  </a:lnTo>
                  <a:lnTo>
                    <a:pt x="978636" y="857224"/>
                  </a:lnTo>
                  <a:lnTo>
                    <a:pt x="734542" y="1023035"/>
                  </a:lnTo>
                  <a:lnTo>
                    <a:pt x="568731" y="778941"/>
                  </a:lnTo>
                  <a:lnTo>
                    <a:pt x="812838" y="613130"/>
                  </a:lnTo>
                  <a:lnTo>
                    <a:pt x="978636" y="857224"/>
                  </a:lnTo>
                  <a:lnTo>
                    <a:pt x="978636" y="798880"/>
                  </a:lnTo>
                  <a:lnTo>
                    <a:pt x="839952" y="594702"/>
                  </a:lnTo>
                  <a:lnTo>
                    <a:pt x="1084046" y="428904"/>
                  </a:lnTo>
                  <a:lnTo>
                    <a:pt x="1249857" y="672998"/>
                  </a:lnTo>
                  <a:lnTo>
                    <a:pt x="1249857" y="614654"/>
                  </a:lnTo>
                  <a:lnTo>
                    <a:pt x="1111173" y="410476"/>
                  </a:lnTo>
                  <a:lnTo>
                    <a:pt x="1355267" y="244665"/>
                  </a:lnTo>
                  <a:lnTo>
                    <a:pt x="1521079" y="488759"/>
                  </a:lnTo>
                  <a:lnTo>
                    <a:pt x="1521079" y="430428"/>
                  </a:lnTo>
                  <a:lnTo>
                    <a:pt x="1382395" y="226250"/>
                  </a:lnTo>
                  <a:lnTo>
                    <a:pt x="1626489" y="60439"/>
                  </a:lnTo>
                  <a:lnTo>
                    <a:pt x="1792287" y="304533"/>
                  </a:lnTo>
                  <a:lnTo>
                    <a:pt x="1792287" y="246189"/>
                  </a:lnTo>
                  <a:lnTo>
                    <a:pt x="1653603" y="42011"/>
                  </a:lnTo>
                  <a:lnTo>
                    <a:pt x="1715452" y="0"/>
                  </a:lnTo>
                  <a:lnTo>
                    <a:pt x="1657108" y="0"/>
                  </a:lnTo>
                  <a:lnTo>
                    <a:pt x="1635188" y="14897"/>
                  </a:lnTo>
                  <a:lnTo>
                    <a:pt x="1625079" y="0"/>
                  </a:lnTo>
                  <a:lnTo>
                    <a:pt x="1585442" y="0"/>
                  </a:lnTo>
                  <a:lnTo>
                    <a:pt x="1608061" y="33312"/>
                  </a:lnTo>
                  <a:lnTo>
                    <a:pt x="1363967" y="199123"/>
                  </a:lnTo>
                  <a:lnTo>
                    <a:pt x="1228725" y="0"/>
                  </a:lnTo>
                  <a:lnTo>
                    <a:pt x="1189088" y="0"/>
                  </a:lnTo>
                  <a:lnTo>
                    <a:pt x="1336840" y="217538"/>
                  </a:lnTo>
                  <a:lnTo>
                    <a:pt x="1092746" y="383349"/>
                  </a:lnTo>
                  <a:lnTo>
                    <a:pt x="1065618" y="343420"/>
                  </a:lnTo>
                  <a:lnTo>
                    <a:pt x="1065618" y="401777"/>
                  </a:lnTo>
                  <a:lnTo>
                    <a:pt x="821537" y="567575"/>
                  </a:lnTo>
                  <a:lnTo>
                    <a:pt x="794410" y="527646"/>
                  </a:lnTo>
                  <a:lnTo>
                    <a:pt x="794410" y="586003"/>
                  </a:lnTo>
                  <a:lnTo>
                    <a:pt x="550303" y="751814"/>
                  </a:lnTo>
                  <a:lnTo>
                    <a:pt x="384505" y="507720"/>
                  </a:lnTo>
                  <a:lnTo>
                    <a:pt x="628599" y="341909"/>
                  </a:lnTo>
                  <a:lnTo>
                    <a:pt x="794410" y="586003"/>
                  </a:lnTo>
                  <a:lnTo>
                    <a:pt x="794410" y="527646"/>
                  </a:lnTo>
                  <a:lnTo>
                    <a:pt x="655726" y="323481"/>
                  </a:lnTo>
                  <a:lnTo>
                    <a:pt x="899820" y="157683"/>
                  </a:lnTo>
                  <a:lnTo>
                    <a:pt x="1065618" y="401777"/>
                  </a:lnTo>
                  <a:lnTo>
                    <a:pt x="1065618" y="343420"/>
                  </a:lnTo>
                  <a:lnTo>
                    <a:pt x="926934" y="139255"/>
                  </a:lnTo>
                  <a:lnTo>
                    <a:pt x="1131938" y="0"/>
                  </a:lnTo>
                  <a:lnTo>
                    <a:pt x="1073594" y="0"/>
                  </a:lnTo>
                  <a:lnTo>
                    <a:pt x="908519" y="112141"/>
                  </a:lnTo>
                  <a:lnTo>
                    <a:pt x="832358" y="0"/>
                  </a:lnTo>
                  <a:lnTo>
                    <a:pt x="792721" y="0"/>
                  </a:lnTo>
                  <a:lnTo>
                    <a:pt x="881392" y="130556"/>
                  </a:lnTo>
                  <a:lnTo>
                    <a:pt x="637298" y="296367"/>
                  </a:lnTo>
                  <a:lnTo>
                    <a:pt x="610184" y="256451"/>
                  </a:lnTo>
                  <a:lnTo>
                    <a:pt x="610184" y="314782"/>
                  </a:lnTo>
                  <a:lnTo>
                    <a:pt x="366077" y="480593"/>
                  </a:lnTo>
                  <a:lnTo>
                    <a:pt x="200266" y="236499"/>
                  </a:lnTo>
                  <a:lnTo>
                    <a:pt x="444373" y="70688"/>
                  </a:lnTo>
                  <a:lnTo>
                    <a:pt x="610184" y="314782"/>
                  </a:lnTo>
                  <a:lnTo>
                    <a:pt x="610184" y="256451"/>
                  </a:lnTo>
                  <a:lnTo>
                    <a:pt x="471500" y="52260"/>
                  </a:lnTo>
                  <a:lnTo>
                    <a:pt x="548436" y="0"/>
                  </a:lnTo>
                  <a:lnTo>
                    <a:pt x="490080" y="0"/>
                  </a:lnTo>
                  <a:lnTo>
                    <a:pt x="453072" y="25146"/>
                  </a:lnTo>
                  <a:lnTo>
                    <a:pt x="436003" y="0"/>
                  </a:lnTo>
                  <a:lnTo>
                    <a:pt x="396367" y="0"/>
                  </a:lnTo>
                  <a:lnTo>
                    <a:pt x="425945" y="43561"/>
                  </a:lnTo>
                  <a:lnTo>
                    <a:pt x="181851" y="209372"/>
                  </a:lnTo>
                  <a:lnTo>
                    <a:pt x="39636" y="0"/>
                  </a:lnTo>
                  <a:lnTo>
                    <a:pt x="0" y="0"/>
                  </a:lnTo>
                  <a:lnTo>
                    <a:pt x="2383917" y="3509543"/>
                  </a:lnTo>
                  <a:lnTo>
                    <a:pt x="5683707" y="1268107"/>
                  </a:lnTo>
                  <a:lnTo>
                    <a:pt x="5683707" y="1228471"/>
                  </a:lnTo>
                  <a:lnTo>
                    <a:pt x="5647233" y="1253248"/>
                  </a:lnTo>
                  <a:lnTo>
                    <a:pt x="5620105" y="1213319"/>
                  </a:lnTo>
                  <a:lnTo>
                    <a:pt x="5620105" y="1271676"/>
                  </a:lnTo>
                  <a:lnTo>
                    <a:pt x="5376011" y="1437474"/>
                  </a:lnTo>
                  <a:lnTo>
                    <a:pt x="5348884" y="1397546"/>
                  </a:lnTo>
                  <a:lnTo>
                    <a:pt x="5348884" y="1455902"/>
                  </a:lnTo>
                  <a:lnTo>
                    <a:pt x="5104790" y="1621713"/>
                  </a:lnTo>
                  <a:lnTo>
                    <a:pt x="5077676" y="1581797"/>
                  </a:lnTo>
                  <a:lnTo>
                    <a:pt x="5077676" y="1640128"/>
                  </a:lnTo>
                  <a:lnTo>
                    <a:pt x="4833569" y="1805940"/>
                  </a:lnTo>
                  <a:lnTo>
                    <a:pt x="4806454" y="1766023"/>
                  </a:lnTo>
                  <a:lnTo>
                    <a:pt x="4806454" y="1824367"/>
                  </a:lnTo>
                  <a:lnTo>
                    <a:pt x="4562348" y="1990178"/>
                  </a:lnTo>
                  <a:lnTo>
                    <a:pt x="4535233" y="1950262"/>
                  </a:lnTo>
                  <a:lnTo>
                    <a:pt x="4535233" y="2008593"/>
                  </a:lnTo>
                  <a:lnTo>
                    <a:pt x="4291139" y="2174405"/>
                  </a:lnTo>
                  <a:lnTo>
                    <a:pt x="4264012" y="2134476"/>
                  </a:lnTo>
                  <a:lnTo>
                    <a:pt x="4264012" y="2192820"/>
                  </a:lnTo>
                  <a:lnTo>
                    <a:pt x="4019918" y="2358631"/>
                  </a:lnTo>
                  <a:lnTo>
                    <a:pt x="3992791" y="2318702"/>
                  </a:lnTo>
                  <a:lnTo>
                    <a:pt x="3992791" y="2377059"/>
                  </a:lnTo>
                  <a:lnTo>
                    <a:pt x="3748697" y="2542857"/>
                  </a:lnTo>
                  <a:lnTo>
                    <a:pt x="3721570" y="2502928"/>
                  </a:lnTo>
                  <a:lnTo>
                    <a:pt x="3721570" y="2561285"/>
                  </a:lnTo>
                  <a:lnTo>
                    <a:pt x="3477476" y="2727096"/>
                  </a:lnTo>
                  <a:lnTo>
                    <a:pt x="3450361" y="2687180"/>
                  </a:lnTo>
                  <a:lnTo>
                    <a:pt x="3450361" y="2745511"/>
                  </a:lnTo>
                  <a:lnTo>
                    <a:pt x="3206254" y="2911322"/>
                  </a:lnTo>
                  <a:lnTo>
                    <a:pt x="3179140" y="2871406"/>
                  </a:lnTo>
                  <a:lnTo>
                    <a:pt x="3179140" y="2929737"/>
                  </a:lnTo>
                  <a:lnTo>
                    <a:pt x="2935046" y="3095548"/>
                  </a:lnTo>
                  <a:lnTo>
                    <a:pt x="2907919" y="3055620"/>
                  </a:lnTo>
                  <a:lnTo>
                    <a:pt x="2907919" y="3113976"/>
                  </a:lnTo>
                  <a:lnTo>
                    <a:pt x="2663825" y="3279775"/>
                  </a:lnTo>
                  <a:lnTo>
                    <a:pt x="2636697" y="3239846"/>
                  </a:lnTo>
                  <a:lnTo>
                    <a:pt x="2636697" y="3298202"/>
                  </a:lnTo>
                  <a:lnTo>
                    <a:pt x="2392616" y="3464001"/>
                  </a:lnTo>
                  <a:lnTo>
                    <a:pt x="2226805" y="3219907"/>
                  </a:lnTo>
                  <a:lnTo>
                    <a:pt x="2470899" y="3054096"/>
                  </a:lnTo>
                  <a:lnTo>
                    <a:pt x="2636697" y="3298202"/>
                  </a:lnTo>
                  <a:lnTo>
                    <a:pt x="2636697" y="3239846"/>
                  </a:lnTo>
                  <a:lnTo>
                    <a:pt x="2498026" y="3035668"/>
                  </a:lnTo>
                  <a:lnTo>
                    <a:pt x="2742107" y="2869869"/>
                  </a:lnTo>
                  <a:lnTo>
                    <a:pt x="2907919" y="3113976"/>
                  </a:lnTo>
                  <a:lnTo>
                    <a:pt x="2907919" y="3055620"/>
                  </a:lnTo>
                  <a:lnTo>
                    <a:pt x="2769235" y="2851442"/>
                  </a:lnTo>
                  <a:lnTo>
                    <a:pt x="3013329" y="2685643"/>
                  </a:lnTo>
                  <a:lnTo>
                    <a:pt x="3179140" y="2929737"/>
                  </a:lnTo>
                  <a:lnTo>
                    <a:pt x="3179140" y="2871406"/>
                  </a:lnTo>
                  <a:lnTo>
                    <a:pt x="3040443" y="2667216"/>
                  </a:lnTo>
                  <a:lnTo>
                    <a:pt x="3284550" y="2501404"/>
                  </a:lnTo>
                  <a:lnTo>
                    <a:pt x="3450361" y="2745511"/>
                  </a:lnTo>
                  <a:lnTo>
                    <a:pt x="3450361" y="2687180"/>
                  </a:lnTo>
                  <a:lnTo>
                    <a:pt x="3311664" y="2482989"/>
                  </a:lnTo>
                  <a:lnTo>
                    <a:pt x="3555758" y="2317178"/>
                  </a:lnTo>
                  <a:lnTo>
                    <a:pt x="3721570" y="2561285"/>
                  </a:lnTo>
                  <a:lnTo>
                    <a:pt x="3721570" y="2502928"/>
                  </a:lnTo>
                  <a:lnTo>
                    <a:pt x="3582886" y="2298750"/>
                  </a:lnTo>
                  <a:lnTo>
                    <a:pt x="3826980" y="2132952"/>
                  </a:lnTo>
                  <a:lnTo>
                    <a:pt x="3992791" y="2377059"/>
                  </a:lnTo>
                  <a:lnTo>
                    <a:pt x="3992791" y="2318702"/>
                  </a:lnTo>
                  <a:lnTo>
                    <a:pt x="3854107" y="2114524"/>
                  </a:lnTo>
                  <a:lnTo>
                    <a:pt x="4098201" y="1948713"/>
                  </a:lnTo>
                  <a:lnTo>
                    <a:pt x="4264012" y="2192820"/>
                  </a:lnTo>
                  <a:lnTo>
                    <a:pt x="4264012" y="2134476"/>
                  </a:lnTo>
                  <a:lnTo>
                    <a:pt x="4125328" y="1930298"/>
                  </a:lnTo>
                  <a:lnTo>
                    <a:pt x="4369422" y="1764487"/>
                  </a:lnTo>
                  <a:lnTo>
                    <a:pt x="4535233" y="2008593"/>
                  </a:lnTo>
                  <a:lnTo>
                    <a:pt x="4535233" y="1950262"/>
                  </a:lnTo>
                  <a:lnTo>
                    <a:pt x="4396537" y="1746072"/>
                  </a:lnTo>
                  <a:lnTo>
                    <a:pt x="4640643" y="1580261"/>
                  </a:lnTo>
                  <a:lnTo>
                    <a:pt x="4806454" y="1824367"/>
                  </a:lnTo>
                  <a:lnTo>
                    <a:pt x="4806454" y="1766023"/>
                  </a:lnTo>
                  <a:lnTo>
                    <a:pt x="4667770" y="1561846"/>
                  </a:lnTo>
                  <a:lnTo>
                    <a:pt x="4911864" y="1396034"/>
                  </a:lnTo>
                  <a:lnTo>
                    <a:pt x="5077676" y="1640128"/>
                  </a:lnTo>
                  <a:lnTo>
                    <a:pt x="5077676" y="1581797"/>
                  </a:lnTo>
                  <a:lnTo>
                    <a:pt x="4938992" y="1377619"/>
                  </a:lnTo>
                  <a:lnTo>
                    <a:pt x="5183086" y="1211808"/>
                  </a:lnTo>
                  <a:lnTo>
                    <a:pt x="5348884" y="1455902"/>
                  </a:lnTo>
                  <a:lnTo>
                    <a:pt x="5348884" y="1397546"/>
                  </a:lnTo>
                  <a:lnTo>
                    <a:pt x="5210213" y="1193393"/>
                  </a:lnTo>
                  <a:lnTo>
                    <a:pt x="5454307" y="1027582"/>
                  </a:lnTo>
                  <a:lnTo>
                    <a:pt x="5620105" y="1271676"/>
                  </a:lnTo>
                  <a:lnTo>
                    <a:pt x="5620105" y="1213319"/>
                  </a:lnTo>
                  <a:lnTo>
                    <a:pt x="5481434" y="1009154"/>
                  </a:lnTo>
                  <a:lnTo>
                    <a:pt x="5683707" y="871753"/>
                  </a:lnTo>
                  <a:lnTo>
                    <a:pt x="5683707" y="832116"/>
                  </a:lnTo>
                  <a:lnTo>
                    <a:pt x="5463006" y="982027"/>
                  </a:lnTo>
                  <a:lnTo>
                    <a:pt x="5435879" y="942098"/>
                  </a:lnTo>
                  <a:lnTo>
                    <a:pt x="5435879" y="1000455"/>
                  </a:lnTo>
                  <a:lnTo>
                    <a:pt x="5191785" y="1166266"/>
                  </a:lnTo>
                  <a:lnTo>
                    <a:pt x="5164658" y="1126337"/>
                  </a:lnTo>
                  <a:lnTo>
                    <a:pt x="5164658" y="1184681"/>
                  </a:lnTo>
                  <a:lnTo>
                    <a:pt x="4920564" y="1350492"/>
                  </a:lnTo>
                  <a:lnTo>
                    <a:pt x="4893449" y="1310576"/>
                  </a:lnTo>
                  <a:lnTo>
                    <a:pt x="4893449" y="1368907"/>
                  </a:lnTo>
                  <a:lnTo>
                    <a:pt x="4649343" y="1534718"/>
                  </a:lnTo>
                  <a:lnTo>
                    <a:pt x="4622228" y="1494802"/>
                  </a:lnTo>
                  <a:lnTo>
                    <a:pt x="4622228" y="1553146"/>
                  </a:lnTo>
                  <a:lnTo>
                    <a:pt x="4378122" y="1718957"/>
                  </a:lnTo>
                  <a:lnTo>
                    <a:pt x="4351007" y="1679041"/>
                  </a:lnTo>
                  <a:lnTo>
                    <a:pt x="4351007" y="1737372"/>
                  </a:lnTo>
                  <a:lnTo>
                    <a:pt x="4106913" y="1903183"/>
                  </a:lnTo>
                  <a:lnTo>
                    <a:pt x="4079786" y="1863255"/>
                  </a:lnTo>
                  <a:lnTo>
                    <a:pt x="4079786" y="1921598"/>
                  </a:lnTo>
                  <a:lnTo>
                    <a:pt x="3835692" y="2087410"/>
                  </a:lnTo>
                  <a:lnTo>
                    <a:pt x="3808565" y="2047481"/>
                  </a:lnTo>
                  <a:lnTo>
                    <a:pt x="3808565" y="2105837"/>
                  </a:lnTo>
                  <a:lnTo>
                    <a:pt x="3564471" y="2271636"/>
                  </a:lnTo>
                  <a:lnTo>
                    <a:pt x="3537343" y="2231707"/>
                  </a:lnTo>
                  <a:lnTo>
                    <a:pt x="3537343" y="2290064"/>
                  </a:lnTo>
                  <a:lnTo>
                    <a:pt x="3293249" y="2455875"/>
                  </a:lnTo>
                  <a:lnTo>
                    <a:pt x="3266135" y="2415959"/>
                  </a:lnTo>
                  <a:lnTo>
                    <a:pt x="3266135" y="2474290"/>
                  </a:lnTo>
                  <a:lnTo>
                    <a:pt x="3022028" y="2640101"/>
                  </a:lnTo>
                  <a:lnTo>
                    <a:pt x="2994914" y="2600185"/>
                  </a:lnTo>
                  <a:lnTo>
                    <a:pt x="2994914" y="2658529"/>
                  </a:lnTo>
                  <a:lnTo>
                    <a:pt x="2750820" y="2824327"/>
                  </a:lnTo>
                  <a:lnTo>
                    <a:pt x="2723692" y="2784398"/>
                  </a:lnTo>
                  <a:lnTo>
                    <a:pt x="2723692" y="2842755"/>
                  </a:lnTo>
                  <a:lnTo>
                    <a:pt x="2479598" y="3008553"/>
                  </a:lnTo>
                  <a:lnTo>
                    <a:pt x="2452471" y="2968625"/>
                  </a:lnTo>
                  <a:lnTo>
                    <a:pt x="2452471" y="3026981"/>
                  </a:lnTo>
                  <a:lnTo>
                    <a:pt x="2208377" y="3192780"/>
                  </a:lnTo>
                  <a:lnTo>
                    <a:pt x="2042566" y="2948686"/>
                  </a:lnTo>
                  <a:lnTo>
                    <a:pt x="2286660" y="2782887"/>
                  </a:lnTo>
                  <a:lnTo>
                    <a:pt x="2452471" y="3026981"/>
                  </a:lnTo>
                  <a:lnTo>
                    <a:pt x="2452471" y="2968625"/>
                  </a:lnTo>
                  <a:lnTo>
                    <a:pt x="2313787" y="2764459"/>
                  </a:lnTo>
                  <a:lnTo>
                    <a:pt x="2557881" y="2598648"/>
                  </a:lnTo>
                  <a:lnTo>
                    <a:pt x="2723692" y="2842755"/>
                  </a:lnTo>
                  <a:lnTo>
                    <a:pt x="2723692" y="2784398"/>
                  </a:lnTo>
                  <a:lnTo>
                    <a:pt x="2585008" y="2580233"/>
                  </a:lnTo>
                  <a:lnTo>
                    <a:pt x="2829102" y="2414422"/>
                  </a:lnTo>
                  <a:lnTo>
                    <a:pt x="2994914" y="2658529"/>
                  </a:lnTo>
                  <a:lnTo>
                    <a:pt x="2994914" y="2600185"/>
                  </a:lnTo>
                  <a:lnTo>
                    <a:pt x="2856217" y="2395994"/>
                  </a:lnTo>
                  <a:lnTo>
                    <a:pt x="3100324" y="2230183"/>
                  </a:lnTo>
                  <a:lnTo>
                    <a:pt x="3266135" y="2474290"/>
                  </a:lnTo>
                  <a:lnTo>
                    <a:pt x="3266135" y="2415959"/>
                  </a:lnTo>
                  <a:lnTo>
                    <a:pt x="3127438" y="2211768"/>
                  </a:lnTo>
                  <a:lnTo>
                    <a:pt x="3371532" y="2045957"/>
                  </a:lnTo>
                  <a:lnTo>
                    <a:pt x="3537343" y="2290064"/>
                  </a:lnTo>
                  <a:lnTo>
                    <a:pt x="3537343" y="2231707"/>
                  </a:lnTo>
                  <a:lnTo>
                    <a:pt x="3398659" y="2027542"/>
                  </a:lnTo>
                  <a:lnTo>
                    <a:pt x="3642753" y="1861731"/>
                  </a:lnTo>
                  <a:lnTo>
                    <a:pt x="3808565" y="2105837"/>
                  </a:lnTo>
                  <a:lnTo>
                    <a:pt x="3808565" y="2047481"/>
                  </a:lnTo>
                  <a:lnTo>
                    <a:pt x="3669881" y="1843303"/>
                  </a:lnTo>
                  <a:lnTo>
                    <a:pt x="3913975" y="1677504"/>
                  </a:lnTo>
                  <a:lnTo>
                    <a:pt x="4079786" y="1921598"/>
                  </a:lnTo>
                  <a:lnTo>
                    <a:pt x="4079786" y="1863255"/>
                  </a:lnTo>
                  <a:lnTo>
                    <a:pt x="3941102" y="1659077"/>
                  </a:lnTo>
                  <a:lnTo>
                    <a:pt x="4185196" y="1493266"/>
                  </a:lnTo>
                  <a:lnTo>
                    <a:pt x="4351007" y="1737372"/>
                  </a:lnTo>
                  <a:lnTo>
                    <a:pt x="4351007" y="1679041"/>
                  </a:lnTo>
                  <a:lnTo>
                    <a:pt x="4212310" y="1474851"/>
                  </a:lnTo>
                  <a:lnTo>
                    <a:pt x="4456417" y="1309039"/>
                  </a:lnTo>
                  <a:lnTo>
                    <a:pt x="4622228" y="1553146"/>
                  </a:lnTo>
                  <a:lnTo>
                    <a:pt x="4622228" y="1494802"/>
                  </a:lnTo>
                  <a:lnTo>
                    <a:pt x="4483544" y="1290624"/>
                  </a:lnTo>
                  <a:lnTo>
                    <a:pt x="4727638" y="1124813"/>
                  </a:lnTo>
                  <a:lnTo>
                    <a:pt x="4893449" y="1368907"/>
                  </a:lnTo>
                  <a:lnTo>
                    <a:pt x="4893449" y="1310576"/>
                  </a:lnTo>
                  <a:lnTo>
                    <a:pt x="4754765" y="1106398"/>
                  </a:lnTo>
                  <a:lnTo>
                    <a:pt x="4998859" y="940587"/>
                  </a:lnTo>
                  <a:lnTo>
                    <a:pt x="5164658" y="1184681"/>
                  </a:lnTo>
                  <a:lnTo>
                    <a:pt x="5164658" y="1126337"/>
                  </a:lnTo>
                  <a:lnTo>
                    <a:pt x="5025987" y="922172"/>
                  </a:lnTo>
                  <a:lnTo>
                    <a:pt x="5270081" y="756361"/>
                  </a:lnTo>
                  <a:lnTo>
                    <a:pt x="5435879" y="1000455"/>
                  </a:lnTo>
                  <a:lnTo>
                    <a:pt x="5435879" y="942098"/>
                  </a:lnTo>
                  <a:lnTo>
                    <a:pt x="5297195" y="737933"/>
                  </a:lnTo>
                  <a:lnTo>
                    <a:pt x="5541302" y="572122"/>
                  </a:lnTo>
                  <a:lnTo>
                    <a:pt x="5683707" y="781761"/>
                  </a:lnTo>
                  <a:lnTo>
                    <a:pt x="5683707" y="723417"/>
                  </a:lnTo>
                  <a:lnTo>
                    <a:pt x="5568416" y="553707"/>
                  </a:lnTo>
                  <a:lnTo>
                    <a:pt x="5683707" y="475386"/>
                  </a:lnTo>
                  <a:lnTo>
                    <a:pt x="5683707" y="435762"/>
                  </a:lnTo>
                  <a:lnTo>
                    <a:pt x="5550001" y="526592"/>
                  </a:lnTo>
                  <a:lnTo>
                    <a:pt x="5522874" y="486664"/>
                  </a:lnTo>
                  <a:lnTo>
                    <a:pt x="5522874" y="545007"/>
                  </a:lnTo>
                  <a:lnTo>
                    <a:pt x="5278780" y="710819"/>
                  </a:lnTo>
                  <a:lnTo>
                    <a:pt x="5251653" y="670890"/>
                  </a:lnTo>
                  <a:lnTo>
                    <a:pt x="5251653" y="729234"/>
                  </a:lnTo>
                  <a:lnTo>
                    <a:pt x="5007559" y="895045"/>
                  </a:lnTo>
                  <a:lnTo>
                    <a:pt x="4980432" y="855116"/>
                  </a:lnTo>
                  <a:lnTo>
                    <a:pt x="4980432" y="913460"/>
                  </a:lnTo>
                  <a:lnTo>
                    <a:pt x="4736338" y="1079271"/>
                  </a:lnTo>
                  <a:lnTo>
                    <a:pt x="4709211" y="1039342"/>
                  </a:lnTo>
                  <a:lnTo>
                    <a:pt x="4709211" y="1097686"/>
                  </a:lnTo>
                  <a:lnTo>
                    <a:pt x="4465117" y="1263497"/>
                  </a:lnTo>
                  <a:lnTo>
                    <a:pt x="4437989" y="1223568"/>
                  </a:lnTo>
                  <a:lnTo>
                    <a:pt x="4437989" y="1281912"/>
                  </a:lnTo>
                  <a:lnTo>
                    <a:pt x="4193883" y="1447723"/>
                  </a:lnTo>
                  <a:lnTo>
                    <a:pt x="4166768" y="1407807"/>
                  </a:lnTo>
                  <a:lnTo>
                    <a:pt x="4166768" y="1466138"/>
                  </a:lnTo>
                  <a:lnTo>
                    <a:pt x="3922674" y="1631950"/>
                  </a:lnTo>
                  <a:lnTo>
                    <a:pt x="3895547" y="1592021"/>
                  </a:lnTo>
                  <a:lnTo>
                    <a:pt x="3895547" y="1650377"/>
                  </a:lnTo>
                  <a:lnTo>
                    <a:pt x="3651453" y="1816188"/>
                  </a:lnTo>
                  <a:lnTo>
                    <a:pt x="3624326" y="1776260"/>
                  </a:lnTo>
                  <a:lnTo>
                    <a:pt x="3624326" y="1834603"/>
                  </a:lnTo>
                  <a:lnTo>
                    <a:pt x="3380232" y="2000415"/>
                  </a:lnTo>
                  <a:lnTo>
                    <a:pt x="3353104" y="1960486"/>
                  </a:lnTo>
                  <a:lnTo>
                    <a:pt x="3353104" y="2018842"/>
                  </a:lnTo>
                  <a:lnTo>
                    <a:pt x="3109010" y="2184654"/>
                  </a:lnTo>
                  <a:lnTo>
                    <a:pt x="3081896" y="2144738"/>
                  </a:lnTo>
                  <a:lnTo>
                    <a:pt x="3081896" y="2203069"/>
                  </a:lnTo>
                  <a:lnTo>
                    <a:pt x="2837802" y="2368880"/>
                  </a:lnTo>
                  <a:lnTo>
                    <a:pt x="2810675" y="2328951"/>
                  </a:lnTo>
                  <a:lnTo>
                    <a:pt x="2810675" y="2387295"/>
                  </a:lnTo>
                  <a:lnTo>
                    <a:pt x="2566581" y="2553106"/>
                  </a:lnTo>
                  <a:lnTo>
                    <a:pt x="2539454" y="2513177"/>
                  </a:lnTo>
                  <a:lnTo>
                    <a:pt x="2539454" y="2571534"/>
                  </a:lnTo>
                  <a:lnTo>
                    <a:pt x="2295372" y="2737332"/>
                  </a:lnTo>
                  <a:lnTo>
                    <a:pt x="2268245" y="2697403"/>
                  </a:lnTo>
                  <a:lnTo>
                    <a:pt x="2268245" y="2755760"/>
                  </a:lnTo>
                  <a:lnTo>
                    <a:pt x="2024151" y="2921571"/>
                  </a:lnTo>
                  <a:lnTo>
                    <a:pt x="1858340" y="2677464"/>
                  </a:lnTo>
                  <a:lnTo>
                    <a:pt x="2102434" y="2511666"/>
                  </a:lnTo>
                  <a:lnTo>
                    <a:pt x="2268245" y="2755760"/>
                  </a:lnTo>
                  <a:lnTo>
                    <a:pt x="2268245" y="2697403"/>
                  </a:lnTo>
                  <a:lnTo>
                    <a:pt x="2129561" y="2493238"/>
                  </a:lnTo>
                  <a:lnTo>
                    <a:pt x="2373655" y="2327440"/>
                  </a:lnTo>
                  <a:lnTo>
                    <a:pt x="2539454" y="2571534"/>
                  </a:lnTo>
                  <a:lnTo>
                    <a:pt x="2539454" y="2513177"/>
                  </a:lnTo>
                  <a:lnTo>
                    <a:pt x="2400782" y="2309012"/>
                  </a:lnTo>
                  <a:lnTo>
                    <a:pt x="2644876" y="2143201"/>
                  </a:lnTo>
                  <a:lnTo>
                    <a:pt x="2810675" y="2387295"/>
                  </a:lnTo>
                  <a:lnTo>
                    <a:pt x="2810675" y="2328951"/>
                  </a:lnTo>
                  <a:lnTo>
                    <a:pt x="2671991" y="2124786"/>
                  </a:lnTo>
                  <a:lnTo>
                    <a:pt x="2916097" y="1958975"/>
                  </a:lnTo>
                  <a:lnTo>
                    <a:pt x="3081896" y="2203069"/>
                  </a:lnTo>
                  <a:lnTo>
                    <a:pt x="3081896" y="2144738"/>
                  </a:lnTo>
                  <a:lnTo>
                    <a:pt x="2943212" y="1940560"/>
                  </a:lnTo>
                  <a:lnTo>
                    <a:pt x="3187306" y="1774748"/>
                  </a:lnTo>
                  <a:lnTo>
                    <a:pt x="3353104" y="2018842"/>
                  </a:lnTo>
                  <a:lnTo>
                    <a:pt x="3353104" y="1960486"/>
                  </a:lnTo>
                  <a:lnTo>
                    <a:pt x="3214433" y="1756321"/>
                  </a:lnTo>
                  <a:lnTo>
                    <a:pt x="3458527" y="1590522"/>
                  </a:lnTo>
                  <a:lnTo>
                    <a:pt x="3624326" y="1834603"/>
                  </a:lnTo>
                  <a:lnTo>
                    <a:pt x="3624326" y="1776260"/>
                  </a:lnTo>
                  <a:lnTo>
                    <a:pt x="3485654" y="1572094"/>
                  </a:lnTo>
                  <a:lnTo>
                    <a:pt x="3729748" y="1406283"/>
                  </a:lnTo>
                  <a:lnTo>
                    <a:pt x="3895547" y="1650377"/>
                  </a:lnTo>
                  <a:lnTo>
                    <a:pt x="3895547" y="1592021"/>
                  </a:lnTo>
                  <a:lnTo>
                    <a:pt x="3756876" y="1387868"/>
                  </a:lnTo>
                  <a:lnTo>
                    <a:pt x="4000970" y="1222057"/>
                  </a:lnTo>
                  <a:lnTo>
                    <a:pt x="4166768" y="1466138"/>
                  </a:lnTo>
                  <a:lnTo>
                    <a:pt x="4166768" y="1407807"/>
                  </a:lnTo>
                  <a:lnTo>
                    <a:pt x="4028097" y="1203642"/>
                  </a:lnTo>
                  <a:lnTo>
                    <a:pt x="4272191" y="1037831"/>
                  </a:lnTo>
                  <a:lnTo>
                    <a:pt x="4437989" y="1281912"/>
                  </a:lnTo>
                  <a:lnTo>
                    <a:pt x="4437989" y="1223568"/>
                  </a:lnTo>
                  <a:lnTo>
                    <a:pt x="4299305" y="1019403"/>
                  </a:lnTo>
                  <a:lnTo>
                    <a:pt x="4543412" y="853592"/>
                  </a:lnTo>
                  <a:lnTo>
                    <a:pt x="4709211" y="1097686"/>
                  </a:lnTo>
                  <a:lnTo>
                    <a:pt x="4709211" y="1039342"/>
                  </a:lnTo>
                  <a:lnTo>
                    <a:pt x="4570527" y="835177"/>
                  </a:lnTo>
                  <a:lnTo>
                    <a:pt x="4814621" y="669366"/>
                  </a:lnTo>
                  <a:lnTo>
                    <a:pt x="4980432" y="913460"/>
                  </a:lnTo>
                  <a:lnTo>
                    <a:pt x="4980432" y="855116"/>
                  </a:lnTo>
                  <a:lnTo>
                    <a:pt x="4841748" y="650938"/>
                  </a:lnTo>
                  <a:lnTo>
                    <a:pt x="5085842" y="485127"/>
                  </a:lnTo>
                  <a:lnTo>
                    <a:pt x="5251653" y="729234"/>
                  </a:lnTo>
                  <a:lnTo>
                    <a:pt x="5251653" y="670890"/>
                  </a:lnTo>
                  <a:lnTo>
                    <a:pt x="5112969" y="466712"/>
                  </a:lnTo>
                  <a:lnTo>
                    <a:pt x="5357063" y="300901"/>
                  </a:lnTo>
                  <a:lnTo>
                    <a:pt x="5522874" y="545007"/>
                  </a:lnTo>
                  <a:lnTo>
                    <a:pt x="5522874" y="486664"/>
                  </a:lnTo>
                  <a:lnTo>
                    <a:pt x="5384190" y="282486"/>
                  </a:lnTo>
                  <a:lnTo>
                    <a:pt x="5628284" y="116674"/>
                  </a:lnTo>
                  <a:lnTo>
                    <a:pt x="5683707" y="198247"/>
                  </a:lnTo>
                  <a:lnTo>
                    <a:pt x="5683707" y="139903"/>
                  </a:lnTo>
                  <a:lnTo>
                    <a:pt x="5655411" y="98259"/>
                  </a:lnTo>
                  <a:lnTo>
                    <a:pt x="5683707" y="79032"/>
                  </a:lnTo>
                  <a:lnTo>
                    <a:pt x="5683707" y="39395"/>
                  </a:lnTo>
                  <a:close/>
                </a:path>
              </a:pathLst>
            </a:custGeom>
            <a:solidFill>
              <a:srgbClr val="0A1D3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3508" y="11"/>
              <a:ext cx="9624695" cy="9258300"/>
            </a:xfrm>
            <a:custGeom>
              <a:avLst/>
              <a:gdLst/>
              <a:ahLst/>
              <a:cxnLst/>
              <a:rect l="l" t="t" r="r" b="b"/>
              <a:pathLst>
                <a:path w="9624694" h="9258300">
                  <a:moveTo>
                    <a:pt x="9624479" y="2978137"/>
                  </a:moveTo>
                  <a:lnTo>
                    <a:pt x="8737371" y="1998586"/>
                  </a:lnTo>
                  <a:lnTo>
                    <a:pt x="8737371" y="2152548"/>
                  </a:lnTo>
                  <a:lnTo>
                    <a:pt x="8595792" y="2152548"/>
                  </a:lnTo>
                  <a:lnTo>
                    <a:pt x="8595792" y="3141268"/>
                  </a:lnTo>
                  <a:lnTo>
                    <a:pt x="8587702" y="3140608"/>
                  </a:lnTo>
                  <a:lnTo>
                    <a:pt x="8538629" y="3135503"/>
                  </a:lnTo>
                  <a:lnTo>
                    <a:pt x="8489798" y="3129292"/>
                  </a:lnTo>
                  <a:lnTo>
                    <a:pt x="8441233" y="3121964"/>
                  </a:lnTo>
                  <a:lnTo>
                    <a:pt x="8392947" y="3113532"/>
                  </a:lnTo>
                  <a:lnTo>
                    <a:pt x="8344954" y="3104007"/>
                  </a:lnTo>
                  <a:lnTo>
                    <a:pt x="8297278" y="3093389"/>
                  </a:lnTo>
                  <a:lnTo>
                    <a:pt x="8249920" y="3081693"/>
                  </a:lnTo>
                  <a:lnTo>
                    <a:pt x="8202904" y="3068904"/>
                  </a:lnTo>
                  <a:lnTo>
                    <a:pt x="8156245" y="3055061"/>
                  </a:lnTo>
                  <a:lnTo>
                    <a:pt x="8138693" y="3049409"/>
                  </a:lnTo>
                  <a:lnTo>
                    <a:pt x="8138693" y="1496263"/>
                  </a:lnTo>
                  <a:lnTo>
                    <a:pt x="8737371" y="2152548"/>
                  </a:lnTo>
                  <a:lnTo>
                    <a:pt x="8737371" y="1998586"/>
                  </a:lnTo>
                  <a:lnTo>
                    <a:pt x="8138693" y="1337513"/>
                  </a:lnTo>
                  <a:lnTo>
                    <a:pt x="8138693" y="888288"/>
                  </a:lnTo>
                  <a:lnTo>
                    <a:pt x="8057007" y="935431"/>
                  </a:lnTo>
                  <a:lnTo>
                    <a:pt x="8057007" y="6497231"/>
                  </a:lnTo>
                  <a:lnTo>
                    <a:pt x="7259790" y="6037110"/>
                  </a:lnTo>
                  <a:lnTo>
                    <a:pt x="7259790" y="5786488"/>
                  </a:lnTo>
                  <a:lnTo>
                    <a:pt x="7891335" y="6151054"/>
                  </a:lnTo>
                  <a:lnTo>
                    <a:pt x="7891335" y="3101517"/>
                  </a:lnTo>
                  <a:lnTo>
                    <a:pt x="7921549" y="3114408"/>
                  </a:lnTo>
                  <a:lnTo>
                    <a:pt x="7966850" y="3132582"/>
                  </a:lnTo>
                  <a:lnTo>
                    <a:pt x="8012404" y="3149714"/>
                  </a:lnTo>
                  <a:lnTo>
                    <a:pt x="8057007" y="3165398"/>
                  </a:lnTo>
                  <a:lnTo>
                    <a:pt x="8057007" y="3021533"/>
                  </a:lnTo>
                  <a:lnTo>
                    <a:pt x="8018539" y="3007144"/>
                  </a:lnTo>
                  <a:lnTo>
                    <a:pt x="7973454" y="2989059"/>
                  </a:lnTo>
                  <a:lnTo>
                    <a:pt x="7928788" y="2969945"/>
                  </a:lnTo>
                  <a:lnTo>
                    <a:pt x="7891335" y="2952889"/>
                  </a:lnTo>
                  <a:lnTo>
                    <a:pt x="7891335" y="1375918"/>
                  </a:lnTo>
                  <a:lnTo>
                    <a:pt x="7809662" y="1423073"/>
                  </a:lnTo>
                  <a:lnTo>
                    <a:pt x="7809662" y="1517383"/>
                  </a:lnTo>
                  <a:lnTo>
                    <a:pt x="7809662" y="2912643"/>
                  </a:lnTo>
                  <a:lnTo>
                    <a:pt x="7809662" y="3064281"/>
                  </a:lnTo>
                  <a:lnTo>
                    <a:pt x="7809662" y="6009602"/>
                  </a:lnTo>
                  <a:lnTo>
                    <a:pt x="7259790" y="5692178"/>
                  </a:lnTo>
                  <a:lnTo>
                    <a:pt x="7259790" y="4291787"/>
                  </a:lnTo>
                  <a:lnTo>
                    <a:pt x="7107390" y="4291787"/>
                  </a:lnTo>
                  <a:lnTo>
                    <a:pt x="7107390" y="5604205"/>
                  </a:lnTo>
                  <a:lnTo>
                    <a:pt x="7107390" y="5698515"/>
                  </a:lnTo>
                  <a:lnTo>
                    <a:pt x="7107390" y="5949150"/>
                  </a:lnTo>
                  <a:lnTo>
                    <a:pt x="3320491" y="3763492"/>
                  </a:lnTo>
                  <a:lnTo>
                    <a:pt x="6673697" y="1828139"/>
                  </a:lnTo>
                  <a:lnTo>
                    <a:pt x="6680517" y="1846249"/>
                  </a:lnTo>
                  <a:lnTo>
                    <a:pt x="6698691" y="1891550"/>
                  </a:lnTo>
                  <a:lnTo>
                    <a:pt x="6717855" y="1936432"/>
                  </a:lnTo>
                  <a:lnTo>
                    <a:pt x="6737998" y="1980895"/>
                  </a:lnTo>
                  <a:lnTo>
                    <a:pt x="6759130" y="2024913"/>
                  </a:lnTo>
                  <a:lnTo>
                    <a:pt x="6760934" y="2028482"/>
                  </a:lnTo>
                  <a:lnTo>
                    <a:pt x="3918737" y="3669182"/>
                  </a:lnTo>
                  <a:lnTo>
                    <a:pt x="3755364" y="3763492"/>
                  </a:lnTo>
                  <a:lnTo>
                    <a:pt x="7107390" y="5698515"/>
                  </a:lnTo>
                  <a:lnTo>
                    <a:pt x="7107390" y="5604205"/>
                  </a:lnTo>
                  <a:lnTo>
                    <a:pt x="3918737" y="3763492"/>
                  </a:lnTo>
                  <a:lnTo>
                    <a:pt x="6798627" y="2101024"/>
                  </a:lnTo>
                  <a:lnTo>
                    <a:pt x="6828307" y="2154224"/>
                  </a:lnTo>
                  <a:lnTo>
                    <a:pt x="6853288" y="2196363"/>
                  </a:lnTo>
                  <a:lnTo>
                    <a:pt x="6879222" y="2237994"/>
                  </a:lnTo>
                  <a:lnTo>
                    <a:pt x="6906095" y="2279116"/>
                  </a:lnTo>
                  <a:lnTo>
                    <a:pt x="6933908" y="2319693"/>
                  </a:lnTo>
                  <a:lnTo>
                    <a:pt x="6962661" y="2359723"/>
                  </a:lnTo>
                  <a:lnTo>
                    <a:pt x="6992328" y="2399207"/>
                  </a:lnTo>
                  <a:lnTo>
                    <a:pt x="7022935" y="2438108"/>
                  </a:lnTo>
                  <a:lnTo>
                    <a:pt x="7054443" y="2476423"/>
                  </a:lnTo>
                  <a:lnTo>
                    <a:pt x="7086867" y="2514130"/>
                  </a:lnTo>
                  <a:lnTo>
                    <a:pt x="7120204" y="2551226"/>
                  </a:lnTo>
                  <a:lnTo>
                    <a:pt x="7154443" y="2587701"/>
                  </a:lnTo>
                  <a:lnTo>
                    <a:pt x="7189571" y="2623528"/>
                  </a:lnTo>
                  <a:lnTo>
                    <a:pt x="7225398" y="2658656"/>
                  </a:lnTo>
                  <a:lnTo>
                    <a:pt x="7261834" y="2692870"/>
                  </a:lnTo>
                  <a:lnTo>
                    <a:pt x="7298969" y="2726220"/>
                  </a:lnTo>
                  <a:lnTo>
                    <a:pt x="7336676" y="2758656"/>
                  </a:lnTo>
                  <a:lnTo>
                    <a:pt x="7374991" y="2790164"/>
                  </a:lnTo>
                  <a:lnTo>
                    <a:pt x="7413892" y="2820759"/>
                  </a:lnTo>
                  <a:lnTo>
                    <a:pt x="7453363" y="2850438"/>
                  </a:lnTo>
                  <a:lnTo>
                    <a:pt x="7493406" y="2879191"/>
                  </a:lnTo>
                  <a:lnTo>
                    <a:pt x="7533983" y="2907004"/>
                  </a:lnTo>
                  <a:lnTo>
                    <a:pt x="7575105" y="2933877"/>
                  </a:lnTo>
                  <a:lnTo>
                    <a:pt x="7616736" y="2959811"/>
                  </a:lnTo>
                  <a:lnTo>
                    <a:pt x="7658875" y="2984779"/>
                  </a:lnTo>
                  <a:lnTo>
                    <a:pt x="7701508" y="3008807"/>
                  </a:lnTo>
                  <a:lnTo>
                    <a:pt x="7744612" y="3031871"/>
                  </a:lnTo>
                  <a:lnTo>
                    <a:pt x="7788186" y="3053969"/>
                  </a:lnTo>
                  <a:lnTo>
                    <a:pt x="7809662" y="3064281"/>
                  </a:lnTo>
                  <a:lnTo>
                    <a:pt x="7809662" y="2912643"/>
                  </a:lnTo>
                  <a:lnTo>
                    <a:pt x="7797559" y="2906433"/>
                  </a:lnTo>
                  <a:lnTo>
                    <a:pt x="7754772" y="2883217"/>
                  </a:lnTo>
                  <a:lnTo>
                    <a:pt x="7712494" y="2858998"/>
                  </a:lnTo>
                  <a:lnTo>
                    <a:pt x="7670736" y="2833776"/>
                  </a:lnTo>
                  <a:lnTo>
                    <a:pt x="7629525" y="2807563"/>
                  </a:lnTo>
                  <a:lnTo>
                    <a:pt x="7588859" y="2780360"/>
                  </a:lnTo>
                  <a:lnTo>
                    <a:pt x="7548766" y="2752166"/>
                  </a:lnTo>
                  <a:lnTo>
                    <a:pt x="7509243" y="2723007"/>
                  </a:lnTo>
                  <a:lnTo>
                    <a:pt x="7470368" y="2692895"/>
                  </a:lnTo>
                  <a:lnTo>
                    <a:pt x="7432027" y="2661767"/>
                  </a:lnTo>
                  <a:lnTo>
                    <a:pt x="7394346" y="2629712"/>
                  </a:lnTo>
                  <a:lnTo>
                    <a:pt x="7357313" y="2596692"/>
                  </a:lnTo>
                  <a:lnTo>
                    <a:pt x="7320940" y="2562745"/>
                  </a:lnTo>
                  <a:lnTo>
                    <a:pt x="7285241" y="2527858"/>
                  </a:lnTo>
                  <a:lnTo>
                    <a:pt x="7250354" y="2492146"/>
                  </a:lnTo>
                  <a:lnTo>
                    <a:pt x="7216394" y="2455773"/>
                  </a:lnTo>
                  <a:lnTo>
                    <a:pt x="7183387" y="2418740"/>
                  </a:lnTo>
                  <a:lnTo>
                    <a:pt x="7151332" y="2381072"/>
                  </a:lnTo>
                  <a:lnTo>
                    <a:pt x="7120229" y="2342769"/>
                  </a:lnTo>
                  <a:lnTo>
                    <a:pt x="7090092" y="2303843"/>
                  </a:lnTo>
                  <a:lnTo>
                    <a:pt x="7060933" y="2264333"/>
                  </a:lnTo>
                  <a:lnTo>
                    <a:pt x="7032739" y="2224240"/>
                  </a:lnTo>
                  <a:lnTo>
                    <a:pt x="7005536" y="2183574"/>
                  </a:lnTo>
                  <a:lnTo>
                    <a:pt x="6979323" y="2142350"/>
                  </a:lnTo>
                  <a:lnTo>
                    <a:pt x="6954101" y="2100605"/>
                  </a:lnTo>
                  <a:lnTo>
                    <a:pt x="6929882" y="2058327"/>
                  </a:lnTo>
                  <a:lnTo>
                    <a:pt x="6916204" y="2033143"/>
                  </a:lnTo>
                  <a:lnTo>
                    <a:pt x="7809662" y="1517383"/>
                  </a:lnTo>
                  <a:lnTo>
                    <a:pt x="7809662" y="1423073"/>
                  </a:lnTo>
                  <a:lnTo>
                    <a:pt x="6878739" y="1960460"/>
                  </a:lnTo>
                  <a:lnTo>
                    <a:pt x="6863296" y="1928520"/>
                  </a:lnTo>
                  <a:lnTo>
                    <a:pt x="6843154" y="1884311"/>
                  </a:lnTo>
                  <a:lnTo>
                    <a:pt x="6824027" y="1839645"/>
                  </a:lnTo>
                  <a:lnTo>
                    <a:pt x="6805955" y="1794560"/>
                  </a:lnTo>
                  <a:lnTo>
                    <a:pt x="6792785" y="1759407"/>
                  </a:lnTo>
                  <a:lnTo>
                    <a:pt x="7831722" y="1159764"/>
                  </a:lnTo>
                  <a:lnTo>
                    <a:pt x="8057007" y="1406715"/>
                  </a:lnTo>
                  <a:lnTo>
                    <a:pt x="8057007" y="1247317"/>
                  </a:lnTo>
                  <a:lnTo>
                    <a:pt x="7927607" y="1104430"/>
                  </a:lnTo>
                  <a:lnTo>
                    <a:pt x="8057007" y="1029741"/>
                  </a:lnTo>
                  <a:lnTo>
                    <a:pt x="8057007" y="935431"/>
                  </a:lnTo>
                  <a:lnTo>
                    <a:pt x="7871511" y="1042492"/>
                  </a:lnTo>
                  <a:lnTo>
                    <a:pt x="6927418" y="0"/>
                  </a:lnTo>
                  <a:lnTo>
                    <a:pt x="6906666" y="38239"/>
                  </a:lnTo>
                  <a:lnTo>
                    <a:pt x="6884467" y="81508"/>
                  </a:lnTo>
                  <a:lnTo>
                    <a:pt x="6871868" y="107543"/>
                  </a:lnTo>
                  <a:lnTo>
                    <a:pt x="7775372" y="1097991"/>
                  </a:lnTo>
                  <a:lnTo>
                    <a:pt x="6765722" y="1680718"/>
                  </a:lnTo>
                  <a:lnTo>
                    <a:pt x="6744182" y="1610194"/>
                  </a:lnTo>
                  <a:lnTo>
                    <a:pt x="6731406" y="1563179"/>
                  </a:lnTo>
                  <a:lnTo>
                    <a:pt x="6719710" y="1515821"/>
                  </a:lnTo>
                  <a:lnTo>
                    <a:pt x="6709092" y="1468145"/>
                  </a:lnTo>
                  <a:lnTo>
                    <a:pt x="6699567" y="1420152"/>
                  </a:lnTo>
                  <a:lnTo>
                    <a:pt x="6691135" y="1371866"/>
                  </a:lnTo>
                  <a:lnTo>
                    <a:pt x="6683807" y="1323301"/>
                  </a:lnTo>
                  <a:lnTo>
                    <a:pt x="6677596" y="1274470"/>
                  </a:lnTo>
                  <a:lnTo>
                    <a:pt x="6672491" y="1225384"/>
                  </a:lnTo>
                  <a:lnTo>
                    <a:pt x="6668516" y="1176083"/>
                  </a:lnTo>
                  <a:lnTo>
                    <a:pt x="6665696" y="1127023"/>
                  </a:lnTo>
                  <a:lnTo>
                    <a:pt x="6663957" y="1077048"/>
                  </a:lnTo>
                  <a:lnTo>
                    <a:pt x="6663372" y="1026883"/>
                  </a:lnTo>
                  <a:lnTo>
                    <a:pt x="6663372" y="1026096"/>
                  </a:lnTo>
                  <a:lnTo>
                    <a:pt x="7105650" y="1026096"/>
                  </a:lnTo>
                  <a:lnTo>
                    <a:pt x="7105650" y="883221"/>
                  </a:lnTo>
                  <a:lnTo>
                    <a:pt x="6668186" y="883221"/>
                  </a:lnTo>
                  <a:lnTo>
                    <a:pt x="6668516" y="877697"/>
                  </a:lnTo>
                  <a:lnTo>
                    <a:pt x="6672491" y="828382"/>
                  </a:lnTo>
                  <a:lnTo>
                    <a:pt x="6677596" y="779310"/>
                  </a:lnTo>
                  <a:lnTo>
                    <a:pt x="6683807" y="730478"/>
                  </a:lnTo>
                  <a:lnTo>
                    <a:pt x="6691135" y="681913"/>
                  </a:lnTo>
                  <a:lnTo>
                    <a:pt x="6699567" y="633628"/>
                  </a:lnTo>
                  <a:lnTo>
                    <a:pt x="6709092" y="585635"/>
                  </a:lnTo>
                  <a:lnTo>
                    <a:pt x="6719710" y="537959"/>
                  </a:lnTo>
                  <a:lnTo>
                    <a:pt x="6731406" y="490601"/>
                  </a:lnTo>
                  <a:lnTo>
                    <a:pt x="6744182" y="443585"/>
                  </a:lnTo>
                  <a:lnTo>
                    <a:pt x="6758038" y="396913"/>
                  </a:lnTo>
                  <a:lnTo>
                    <a:pt x="6772961" y="350634"/>
                  </a:lnTo>
                  <a:lnTo>
                    <a:pt x="6788925" y="304723"/>
                  </a:lnTo>
                  <a:lnTo>
                    <a:pt x="6805955" y="259219"/>
                  </a:lnTo>
                  <a:lnTo>
                    <a:pt x="6824027" y="214134"/>
                  </a:lnTo>
                  <a:lnTo>
                    <a:pt x="6843154" y="169468"/>
                  </a:lnTo>
                  <a:lnTo>
                    <a:pt x="6863296" y="125260"/>
                  </a:lnTo>
                  <a:lnTo>
                    <a:pt x="6871868" y="107543"/>
                  </a:lnTo>
                  <a:lnTo>
                    <a:pt x="6773773" y="0"/>
                  </a:lnTo>
                  <a:lnTo>
                    <a:pt x="6737998" y="72885"/>
                  </a:lnTo>
                  <a:lnTo>
                    <a:pt x="6717855" y="117348"/>
                  </a:lnTo>
                  <a:lnTo>
                    <a:pt x="6698691" y="162229"/>
                  </a:lnTo>
                  <a:lnTo>
                    <a:pt x="6680517" y="207530"/>
                  </a:lnTo>
                  <a:lnTo>
                    <a:pt x="6663334" y="253212"/>
                  </a:lnTo>
                  <a:lnTo>
                    <a:pt x="6647142" y="299288"/>
                  </a:lnTo>
                  <a:lnTo>
                    <a:pt x="6631965" y="345719"/>
                  </a:lnTo>
                  <a:lnTo>
                    <a:pt x="6617792" y="392518"/>
                  </a:lnTo>
                  <a:lnTo>
                    <a:pt x="6604648" y="439648"/>
                  </a:lnTo>
                  <a:lnTo>
                    <a:pt x="6592506" y="487121"/>
                  </a:lnTo>
                  <a:lnTo>
                    <a:pt x="6581407" y="534885"/>
                  </a:lnTo>
                  <a:lnTo>
                    <a:pt x="6571323" y="582968"/>
                  </a:lnTo>
                  <a:lnTo>
                    <a:pt x="6562293" y="631329"/>
                  </a:lnTo>
                  <a:lnTo>
                    <a:pt x="6554292" y="679970"/>
                  </a:lnTo>
                  <a:lnTo>
                    <a:pt x="6547345" y="728853"/>
                  </a:lnTo>
                  <a:lnTo>
                    <a:pt x="6541452" y="778002"/>
                  </a:lnTo>
                  <a:lnTo>
                    <a:pt x="6536626" y="827366"/>
                  </a:lnTo>
                  <a:lnTo>
                    <a:pt x="6532854" y="876960"/>
                  </a:lnTo>
                  <a:lnTo>
                    <a:pt x="6532512" y="883221"/>
                  </a:lnTo>
                  <a:lnTo>
                    <a:pt x="0" y="883221"/>
                  </a:lnTo>
                  <a:lnTo>
                    <a:pt x="0" y="1026096"/>
                  </a:lnTo>
                  <a:lnTo>
                    <a:pt x="6527990" y="1026096"/>
                  </a:lnTo>
                  <a:lnTo>
                    <a:pt x="6527990" y="1026883"/>
                  </a:lnTo>
                  <a:lnTo>
                    <a:pt x="6528536" y="1076807"/>
                  </a:lnTo>
                  <a:lnTo>
                    <a:pt x="6530137" y="1126540"/>
                  </a:lnTo>
                  <a:lnTo>
                    <a:pt x="6532854" y="1176820"/>
                  </a:lnTo>
                  <a:lnTo>
                    <a:pt x="6536626" y="1226413"/>
                  </a:lnTo>
                  <a:lnTo>
                    <a:pt x="6541452" y="1275778"/>
                  </a:lnTo>
                  <a:lnTo>
                    <a:pt x="6547345" y="1324914"/>
                  </a:lnTo>
                  <a:lnTo>
                    <a:pt x="6554292" y="1373809"/>
                  </a:lnTo>
                  <a:lnTo>
                    <a:pt x="6562293" y="1422450"/>
                  </a:lnTo>
                  <a:lnTo>
                    <a:pt x="6571323" y="1470812"/>
                  </a:lnTo>
                  <a:lnTo>
                    <a:pt x="6581407" y="1518881"/>
                  </a:lnTo>
                  <a:lnTo>
                    <a:pt x="6592506" y="1566659"/>
                  </a:lnTo>
                  <a:lnTo>
                    <a:pt x="6604648" y="1614119"/>
                  </a:lnTo>
                  <a:lnTo>
                    <a:pt x="6617792" y="1661261"/>
                  </a:lnTo>
                  <a:lnTo>
                    <a:pt x="6631965" y="1708048"/>
                  </a:lnTo>
                  <a:lnTo>
                    <a:pt x="6645669" y="1750009"/>
                  </a:lnTo>
                  <a:lnTo>
                    <a:pt x="3320491" y="3669195"/>
                  </a:lnTo>
                  <a:lnTo>
                    <a:pt x="3157118" y="3763492"/>
                  </a:lnTo>
                  <a:lnTo>
                    <a:pt x="7107390" y="6043460"/>
                  </a:lnTo>
                  <a:lnTo>
                    <a:pt x="7107390" y="6644462"/>
                  </a:lnTo>
                  <a:lnTo>
                    <a:pt x="7259790" y="6644462"/>
                  </a:lnTo>
                  <a:lnTo>
                    <a:pt x="7259790" y="6131420"/>
                  </a:lnTo>
                  <a:lnTo>
                    <a:pt x="8138693" y="6638684"/>
                  </a:lnTo>
                  <a:lnTo>
                    <a:pt x="8138693" y="3191319"/>
                  </a:lnTo>
                  <a:lnTo>
                    <a:pt x="8151838" y="3195294"/>
                  </a:lnTo>
                  <a:lnTo>
                    <a:pt x="8198967" y="3208451"/>
                  </a:lnTo>
                  <a:lnTo>
                    <a:pt x="8246440" y="3220593"/>
                  </a:lnTo>
                  <a:lnTo>
                    <a:pt x="8294217" y="3231692"/>
                  </a:lnTo>
                  <a:lnTo>
                    <a:pt x="8342287" y="3241764"/>
                  </a:lnTo>
                  <a:lnTo>
                    <a:pt x="8390649" y="3250806"/>
                  </a:lnTo>
                  <a:lnTo>
                    <a:pt x="8439290" y="3258794"/>
                  </a:lnTo>
                  <a:lnTo>
                    <a:pt x="8488172" y="3265741"/>
                  </a:lnTo>
                  <a:lnTo>
                    <a:pt x="8537321" y="3271634"/>
                  </a:lnTo>
                  <a:lnTo>
                    <a:pt x="8586686" y="3276473"/>
                  </a:lnTo>
                  <a:lnTo>
                    <a:pt x="8595792" y="3277171"/>
                  </a:lnTo>
                  <a:lnTo>
                    <a:pt x="8595792" y="9258198"/>
                  </a:lnTo>
                  <a:lnTo>
                    <a:pt x="8738667" y="9258198"/>
                  </a:lnTo>
                  <a:lnTo>
                    <a:pt x="8738667" y="3284601"/>
                  </a:lnTo>
                  <a:lnTo>
                    <a:pt x="8786203" y="3285109"/>
                  </a:lnTo>
                  <a:lnTo>
                    <a:pt x="8836368" y="3284563"/>
                  </a:lnTo>
                  <a:lnTo>
                    <a:pt x="8886355" y="3282937"/>
                  </a:lnTo>
                  <a:lnTo>
                    <a:pt x="8936139" y="3280245"/>
                  </a:lnTo>
                  <a:lnTo>
                    <a:pt x="8985733" y="3276473"/>
                  </a:lnTo>
                  <a:lnTo>
                    <a:pt x="9035097" y="3271634"/>
                  </a:lnTo>
                  <a:lnTo>
                    <a:pt x="9084234" y="3265741"/>
                  </a:lnTo>
                  <a:lnTo>
                    <a:pt x="9133129" y="3258794"/>
                  </a:lnTo>
                  <a:lnTo>
                    <a:pt x="9181770" y="3250806"/>
                  </a:lnTo>
                  <a:lnTo>
                    <a:pt x="9230131" y="3241764"/>
                  </a:lnTo>
                  <a:lnTo>
                    <a:pt x="9278201" y="3231692"/>
                  </a:lnTo>
                  <a:lnTo>
                    <a:pt x="9325978" y="3220593"/>
                  </a:lnTo>
                  <a:lnTo>
                    <a:pt x="9373438" y="3208451"/>
                  </a:lnTo>
                  <a:lnTo>
                    <a:pt x="9420581" y="3195294"/>
                  </a:lnTo>
                  <a:lnTo>
                    <a:pt x="9467367" y="3181134"/>
                  </a:lnTo>
                  <a:lnTo>
                    <a:pt x="9513811" y="3165957"/>
                  </a:lnTo>
                  <a:lnTo>
                    <a:pt x="9560014" y="3149714"/>
                  </a:lnTo>
                  <a:lnTo>
                    <a:pt x="9605569" y="3132582"/>
                  </a:lnTo>
                  <a:lnTo>
                    <a:pt x="9624479" y="3125000"/>
                  </a:lnTo>
                  <a:lnTo>
                    <a:pt x="9526359" y="3017431"/>
                  </a:lnTo>
                  <a:lnTo>
                    <a:pt x="9508376" y="3024162"/>
                  </a:lnTo>
                  <a:lnTo>
                    <a:pt x="9462465" y="3040138"/>
                  </a:lnTo>
                  <a:lnTo>
                    <a:pt x="9416174" y="3055061"/>
                  </a:lnTo>
                  <a:lnTo>
                    <a:pt x="9369514" y="3068904"/>
                  </a:lnTo>
                  <a:lnTo>
                    <a:pt x="9322498" y="3081693"/>
                  </a:lnTo>
                  <a:lnTo>
                    <a:pt x="9275140" y="3093389"/>
                  </a:lnTo>
                  <a:lnTo>
                    <a:pt x="9227464" y="3104007"/>
                  </a:lnTo>
                  <a:lnTo>
                    <a:pt x="9179471" y="3113532"/>
                  </a:lnTo>
                  <a:lnTo>
                    <a:pt x="9131186" y="3121964"/>
                  </a:lnTo>
                  <a:lnTo>
                    <a:pt x="9082621" y="3129292"/>
                  </a:lnTo>
                  <a:lnTo>
                    <a:pt x="9033789" y="3135503"/>
                  </a:lnTo>
                  <a:lnTo>
                    <a:pt x="8984717" y="3140608"/>
                  </a:lnTo>
                  <a:lnTo>
                    <a:pt x="8935402" y="3144583"/>
                  </a:lnTo>
                  <a:lnTo>
                    <a:pt x="8885872" y="3147428"/>
                  </a:lnTo>
                  <a:lnTo>
                    <a:pt x="8836127" y="3149142"/>
                  </a:lnTo>
                  <a:lnTo>
                    <a:pt x="8786203" y="3149714"/>
                  </a:lnTo>
                  <a:lnTo>
                    <a:pt x="8738667" y="3149181"/>
                  </a:lnTo>
                  <a:lnTo>
                    <a:pt x="8738667" y="2153958"/>
                  </a:lnTo>
                  <a:lnTo>
                    <a:pt x="9526359" y="3017431"/>
                  </a:lnTo>
                  <a:lnTo>
                    <a:pt x="9553880" y="3007144"/>
                  </a:lnTo>
                  <a:lnTo>
                    <a:pt x="9598965" y="2989059"/>
                  </a:lnTo>
                  <a:lnTo>
                    <a:pt x="9624479" y="2978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-685800" y="3429000"/>
            <a:ext cx="9220200" cy="1889536"/>
          </a:xfrm>
          <a:prstGeom prst="rect">
            <a:avLst/>
          </a:prstGeom>
        </p:spPr>
        <p:txBody>
          <a:bodyPr vert="horz" wrap="square" lIns="0" tIns="194862" rIns="0" bIns="0" rtlCol="0">
            <a:spAutoFit/>
          </a:bodyPr>
          <a:lstStyle/>
          <a:p>
            <a:pPr marL="2201786" marR="2845" indent="-2195029" algn="ctr">
              <a:lnSpc>
                <a:spcPts val="6552"/>
              </a:lnSpc>
              <a:spcBef>
                <a:spcPts val="1534"/>
              </a:spcBef>
              <a:tabLst>
                <a:tab pos="3116353" algn="l"/>
                <a:tab pos="4928419" algn="l"/>
              </a:tabLst>
            </a:pPr>
            <a:r>
              <a:rPr lang="en-US" sz="4400" dirty="0" err="1">
                <a:solidFill>
                  <a:schemeClr val="bg1"/>
                </a:solidFill>
              </a:rPr>
              <a:t>Univariate</a:t>
            </a:r>
            <a:r>
              <a:rPr lang="en-US" sz="4400" dirty="0">
                <a:solidFill>
                  <a:schemeClr val="bg1"/>
                </a:solidFill>
              </a:rPr>
              <a:t> &amp; </a:t>
            </a:r>
            <a:r>
              <a:rPr lang="en-US" sz="4400" dirty="0" err="1">
                <a:solidFill>
                  <a:schemeClr val="bg1"/>
                </a:solidFill>
              </a:rPr>
              <a:t>Bivariate</a:t>
            </a:r>
            <a:r>
              <a:rPr lang="en-US" sz="4400" dirty="0">
                <a:solidFill>
                  <a:schemeClr val="bg1"/>
                </a:solidFill>
              </a:rPr>
              <a:t> Analysis on Numeric Columns</a:t>
            </a:r>
            <a:endParaRPr sz="4400">
              <a:latin typeface="Roboto Condensed"/>
              <a:cs typeface="Roboto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7061" y="5867851"/>
            <a:ext cx="4683443" cy="253403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/>
          <a:p>
            <a:pPr marL="7112">
              <a:spcBef>
                <a:spcPts val="56"/>
              </a:spcBef>
              <a:tabLst>
                <a:tab pos="1039023" algn="l"/>
                <a:tab pos="1354070" algn="l"/>
                <a:tab pos="2339041" algn="l"/>
                <a:tab pos="3092529" algn="l"/>
                <a:tab pos="3551948" algn="l"/>
                <a:tab pos="4479669" algn="l"/>
              </a:tabLst>
            </a:pPr>
            <a:endParaRPr sz="1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038161" y="5130232"/>
            <a:ext cx="134938" cy="284180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/>
          <a:p>
            <a:pPr marL="7112">
              <a:spcBef>
                <a:spcPts val="56"/>
              </a:spcBef>
            </a:pPr>
            <a:r>
              <a:rPr dirty="0">
                <a:solidFill>
                  <a:srgbClr val="FFFFFF"/>
                </a:solidFill>
                <a:latin typeface="RobotoRegular"/>
                <a:cs typeface="RobotoRegular"/>
              </a:rPr>
              <a:t>Y</a:t>
            </a:r>
            <a:endParaRPr>
              <a:latin typeface="RobotoRegular"/>
              <a:cs typeface="RobotoRegular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5EC7835-68F2-482F-B79C-63C7CE205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228600"/>
            <a:ext cx="5257800" cy="6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FEB9B4A-0275-40C2-B9E8-2565602F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635000"/>
            <a:ext cx="3505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21E4995-BAD7-4BD1-8A7B-8781991E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2717800"/>
            <a:ext cx="35433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6C69A52-3F13-4314-9A1F-1380BF42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4749800"/>
            <a:ext cx="35433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22494"/>
            <a:ext cx="4146550" cy="5535506"/>
          </a:xfrm>
          <a:custGeom>
            <a:avLst/>
            <a:gdLst/>
            <a:ahLst/>
            <a:cxnLst/>
            <a:rect l="l" t="t" r="r" b="b"/>
            <a:pathLst>
              <a:path w="8293100" h="8303259">
                <a:moveTo>
                  <a:pt x="8292808" y="6807594"/>
                </a:moveTo>
                <a:lnTo>
                  <a:pt x="8247253" y="6740538"/>
                </a:lnTo>
                <a:lnTo>
                  <a:pt x="8247253" y="6798894"/>
                </a:lnTo>
                <a:lnTo>
                  <a:pt x="8003146" y="6964705"/>
                </a:lnTo>
                <a:lnTo>
                  <a:pt x="7976032" y="6924789"/>
                </a:lnTo>
                <a:lnTo>
                  <a:pt x="7976032" y="6983133"/>
                </a:lnTo>
                <a:lnTo>
                  <a:pt x="7731938" y="7148931"/>
                </a:lnTo>
                <a:lnTo>
                  <a:pt x="7704810" y="7109003"/>
                </a:lnTo>
                <a:lnTo>
                  <a:pt x="7704810" y="7167359"/>
                </a:lnTo>
                <a:lnTo>
                  <a:pt x="7460716" y="7333158"/>
                </a:lnTo>
                <a:lnTo>
                  <a:pt x="7433589" y="7293229"/>
                </a:lnTo>
                <a:lnTo>
                  <a:pt x="7433589" y="7351585"/>
                </a:lnTo>
                <a:lnTo>
                  <a:pt x="7189495" y="7517397"/>
                </a:lnTo>
                <a:lnTo>
                  <a:pt x="7162368" y="7477468"/>
                </a:lnTo>
                <a:lnTo>
                  <a:pt x="7162368" y="7535824"/>
                </a:lnTo>
                <a:lnTo>
                  <a:pt x="6918274" y="7701623"/>
                </a:lnTo>
                <a:lnTo>
                  <a:pt x="6891160" y="7661707"/>
                </a:lnTo>
                <a:lnTo>
                  <a:pt x="6891160" y="7720038"/>
                </a:lnTo>
                <a:lnTo>
                  <a:pt x="6647053" y="7885849"/>
                </a:lnTo>
                <a:lnTo>
                  <a:pt x="6619938" y="7845946"/>
                </a:lnTo>
                <a:lnTo>
                  <a:pt x="6619938" y="7904277"/>
                </a:lnTo>
                <a:lnTo>
                  <a:pt x="6375832" y="8070088"/>
                </a:lnTo>
                <a:lnTo>
                  <a:pt x="6348717" y="8030172"/>
                </a:lnTo>
                <a:lnTo>
                  <a:pt x="6348717" y="8088503"/>
                </a:lnTo>
                <a:lnTo>
                  <a:pt x="6104623" y="8254301"/>
                </a:lnTo>
                <a:lnTo>
                  <a:pt x="5938812" y="8010207"/>
                </a:lnTo>
                <a:lnTo>
                  <a:pt x="6182906" y="7844396"/>
                </a:lnTo>
                <a:lnTo>
                  <a:pt x="6348717" y="8088503"/>
                </a:lnTo>
                <a:lnTo>
                  <a:pt x="6348717" y="8030172"/>
                </a:lnTo>
                <a:lnTo>
                  <a:pt x="6210020" y="7825981"/>
                </a:lnTo>
                <a:lnTo>
                  <a:pt x="6454127" y="7660170"/>
                </a:lnTo>
                <a:lnTo>
                  <a:pt x="6619938" y="7904277"/>
                </a:lnTo>
                <a:lnTo>
                  <a:pt x="6619938" y="7845946"/>
                </a:lnTo>
                <a:lnTo>
                  <a:pt x="6481242" y="7641755"/>
                </a:lnTo>
                <a:lnTo>
                  <a:pt x="6725348" y="7475944"/>
                </a:lnTo>
                <a:lnTo>
                  <a:pt x="6891160" y="7720038"/>
                </a:lnTo>
                <a:lnTo>
                  <a:pt x="6891160" y="7661707"/>
                </a:lnTo>
                <a:lnTo>
                  <a:pt x="6752463" y="7457516"/>
                </a:lnTo>
                <a:lnTo>
                  <a:pt x="6996557" y="7291718"/>
                </a:lnTo>
                <a:lnTo>
                  <a:pt x="7162368" y="7535824"/>
                </a:lnTo>
                <a:lnTo>
                  <a:pt x="7162368" y="7477468"/>
                </a:lnTo>
                <a:lnTo>
                  <a:pt x="7023684" y="7273290"/>
                </a:lnTo>
                <a:lnTo>
                  <a:pt x="7267778" y="7107479"/>
                </a:lnTo>
                <a:lnTo>
                  <a:pt x="7433589" y="7351585"/>
                </a:lnTo>
                <a:lnTo>
                  <a:pt x="7433589" y="7293229"/>
                </a:lnTo>
                <a:lnTo>
                  <a:pt x="7294905" y="7089064"/>
                </a:lnTo>
                <a:lnTo>
                  <a:pt x="7538999" y="6923252"/>
                </a:lnTo>
                <a:lnTo>
                  <a:pt x="7704810" y="7167359"/>
                </a:lnTo>
                <a:lnTo>
                  <a:pt x="7704810" y="7109003"/>
                </a:lnTo>
                <a:lnTo>
                  <a:pt x="7566126" y="6904825"/>
                </a:lnTo>
                <a:lnTo>
                  <a:pt x="7810220" y="6739026"/>
                </a:lnTo>
                <a:lnTo>
                  <a:pt x="7976032" y="6983133"/>
                </a:lnTo>
                <a:lnTo>
                  <a:pt x="7976032" y="6924789"/>
                </a:lnTo>
                <a:lnTo>
                  <a:pt x="7837348" y="6720599"/>
                </a:lnTo>
                <a:lnTo>
                  <a:pt x="8081442" y="6554800"/>
                </a:lnTo>
                <a:lnTo>
                  <a:pt x="8247253" y="6798894"/>
                </a:lnTo>
                <a:lnTo>
                  <a:pt x="8247253" y="6740538"/>
                </a:lnTo>
                <a:lnTo>
                  <a:pt x="8063014" y="6469304"/>
                </a:lnTo>
                <a:lnTo>
                  <a:pt x="8063014" y="6527686"/>
                </a:lnTo>
                <a:lnTo>
                  <a:pt x="7818920" y="6693484"/>
                </a:lnTo>
                <a:lnTo>
                  <a:pt x="7791805" y="6653581"/>
                </a:lnTo>
                <a:lnTo>
                  <a:pt x="7791805" y="6711912"/>
                </a:lnTo>
                <a:lnTo>
                  <a:pt x="7547711" y="6877710"/>
                </a:lnTo>
                <a:lnTo>
                  <a:pt x="7520584" y="6837781"/>
                </a:lnTo>
                <a:lnTo>
                  <a:pt x="7520584" y="6896138"/>
                </a:lnTo>
                <a:lnTo>
                  <a:pt x="7276490" y="7061949"/>
                </a:lnTo>
                <a:lnTo>
                  <a:pt x="7249363" y="7022020"/>
                </a:lnTo>
                <a:lnTo>
                  <a:pt x="7249363" y="7080364"/>
                </a:lnTo>
                <a:lnTo>
                  <a:pt x="7005269" y="7246175"/>
                </a:lnTo>
                <a:lnTo>
                  <a:pt x="6978142" y="7206247"/>
                </a:lnTo>
                <a:lnTo>
                  <a:pt x="6978142" y="7264603"/>
                </a:lnTo>
                <a:lnTo>
                  <a:pt x="6734048" y="7430402"/>
                </a:lnTo>
                <a:lnTo>
                  <a:pt x="6706933" y="7390498"/>
                </a:lnTo>
                <a:lnTo>
                  <a:pt x="6706933" y="7448829"/>
                </a:lnTo>
                <a:lnTo>
                  <a:pt x="6462827" y="7614640"/>
                </a:lnTo>
                <a:lnTo>
                  <a:pt x="6435712" y="7574724"/>
                </a:lnTo>
                <a:lnTo>
                  <a:pt x="6435712" y="7633055"/>
                </a:lnTo>
                <a:lnTo>
                  <a:pt x="6191605" y="7798867"/>
                </a:lnTo>
                <a:lnTo>
                  <a:pt x="6164491" y="7758951"/>
                </a:lnTo>
                <a:lnTo>
                  <a:pt x="6164491" y="7817282"/>
                </a:lnTo>
                <a:lnTo>
                  <a:pt x="5920397" y="7983093"/>
                </a:lnTo>
                <a:lnTo>
                  <a:pt x="5893270" y="7943164"/>
                </a:lnTo>
                <a:lnTo>
                  <a:pt x="5893270" y="8001521"/>
                </a:lnTo>
                <a:lnTo>
                  <a:pt x="5649176" y="8167319"/>
                </a:lnTo>
                <a:lnTo>
                  <a:pt x="5483364" y="7923225"/>
                </a:lnTo>
                <a:lnTo>
                  <a:pt x="5727458" y="7757414"/>
                </a:lnTo>
                <a:lnTo>
                  <a:pt x="5893270" y="8001521"/>
                </a:lnTo>
                <a:lnTo>
                  <a:pt x="5893270" y="7943164"/>
                </a:lnTo>
                <a:lnTo>
                  <a:pt x="5754586" y="7738999"/>
                </a:lnTo>
                <a:lnTo>
                  <a:pt x="5998692" y="7573188"/>
                </a:lnTo>
                <a:lnTo>
                  <a:pt x="6164491" y="7817282"/>
                </a:lnTo>
                <a:lnTo>
                  <a:pt x="6164491" y="7758951"/>
                </a:lnTo>
                <a:lnTo>
                  <a:pt x="6025807" y="7554773"/>
                </a:lnTo>
                <a:lnTo>
                  <a:pt x="6269901" y="7388961"/>
                </a:lnTo>
                <a:lnTo>
                  <a:pt x="6435712" y="7633055"/>
                </a:lnTo>
                <a:lnTo>
                  <a:pt x="6435712" y="7574724"/>
                </a:lnTo>
                <a:lnTo>
                  <a:pt x="6297015" y="7370534"/>
                </a:lnTo>
                <a:lnTo>
                  <a:pt x="6541122" y="7204723"/>
                </a:lnTo>
                <a:lnTo>
                  <a:pt x="6706933" y="7448829"/>
                </a:lnTo>
                <a:lnTo>
                  <a:pt x="6706933" y="7390498"/>
                </a:lnTo>
                <a:lnTo>
                  <a:pt x="6568237" y="7186308"/>
                </a:lnTo>
                <a:lnTo>
                  <a:pt x="6812331" y="7020496"/>
                </a:lnTo>
                <a:lnTo>
                  <a:pt x="6978142" y="7264603"/>
                </a:lnTo>
                <a:lnTo>
                  <a:pt x="6978142" y="7206247"/>
                </a:lnTo>
                <a:lnTo>
                  <a:pt x="6839458" y="7002081"/>
                </a:lnTo>
                <a:lnTo>
                  <a:pt x="7083552" y="6836270"/>
                </a:lnTo>
                <a:lnTo>
                  <a:pt x="7249363" y="7080364"/>
                </a:lnTo>
                <a:lnTo>
                  <a:pt x="7249363" y="7022020"/>
                </a:lnTo>
                <a:lnTo>
                  <a:pt x="7110679" y="6817842"/>
                </a:lnTo>
                <a:lnTo>
                  <a:pt x="7354773" y="6652031"/>
                </a:lnTo>
                <a:lnTo>
                  <a:pt x="7520584" y="6896138"/>
                </a:lnTo>
                <a:lnTo>
                  <a:pt x="7520584" y="6837781"/>
                </a:lnTo>
                <a:lnTo>
                  <a:pt x="7381900" y="6633616"/>
                </a:lnTo>
                <a:lnTo>
                  <a:pt x="7625994" y="6467805"/>
                </a:lnTo>
                <a:lnTo>
                  <a:pt x="7791805" y="6711912"/>
                </a:lnTo>
                <a:lnTo>
                  <a:pt x="7791805" y="6653581"/>
                </a:lnTo>
                <a:lnTo>
                  <a:pt x="7653109" y="6449390"/>
                </a:lnTo>
                <a:lnTo>
                  <a:pt x="7897203" y="6283579"/>
                </a:lnTo>
                <a:lnTo>
                  <a:pt x="8063014" y="6527686"/>
                </a:lnTo>
                <a:lnTo>
                  <a:pt x="8063014" y="6469304"/>
                </a:lnTo>
                <a:lnTo>
                  <a:pt x="7878788" y="6198082"/>
                </a:lnTo>
                <a:lnTo>
                  <a:pt x="7878788" y="6256464"/>
                </a:lnTo>
                <a:lnTo>
                  <a:pt x="7634694" y="6422276"/>
                </a:lnTo>
                <a:lnTo>
                  <a:pt x="7607579" y="6382359"/>
                </a:lnTo>
                <a:lnTo>
                  <a:pt x="7607579" y="6440691"/>
                </a:lnTo>
                <a:lnTo>
                  <a:pt x="7363485" y="6606502"/>
                </a:lnTo>
                <a:lnTo>
                  <a:pt x="7336358" y="6566573"/>
                </a:lnTo>
                <a:lnTo>
                  <a:pt x="7336358" y="6624929"/>
                </a:lnTo>
                <a:lnTo>
                  <a:pt x="7092264" y="6790728"/>
                </a:lnTo>
                <a:lnTo>
                  <a:pt x="7065137" y="6750799"/>
                </a:lnTo>
                <a:lnTo>
                  <a:pt x="7065137" y="6809156"/>
                </a:lnTo>
                <a:lnTo>
                  <a:pt x="6821043" y="6974954"/>
                </a:lnTo>
                <a:lnTo>
                  <a:pt x="6793916" y="6935025"/>
                </a:lnTo>
                <a:lnTo>
                  <a:pt x="6793916" y="6993382"/>
                </a:lnTo>
                <a:lnTo>
                  <a:pt x="6549822" y="7159180"/>
                </a:lnTo>
                <a:lnTo>
                  <a:pt x="6522707" y="7119277"/>
                </a:lnTo>
                <a:lnTo>
                  <a:pt x="6522707" y="7177608"/>
                </a:lnTo>
                <a:lnTo>
                  <a:pt x="6278600" y="7343419"/>
                </a:lnTo>
                <a:lnTo>
                  <a:pt x="6251486" y="7303516"/>
                </a:lnTo>
                <a:lnTo>
                  <a:pt x="6251486" y="7361847"/>
                </a:lnTo>
                <a:lnTo>
                  <a:pt x="6007379" y="7527658"/>
                </a:lnTo>
                <a:lnTo>
                  <a:pt x="5980265" y="7487742"/>
                </a:lnTo>
                <a:lnTo>
                  <a:pt x="5980265" y="7546073"/>
                </a:lnTo>
                <a:lnTo>
                  <a:pt x="5736171" y="7711872"/>
                </a:lnTo>
                <a:lnTo>
                  <a:pt x="5709043" y="7671943"/>
                </a:lnTo>
                <a:lnTo>
                  <a:pt x="5709043" y="7730299"/>
                </a:lnTo>
                <a:lnTo>
                  <a:pt x="5464949" y="7896098"/>
                </a:lnTo>
                <a:lnTo>
                  <a:pt x="5437822" y="7856169"/>
                </a:lnTo>
                <a:lnTo>
                  <a:pt x="5437822" y="7914526"/>
                </a:lnTo>
                <a:lnTo>
                  <a:pt x="5193728" y="8080337"/>
                </a:lnTo>
                <a:lnTo>
                  <a:pt x="5166601" y="8040408"/>
                </a:lnTo>
                <a:lnTo>
                  <a:pt x="5166601" y="8098764"/>
                </a:lnTo>
                <a:lnTo>
                  <a:pt x="4922507" y="8264563"/>
                </a:lnTo>
                <a:lnTo>
                  <a:pt x="4756696" y="8020469"/>
                </a:lnTo>
                <a:lnTo>
                  <a:pt x="5000803" y="7854670"/>
                </a:lnTo>
                <a:lnTo>
                  <a:pt x="5166601" y="8098764"/>
                </a:lnTo>
                <a:lnTo>
                  <a:pt x="5166601" y="8040408"/>
                </a:lnTo>
                <a:lnTo>
                  <a:pt x="5027917" y="7836243"/>
                </a:lnTo>
                <a:lnTo>
                  <a:pt x="5272024" y="7670432"/>
                </a:lnTo>
                <a:lnTo>
                  <a:pt x="5437822" y="7914526"/>
                </a:lnTo>
                <a:lnTo>
                  <a:pt x="5437822" y="7856169"/>
                </a:lnTo>
                <a:lnTo>
                  <a:pt x="5299138" y="7652004"/>
                </a:lnTo>
                <a:lnTo>
                  <a:pt x="5543232" y="7486205"/>
                </a:lnTo>
                <a:lnTo>
                  <a:pt x="5709043" y="7730299"/>
                </a:lnTo>
                <a:lnTo>
                  <a:pt x="5709043" y="7671943"/>
                </a:lnTo>
                <a:lnTo>
                  <a:pt x="5570359" y="7467778"/>
                </a:lnTo>
                <a:lnTo>
                  <a:pt x="5814453" y="7301966"/>
                </a:lnTo>
                <a:lnTo>
                  <a:pt x="5980265" y="7546073"/>
                </a:lnTo>
                <a:lnTo>
                  <a:pt x="5980265" y="7487742"/>
                </a:lnTo>
                <a:lnTo>
                  <a:pt x="5841568" y="7283551"/>
                </a:lnTo>
                <a:lnTo>
                  <a:pt x="6085675" y="7117740"/>
                </a:lnTo>
                <a:lnTo>
                  <a:pt x="6251486" y="7361847"/>
                </a:lnTo>
                <a:lnTo>
                  <a:pt x="6251486" y="7303516"/>
                </a:lnTo>
                <a:lnTo>
                  <a:pt x="6112789" y="7099325"/>
                </a:lnTo>
                <a:lnTo>
                  <a:pt x="6356896" y="6933514"/>
                </a:lnTo>
                <a:lnTo>
                  <a:pt x="6522707" y="7177608"/>
                </a:lnTo>
                <a:lnTo>
                  <a:pt x="6522707" y="7119277"/>
                </a:lnTo>
                <a:lnTo>
                  <a:pt x="6384010" y="6915086"/>
                </a:lnTo>
                <a:lnTo>
                  <a:pt x="6628104" y="6749288"/>
                </a:lnTo>
                <a:lnTo>
                  <a:pt x="6793916" y="6993382"/>
                </a:lnTo>
                <a:lnTo>
                  <a:pt x="6793916" y="6935025"/>
                </a:lnTo>
                <a:lnTo>
                  <a:pt x="6655232" y="6730860"/>
                </a:lnTo>
                <a:lnTo>
                  <a:pt x="6899326" y="6565049"/>
                </a:lnTo>
                <a:lnTo>
                  <a:pt x="7065137" y="6809156"/>
                </a:lnTo>
                <a:lnTo>
                  <a:pt x="7065137" y="6750799"/>
                </a:lnTo>
                <a:lnTo>
                  <a:pt x="6926453" y="6546634"/>
                </a:lnTo>
                <a:lnTo>
                  <a:pt x="7170547" y="6380823"/>
                </a:lnTo>
                <a:lnTo>
                  <a:pt x="7336358" y="6624929"/>
                </a:lnTo>
                <a:lnTo>
                  <a:pt x="7336358" y="6566573"/>
                </a:lnTo>
                <a:lnTo>
                  <a:pt x="7197674" y="6362395"/>
                </a:lnTo>
                <a:lnTo>
                  <a:pt x="7441768" y="6196596"/>
                </a:lnTo>
                <a:lnTo>
                  <a:pt x="7607579" y="6440691"/>
                </a:lnTo>
                <a:lnTo>
                  <a:pt x="7607579" y="6382359"/>
                </a:lnTo>
                <a:lnTo>
                  <a:pt x="7468883" y="6178169"/>
                </a:lnTo>
                <a:lnTo>
                  <a:pt x="7712989" y="6012370"/>
                </a:lnTo>
                <a:lnTo>
                  <a:pt x="7878788" y="6256464"/>
                </a:lnTo>
                <a:lnTo>
                  <a:pt x="7878788" y="6198082"/>
                </a:lnTo>
                <a:lnTo>
                  <a:pt x="7694562" y="5926874"/>
                </a:lnTo>
                <a:lnTo>
                  <a:pt x="7694562" y="5985243"/>
                </a:lnTo>
                <a:lnTo>
                  <a:pt x="7450468" y="6151042"/>
                </a:lnTo>
                <a:lnTo>
                  <a:pt x="7423340" y="6111113"/>
                </a:lnTo>
                <a:lnTo>
                  <a:pt x="7423340" y="6169469"/>
                </a:lnTo>
                <a:lnTo>
                  <a:pt x="7179246" y="6335268"/>
                </a:lnTo>
                <a:lnTo>
                  <a:pt x="7152119" y="6295339"/>
                </a:lnTo>
                <a:lnTo>
                  <a:pt x="7152119" y="6353696"/>
                </a:lnTo>
                <a:lnTo>
                  <a:pt x="6908025" y="6519507"/>
                </a:lnTo>
                <a:lnTo>
                  <a:pt x="6880898" y="6479578"/>
                </a:lnTo>
                <a:lnTo>
                  <a:pt x="6880898" y="6537922"/>
                </a:lnTo>
                <a:lnTo>
                  <a:pt x="6636804" y="6703733"/>
                </a:lnTo>
                <a:lnTo>
                  <a:pt x="6609677" y="6663804"/>
                </a:lnTo>
                <a:lnTo>
                  <a:pt x="6609677" y="6722161"/>
                </a:lnTo>
                <a:lnTo>
                  <a:pt x="6365583" y="6887959"/>
                </a:lnTo>
                <a:lnTo>
                  <a:pt x="6338468" y="6848043"/>
                </a:lnTo>
                <a:lnTo>
                  <a:pt x="6338468" y="6906387"/>
                </a:lnTo>
                <a:lnTo>
                  <a:pt x="6094361" y="7072198"/>
                </a:lnTo>
                <a:lnTo>
                  <a:pt x="6067247" y="7032282"/>
                </a:lnTo>
                <a:lnTo>
                  <a:pt x="6067247" y="7090613"/>
                </a:lnTo>
                <a:lnTo>
                  <a:pt x="5823140" y="7256424"/>
                </a:lnTo>
                <a:lnTo>
                  <a:pt x="5796026" y="7216508"/>
                </a:lnTo>
                <a:lnTo>
                  <a:pt x="5796026" y="7274839"/>
                </a:lnTo>
                <a:lnTo>
                  <a:pt x="5551932" y="7440650"/>
                </a:lnTo>
                <a:lnTo>
                  <a:pt x="5524805" y="7400722"/>
                </a:lnTo>
                <a:lnTo>
                  <a:pt x="5524805" y="7459078"/>
                </a:lnTo>
                <a:lnTo>
                  <a:pt x="5280711" y="7624877"/>
                </a:lnTo>
                <a:lnTo>
                  <a:pt x="5253596" y="7584961"/>
                </a:lnTo>
                <a:lnTo>
                  <a:pt x="5253596" y="7643304"/>
                </a:lnTo>
                <a:lnTo>
                  <a:pt x="5009489" y="7809116"/>
                </a:lnTo>
                <a:lnTo>
                  <a:pt x="4982375" y="7769199"/>
                </a:lnTo>
                <a:lnTo>
                  <a:pt x="4982375" y="7827543"/>
                </a:lnTo>
                <a:lnTo>
                  <a:pt x="4738281" y="7993342"/>
                </a:lnTo>
                <a:lnTo>
                  <a:pt x="4711154" y="7953413"/>
                </a:lnTo>
                <a:lnTo>
                  <a:pt x="4711154" y="8011757"/>
                </a:lnTo>
                <a:lnTo>
                  <a:pt x="4467060" y="8177568"/>
                </a:lnTo>
                <a:lnTo>
                  <a:pt x="4301248" y="7933461"/>
                </a:lnTo>
                <a:lnTo>
                  <a:pt x="4545342" y="7767663"/>
                </a:lnTo>
                <a:lnTo>
                  <a:pt x="4711154" y="8011757"/>
                </a:lnTo>
                <a:lnTo>
                  <a:pt x="4711154" y="7953413"/>
                </a:lnTo>
                <a:lnTo>
                  <a:pt x="4572470" y="7749248"/>
                </a:lnTo>
                <a:lnTo>
                  <a:pt x="4816564" y="7583449"/>
                </a:lnTo>
                <a:lnTo>
                  <a:pt x="4982375" y="7827543"/>
                </a:lnTo>
                <a:lnTo>
                  <a:pt x="4982375" y="7769199"/>
                </a:lnTo>
                <a:lnTo>
                  <a:pt x="4843691" y="7565022"/>
                </a:lnTo>
                <a:lnTo>
                  <a:pt x="5087785" y="7399210"/>
                </a:lnTo>
                <a:lnTo>
                  <a:pt x="5253596" y="7643304"/>
                </a:lnTo>
                <a:lnTo>
                  <a:pt x="5253596" y="7584961"/>
                </a:lnTo>
                <a:lnTo>
                  <a:pt x="5114912" y="7380783"/>
                </a:lnTo>
                <a:lnTo>
                  <a:pt x="5359006" y="7214984"/>
                </a:lnTo>
                <a:lnTo>
                  <a:pt x="5524805" y="7459078"/>
                </a:lnTo>
                <a:lnTo>
                  <a:pt x="5524805" y="7400722"/>
                </a:lnTo>
                <a:lnTo>
                  <a:pt x="5386133" y="7196556"/>
                </a:lnTo>
                <a:lnTo>
                  <a:pt x="5630227" y="7030758"/>
                </a:lnTo>
                <a:lnTo>
                  <a:pt x="5796026" y="7274839"/>
                </a:lnTo>
                <a:lnTo>
                  <a:pt x="5796026" y="7216508"/>
                </a:lnTo>
                <a:lnTo>
                  <a:pt x="5657342" y="7012330"/>
                </a:lnTo>
                <a:lnTo>
                  <a:pt x="5901448" y="6846519"/>
                </a:lnTo>
                <a:lnTo>
                  <a:pt x="6067247" y="7090613"/>
                </a:lnTo>
                <a:lnTo>
                  <a:pt x="6067247" y="7032282"/>
                </a:lnTo>
                <a:lnTo>
                  <a:pt x="5928563" y="6828104"/>
                </a:lnTo>
                <a:lnTo>
                  <a:pt x="6172670" y="6662293"/>
                </a:lnTo>
                <a:lnTo>
                  <a:pt x="6338468" y="6906387"/>
                </a:lnTo>
                <a:lnTo>
                  <a:pt x="6338468" y="6848043"/>
                </a:lnTo>
                <a:lnTo>
                  <a:pt x="6199784" y="6643878"/>
                </a:lnTo>
                <a:lnTo>
                  <a:pt x="6443878" y="6478067"/>
                </a:lnTo>
                <a:lnTo>
                  <a:pt x="6609677" y="6722161"/>
                </a:lnTo>
                <a:lnTo>
                  <a:pt x="6609677" y="6663804"/>
                </a:lnTo>
                <a:lnTo>
                  <a:pt x="6471005" y="6459652"/>
                </a:lnTo>
                <a:lnTo>
                  <a:pt x="6715099" y="6293840"/>
                </a:lnTo>
                <a:lnTo>
                  <a:pt x="6880898" y="6537922"/>
                </a:lnTo>
                <a:lnTo>
                  <a:pt x="6880898" y="6479578"/>
                </a:lnTo>
                <a:lnTo>
                  <a:pt x="6742227" y="6275413"/>
                </a:lnTo>
                <a:lnTo>
                  <a:pt x="6986321" y="6109614"/>
                </a:lnTo>
                <a:lnTo>
                  <a:pt x="7152119" y="6353696"/>
                </a:lnTo>
                <a:lnTo>
                  <a:pt x="7152119" y="6295339"/>
                </a:lnTo>
                <a:lnTo>
                  <a:pt x="7013448" y="6091186"/>
                </a:lnTo>
                <a:lnTo>
                  <a:pt x="7257542" y="5925375"/>
                </a:lnTo>
                <a:lnTo>
                  <a:pt x="7423340" y="6169469"/>
                </a:lnTo>
                <a:lnTo>
                  <a:pt x="7423340" y="6111113"/>
                </a:lnTo>
                <a:lnTo>
                  <a:pt x="7284656" y="5906960"/>
                </a:lnTo>
                <a:lnTo>
                  <a:pt x="7528750" y="5741149"/>
                </a:lnTo>
                <a:lnTo>
                  <a:pt x="7694562" y="5985243"/>
                </a:lnTo>
                <a:lnTo>
                  <a:pt x="7694562" y="5926874"/>
                </a:lnTo>
                <a:lnTo>
                  <a:pt x="7510323" y="5655640"/>
                </a:lnTo>
                <a:lnTo>
                  <a:pt x="7510323" y="5714022"/>
                </a:lnTo>
                <a:lnTo>
                  <a:pt x="7266229" y="5879833"/>
                </a:lnTo>
                <a:lnTo>
                  <a:pt x="7239114" y="5839917"/>
                </a:lnTo>
                <a:lnTo>
                  <a:pt x="7239114" y="5898248"/>
                </a:lnTo>
                <a:lnTo>
                  <a:pt x="6995020" y="6064059"/>
                </a:lnTo>
                <a:lnTo>
                  <a:pt x="6967893" y="6024130"/>
                </a:lnTo>
                <a:lnTo>
                  <a:pt x="6967893" y="6082487"/>
                </a:lnTo>
                <a:lnTo>
                  <a:pt x="6723799" y="6248285"/>
                </a:lnTo>
                <a:lnTo>
                  <a:pt x="6696672" y="6208357"/>
                </a:lnTo>
                <a:lnTo>
                  <a:pt x="6696672" y="6266713"/>
                </a:lnTo>
                <a:lnTo>
                  <a:pt x="6452578" y="6432524"/>
                </a:lnTo>
                <a:lnTo>
                  <a:pt x="6425451" y="6392596"/>
                </a:lnTo>
                <a:lnTo>
                  <a:pt x="6425451" y="6450939"/>
                </a:lnTo>
                <a:lnTo>
                  <a:pt x="6181356" y="6616751"/>
                </a:lnTo>
                <a:lnTo>
                  <a:pt x="6154242" y="6576835"/>
                </a:lnTo>
                <a:lnTo>
                  <a:pt x="6154242" y="6635166"/>
                </a:lnTo>
                <a:lnTo>
                  <a:pt x="5910135" y="6800977"/>
                </a:lnTo>
                <a:lnTo>
                  <a:pt x="5883021" y="6761073"/>
                </a:lnTo>
                <a:lnTo>
                  <a:pt x="5883021" y="6819392"/>
                </a:lnTo>
                <a:lnTo>
                  <a:pt x="5638914" y="6985203"/>
                </a:lnTo>
                <a:lnTo>
                  <a:pt x="5611800" y="6945287"/>
                </a:lnTo>
                <a:lnTo>
                  <a:pt x="5611800" y="7003631"/>
                </a:lnTo>
                <a:lnTo>
                  <a:pt x="5367706" y="7169429"/>
                </a:lnTo>
                <a:lnTo>
                  <a:pt x="5340578" y="7129500"/>
                </a:lnTo>
                <a:lnTo>
                  <a:pt x="5340578" y="7187857"/>
                </a:lnTo>
                <a:lnTo>
                  <a:pt x="5096484" y="7353655"/>
                </a:lnTo>
                <a:lnTo>
                  <a:pt x="5069357" y="7313727"/>
                </a:lnTo>
                <a:lnTo>
                  <a:pt x="5069357" y="7372083"/>
                </a:lnTo>
                <a:lnTo>
                  <a:pt x="4825263" y="7537894"/>
                </a:lnTo>
                <a:lnTo>
                  <a:pt x="4798136" y="7497966"/>
                </a:lnTo>
                <a:lnTo>
                  <a:pt x="4798136" y="7556309"/>
                </a:lnTo>
                <a:lnTo>
                  <a:pt x="4554042" y="7722121"/>
                </a:lnTo>
                <a:lnTo>
                  <a:pt x="4526927" y="7682204"/>
                </a:lnTo>
                <a:lnTo>
                  <a:pt x="4526927" y="7740536"/>
                </a:lnTo>
                <a:lnTo>
                  <a:pt x="4282833" y="7906347"/>
                </a:lnTo>
                <a:lnTo>
                  <a:pt x="4255706" y="7866418"/>
                </a:lnTo>
                <a:lnTo>
                  <a:pt x="4255706" y="7924762"/>
                </a:lnTo>
                <a:lnTo>
                  <a:pt x="4011599" y="8090573"/>
                </a:lnTo>
                <a:lnTo>
                  <a:pt x="3984485" y="8050657"/>
                </a:lnTo>
                <a:lnTo>
                  <a:pt x="3984485" y="8109001"/>
                </a:lnTo>
                <a:lnTo>
                  <a:pt x="3740391" y="8274799"/>
                </a:lnTo>
                <a:lnTo>
                  <a:pt x="3574592" y="8030718"/>
                </a:lnTo>
                <a:lnTo>
                  <a:pt x="3818686" y="7864907"/>
                </a:lnTo>
                <a:lnTo>
                  <a:pt x="3984485" y="8109001"/>
                </a:lnTo>
                <a:lnTo>
                  <a:pt x="3984485" y="8050657"/>
                </a:lnTo>
                <a:lnTo>
                  <a:pt x="3845801" y="7846492"/>
                </a:lnTo>
                <a:lnTo>
                  <a:pt x="4089908" y="7680680"/>
                </a:lnTo>
                <a:lnTo>
                  <a:pt x="4255706" y="7924762"/>
                </a:lnTo>
                <a:lnTo>
                  <a:pt x="4255706" y="7866418"/>
                </a:lnTo>
                <a:lnTo>
                  <a:pt x="4117022" y="7662253"/>
                </a:lnTo>
                <a:lnTo>
                  <a:pt x="4361116" y="7496454"/>
                </a:lnTo>
                <a:lnTo>
                  <a:pt x="4526927" y="7740536"/>
                </a:lnTo>
                <a:lnTo>
                  <a:pt x="4526927" y="7682204"/>
                </a:lnTo>
                <a:lnTo>
                  <a:pt x="4388243" y="7478027"/>
                </a:lnTo>
                <a:lnTo>
                  <a:pt x="4632337" y="7312228"/>
                </a:lnTo>
                <a:lnTo>
                  <a:pt x="4798136" y="7556309"/>
                </a:lnTo>
                <a:lnTo>
                  <a:pt x="4798136" y="7497966"/>
                </a:lnTo>
                <a:lnTo>
                  <a:pt x="4659452" y="7293800"/>
                </a:lnTo>
                <a:lnTo>
                  <a:pt x="4903559" y="7127989"/>
                </a:lnTo>
                <a:lnTo>
                  <a:pt x="5069357" y="7372083"/>
                </a:lnTo>
                <a:lnTo>
                  <a:pt x="5069357" y="7313727"/>
                </a:lnTo>
                <a:lnTo>
                  <a:pt x="4930673" y="7109561"/>
                </a:lnTo>
                <a:lnTo>
                  <a:pt x="5174767" y="6943763"/>
                </a:lnTo>
                <a:lnTo>
                  <a:pt x="5340578" y="7187857"/>
                </a:lnTo>
                <a:lnTo>
                  <a:pt x="5340578" y="7129500"/>
                </a:lnTo>
                <a:lnTo>
                  <a:pt x="5201894" y="6925335"/>
                </a:lnTo>
                <a:lnTo>
                  <a:pt x="5445988" y="6759524"/>
                </a:lnTo>
                <a:lnTo>
                  <a:pt x="5611800" y="7003631"/>
                </a:lnTo>
                <a:lnTo>
                  <a:pt x="5611800" y="6945287"/>
                </a:lnTo>
                <a:lnTo>
                  <a:pt x="5473116" y="6741109"/>
                </a:lnTo>
                <a:lnTo>
                  <a:pt x="5717210" y="6575298"/>
                </a:lnTo>
                <a:lnTo>
                  <a:pt x="5883021" y="6819392"/>
                </a:lnTo>
                <a:lnTo>
                  <a:pt x="5883021" y="6761073"/>
                </a:lnTo>
                <a:lnTo>
                  <a:pt x="5744324" y="6556883"/>
                </a:lnTo>
                <a:lnTo>
                  <a:pt x="5988431" y="6391072"/>
                </a:lnTo>
                <a:lnTo>
                  <a:pt x="6154242" y="6635166"/>
                </a:lnTo>
                <a:lnTo>
                  <a:pt x="6154242" y="6576835"/>
                </a:lnTo>
                <a:lnTo>
                  <a:pt x="6015545" y="6372644"/>
                </a:lnTo>
                <a:lnTo>
                  <a:pt x="6259639" y="6206833"/>
                </a:lnTo>
                <a:lnTo>
                  <a:pt x="6425451" y="6450939"/>
                </a:lnTo>
                <a:lnTo>
                  <a:pt x="6425451" y="6392596"/>
                </a:lnTo>
                <a:lnTo>
                  <a:pt x="6286766" y="6188418"/>
                </a:lnTo>
                <a:lnTo>
                  <a:pt x="6530861" y="6022606"/>
                </a:lnTo>
                <a:lnTo>
                  <a:pt x="6696672" y="6266713"/>
                </a:lnTo>
                <a:lnTo>
                  <a:pt x="6696672" y="6208357"/>
                </a:lnTo>
                <a:lnTo>
                  <a:pt x="6557988" y="6004191"/>
                </a:lnTo>
                <a:lnTo>
                  <a:pt x="6802094" y="5838380"/>
                </a:lnTo>
                <a:lnTo>
                  <a:pt x="6967893" y="6082487"/>
                </a:lnTo>
                <a:lnTo>
                  <a:pt x="6967893" y="6024130"/>
                </a:lnTo>
                <a:lnTo>
                  <a:pt x="6829209" y="5819953"/>
                </a:lnTo>
                <a:lnTo>
                  <a:pt x="7073303" y="5654154"/>
                </a:lnTo>
                <a:lnTo>
                  <a:pt x="7239114" y="5898248"/>
                </a:lnTo>
                <a:lnTo>
                  <a:pt x="7239114" y="5839917"/>
                </a:lnTo>
                <a:lnTo>
                  <a:pt x="7100430" y="5635726"/>
                </a:lnTo>
                <a:lnTo>
                  <a:pt x="7344524" y="5469928"/>
                </a:lnTo>
                <a:lnTo>
                  <a:pt x="7510323" y="5714022"/>
                </a:lnTo>
                <a:lnTo>
                  <a:pt x="7510323" y="5655640"/>
                </a:lnTo>
                <a:lnTo>
                  <a:pt x="7326096" y="5384431"/>
                </a:lnTo>
                <a:lnTo>
                  <a:pt x="7326096" y="5442801"/>
                </a:lnTo>
                <a:lnTo>
                  <a:pt x="7082002" y="5608612"/>
                </a:lnTo>
                <a:lnTo>
                  <a:pt x="7054888" y="5568696"/>
                </a:lnTo>
                <a:lnTo>
                  <a:pt x="7054888" y="5627027"/>
                </a:lnTo>
                <a:lnTo>
                  <a:pt x="6810794" y="5792838"/>
                </a:lnTo>
                <a:lnTo>
                  <a:pt x="6783667" y="5752909"/>
                </a:lnTo>
                <a:lnTo>
                  <a:pt x="6783667" y="5811266"/>
                </a:lnTo>
                <a:lnTo>
                  <a:pt x="6539573" y="5977064"/>
                </a:lnTo>
                <a:lnTo>
                  <a:pt x="6512446" y="5937135"/>
                </a:lnTo>
                <a:lnTo>
                  <a:pt x="6512446" y="5995492"/>
                </a:lnTo>
                <a:lnTo>
                  <a:pt x="6268351" y="6161303"/>
                </a:lnTo>
                <a:lnTo>
                  <a:pt x="6241224" y="6121374"/>
                </a:lnTo>
                <a:lnTo>
                  <a:pt x="6241224" y="6179731"/>
                </a:lnTo>
                <a:lnTo>
                  <a:pt x="5997130" y="6345529"/>
                </a:lnTo>
                <a:lnTo>
                  <a:pt x="5970016" y="6305626"/>
                </a:lnTo>
                <a:lnTo>
                  <a:pt x="5970016" y="6363944"/>
                </a:lnTo>
                <a:lnTo>
                  <a:pt x="5725909" y="6529768"/>
                </a:lnTo>
                <a:lnTo>
                  <a:pt x="5698795" y="6489852"/>
                </a:lnTo>
                <a:lnTo>
                  <a:pt x="5698795" y="6548183"/>
                </a:lnTo>
                <a:lnTo>
                  <a:pt x="5454688" y="6713995"/>
                </a:lnTo>
                <a:lnTo>
                  <a:pt x="5427573" y="6674078"/>
                </a:lnTo>
                <a:lnTo>
                  <a:pt x="5427573" y="6732410"/>
                </a:lnTo>
                <a:lnTo>
                  <a:pt x="5183479" y="6898221"/>
                </a:lnTo>
                <a:lnTo>
                  <a:pt x="5156352" y="6858292"/>
                </a:lnTo>
                <a:lnTo>
                  <a:pt x="5156352" y="6916648"/>
                </a:lnTo>
                <a:lnTo>
                  <a:pt x="4912258" y="7082447"/>
                </a:lnTo>
                <a:lnTo>
                  <a:pt x="4885131" y="7042518"/>
                </a:lnTo>
                <a:lnTo>
                  <a:pt x="4885131" y="7100862"/>
                </a:lnTo>
                <a:lnTo>
                  <a:pt x="4641037" y="7266673"/>
                </a:lnTo>
                <a:lnTo>
                  <a:pt x="4613910" y="7226744"/>
                </a:lnTo>
                <a:lnTo>
                  <a:pt x="4613910" y="7285101"/>
                </a:lnTo>
                <a:lnTo>
                  <a:pt x="4369816" y="7450899"/>
                </a:lnTo>
                <a:lnTo>
                  <a:pt x="4342689" y="7410971"/>
                </a:lnTo>
                <a:lnTo>
                  <a:pt x="4342689" y="7469327"/>
                </a:lnTo>
                <a:lnTo>
                  <a:pt x="4098594" y="7635126"/>
                </a:lnTo>
                <a:lnTo>
                  <a:pt x="4071480" y="7595209"/>
                </a:lnTo>
                <a:lnTo>
                  <a:pt x="4071480" y="7653553"/>
                </a:lnTo>
                <a:lnTo>
                  <a:pt x="3827373" y="7819364"/>
                </a:lnTo>
                <a:lnTo>
                  <a:pt x="3800259" y="7779448"/>
                </a:lnTo>
                <a:lnTo>
                  <a:pt x="3800259" y="7837779"/>
                </a:lnTo>
                <a:lnTo>
                  <a:pt x="3556165" y="8003591"/>
                </a:lnTo>
                <a:lnTo>
                  <a:pt x="3529038" y="7963662"/>
                </a:lnTo>
                <a:lnTo>
                  <a:pt x="3529038" y="8022006"/>
                </a:lnTo>
                <a:lnTo>
                  <a:pt x="3284931" y="8187817"/>
                </a:lnTo>
                <a:lnTo>
                  <a:pt x="3119132" y="7943723"/>
                </a:lnTo>
                <a:lnTo>
                  <a:pt x="3363239" y="7777912"/>
                </a:lnTo>
                <a:lnTo>
                  <a:pt x="3529038" y="8022006"/>
                </a:lnTo>
                <a:lnTo>
                  <a:pt x="3529038" y="7963662"/>
                </a:lnTo>
                <a:lnTo>
                  <a:pt x="3390354" y="7759497"/>
                </a:lnTo>
                <a:lnTo>
                  <a:pt x="3634448" y="7593685"/>
                </a:lnTo>
                <a:lnTo>
                  <a:pt x="3800259" y="7837779"/>
                </a:lnTo>
                <a:lnTo>
                  <a:pt x="3800259" y="7779448"/>
                </a:lnTo>
                <a:lnTo>
                  <a:pt x="3661575" y="7575270"/>
                </a:lnTo>
                <a:lnTo>
                  <a:pt x="3905669" y="7409459"/>
                </a:lnTo>
                <a:lnTo>
                  <a:pt x="4071480" y="7653553"/>
                </a:lnTo>
                <a:lnTo>
                  <a:pt x="4071480" y="7595209"/>
                </a:lnTo>
                <a:lnTo>
                  <a:pt x="3932796" y="7391032"/>
                </a:lnTo>
                <a:lnTo>
                  <a:pt x="4176890" y="7225233"/>
                </a:lnTo>
                <a:lnTo>
                  <a:pt x="4342689" y="7469327"/>
                </a:lnTo>
                <a:lnTo>
                  <a:pt x="4342689" y="7410971"/>
                </a:lnTo>
                <a:lnTo>
                  <a:pt x="4204017" y="7206805"/>
                </a:lnTo>
                <a:lnTo>
                  <a:pt x="4448111" y="7041007"/>
                </a:lnTo>
                <a:lnTo>
                  <a:pt x="4613910" y="7285101"/>
                </a:lnTo>
                <a:lnTo>
                  <a:pt x="4613910" y="7226744"/>
                </a:lnTo>
                <a:lnTo>
                  <a:pt x="4475226" y="7022579"/>
                </a:lnTo>
                <a:lnTo>
                  <a:pt x="4719332" y="6856768"/>
                </a:lnTo>
                <a:lnTo>
                  <a:pt x="4885131" y="7100862"/>
                </a:lnTo>
                <a:lnTo>
                  <a:pt x="4885131" y="7042518"/>
                </a:lnTo>
                <a:lnTo>
                  <a:pt x="4746447" y="6838340"/>
                </a:lnTo>
                <a:lnTo>
                  <a:pt x="4990541" y="6672542"/>
                </a:lnTo>
                <a:lnTo>
                  <a:pt x="5156352" y="6916648"/>
                </a:lnTo>
                <a:lnTo>
                  <a:pt x="5156352" y="6858292"/>
                </a:lnTo>
                <a:lnTo>
                  <a:pt x="5017668" y="6654114"/>
                </a:lnTo>
                <a:lnTo>
                  <a:pt x="5261762" y="6488316"/>
                </a:lnTo>
                <a:lnTo>
                  <a:pt x="5427573" y="6732410"/>
                </a:lnTo>
                <a:lnTo>
                  <a:pt x="5427573" y="6674078"/>
                </a:lnTo>
                <a:lnTo>
                  <a:pt x="5288877" y="6469888"/>
                </a:lnTo>
                <a:lnTo>
                  <a:pt x="5532983" y="6304077"/>
                </a:lnTo>
                <a:lnTo>
                  <a:pt x="5698795" y="6548183"/>
                </a:lnTo>
                <a:lnTo>
                  <a:pt x="5698795" y="6489852"/>
                </a:lnTo>
                <a:lnTo>
                  <a:pt x="5560098" y="6285662"/>
                </a:lnTo>
                <a:lnTo>
                  <a:pt x="5804205" y="6119850"/>
                </a:lnTo>
                <a:lnTo>
                  <a:pt x="5970016" y="6363944"/>
                </a:lnTo>
                <a:lnTo>
                  <a:pt x="5970016" y="6305626"/>
                </a:lnTo>
                <a:lnTo>
                  <a:pt x="5831319" y="6101435"/>
                </a:lnTo>
                <a:lnTo>
                  <a:pt x="6075413" y="5935624"/>
                </a:lnTo>
                <a:lnTo>
                  <a:pt x="6241224" y="6179731"/>
                </a:lnTo>
                <a:lnTo>
                  <a:pt x="6241224" y="6121374"/>
                </a:lnTo>
                <a:lnTo>
                  <a:pt x="6102540" y="5917196"/>
                </a:lnTo>
                <a:lnTo>
                  <a:pt x="6346634" y="5751398"/>
                </a:lnTo>
                <a:lnTo>
                  <a:pt x="6512446" y="5995492"/>
                </a:lnTo>
                <a:lnTo>
                  <a:pt x="6512446" y="5937135"/>
                </a:lnTo>
                <a:lnTo>
                  <a:pt x="6373762" y="5732970"/>
                </a:lnTo>
                <a:lnTo>
                  <a:pt x="6617856" y="5567159"/>
                </a:lnTo>
                <a:lnTo>
                  <a:pt x="6783667" y="5811266"/>
                </a:lnTo>
                <a:lnTo>
                  <a:pt x="6783667" y="5752909"/>
                </a:lnTo>
                <a:lnTo>
                  <a:pt x="6644983" y="5548744"/>
                </a:lnTo>
                <a:lnTo>
                  <a:pt x="6889077" y="5382933"/>
                </a:lnTo>
                <a:lnTo>
                  <a:pt x="7054888" y="5627027"/>
                </a:lnTo>
                <a:lnTo>
                  <a:pt x="7054888" y="5568696"/>
                </a:lnTo>
                <a:lnTo>
                  <a:pt x="6916191" y="5364505"/>
                </a:lnTo>
                <a:lnTo>
                  <a:pt x="7160285" y="5198707"/>
                </a:lnTo>
                <a:lnTo>
                  <a:pt x="7326096" y="5442801"/>
                </a:lnTo>
                <a:lnTo>
                  <a:pt x="7326096" y="5384431"/>
                </a:lnTo>
                <a:lnTo>
                  <a:pt x="7141858" y="5113198"/>
                </a:lnTo>
                <a:lnTo>
                  <a:pt x="7141858" y="5171579"/>
                </a:lnTo>
                <a:lnTo>
                  <a:pt x="6897764" y="5337378"/>
                </a:lnTo>
                <a:lnTo>
                  <a:pt x="6870649" y="5297462"/>
                </a:lnTo>
                <a:lnTo>
                  <a:pt x="6870649" y="5355806"/>
                </a:lnTo>
                <a:lnTo>
                  <a:pt x="6626555" y="5521617"/>
                </a:lnTo>
                <a:lnTo>
                  <a:pt x="6599428" y="5481688"/>
                </a:lnTo>
                <a:lnTo>
                  <a:pt x="6599428" y="5540032"/>
                </a:lnTo>
                <a:lnTo>
                  <a:pt x="6355334" y="5705843"/>
                </a:lnTo>
                <a:lnTo>
                  <a:pt x="6328207" y="5665914"/>
                </a:lnTo>
                <a:lnTo>
                  <a:pt x="6328207" y="5724271"/>
                </a:lnTo>
                <a:lnTo>
                  <a:pt x="6084113" y="5890069"/>
                </a:lnTo>
                <a:lnTo>
                  <a:pt x="6056985" y="5850140"/>
                </a:lnTo>
                <a:lnTo>
                  <a:pt x="6056985" y="5908497"/>
                </a:lnTo>
                <a:lnTo>
                  <a:pt x="5812891" y="6074308"/>
                </a:lnTo>
                <a:lnTo>
                  <a:pt x="5785777" y="6034392"/>
                </a:lnTo>
                <a:lnTo>
                  <a:pt x="5785777" y="6092723"/>
                </a:lnTo>
                <a:lnTo>
                  <a:pt x="5541670" y="6258534"/>
                </a:lnTo>
                <a:lnTo>
                  <a:pt x="5514556" y="6218618"/>
                </a:lnTo>
                <a:lnTo>
                  <a:pt x="5514556" y="6276949"/>
                </a:lnTo>
                <a:lnTo>
                  <a:pt x="5270449" y="6442761"/>
                </a:lnTo>
                <a:lnTo>
                  <a:pt x="5243334" y="6402845"/>
                </a:lnTo>
                <a:lnTo>
                  <a:pt x="5243334" y="6461176"/>
                </a:lnTo>
                <a:lnTo>
                  <a:pt x="4999240" y="6626987"/>
                </a:lnTo>
                <a:lnTo>
                  <a:pt x="4972113" y="6587058"/>
                </a:lnTo>
                <a:lnTo>
                  <a:pt x="4972113" y="6645415"/>
                </a:lnTo>
                <a:lnTo>
                  <a:pt x="4728019" y="6811226"/>
                </a:lnTo>
                <a:lnTo>
                  <a:pt x="4700905" y="6771310"/>
                </a:lnTo>
                <a:lnTo>
                  <a:pt x="4700905" y="6829641"/>
                </a:lnTo>
                <a:lnTo>
                  <a:pt x="4456798" y="6995452"/>
                </a:lnTo>
                <a:lnTo>
                  <a:pt x="4429684" y="6955536"/>
                </a:lnTo>
                <a:lnTo>
                  <a:pt x="4429684" y="7013880"/>
                </a:lnTo>
                <a:lnTo>
                  <a:pt x="4185589" y="7179678"/>
                </a:lnTo>
                <a:lnTo>
                  <a:pt x="4158462" y="7139749"/>
                </a:lnTo>
                <a:lnTo>
                  <a:pt x="4158462" y="7198106"/>
                </a:lnTo>
                <a:lnTo>
                  <a:pt x="3914368" y="7363904"/>
                </a:lnTo>
                <a:lnTo>
                  <a:pt x="3887254" y="7323988"/>
                </a:lnTo>
                <a:lnTo>
                  <a:pt x="3887254" y="7382332"/>
                </a:lnTo>
                <a:lnTo>
                  <a:pt x="3643147" y="7548143"/>
                </a:lnTo>
                <a:lnTo>
                  <a:pt x="3616033" y="7508227"/>
                </a:lnTo>
                <a:lnTo>
                  <a:pt x="3616033" y="7566571"/>
                </a:lnTo>
                <a:lnTo>
                  <a:pt x="3371939" y="7732369"/>
                </a:lnTo>
                <a:lnTo>
                  <a:pt x="3344811" y="7692441"/>
                </a:lnTo>
                <a:lnTo>
                  <a:pt x="3344811" y="7750797"/>
                </a:lnTo>
                <a:lnTo>
                  <a:pt x="3100705" y="7916608"/>
                </a:lnTo>
                <a:lnTo>
                  <a:pt x="3073590" y="7876692"/>
                </a:lnTo>
                <a:lnTo>
                  <a:pt x="3073590" y="7935023"/>
                </a:lnTo>
                <a:lnTo>
                  <a:pt x="2829496" y="8100835"/>
                </a:lnTo>
                <a:lnTo>
                  <a:pt x="2802369" y="8060906"/>
                </a:lnTo>
                <a:lnTo>
                  <a:pt x="2802369" y="8119250"/>
                </a:lnTo>
                <a:lnTo>
                  <a:pt x="2558262" y="8285061"/>
                </a:lnTo>
                <a:lnTo>
                  <a:pt x="2392464" y="8040967"/>
                </a:lnTo>
                <a:lnTo>
                  <a:pt x="2636570" y="7875156"/>
                </a:lnTo>
                <a:lnTo>
                  <a:pt x="2802369" y="8119250"/>
                </a:lnTo>
                <a:lnTo>
                  <a:pt x="2802369" y="8060906"/>
                </a:lnTo>
                <a:lnTo>
                  <a:pt x="2663685" y="7856728"/>
                </a:lnTo>
                <a:lnTo>
                  <a:pt x="2907779" y="7690929"/>
                </a:lnTo>
                <a:lnTo>
                  <a:pt x="3073590" y="7935023"/>
                </a:lnTo>
                <a:lnTo>
                  <a:pt x="3073590" y="7876692"/>
                </a:lnTo>
                <a:lnTo>
                  <a:pt x="2934906" y="7672502"/>
                </a:lnTo>
                <a:lnTo>
                  <a:pt x="3179000" y="7506690"/>
                </a:lnTo>
                <a:lnTo>
                  <a:pt x="3344811" y="7750797"/>
                </a:lnTo>
                <a:lnTo>
                  <a:pt x="3344811" y="7692441"/>
                </a:lnTo>
                <a:lnTo>
                  <a:pt x="3206127" y="7488275"/>
                </a:lnTo>
                <a:lnTo>
                  <a:pt x="3450221" y="7322464"/>
                </a:lnTo>
                <a:lnTo>
                  <a:pt x="3616033" y="7566571"/>
                </a:lnTo>
                <a:lnTo>
                  <a:pt x="3616033" y="7508227"/>
                </a:lnTo>
                <a:lnTo>
                  <a:pt x="3477349" y="7304049"/>
                </a:lnTo>
                <a:lnTo>
                  <a:pt x="3721443" y="7138238"/>
                </a:lnTo>
                <a:lnTo>
                  <a:pt x="3887254" y="7382332"/>
                </a:lnTo>
                <a:lnTo>
                  <a:pt x="3887254" y="7323988"/>
                </a:lnTo>
                <a:lnTo>
                  <a:pt x="3748570" y="7119810"/>
                </a:lnTo>
                <a:lnTo>
                  <a:pt x="3992651" y="6954012"/>
                </a:lnTo>
                <a:lnTo>
                  <a:pt x="4158462" y="7198106"/>
                </a:lnTo>
                <a:lnTo>
                  <a:pt x="4158462" y="7139749"/>
                </a:lnTo>
                <a:lnTo>
                  <a:pt x="4019778" y="6935584"/>
                </a:lnTo>
                <a:lnTo>
                  <a:pt x="4263872" y="6769786"/>
                </a:lnTo>
                <a:lnTo>
                  <a:pt x="4429684" y="7013880"/>
                </a:lnTo>
                <a:lnTo>
                  <a:pt x="4429684" y="6955536"/>
                </a:lnTo>
                <a:lnTo>
                  <a:pt x="4291000" y="6751358"/>
                </a:lnTo>
                <a:lnTo>
                  <a:pt x="4535094" y="6585547"/>
                </a:lnTo>
                <a:lnTo>
                  <a:pt x="4700905" y="6829641"/>
                </a:lnTo>
                <a:lnTo>
                  <a:pt x="4700905" y="6771310"/>
                </a:lnTo>
                <a:lnTo>
                  <a:pt x="4562221" y="6567132"/>
                </a:lnTo>
                <a:lnTo>
                  <a:pt x="4806315" y="6401333"/>
                </a:lnTo>
                <a:lnTo>
                  <a:pt x="4972113" y="6645415"/>
                </a:lnTo>
                <a:lnTo>
                  <a:pt x="4972113" y="6587058"/>
                </a:lnTo>
                <a:lnTo>
                  <a:pt x="4833442" y="6382906"/>
                </a:lnTo>
                <a:lnTo>
                  <a:pt x="5077536" y="6217094"/>
                </a:lnTo>
                <a:lnTo>
                  <a:pt x="5243334" y="6461176"/>
                </a:lnTo>
                <a:lnTo>
                  <a:pt x="5243334" y="6402845"/>
                </a:lnTo>
                <a:lnTo>
                  <a:pt x="5104663" y="6198679"/>
                </a:lnTo>
                <a:lnTo>
                  <a:pt x="5348757" y="6032868"/>
                </a:lnTo>
                <a:lnTo>
                  <a:pt x="5514556" y="6276949"/>
                </a:lnTo>
                <a:lnTo>
                  <a:pt x="5514556" y="6218618"/>
                </a:lnTo>
                <a:lnTo>
                  <a:pt x="5375872" y="6014453"/>
                </a:lnTo>
                <a:lnTo>
                  <a:pt x="5619978" y="5848629"/>
                </a:lnTo>
                <a:lnTo>
                  <a:pt x="5785777" y="6092723"/>
                </a:lnTo>
                <a:lnTo>
                  <a:pt x="5785777" y="6034392"/>
                </a:lnTo>
                <a:lnTo>
                  <a:pt x="5647093" y="5830214"/>
                </a:lnTo>
                <a:lnTo>
                  <a:pt x="5891187" y="5664403"/>
                </a:lnTo>
                <a:lnTo>
                  <a:pt x="6056985" y="5908497"/>
                </a:lnTo>
                <a:lnTo>
                  <a:pt x="6056985" y="5850140"/>
                </a:lnTo>
                <a:lnTo>
                  <a:pt x="5918314" y="5645988"/>
                </a:lnTo>
                <a:lnTo>
                  <a:pt x="6162408" y="5480177"/>
                </a:lnTo>
                <a:lnTo>
                  <a:pt x="6328207" y="5724271"/>
                </a:lnTo>
                <a:lnTo>
                  <a:pt x="6328207" y="5665914"/>
                </a:lnTo>
                <a:lnTo>
                  <a:pt x="6189535" y="5461749"/>
                </a:lnTo>
                <a:lnTo>
                  <a:pt x="6433629" y="5295951"/>
                </a:lnTo>
                <a:lnTo>
                  <a:pt x="6599428" y="5540032"/>
                </a:lnTo>
                <a:lnTo>
                  <a:pt x="6599428" y="5481688"/>
                </a:lnTo>
                <a:lnTo>
                  <a:pt x="6460757" y="5277523"/>
                </a:lnTo>
                <a:lnTo>
                  <a:pt x="6704851" y="5111712"/>
                </a:lnTo>
                <a:lnTo>
                  <a:pt x="6870649" y="5355806"/>
                </a:lnTo>
                <a:lnTo>
                  <a:pt x="6870649" y="5297462"/>
                </a:lnTo>
                <a:lnTo>
                  <a:pt x="6731965" y="5093297"/>
                </a:lnTo>
                <a:lnTo>
                  <a:pt x="6976059" y="4927485"/>
                </a:lnTo>
                <a:lnTo>
                  <a:pt x="7141858" y="5171579"/>
                </a:lnTo>
                <a:lnTo>
                  <a:pt x="7141858" y="5113198"/>
                </a:lnTo>
                <a:lnTo>
                  <a:pt x="6957644" y="4842002"/>
                </a:lnTo>
                <a:lnTo>
                  <a:pt x="6957644" y="4900371"/>
                </a:lnTo>
                <a:lnTo>
                  <a:pt x="6713550" y="5066169"/>
                </a:lnTo>
                <a:lnTo>
                  <a:pt x="6686423" y="5026241"/>
                </a:lnTo>
                <a:lnTo>
                  <a:pt x="6686423" y="5084597"/>
                </a:lnTo>
                <a:lnTo>
                  <a:pt x="6442329" y="5250396"/>
                </a:lnTo>
                <a:lnTo>
                  <a:pt x="6415214" y="5210480"/>
                </a:lnTo>
                <a:lnTo>
                  <a:pt x="6415214" y="5268823"/>
                </a:lnTo>
                <a:lnTo>
                  <a:pt x="6171108" y="5434635"/>
                </a:lnTo>
                <a:lnTo>
                  <a:pt x="6143980" y="5394706"/>
                </a:lnTo>
                <a:lnTo>
                  <a:pt x="6143980" y="5453050"/>
                </a:lnTo>
                <a:lnTo>
                  <a:pt x="5899886" y="5618861"/>
                </a:lnTo>
                <a:lnTo>
                  <a:pt x="5872759" y="5578932"/>
                </a:lnTo>
                <a:lnTo>
                  <a:pt x="5872759" y="5637276"/>
                </a:lnTo>
                <a:lnTo>
                  <a:pt x="5628665" y="5803087"/>
                </a:lnTo>
                <a:lnTo>
                  <a:pt x="5601551" y="5763184"/>
                </a:lnTo>
                <a:lnTo>
                  <a:pt x="5601551" y="5821515"/>
                </a:lnTo>
                <a:lnTo>
                  <a:pt x="5357444" y="5987326"/>
                </a:lnTo>
                <a:lnTo>
                  <a:pt x="5330329" y="5947410"/>
                </a:lnTo>
                <a:lnTo>
                  <a:pt x="5330329" y="6005741"/>
                </a:lnTo>
                <a:lnTo>
                  <a:pt x="5086235" y="6171552"/>
                </a:lnTo>
                <a:lnTo>
                  <a:pt x="5059108" y="6131623"/>
                </a:lnTo>
                <a:lnTo>
                  <a:pt x="5059108" y="6189967"/>
                </a:lnTo>
                <a:lnTo>
                  <a:pt x="4815014" y="6355778"/>
                </a:lnTo>
                <a:lnTo>
                  <a:pt x="4787887" y="6315849"/>
                </a:lnTo>
                <a:lnTo>
                  <a:pt x="4787887" y="6374206"/>
                </a:lnTo>
                <a:lnTo>
                  <a:pt x="4543793" y="6540005"/>
                </a:lnTo>
                <a:lnTo>
                  <a:pt x="4516679" y="6500101"/>
                </a:lnTo>
                <a:lnTo>
                  <a:pt x="4516679" y="6558432"/>
                </a:lnTo>
                <a:lnTo>
                  <a:pt x="4272572" y="6724243"/>
                </a:lnTo>
                <a:lnTo>
                  <a:pt x="4245457" y="6684327"/>
                </a:lnTo>
                <a:lnTo>
                  <a:pt x="4245457" y="6742671"/>
                </a:lnTo>
                <a:lnTo>
                  <a:pt x="4001363" y="6908470"/>
                </a:lnTo>
                <a:lnTo>
                  <a:pt x="3974236" y="6868541"/>
                </a:lnTo>
                <a:lnTo>
                  <a:pt x="3974236" y="6926897"/>
                </a:lnTo>
                <a:lnTo>
                  <a:pt x="3730142" y="7092696"/>
                </a:lnTo>
                <a:lnTo>
                  <a:pt x="3703028" y="7052780"/>
                </a:lnTo>
                <a:lnTo>
                  <a:pt x="3703028" y="7111124"/>
                </a:lnTo>
                <a:lnTo>
                  <a:pt x="3458921" y="7276935"/>
                </a:lnTo>
                <a:lnTo>
                  <a:pt x="3431806" y="7237019"/>
                </a:lnTo>
                <a:lnTo>
                  <a:pt x="3431806" y="7295362"/>
                </a:lnTo>
                <a:lnTo>
                  <a:pt x="3187712" y="7461161"/>
                </a:lnTo>
                <a:lnTo>
                  <a:pt x="3160585" y="7421232"/>
                </a:lnTo>
                <a:lnTo>
                  <a:pt x="3160585" y="7479589"/>
                </a:lnTo>
                <a:lnTo>
                  <a:pt x="2916491" y="7645400"/>
                </a:lnTo>
                <a:lnTo>
                  <a:pt x="2889364" y="7605471"/>
                </a:lnTo>
                <a:lnTo>
                  <a:pt x="2889364" y="7663815"/>
                </a:lnTo>
                <a:lnTo>
                  <a:pt x="2645270" y="7829613"/>
                </a:lnTo>
                <a:lnTo>
                  <a:pt x="2618143" y="7789685"/>
                </a:lnTo>
                <a:lnTo>
                  <a:pt x="2618143" y="7848041"/>
                </a:lnTo>
                <a:lnTo>
                  <a:pt x="2374049" y="8013852"/>
                </a:lnTo>
                <a:lnTo>
                  <a:pt x="2346922" y="7973923"/>
                </a:lnTo>
                <a:lnTo>
                  <a:pt x="2346922" y="8032267"/>
                </a:lnTo>
                <a:lnTo>
                  <a:pt x="2102827" y="8198078"/>
                </a:lnTo>
                <a:lnTo>
                  <a:pt x="1937016" y="7953972"/>
                </a:lnTo>
                <a:lnTo>
                  <a:pt x="2181110" y="7788161"/>
                </a:lnTo>
                <a:lnTo>
                  <a:pt x="2346922" y="8032267"/>
                </a:lnTo>
                <a:lnTo>
                  <a:pt x="2346922" y="7973923"/>
                </a:lnTo>
                <a:lnTo>
                  <a:pt x="2208238" y="7769746"/>
                </a:lnTo>
                <a:lnTo>
                  <a:pt x="2452332" y="7603934"/>
                </a:lnTo>
                <a:lnTo>
                  <a:pt x="2618143" y="7848041"/>
                </a:lnTo>
                <a:lnTo>
                  <a:pt x="2618143" y="7789685"/>
                </a:lnTo>
                <a:lnTo>
                  <a:pt x="2479459" y="7585519"/>
                </a:lnTo>
                <a:lnTo>
                  <a:pt x="2723553" y="7419708"/>
                </a:lnTo>
                <a:lnTo>
                  <a:pt x="2889364" y="7663815"/>
                </a:lnTo>
                <a:lnTo>
                  <a:pt x="2889364" y="7605471"/>
                </a:lnTo>
                <a:lnTo>
                  <a:pt x="2750680" y="7401293"/>
                </a:lnTo>
                <a:lnTo>
                  <a:pt x="2994774" y="7235482"/>
                </a:lnTo>
                <a:lnTo>
                  <a:pt x="3160585" y="7479589"/>
                </a:lnTo>
                <a:lnTo>
                  <a:pt x="3160585" y="7421232"/>
                </a:lnTo>
                <a:lnTo>
                  <a:pt x="3021901" y="7217054"/>
                </a:lnTo>
                <a:lnTo>
                  <a:pt x="3265995" y="7051256"/>
                </a:lnTo>
                <a:lnTo>
                  <a:pt x="3431806" y="7295362"/>
                </a:lnTo>
                <a:lnTo>
                  <a:pt x="3431806" y="7237019"/>
                </a:lnTo>
                <a:lnTo>
                  <a:pt x="3293110" y="7032828"/>
                </a:lnTo>
                <a:lnTo>
                  <a:pt x="3537216" y="6867017"/>
                </a:lnTo>
                <a:lnTo>
                  <a:pt x="3703028" y="7111124"/>
                </a:lnTo>
                <a:lnTo>
                  <a:pt x="3703028" y="7052780"/>
                </a:lnTo>
                <a:lnTo>
                  <a:pt x="3564331" y="6848589"/>
                </a:lnTo>
                <a:lnTo>
                  <a:pt x="3808425" y="6682791"/>
                </a:lnTo>
                <a:lnTo>
                  <a:pt x="3974236" y="6926897"/>
                </a:lnTo>
                <a:lnTo>
                  <a:pt x="3974236" y="6868541"/>
                </a:lnTo>
                <a:lnTo>
                  <a:pt x="3835552" y="6664363"/>
                </a:lnTo>
                <a:lnTo>
                  <a:pt x="4079646" y="6498564"/>
                </a:lnTo>
                <a:lnTo>
                  <a:pt x="4245457" y="6742671"/>
                </a:lnTo>
                <a:lnTo>
                  <a:pt x="4245457" y="6684327"/>
                </a:lnTo>
                <a:lnTo>
                  <a:pt x="4106761" y="6480137"/>
                </a:lnTo>
                <a:lnTo>
                  <a:pt x="4350867" y="6314325"/>
                </a:lnTo>
                <a:lnTo>
                  <a:pt x="4516679" y="6558432"/>
                </a:lnTo>
                <a:lnTo>
                  <a:pt x="4516679" y="6500101"/>
                </a:lnTo>
                <a:lnTo>
                  <a:pt x="4377982" y="6295910"/>
                </a:lnTo>
                <a:lnTo>
                  <a:pt x="4622076" y="6130099"/>
                </a:lnTo>
                <a:lnTo>
                  <a:pt x="4787887" y="6374206"/>
                </a:lnTo>
                <a:lnTo>
                  <a:pt x="4787887" y="6315849"/>
                </a:lnTo>
                <a:lnTo>
                  <a:pt x="4649203" y="6111672"/>
                </a:lnTo>
                <a:lnTo>
                  <a:pt x="4893297" y="5945860"/>
                </a:lnTo>
                <a:lnTo>
                  <a:pt x="5059108" y="6189967"/>
                </a:lnTo>
                <a:lnTo>
                  <a:pt x="5059108" y="6131623"/>
                </a:lnTo>
                <a:lnTo>
                  <a:pt x="4920424" y="5927445"/>
                </a:lnTo>
                <a:lnTo>
                  <a:pt x="5164518" y="5761634"/>
                </a:lnTo>
                <a:lnTo>
                  <a:pt x="5330329" y="6005741"/>
                </a:lnTo>
                <a:lnTo>
                  <a:pt x="5330329" y="5947410"/>
                </a:lnTo>
                <a:lnTo>
                  <a:pt x="5191633" y="5743219"/>
                </a:lnTo>
                <a:lnTo>
                  <a:pt x="5435739" y="5577408"/>
                </a:lnTo>
                <a:lnTo>
                  <a:pt x="5601551" y="5821515"/>
                </a:lnTo>
                <a:lnTo>
                  <a:pt x="5601551" y="5763184"/>
                </a:lnTo>
                <a:lnTo>
                  <a:pt x="5462854" y="5558993"/>
                </a:lnTo>
                <a:lnTo>
                  <a:pt x="5706961" y="5393182"/>
                </a:lnTo>
                <a:lnTo>
                  <a:pt x="5872759" y="5637276"/>
                </a:lnTo>
                <a:lnTo>
                  <a:pt x="5872759" y="5578932"/>
                </a:lnTo>
                <a:lnTo>
                  <a:pt x="5734075" y="5374754"/>
                </a:lnTo>
                <a:lnTo>
                  <a:pt x="5978169" y="5208956"/>
                </a:lnTo>
                <a:lnTo>
                  <a:pt x="6143980" y="5453050"/>
                </a:lnTo>
                <a:lnTo>
                  <a:pt x="6143980" y="5394706"/>
                </a:lnTo>
                <a:lnTo>
                  <a:pt x="6005296" y="5190528"/>
                </a:lnTo>
                <a:lnTo>
                  <a:pt x="6249390" y="5024717"/>
                </a:lnTo>
                <a:lnTo>
                  <a:pt x="6415214" y="5268823"/>
                </a:lnTo>
                <a:lnTo>
                  <a:pt x="6415214" y="5210480"/>
                </a:lnTo>
                <a:lnTo>
                  <a:pt x="6276518" y="5006289"/>
                </a:lnTo>
                <a:lnTo>
                  <a:pt x="6520612" y="4840490"/>
                </a:lnTo>
                <a:lnTo>
                  <a:pt x="6686423" y="5084597"/>
                </a:lnTo>
                <a:lnTo>
                  <a:pt x="6686423" y="5026241"/>
                </a:lnTo>
                <a:lnTo>
                  <a:pt x="6547739" y="4822075"/>
                </a:lnTo>
                <a:lnTo>
                  <a:pt x="6791833" y="4656264"/>
                </a:lnTo>
                <a:lnTo>
                  <a:pt x="6957644" y="4900371"/>
                </a:lnTo>
                <a:lnTo>
                  <a:pt x="6957644" y="4842002"/>
                </a:lnTo>
                <a:lnTo>
                  <a:pt x="6773405" y="4570768"/>
                </a:lnTo>
                <a:lnTo>
                  <a:pt x="6773405" y="4629150"/>
                </a:lnTo>
                <a:lnTo>
                  <a:pt x="6529311" y="4794948"/>
                </a:lnTo>
                <a:lnTo>
                  <a:pt x="6502197" y="4755032"/>
                </a:lnTo>
                <a:lnTo>
                  <a:pt x="6502197" y="4813376"/>
                </a:lnTo>
                <a:lnTo>
                  <a:pt x="6258103" y="4979187"/>
                </a:lnTo>
                <a:lnTo>
                  <a:pt x="6230975" y="4939258"/>
                </a:lnTo>
                <a:lnTo>
                  <a:pt x="6230975" y="4997602"/>
                </a:lnTo>
                <a:lnTo>
                  <a:pt x="5986881" y="5163413"/>
                </a:lnTo>
                <a:lnTo>
                  <a:pt x="5959754" y="5123485"/>
                </a:lnTo>
                <a:lnTo>
                  <a:pt x="5959754" y="5181841"/>
                </a:lnTo>
                <a:lnTo>
                  <a:pt x="5715660" y="5347652"/>
                </a:lnTo>
                <a:lnTo>
                  <a:pt x="5688533" y="5307723"/>
                </a:lnTo>
                <a:lnTo>
                  <a:pt x="5688533" y="5366067"/>
                </a:lnTo>
                <a:lnTo>
                  <a:pt x="5444439" y="5531878"/>
                </a:lnTo>
                <a:lnTo>
                  <a:pt x="5417324" y="5491962"/>
                </a:lnTo>
                <a:lnTo>
                  <a:pt x="5417324" y="5550293"/>
                </a:lnTo>
                <a:lnTo>
                  <a:pt x="5173218" y="5716105"/>
                </a:lnTo>
                <a:lnTo>
                  <a:pt x="5146103" y="5676201"/>
                </a:lnTo>
                <a:lnTo>
                  <a:pt x="5146103" y="5734520"/>
                </a:lnTo>
                <a:lnTo>
                  <a:pt x="4901997" y="5900331"/>
                </a:lnTo>
                <a:lnTo>
                  <a:pt x="4874882" y="5860415"/>
                </a:lnTo>
                <a:lnTo>
                  <a:pt x="4874882" y="5918759"/>
                </a:lnTo>
                <a:lnTo>
                  <a:pt x="4630788" y="6084557"/>
                </a:lnTo>
                <a:lnTo>
                  <a:pt x="4603661" y="6044628"/>
                </a:lnTo>
                <a:lnTo>
                  <a:pt x="4603661" y="6102985"/>
                </a:lnTo>
                <a:lnTo>
                  <a:pt x="4359567" y="6268796"/>
                </a:lnTo>
                <a:lnTo>
                  <a:pt x="4332452" y="6228880"/>
                </a:lnTo>
                <a:lnTo>
                  <a:pt x="4332452" y="6287211"/>
                </a:lnTo>
                <a:lnTo>
                  <a:pt x="4088346" y="6453022"/>
                </a:lnTo>
                <a:lnTo>
                  <a:pt x="4061231" y="6413106"/>
                </a:lnTo>
                <a:lnTo>
                  <a:pt x="4061231" y="6471450"/>
                </a:lnTo>
                <a:lnTo>
                  <a:pt x="3817137" y="6637248"/>
                </a:lnTo>
                <a:lnTo>
                  <a:pt x="3790010" y="6597320"/>
                </a:lnTo>
                <a:lnTo>
                  <a:pt x="3790010" y="6655676"/>
                </a:lnTo>
                <a:lnTo>
                  <a:pt x="3545916" y="6821475"/>
                </a:lnTo>
                <a:lnTo>
                  <a:pt x="3518789" y="6781546"/>
                </a:lnTo>
                <a:lnTo>
                  <a:pt x="3518789" y="6839902"/>
                </a:lnTo>
                <a:lnTo>
                  <a:pt x="3274695" y="7005714"/>
                </a:lnTo>
                <a:lnTo>
                  <a:pt x="3247567" y="6965785"/>
                </a:lnTo>
                <a:lnTo>
                  <a:pt x="3247567" y="7024129"/>
                </a:lnTo>
                <a:lnTo>
                  <a:pt x="3003473" y="7189940"/>
                </a:lnTo>
                <a:lnTo>
                  <a:pt x="2976359" y="7150024"/>
                </a:lnTo>
                <a:lnTo>
                  <a:pt x="2976359" y="7208355"/>
                </a:lnTo>
                <a:lnTo>
                  <a:pt x="2732252" y="7374166"/>
                </a:lnTo>
                <a:lnTo>
                  <a:pt x="2705125" y="7334237"/>
                </a:lnTo>
                <a:lnTo>
                  <a:pt x="2705125" y="7392594"/>
                </a:lnTo>
                <a:lnTo>
                  <a:pt x="2461031" y="7558392"/>
                </a:lnTo>
                <a:lnTo>
                  <a:pt x="2433917" y="7518476"/>
                </a:lnTo>
                <a:lnTo>
                  <a:pt x="2433917" y="7576820"/>
                </a:lnTo>
                <a:lnTo>
                  <a:pt x="2189810" y="7742631"/>
                </a:lnTo>
                <a:lnTo>
                  <a:pt x="2162695" y="7702715"/>
                </a:lnTo>
                <a:lnTo>
                  <a:pt x="2162695" y="7761046"/>
                </a:lnTo>
                <a:lnTo>
                  <a:pt x="1918601" y="7926857"/>
                </a:lnTo>
                <a:lnTo>
                  <a:pt x="1891474" y="7886928"/>
                </a:lnTo>
                <a:lnTo>
                  <a:pt x="1891474" y="7945272"/>
                </a:lnTo>
                <a:lnTo>
                  <a:pt x="1647380" y="8111083"/>
                </a:lnTo>
                <a:lnTo>
                  <a:pt x="1620253" y="8071155"/>
                </a:lnTo>
                <a:lnTo>
                  <a:pt x="1620253" y="8129498"/>
                </a:lnTo>
                <a:lnTo>
                  <a:pt x="1376159" y="8295310"/>
                </a:lnTo>
                <a:lnTo>
                  <a:pt x="1210348" y="8051216"/>
                </a:lnTo>
                <a:lnTo>
                  <a:pt x="1454454" y="7885404"/>
                </a:lnTo>
                <a:lnTo>
                  <a:pt x="1620253" y="8129498"/>
                </a:lnTo>
                <a:lnTo>
                  <a:pt x="1620253" y="8071155"/>
                </a:lnTo>
                <a:lnTo>
                  <a:pt x="1481569" y="7866977"/>
                </a:lnTo>
                <a:lnTo>
                  <a:pt x="1725663" y="7701178"/>
                </a:lnTo>
                <a:lnTo>
                  <a:pt x="1891474" y="7945272"/>
                </a:lnTo>
                <a:lnTo>
                  <a:pt x="1891474" y="7886928"/>
                </a:lnTo>
                <a:lnTo>
                  <a:pt x="1752790" y="7682751"/>
                </a:lnTo>
                <a:lnTo>
                  <a:pt x="1996884" y="7516952"/>
                </a:lnTo>
                <a:lnTo>
                  <a:pt x="2162695" y="7761046"/>
                </a:lnTo>
                <a:lnTo>
                  <a:pt x="2162695" y="7702715"/>
                </a:lnTo>
                <a:lnTo>
                  <a:pt x="2024011" y="7498537"/>
                </a:lnTo>
                <a:lnTo>
                  <a:pt x="2268105" y="7332726"/>
                </a:lnTo>
                <a:lnTo>
                  <a:pt x="2433917" y="7576820"/>
                </a:lnTo>
                <a:lnTo>
                  <a:pt x="2433917" y="7518476"/>
                </a:lnTo>
                <a:lnTo>
                  <a:pt x="2295233" y="7314298"/>
                </a:lnTo>
                <a:lnTo>
                  <a:pt x="2539327" y="7148500"/>
                </a:lnTo>
                <a:lnTo>
                  <a:pt x="2705125" y="7392594"/>
                </a:lnTo>
                <a:lnTo>
                  <a:pt x="2705125" y="7334237"/>
                </a:lnTo>
                <a:lnTo>
                  <a:pt x="2566441" y="7130072"/>
                </a:lnTo>
                <a:lnTo>
                  <a:pt x="2810548" y="6964261"/>
                </a:lnTo>
                <a:lnTo>
                  <a:pt x="2976359" y="7208355"/>
                </a:lnTo>
                <a:lnTo>
                  <a:pt x="2976359" y="7150024"/>
                </a:lnTo>
                <a:lnTo>
                  <a:pt x="2837675" y="6945846"/>
                </a:lnTo>
                <a:lnTo>
                  <a:pt x="3081769" y="6780035"/>
                </a:lnTo>
                <a:lnTo>
                  <a:pt x="3247567" y="7024129"/>
                </a:lnTo>
                <a:lnTo>
                  <a:pt x="3247567" y="6965785"/>
                </a:lnTo>
                <a:lnTo>
                  <a:pt x="3108883" y="6761620"/>
                </a:lnTo>
                <a:lnTo>
                  <a:pt x="3352990" y="6595808"/>
                </a:lnTo>
                <a:lnTo>
                  <a:pt x="3518789" y="6839902"/>
                </a:lnTo>
                <a:lnTo>
                  <a:pt x="3518789" y="6781546"/>
                </a:lnTo>
                <a:lnTo>
                  <a:pt x="3380105" y="6577381"/>
                </a:lnTo>
                <a:lnTo>
                  <a:pt x="3624199" y="6411582"/>
                </a:lnTo>
                <a:lnTo>
                  <a:pt x="3790010" y="6655676"/>
                </a:lnTo>
                <a:lnTo>
                  <a:pt x="3790010" y="6597320"/>
                </a:lnTo>
                <a:lnTo>
                  <a:pt x="3651326" y="6393154"/>
                </a:lnTo>
                <a:lnTo>
                  <a:pt x="3895420" y="6227356"/>
                </a:lnTo>
                <a:lnTo>
                  <a:pt x="4061231" y="6471450"/>
                </a:lnTo>
                <a:lnTo>
                  <a:pt x="4061231" y="6413106"/>
                </a:lnTo>
                <a:lnTo>
                  <a:pt x="3922547" y="6208928"/>
                </a:lnTo>
                <a:lnTo>
                  <a:pt x="4166641" y="6043117"/>
                </a:lnTo>
                <a:lnTo>
                  <a:pt x="4332452" y="6287211"/>
                </a:lnTo>
                <a:lnTo>
                  <a:pt x="4332452" y="6228880"/>
                </a:lnTo>
                <a:lnTo>
                  <a:pt x="4193756" y="6024689"/>
                </a:lnTo>
                <a:lnTo>
                  <a:pt x="4437850" y="5858891"/>
                </a:lnTo>
                <a:lnTo>
                  <a:pt x="4603661" y="6102985"/>
                </a:lnTo>
                <a:lnTo>
                  <a:pt x="4603661" y="6044628"/>
                </a:lnTo>
                <a:lnTo>
                  <a:pt x="4464977" y="5840463"/>
                </a:lnTo>
                <a:lnTo>
                  <a:pt x="4709071" y="5674652"/>
                </a:lnTo>
                <a:lnTo>
                  <a:pt x="4874882" y="5918759"/>
                </a:lnTo>
                <a:lnTo>
                  <a:pt x="4874882" y="5860415"/>
                </a:lnTo>
                <a:lnTo>
                  <a:pt x="4736198" y="5656237"/>
                </a:lnTo>
                <a:lnTo>
                  <a:pt x="4980292" y="5490426"/>
                </a:lnTo>
                <a:lnTo>
                  <a:pt x="5146103" y="5734520"/>
                </a:lnTo>
                <a:lnTo>
                  <a:pt x="5146103" y="5676201"/>
                </a:lnTo>
                <a:lnTo>
                  <a:pt x="5007407" y="5472011"/>
                </a:lnTo>
                <a:lnTo>
                  <a:pt x="5251513" y="5306199"/>
                </a:lnTo>
                <a:lnTo>
                  <a:pt x="5417324" y="5550293"/>
                </a:lnTo>
                <a:lnTo>
                  <a:pt x="5417324" y="5491962"/>
                </a:lnTo>
                <a:lnTo>
                  <a:pt x="5278628" y="5287772"/>
                </a:lnTo>
                <a:lnTo>
                  <a:pt x="5522722" y="5121961"/>
                </a:lnTo>
                <a:lnTo>
                  <a:pt x="5688533" y="5366067"/>
                </a:lnTo>
                <a:lnTo>
                  <a:pt x="5688533" y="5307723"/>
                </a:lnTo>
                <a:lnTo>
                  <a:pt x="5549849" y="5103546"/>
                </a:lnTo>
                <a:lnTo>
                  <a:pt x="5793943" y="4937734"/>
                </a:lnTo>
                <a:lnTo>
                  <a:pt x="5959754" y="5181841"/>
                </a:lnTo>
                <a:lnTo>
                  <a:pt x="5959754" y="5123485"/>
                </a:lnTo>
                <a:lnTo>
                  <a:pt x="5821070" y="4919319"/>
                </a:lnTo>
                <a:lnTo>
                  <a:pt x="6065177" y="4753508"/>
                </a:lnTo>
                <a:lnTo>
                  <a:pt x="6230975" y="4997602"/>
                </a:lnTo>
                <a:lnTo>
                  <a:pt x="6230975" y="4939258"/>
                </a:lnTo>
                <a:lnTo>
                  <a:pt x="6092291" y="4735080"/>
                </a:lnTo>
                <a:lnTo>
                  <a:pt x="6336385" y="4569282"/>
                </a:lnTo>
                <a:lnTo>
                  <a:pt x="6502197" y="4813376"/>
                </a:lnTo>
                <a:lnTo>
                  <a:pt x="6502197" y="4755032"/>
                </a:lnTo>
                <a:lnTo>
                  <a:pt x="6363513" y="4550854"/>
                </a:lnTo>
                <a:lnTo>
                  <a:pt x="6607607" y="4385056"/>
                </a:lnTo>
                <a:lnTo>
                  <a:pt x="6773405" y="4629150"/>
                </a:lnTo>
                <a:lnTo>
                  <a:pt x="6773405" y="4570768"/>
                </a:lnTo>
                <a:lnTo>
                  <a:pt x="6589179" y="4299547"/>
                </a:lnTo>
                <a:lnTo>
                  <a:pt x="6589179" y="4357929"/>
                </a:lnTo>
                <a:lnTo>
                  <a:pt x="6345085" y="4523740"/>
                </a:lnTo>
                <a:lnTo>
                  <a:pt x="6317970" y="4483824"/>
                </a:lnTo>
                <a:lnTo>
                  <a:pt x="6317970" y="4542155"/>
                </a:lnTo>
                <a:lnTo>
                  <a:pt x="6073876" y="4707966"/>
                </a:lnTo>
                <a:lnTo>
                  <a:pt x="6046749" y="4668037"/>
                </a:lnTo>
                <a:lnTo>
                  <a:pt x="6046749" y="4726394"/>
                </a:lnTo>
                <a:lnTo>
                  <a:pt x="5802655" y="4892192"/>
                </a:lnTo>
                <a:lnTo>
                  <a:pt x="5775528" y="4852263"/>
                </a:lnTo>
                <a:lnTo>
                  <a:pt x="5775528" y="4910620"/>
                </a:lnTo>
                <a:lnTo>
                  <a:pt x="5531434" y="5076431"/>
                </a:lnTo>
                <a:lnTo>
                  <a:pt x="5504307" y="5036502"/>
                </a:lnTo>
                <a:lnTo>
                  <a:pt x="5504307" y="5094846"/>
                </a:lnTo>
                <a:lnTo>
                  <a:pt x="5260213" y="5260657"/>
                </a:lnTo>
                <a:lnTo>
                  <a:pt x="5233098" y="5220754"/>
                </a:lnTo>
                <a:lnTo>
                  <a:pt x="5233098" y="5279072"/>
                </a:lnTo>
                <a:lnTo>
                  <a:pt x="4988992" y="5444896"/>
                </a:lnTo>
                <a:lnTo>
                  <a:pt x="4961877" y="5404980"/>
                </a:lnTo>
                <a:lnTo>
                  <a:pt x="4961877" y="5463311"/>
                </a:lnTo>
                <a:lnTo>
                  <a:pt x="4717783" y="5629122"/>
                </a:lnTo>
                <a:lnTo>
                  <a:pt x="4690656" y="5589194"/>
                </a:lnTo>
                <a:lnTo>
                  <a:pt x="4690656" y="5647537"/>
                </a:lnTo>
                <a:lnTo>
                  <a:pt x="4446562" y="5813349"/>
                </a:lnTo>
                <a:lnTo>
                  <a:pt x="4419435" y="5773420"/>
                </a:lnTo>
                <a:lnTo>
                  <a:pt x="4419435" y="5831776"/>
                </a:lnTo>
                <a:lnTo>
                  <a:pt x="4175341" y="5997575"/>
                </a:lnTo>
                <a:lnTo>
                  <a:pt x="4148213" y="5957646"/>
                </a:lnTo>
                <a:lnTo>
                  <a:pt x="4148213" y="6015990"/>
                </a:lnTo>
                <a:lnTo>
                  <a:pt x="3904119" y="6181801"/>
                </a:lnTo>
                <a:lnTo>
                  <a:pt x="3876992" y="6141872"/>
                </a:lnTo>
                <a:lnTo>
                  <a:pt x="3876992" y="6200229"/>
                </a:lnTo>
                <a:lnTo>
                  <a:pt x="3632898" y="6366027"/>
                </a:lnTo>
                <a:lnTo>
                  <a:pt x="3605771" y="6326098"/>
                </a:lnTo>
                <a:lnTo>
                  <a:pt x="3605771" y="6384455"/>
                </a:lnTo>
                <a:lnTo>
                  <a:pt x="3361690" y="6550253"/>
                </a:lnTo>
                <a:lnTo>
                  <a:pt x="3334562" y="6510325"/>
                </a:lnTo>
                <a:lnTo>
                  <a:pt x="3334562" y="6568681"/>
                </a:lnTo>
                <a:lnTo>
                  <a:pt x="3090468" y="6734492"/>
                </a:lnTo>
                <a:lnTo>
                  <a:pt x="3063341" y="6694564"/>
                </a:lnTo>
                <a:lnTo>
                  <a:pt x="3063341" y="6752920"/>
                </a:lnTo>
                <a:lnTo>
                  <a:pt x="2819247" y="6918719"/>
                </a:lnTo>
                <a:lnTo>
                  <a:pt x="2792133" y="6878802"/>
                </a:lnTo>
                <a:lnTo>
                  <a:pt x="2792133" y="6937146"/>
                </a:lnTo>
                <a:lnTo>
                  <a:pt x="2548026" y="7102957"/>
                </a:lnTo>
                <a:lnTo>
                  <a:pt x="2520912" y="7063041"/>
                </a:lnTo>
                <a:lnTo>
                  <a:pt x="2520912" y="7121385"/>
                </a:lnTo>
                <a:lnTo>
                  <a:pt x="2276818" y="7287184"/>
                </a:lnTo>
                <a:lnTo>
                  <a:pt x="2249690" y="7247255"/>
                </a:lnTo>
                <a:lnTo>
                  <a:pt x="2249690" y="7305611"/>
                </a:lnTo>
                <a:lnTo>
                  <a:pt x="2005596" y="7471423"/>
                </a:lnTo>
                <a:lnTo>
                  <a:pt x="1978469" y="7431494"/>
                </a:lnTo>
                <a:lnTo>
                  <a:pt x="1978469" y="7489838"/>
                </a:lnTo>
                <a:lnTo>
                  <a:pt x="1734375" y="7655636"/>
                </a:lnTo>
                <a:lnTo>
                  <a:pt x="1707248" y="7615707"/>
                </a:lnTo>
                <a:lnTo>
                  <a:pt x="1707248" y="7674064"/>
                </a:lnTo>
                <a:lnTo>
                  <a:pt x="1463154" y="7839862"/>
                </a:lnTo>
                <a:lnTo>
                  <a:pt x="1436027" y="7799933"/>
                </a:lnTo>
                <a:lnTo>
                  <a:pt x="1436027" y="7858290"/>
                </a:lnTo>
                <a:lnTo>
                  <a:pt x="1191933" y="8024101"/>
                </a:lnTo>
                <a:lnTo>
                  <a:pt x="1164805" y="7984172"/>
                </a:lnTo>
                <a:lnTo>
                  <a:pt x="1164805" y="8042516"/>
                </a:lnTo>
                <a:lnTo>
                  <a:pt x="920711" y="8208315"/>
                </a:lnTo>
                <a:lnTo>
                  <a:pt x="754900" y="7964221"/>
                </a:lnTo>
                <a:lnTo>
                  <a:pt x="998994" y="7798422"/>
                </a:lnTo>
                <a:lnTo>
                  <a:pt x="1164805" y="8042516"/>
                </a:lnTo>
                <a:lnTo>
                  <a:pt x="1164805" y="7984172"/>
                </a:lnTo>
                <a:lnTo>
                  <a:pt x="1026121" y="7779994"/>
                </a:lnTo>
                <a:lnTo>
                  <a:pt x="1270215" y="7614183"/>
                </a:lnTo>
                <a:lnTo>
                  <a:pt x="1436027" y="7858290"/>
                </a:lnTo>
                <a:lnTo>
                  <a:pt x="1436027" y="7799933"/>
                </a:lnTo>
                <a:lnTo>
                  <a:pt x="1297343" y="7595768"/>
                </a:lnTo>
                <a:lnTo>
                  <a:pt x="1541437" y="7429957"/>
                </a:lnTo>
                <a:lnTo>
                  <a:pt x="1707248" y="7674064"/>
                </a:lnTo>
                <a:lnTo>
                  <a:pt x="1707248" y="7615707"/>
                </a:lnTo>
                <a:lnTo>
                  <a:pt x="1568564" y="7411542"/>
                </a:lnTo>
                <a:lnTo>
                  <a:pt x="1812658" y="7245731"/>
                </a:lnTo>
                <a:lnTo>
                  <a:pt x="1978469" y="7489838"/>
                </a:lnTo>
                <a:lnTo>
                  <a:pt x="1978469" y="7431494"/>
                </a:lnTo>
                <a:lnTo>
                  <a:pt x="1839785" y="7227316"/>
                </a:lnTo>
                <a:lnTo>
                  <a:pt x="2083879" y="7061505"/>
                </a:lnTo>
                <a:lnTo>
                  <a:pt x="2249690" y="7305611"/>
                </a:lnTo>
                <a:lnTo>
                  <a:pt x="2249690" y="7247255"/>
                </a:lnTo>
                <a:lnTo>
                  <a:pt x="2111006" y="7043090"/>
                </a:lnTo>
                <a:lnTo>
                  <a:pt x="2355100" y="6877278"/>
                </a:lnTo>
                <a:lnTo>
                  <a:pt x="2520912" y="7121385"/>
                </a:lnTo>
                <a:lnTo>
                  <a:pt x="2520912" y="7063041"/>
                </a:lnTo>
                <a:lnTo>
                  <a:pt x="2382228" y="6858863"/>
                </a:lnTo>
                <a:lnTo>
                  <a:pt x="2626322" y="6693052"/>
                </a:lnTo>
                <a:lnTo>
                  <a:pt x="2792133" y="6937146"/>
                </a:lnTo>
                <a:lnTo>
                  <a:pt x="2792133" y="6878802"/>
                </a:lnTo>
                <a:lnTo>
                  <a:pt x="2653449" y="6674637"/>
                </a:lnTo>
                <a:lnTo>
                  <a:pt x="2897543" y="6508826"/>
                </a:lnTo>
                <a:lnTo>
                  <a:pt x="3063341" y="6752920"/>
                </a:lnTo>
                <a:lnTo>
                  <a:pt x="3063341" y="6694564"/>
                </a:lnTo>
                <a:lnTo>
                  <a:pt x="2924657" y="6490398"/>
                </a:lnTo>
                <a:lnTo>
                  <a:pt x="3168764" y="6324587"/>
                </a:lnTo>
                <a:lnTo>
                  <a:pt x="3334562" y="6568681"/>
                </a:lnTo>
                <a:lnTo>
                  <a:pt x="3334562" y="6510325"/>
                </a:lnTo>
                <a:lnTo>
                  <a:pt x="3195878" y="6306159"/>
                </a:lnTo>
                <a:lnTo>
                  <a:pt x="3439972" y="6140361"/>
                </a:lnTo>
                <a:lnTo>
                  <a:pt x="3605771" y="6384455"/>
                </a:lnTo>
                <a:lnTo>
                  <a:pt x="3605771" y="6326098"/>
                </a:lnTo>
                <a:lnTo>
                  <a:pt x="3467100" y="6121933"/>
                </a:lnTo>
                <a:lnTo>
                  <a:pt x="3711194" y="5956135"/>
                </a:lnTo>
                <a:lnTo>
                  <a:pt x="3876992" y="6200229"/>
                </a:lnTo>
                <a:lnTo>
                  <a:pt x="3876992" y="6141872"/>
                </a:lnTo>
                <a:lnTo>
                  <a:pt x="3738308" y="5937707"/>
                </a:lnTo>
                <a:lnTo>
                  <a:pt x="3982415" y="5771896"/>
                </a:lnTo>
                <a:lnTo>
                  <a:pt x="4148213" y="6015990"/>
                </a:lnTo>
                <a:lnTo>
                  <a:pt x="4148213" y="5957646"/>
                </a:lnTo>
                <a:lnTo>
                  <a:pt x="4009529" y="5753481"/>
                </a:lnTo>
                <a:lnTo>
                  <a:pt x="4253623" y="5587670"/>
                </a:lnTo>
                <a:lnTo>
                  <a:pt x="4419435" y="5831776"/>
                </a:lnTo>
                <a:lnTo>
                  <a:pt x="4419435" y="5773420"/>
                </a:lnTo>
                <a:lnTo>
                  <a:pt x="4280751" y="5569242"/>
                </a:lnTo>
                <a:lnTo>
                  <a:pt x="4524845" y="5403443"/>
                </a:lnTo>
                <a:lnTo>
                  <a:pt x="4690656" y="5647537"/>
                </a:lnTo>
                <a:lnTo>
                  <a:pt x="4690656" y="5589194"/>
                </a:lnTo>
                <a:lnTo>
                  <a:pt x="4551972" y="5385016"/>
                </a:lnTo>
                <a:lnTo>
                  <a:pt x="4796066" y="5219204"/>
                </a:lnTo>
                <a:lnTo>
                  <a:pt x="4961877" y="5463311"/>
                </a:lnTo>
                <a:lnTo>
                  <a:pt x="4961877" y="5404980"/>
                </a:lnTo>
                <a:lnTo>
                  <a:pt x="4823180" y="5200789"/>
                </a:lnTo>
                <a:lnTo>
                  <a:pt x="5067287" y="5034978"/>
                </a:lnTo>
                <a:lnTo>
                  <a:pt x="5233098" y="5279072"/>
                </a:lnTo>
                <a:lnTo>
                  <a:pt x="5233098" y="5220754"/>
                </a:lnTo>
                <a:lnTo>
                  <a:pt x="5094402" y="5016563"/>
                </a:lnTo>
                <a:lnTo>
                  <a:pt x="5338508" y="4850752"/>
                </a:lnTo>
                <a:lnTo>
                  <a:pt x="5504307" y="5094846"/>
                </a:lnTo>
                <a:lnTo>
                  <a:pt x="5504307" y="5036502"/>
                </a:lnTo>
                <a:lnTo>
                  <a:pt x="5365623" y="4832324"/>
                </a:lnTo>
                <a:lnTo>
                  <a:pt x="5609717" y="4666526"/>
                </a:lnTo>
                <a:lnTo>
                  <a:pt x="5775528" y="4910620"/>
                </a:lnTo>
                <a:lnTo>
                  <a:pt x="5775528" y="4852263"/>
                </a:lnTo>
                <a:lnTo>
                  <a:pt x="5636844" y="4648098"/>
                </a:lnTo>
                <a:lnTo>
                  <a:pt x="5880938" y="4482287"/>
                </a:lnTo>
                <a:lnTo>
                  <a:pt x="6046749" y="4726394"/>
                </a:lnTo>
                <a:lnTo>
                  <a:pt x="6046749" y="4668037"/>
                </a:lnTo>
                <a:lnTo>
                  <a:pt x="5908065" y="4463872"/>
                </a:lnTo>
                <a:lnTo>
                  <a:pt x="6152159" y="4298061"/>
                </a:lnTo>
                <a:lnTo>
                  <a:pt x="6317970" y="4542155"/>
                </a:lnTo>
                <a:lnTo>
                  <a:pt x="6317970" y="4483824"/>
                </a:lnTo>
                <a:lnTo>
                  <a:pt x="6179274" y="4279633"/>
                </a:lnTo>
                <a:lnTo>
                  <a:pt x="6423380" y="4113834"/>
                </a:lnTo>
                <a:lnTo>
                  <a:pt x="6589179" y="4357929"/>
                </a:lnTo>
                <a:lnTo>
                  <a:pt x="6589179" y="4299547"/>
                </a:lnTo>
                <a:lnTo>
                  <a:pt x="6404953" y="4028338"/>
                </a:lnTo>
                <a:lnTo>
                  <a:pt x="6404953" y="4086707"/>
                </a:lnTo>
                <a:lnTo>
                  <a:pt x="6160859" y="4252506"/>
                </a:lnTo>
                <a:lnTo>
                  <a:pt x="6133731" y="4212577"/>
                </a:lnTo>
                <a:lnTo>
                  <a:pt x="6133731" y="4270934"/>
                </a:lnTo>
                <a:lnTo>
                  <a:pt x="5889637" y="4436745"/>
                </a:lnTo>
                <a:lnTo>
                  <a:pt x="5862510" y="4396816"/>
                </a:lnTo>
                <a:lnTo>
                  <a:pt x="5862510" y="4455160"/>
                </a:lnTo>
                <a:lnTo>
                  <a:pt x="5618416" y="4620971"/>
                </a:lnTo>
                <a:lnTo>
                  <a:pt x="5591289" y="4581042"/>
                </a:lnTo>
                <a:lnTo>
                  <a:pt x="5591289" y="4639399"/>
                </a:lnTo>
                <a:lnTo>
                  <a:pt x="5347195" y="4805197"/>
                </a:lnTo>
                <a:lnTo>
                  <a:pt x="5320081" y="4765281"/>
                </a:lnTo>
                <a:lnTo>
                  <a:pt x="5320081" y="4823625"/>
                </a:lnTo>
                <a:lnTo>
                  <a:pt x="5075974" y="4989436"/>
                </a:lnTo>
                <a:lnTo>
                  <a:pt x="5048859" y="4949520"/>
                </a:lnTo>
                <a:lnTo>
                  <a:pt x="5048859" y="5007851"/>
                </a:lnTo>
                <a:lnTo>
                  <a:pt x="4804753" y="5173662"/>
                </a:lnTo>
                <a:lnTo>
                  <a:pt x="4777638" y="5133746"/>
                </a:lnTo>
                <a:lnTo>
                  <a:pt x="4777638" y="5192077"/>
                </a:lnTo>
                <a:lnTo>
                  <a:pt x="4533544" y="5357888"/>
                </a:lnTo>
                <a:lnTo>
                  <a:pt x="4506417" y="5317960"/>
                </a:lnTo>
                <a:lnTo>
                  <a:pt x="4506417" y="5376303"/>
                </a:lnTo>
                <a:lnTo>
                  <a:pt x="4262323" y="5542115"/>
                </a:lnTo>
                <a:lnTo>
                  <a:pt x="4235196" y="5502186"/>
                </a:lnTo>
                <a:lnTo>
                  <a:pt x="4235196" y="5560542"/>
                </a:lnTo>
                <a:lnTo>
                  <a:pt x="3991102" y="5726354"/>
                </a:lnTo>
                <a:lnTo>
                  <a:pt x="3963987" y="5686437"/>
                </a:lnTo>
                <a:lnTo>
                  <a:pt x="3963987" y="5744769"/>
                </a:lnTo>
                <a:lnTo>
                  <a:pt x="3719880" y="5910580"/>
                </a:lnTo>
                <a:lnTo>
                  <a:pt x="3692766" y="5870664"/>
                </a:lnTo>
                <a:lnTo>
                  <a:pt x="3692766" y="5929007"/>
                </a:lnTo>
                <a:lnTo>
                  <a:pt x="3448672" y="6094806"/>
                </a:lnTo>
                <a:lnTo>
                  <a:pt x="3421545" y="6054877"/>
                </a:lnTo>
                <a:lnTo>
                  <a:pt x="3421545" y="6113234"/>
                </a:lnTo>
                <a:lnTo>
                  <a:pt x="3177451" y="6279032"/>
                </a:lnTo>
                <a:lnTo>
                  <a:pt x="3150336" y="6239116"/>
                </a:lnTo>
                <a:lnTo>
                  <a:pt x="3150336" y="6297460"/>
                </a:lnTo>
                <a:lnTo>
                  <a:pt x="2906230" y="6463271"/>
                </a:lnTo>
                <a:lnTo>
                  <a:pt x="2879115" y="6423355"/>
                </a:lnTo>
                <a:lnTo>
                  <a:pt x="2879115" y="6481699"/>
                </a:lnTo>
                <a:lnTo>
                  <a:pt x="2635021" y="6647510"/>
                </a:lnTo>
                <a:lnTo>
                  <a:pt x="2607894" y="6607581"/>
                </a:lnTo>
                <a:lnTo>
                  <a:pt x="2607894" y="6665925"/>
                </a:lnTo>
                <a:lnTo>
                  <a:pt x="2363800" y="6831736"/>
                </a:lnTo>
                <a:lnTo>
                  <a:pt x="2336673" y="6791807"/>
                </a:lnTo>
                <a:lnTo>
                  <a:pt x="2336673" y="6850151"/>
                </a:lnTo>
                <a:lnTo>
                  <a:pt x="2092579" y="7015962"/>
                </a:lnTo>
                <a:lnTo>
                  <a:pt x="2065451" y="6976034"/>
                </a:lnTo>
                <a:lnTo>
                  <a:pt x="2065451" y="7034377"/>
                </a:lnTo>
                <a:lnTo>
                  <a:pt x="1821357" y="7200189"/>
                </a:lnTo>
                <a:lnTo>
                  <a:pt x="1794230" y="7160260"/>
                </a:lnTo>
                <a:lnTo>
                  <a:pt x="1794230" y="7218604"/>
                </a:lnTo>
                <a:lnTo>
                  <a:pt x="1550136" y="7384415"/>
                </a:lnTo>
                <a:lnTo>
                  <a:pt x="1523009" y="7344486"/>
                </a:lnTo>
                <a:lnTo>
                  <a:pt x="1523009" y="7402830"/>
                </a:lnTo>
                <a:lnTo>
                  <a:pt x="1278915" y="7568641"/>
                </a:lnTo>
                <a:lnTo>
                  <a:pt x="1251788" y="7528712"/>
                </a:lnTo>
                <a:lnTo>
                  <a:pt x="1251788" y="7587056"/>
                </a:lnTo>
                <a:lnTo>
                  <a:pt x="1007694" y="7752867"/>
                </a:lnTo>
                <a:lnTo>
                  <a:pt x="980567" y="7712938"/>
                </a:lnTo>
                <a:lnTo>
                  <a:pt x="980567" y="7771295"/>
                </a:lnTo>
                <a:lnTo>
                  <a:pt x="736473" y="7937093"/>
                </a:lnTo>
                <a:lnTo>
                  <a:pt x="709358" y="7897177"/>
                </a:lnTo>
                <a:lnTo>
                  <a:pt x="709358" y="7955521"/>
                </a:lnTo>
                <a:lnTo>
                  <a:pt x="465251" y="8121332"/>
                </a:lnTo>
                <a:lnTo>
                  <a:pt x="299466" y="7877251"/>
                </a:lnTo>
                <a:lnTo>
                  <a:pt x="543560" y="7711440"/>
                </a:lnTo>
                <a:lnTo>
                  <a:pt x="709358" y="7955521"/>
                </a:lnTo>
                <a:lnTo>
                  <a:pt x="709358" y="7897177"/>
                </a:lnTo>
                <a:lnTo>
                  <a:pt x="570687" y="7693025"/>
                </a:lnTo>
                <a:lnTo>
                  <a:pt x="814781" y="7527214"/>
                </a:lnTo>
                <a:lnTo>
                  <a:pt x="980567" y="7771295"/>
                </a:lnTo>
                <a:lnTo>
                  <a:pt x="980567" y="7712938"/>
                </a:lnTo>
                <a:lnTo>
                  <a:pt x="841895" y="7508786"/>
                </a:lnTo>
                <a:lnTo>
                  <a:pt x="1086002" y="7342975"/>
                </a:lnTo>
                <a:lnTo>
                  <a:pt x="1251788" y="7587056"/>
                </a:lnTo>
                <a:lnTo>
                  <a:pt x="1251788" y="7528712"/>
                </a:lnTo>
                <a:lnTo>
                  <a:pt x="1113116" y="7324547"/>
                </a:lnTo>
                <a:lnTo>
                  <a:pt x="1357210" y="7158749"/>
                </a:lnTo>
                <a:lnTo>
                  <a:pt x="1523009" y="7402830"/>
                </a:lnTo>
                <a:lnTo>
                  <a:pt x="1523009" y="7344486"/>
                </a:lnTo>
                <a:lnTo>
                  <a:pt x="1384338" y="7140334"/>
                </a:lnTo>
                <a:lnTo>
                  <a:pt x="1628432" y="6974522"/>
                </a:lnTo>
                <a:lnTo>
                  <a:pt x="1794230" y="7218604"/>
                </a:lnTo>
                <a:lnTo>
                  <a:pt x="1794230" y="7160260"/>
                </a:lnTo>
                <a:lnTo>
                  <a:pt x="1655559" y="6956107"/>
                </a:lnTo>
                <a:lnTo>
                  <a:pt x="1899653" y="6790296"/>
                </a:lnTo>
                <a:lnTo>
                  <a:pt x="2065451" y="7034377"/>
                </a:lnTo>
                <a:lnTo>
                  <a:pt x="2065451" y="6976034"/>
                </a:lnTo>
                <a:lnTo>
                  <a:pt x="1926780" y="6771881"/>
                </a:lnTo>
                <a:lnTo>
                  <a:pt x="2170874" y="6606070"/>
                </a:lnTo>
                <a:lnTo>
                  <a:pt x="2336673" y="6850151"/>
                </a:lnTo>
                <a:lnTo>
                  <a:pt x="2336673" y="6791807"/>
                </a:lnTo>
                <a:lnTo>
                  <a:pt x="2197989" y="6587642"/>
                </a:lnTo>
                <a:lnTo>
                  <a:pt x="2442095" y="6421831"/>
                </a:lnTo>
                <a:lnTo>
                  <a:pt x="2607894" y="6665925"/>
                </a:lnTo>
                <a:lnTo>
                  <a:pt x="2607894" y="6607581"/>
                </a:lnTo>
                <a:lnTo>
                  <a:pt x="2469210" y="6403403"/>
                </a:lnTo>
                <a:lnTo>
                  <a:pt x="2713304" y="6237605"/>
                </a:lnTo>
                <a:lnTo>
                  <a:pt x="2879115" y="6481699"/>
                </a:lnTo>
                <a:lnTo>
                  <a:pt x="2879115" y="6423355"/>
                </a:lnTo>
                <a:lnTo>
                  <a:pt x="2740431" y="6219177"/>
                </a:lnTo>
                <a:lnTo>
                  <a:pt x="2984525" y="6053366"/>
                </a:lnTo>
                <a:lnTo>
                  <a:pt x="3150336" y="6297460"/>
                </a:lnTo>
                <a:lnTo>
                  <a:pt x="3150336" y="6239116"/>
                </a:lnTo>
                <a:lnTo>
                  <a:pt x="3011652" y="6034951"/>
                </a:lnTo>
                <a:lnTo>
                  <a:pt x="3255746" y="5869140"/>
                </a:lnTo>
                <a:lnTo>
                  <a:pt x="3421545" y="6113234"/>
                </a:lnTo>
                <a:lnTo>
                  <a:pt x="3421545" y="6054877"/>
                </a:lnTo>
                <a:lnTo>
                  <a:pt x="3282861" y="5850712"/>
                </a:lnTo>
                <a:lnTo>
                  <a:pt x="3526955" y="5684901"/>
                </a:lnTo>
                <a:lnTo>
                  <a:pt x="3692766" y="5929007"/>
                </a:lnTo>
                <a:lnTo>
                  <a:pt x="3692766" y="5870664"/>
                </a:lnTo>
                <a:lnTo>
                  <a:pt x="3554082" y="5666486"/>
                </a:lnTo>
                <a:lnTo>
                  <a:pt x="3798176" y="5500675"/>
                </a:lnTo>
                <a:lnTo>
                  <a:pt x="3963987" y="5744769"/>
                </a:lnTo>
                <a:lnTo>
                  <a:pt x="3963987" y="5686437"/>
                </a:lnTo>
                <a:lnTo>
                  <a:pt x="3825303" y="5482260"/>
                </a:lnTo>
                <a:lnTo>
                  <a:pt x="4069397" y="5316461"/>
                </a:lnTo>
                <a:lnTo>
                  <a:pt x="4235196" y="5560542"/>
                </a:lnTo>
                <a:lnTo>
                  <a:pt x="4235196" y="5502186"/>
                </a:lnTo>
                <a:lnTo>
                  <a:pt x="4096524" y="5298033"/>
                </a:lnTo>
                <a:lnTo>
                  <a:pt x="4340618" y="5132222"/>
                </a:lnTo>
                <a:lnTo>
                  <a:pt x="4506417" y="5376303"/>
                </a:lnTo>
                <a:lnTo>
                  <a:pt x="4506417" y="5317960"/>
                </a:lnTo>
                <a:lnTo>
                  <a:pt x="4367746" y="5113807"/>
                </a:lnTo>
                <a:lnTo>
                  <a:pt x="4611840" y="4947996"/>
                </a:lnTo>
                <a:lnTo>
                  <a:pt x="4777638" y="5192077"/>
                </a:lnTo>
                <a:lnTo>
                  <a:pt x="4777638" y="5133746"/>
                </a:lnTo>
                <a:lnTo>
                  <a:pt x="4638954" y="4929581"/>
                </a:lnTo>
                <a:lnTo>
                  <a:pt x="4883061" y="4763757"/>
                </a:lnTo>
                <a:lnTo>
                  <a:pt x="5048859" y="5007851"/>
                </a:lnTo>
                <a:lnTo>
                  <a:pt x="5048859" y="4949520"/>
                </a:lnTo>
                <a:lnTo>
                  <a:pt x="4910175" y="4745342"/>
                </a:lnTo>
                <a:lnTo>
                  <a:pt x="5154269" y="4579531"/>
                </a:lnTo>
                <a:lnTo>
                  <a:pt x="5320081" y="4823625"/>
                </a:lnTo>
                <a:lnTo>
                  <a:pt x="5320081" y="4765281"/>
                </a:lnTo>
                <a:lnTo>
                  <a:pt x="5181397" y="4561116"/>
                </a:lnTo>
                <a:lnTo>
                  <a:pt x="5425491" y="4395305"/>
                </a:lnTo>
                <a:lnTo>
                  <a:pt x="5591289" y="4639399"/>
                </a:lnTo>
                <a:lnTo>
                  <a:pt x="5591289" y="4581042"/>
                </a:lnTo>
                <a:lnTo>
                  <a:pt x="5452618" y="4376877"/>
                </a:lnTo>
                <a:lnTo>
                  <a:pt x="5696712" y="4211078"/>
                </a:lnTo>
                <a:lnTo>
                  <a:pt x="5862510" y="4455160"/>
                </a:lnTo>
                <a:lnTo>
                  <a:pt x="5862510" y="4396816"/>
                </a:lnTo>
                <a:lnTo>
                  <a:pt x="5723839" y="4192651"/>
                </a:lnTo>
                <a:lnTo>
                  <a:pt x="5967933" y="4026839"/>
                </a:lnTo>
                <a:lnTo>
                  <a:pt x="6133731" y="4270934"/>
                </a:lnTo>
                <a:lnTo>
                  <a:pt x="6133731" y="4212577"/>
                </a:lnTo>
                <a:lnTo>
                  <a:pt x="5995047" y="4008424"/>
                </a:lnTo>
                <a:lnTo>
                  <a:pt x="6239141" y="3842613"/>
                </a:lnTo>
                <a:lnTo>
                  <a:pt x="6404953" y="4086707"/>
                </a:lnTo>
                <a:lnTo>
                  <a:pt x="6404953" y="4028338"/>
                </a:lnTo>
                <a:lnTo>
                  <a:pt x="6220714" y="3757104"/>
                </a:lnTo>
                <a:lnTo>
                  <a:pt x="6220714" y="3815486"/>
                </a:lnTo>
                <a:lnTo>
                  <a:pt x="5976620" y="3981297"/>
                </a:lnTo>
                <a:lnTo>
                  <a:pt x="5949505" y="3941381"/>
                </a:lnTo>
                <a:lnTo>
                  <a:pt x="5949505" y="3999712"/>
                </a:lnTo>
                <a:lnTo>
                  <a:pt x="5705411" y="4165523"/>
                </a:lnTo>
                <a:lnTo>
                  <a:pt x="5678284" y="4125595"/>
                </a:lnTo>
                <a:lnTo>
                  <a:pt x="5678284" y="4183951"/>
                </a:lnTo>
                <a:lnTo>
                  <a:pt x="5434190" y="4349750"/>
                </a:lnTo>
                <a:lnTo>
                  <a:pt x="5407063" y="4309821"/>
                </a:lnTo>
                <a:lnTo>
                  <a:pt x="5407063" y="4368177"/>
                </a:lnTo>
                <a:lnTo>
                  <a:pt x="5162969" y="4533989"/>
                </a:lnTo>
                <a:lnTo>
                  <a:pt x="5135842" y="4494060"/>
                </a:lnTo>
                <a:lnTo>
                  <a:pt x="5135842" y="4552404"/>
                </a:lnTo>
                <a:lnTo>
                  <a:pt x="4891748" y="4718215"/>
                </a:lnTo>
                <a:lnTo>
                  <a:pt x="4864633" y="4678311"/>
                </a:lnTo>
                <a:lnTo>
                  <a:pt x="4864633" y="4736630"/>
                </a:lnTo>
                <a:lnTo>
                  <a:pt x="4620526" y="4902441"/>
                </a:lnTo>
                <a:lnTo>
                  <a:pt x="4593412" y="4862538"/>
                </a:lnTo>
                <a:lnTo>
                  <a:pt x="4593412" y="4920869"/>
                </a:lnTo>
                <a:lnTo>
                  <a:pt x="4349318" y="5086680"/>
                </a:lnTo>
                <a:lnTo>
                  <a:pt x="4322191" y="5046751"/>
                </a:lnTo>
                <a:lnTo>
                  <a:pt x="4322191" y="5105095"/>
                </a:lnTo>
                <a:lnTo>
                  <a:pt x="4078097" y="5270906"/>
                </a:lnTo>
                <a:lnTo>
                  <a:pt x="4050969" y="5230977"/>
                </a:lnTo>
                <a:lnTo>
                  <a:pt x="4050969" y="5289334"/>
                </a:lnTo>
                <a:lnTo>
                  <a:pt x="3806875" y="5455132"/>
                </a:lnTo>
                <a:lnTo>
                  <a:pt x="3779761" y="5415229"/>
                </a:lnTo>
                <a:lnTo>
                  <a:pt x="3779761" y="5473560"/>
                </a:lnTo>
                <a:lnTo>
                  <a:pt x="3535667" y="5639371"/>
                </a:lnTo>
                <a:lnTo>
                  <a:pt x="3508540" y="5599442"/>
                </a:lnTo>
                <a:lnTo>
                  <a:pt x="3508540" y="5657799"/>
                </a:lnTo>
                <a:lnTo>
                  <a:pt x="3264446" y="5823597"/>
                </a:lnTo>
                <a:lnTo>
                  <a:pt x="3237319" y="5783669"/>
                </a:lnTo>
                <a:lnTo>
                  <a:pt x="3237319" y="5842025"/>
                </a:lnTo>
                <a:lnTo>
                  <a:pt x="2993225" y="6007824"/>
                </a:lnTo>
                <a:lnTo>
                  <a:pt x="2966110" y="5967908"/>
                </a:lnTo>
                <a:lnTo>
                  <a:pt x="2966110" y="6026251"/>
                </a:lnTo>
                <a:lnTo>
                  <a:pt x="2722003" y="6192063"/>
                </a:lnTo>
                <a:lnTo>
                  <a:pt x="2694889" y="6152146"/>
                </a:lnTo>
                <a:lnTo>
                  <a:pt x="2694889" y="6210490"/>
                </a:lnTo>
                <a:lnTo>
                  <a:pt x="2450795" y="6376289"/>
                </a:lnTo>
                <a:lnTo>
                  <a:pt x="2423680" y="6336385"/>
                </a:lnTo>
                <a:lnTo>
                  <a:pt x="2423680" y="6394717"/>
                </a:lnTo>
                <a:lnTo>
                  <a:pt x="2179574" y="6560528"/>
                </a:lnTo>
                <a:lnTo>
                  <a:pt x="2152459" y="6520612"/>
                </a:lnTo>
                <a:lnTo>
                  <a:pt x="2152459" y="6578955"/>
                </a:lnTo>
                <a:lnTo>
                  <a:pt x="1908365" y="6744767"/>
                </a:lnTo>
                <a:lnTo>
                  <a:pt x="1881238" y="6704838"/>
                </a:lnTo>
                <a:lnTo>
                  <a:pt x="1881238" y="6763182"/>
                </a:lnTo>
                <a:lnTo>
                  <a:pt x="1637144" y="6928993"/>
                </a:lnTo>
                <a:lnTo>
                  <a:pt x="1610017" y="6889064"/>
                </a:lnTo>
                <a:lnTo>
                  <a:pt x="1610017" y="6947408"/>
                </a:lnTo>
                <a:lnTo>
                  <a:pt x="1365923" y="7113219"/>
                </a:lnTo>
                <a:lnTo>
                  <a:pt x="1338795" y="7073290"/>
                </a:lnTo>
                <a:lnTo>
                  <a:pt x="1338795" y="7131634"/>
                </a:lnTo>
                <a:lnTo>
                  <a:pt x="1094701" y="7297433"/>
                </a:lnTo>
                <a:lnTo>
                  <a:pt x="1067574" y="7257504"/>
                </a:lnTo>
                <a:lnTo>
                  <a:pt x="1067574" y="7315860"/>
                </a:lnTo>
                <a:lnTo>
                  <a:pt x="823480" y="7481671"/>
                </a:lnTo>
                <a:lnTo>
                  <a:pt x="796353" y="7441743"/>
                </a:lnTo>
                <a:lnTo>
                  <a:pt x="796353" y="7500086"/>
                </a:lnTo>
                <a:lnTo>
                  <a:pt x="552259" y="7665898"/>
                </a:lnTo>
                <a:lnTo>
                  <a:pt x="525132" y="7625969"/>
                </a:lnTo>
                <a:lnTo>
                  <a:pt x="525132" y="7684313"/>
                </a:lnTo>
                <a:lnTo>
                  <a:pt x="281038" y="7850124"/>
                </a:lnTo>
                <a:lnTo>
                  <a:pt x="115227" y="7606017"/>
                </a:lnTo>
                <a:lnTo>
                  <a:pt x="359321" y="7440219"/>
                </a:lnTo>
                <a:lnTo>
                  <a:pt x="525132" y="7684313"/>
                </a:lnTo>
                <a:lnTo>
                  <a:pt x="525132" y="7625969"/>
                </a:lnTo>
                <a:lnTo>
                  <a:pt x="386448" y="7421791"/>
                </a:lnTo>
                <a:lnTo>
                  <a:pt x="630542" y="7255980"/>
                </a:lnTo>
                <a:lnTo>
                  <a:pt x="796353" y="7500086"/>
                </a:lnTo>
                <a:lnTo>
                  <a:pt x="796353" y="7441743"/>
                </a:lnTo>
                <a:lnTo>
                  <a:pt x="657669" y="7237565"/>
                </a:lnTo>
                <a:lnTo>
                  <a:pt x="901763" y="7071754"/>
                </a:lnTo>
                <a:lnTo>
                  <a:pt x="1067574" y="7315860"/>
                </a:lnTo>
                <a:lnTo>
                  <a:pt x="1067574" y="7257504"/>
                </a:lnTo>
                <a:lnTo>
                  <a:pt x="928890" y="7053339"/>
                </a:lnTo>
                <a:lnTo>
                  <a:pt x="1172984" y="6887527"/>
                </a:lnTo>
                <a:lnTo>
                  <a:pt x="1338795" y="7131634"/>
                </a:lnTo>
                <a:lnTo>
                  <a:pt x="1338795" y="7073290"/>
                </a:lnTo>
                <a:lnTo>
                  <a:pt x="1200111" y="6869112"/>
                </a:lnTo>
                <a:lnTo>
                  <a:pt x="1444205" y="6703301"/>
                </a:lnTo>
                <a:lnTo>
                  <a:pt x="1610017" y="6947408"/>
                </a:lnTo>
                <a:lnTo>
                  <a:pt x="1610017" y="6889064"/>
                </a:lnTo>
                <a:lnTo>
                  <a:pt x="1471333" y="6684886"/>
                </a:lnTo>
                <a:lnTo>
                  <a:pt x="1715427" y="6519075"/>
                </a:lnTo>
                <a:lnTo>
                  <a:pt x="1881238" y="6763182"/>
                </a:lnTo>
                <a:lnTo>
                  <a:pt x="1881238" y="6704838"/>
                </a:lnTo>
                <a:lnTo>
                  <a:pt x="1742554" y="6500660"/>
                </a:lnTo>
                <a:lnTo>
                  <a:pt x="1986648" y="6334849"/>
                </a:lnTo>
                <a:lnTo>
                  <a:pt x="2152459" y="6578955"/>
                </a:lnTo>
                <a:lnTo>
                  <a:pt x="2152459" y="6520612"/>
                </a:lnTo>
                <a:lnTo>
                  <a:pt x="2013762" y="6316421"/>
                </a:lnTo>
                <a:lnTo>
                  <a:pt x="2257869" y="6150610"/>
                </a:lnTo>
                <a:lnTo>
                  <a:pt x="2423680" y="6394717"/>
                </a:lnTo>
                <a:lnTo>
                  <a:pt x="2423680" y="6336385"/>
                </a:lnTo>
                <a:lnTo>
                  <a:pt x="2284984" y="6132195"/>
                </a:lnTo>
                <a:lnTo>
                  <a:pt x="2529078" y="5966384"/>
                </a:lnTo>
                <a:lnTo>
                  <a:pt x="2694889" y="6210490"/>
                </a:lnTo>
                <a:lnTo>
                  <a:pt x="2694889" y="6152146"/>
                </a:lnTo>
                <a:lnTo>
                  <a:pt x="2556192" y="5947956"/>
                </a:lnTo>
                <a:lnTo>
                  <a:pt x="2800299" y="5782145"/>
                </a:lnTo>
                <a:lnTo>
                  <a:pt x="2966110" y="6026251"/>
                </a:lnTo>
                <a:lnTo>
                  <a:pt x="2966110" y="5967908"/>
                </a:lnTo>
                <a:lnTo>
                  <a:pt x="2827413" y="5763717"/>
                </a:lnTo>
                <a:lnTo>
                  <a:pt x="3071507" y="5597918"/>
                </a:lnTo>
                <a:lnTo>
                  <a:pt x="3237319" y="5842025"/>
                </a:lnTo>
                <a:lnTo>
                  <a:pt x="3237319" y="5783669"/>
                </a:lnTo>
                <a:lnTo>
                  <a:pt x="3098635" y="5579491"/>
                </a:lnTo>
                <a:lnTo>
                  <a:pt x="3342729" y="5413692"/>
                </a:lnTo>
                <a:lnTo>
                  <a:pt x="3508540" y="5657799"/>
                </a:lnTo>
                <a:lnTo>
                  <a:pt x="3508540" y="5599442"/>
                </a:lnTo>
                <a:lnTo>
                  <a:pt x="3369843" y="5395265"/>
                </a:lnTo>
                <a:lnTo>
                  <a:pt x="3613950" y="5229453"/>
                </a:lnTo>
                <a:lnTo>
                  <a:pt x="3779761" y="5473560"/>
                </a:lnTo>
                <a:lnTo>
                  <a:pt x="3779761" y="5415229"/>
                </a:lnTo>
                <a:lnTo>
                  <a:pt x="3641064" y="5211038"/>
                </a:lnTo>
                <a:lnTo>
                  <a:pt x="3885158" y="5045227"/>
                </a:lnTo>
                <a:lnTo>
                  <a:pt x="4050969" y="5289334"/>
                </a:lnTo>
                <a:lnTo>
                  <a:pt x="4050969" y="5230977"/>
                </a:lnTo>
                <a:lnTo>
                  <a:pt x="3912298" y="5026799"/>
                </a:lnTo>
                <a:lnTo>
                  <a:pt x="4156379" y="4861001"/>
                </a:lnTo>
                <a:lnTo>
                  <a:pt x="4322191" y="5105095"/>
                </a:lnTo>
                <a:lnTo>
                  <a:pt x="4322191" y="5046751"/>
                </a:lnTo>
                <a:lnTo>
                  <a:pt x="4183507" y="4842573"/>
                </a:lnTo>
                <a:lnTo>
                  <a:pt x="4427601" y="4676762"/>
                </a:lnTo>
                <a:lnTo>
                  <a:pt x="4593412" y="4920869"/>
                </a:lnTo>
                <a:lnTo>
                  <a:pt x="4593412" y="4862538"/>
                </a:lnTo>
                <a:lnTo>
                  <a:pt x="4454715" y="4658347"/>
                </a:lnTo>
                <a:lnTo>
                  <a:pt x="4698822" y="4492536"/>
                </a:lnTo>
                <a:lnTo>
                  <a:pt x="4864633" y="4736630"/>
                </a:lnTo>
                <a:lnTo>
                  <a:pt x="4864633" y="4678311"/>
                </a:lnTo>
                <a:lnTo>
                  <a:pt x="4725936" y="4474121"/>
                </a:lnTo>
                <a:lnTo>
                  <a:pt x="4970043" y="4308310"/>
                </a:lnTo>
                <a:lnTo>
                  <a:pt x="5135842" y="4552404"/>
                </a:lnTo>
                <a:lnTo>
                  <a:pt x="5135842" y="4494060"/>
                </a:lnTo>
                <a:lnTo>
                  <a:pt x="4997170" y="4289895"/>
                </a:lnTo>
                <a:lnTo>
                  <a:pt x="5241264" y="4124083"/>
                </a:lnTo>
                <a:lnTo>
                  <a:pt x="5407063" y="4368177"/>
                </a:lnTo>
                <a:lnTo>
                  <a:pt x="5407063" y="4309821"/>
                </a:lnTo>
                <a:lnTo>
                  <a:pt x="5268379" y="4105656"/>
                </a:lnTo>
                <a:lnTo>
                  <a:pt x="5512473" y="3939844"/>
                </a:lnTo>
                <a:lnTo>
                  <a:pt x="5678284" y="4183951"/>
                </a:lnTo>
                <a:lnTo>
                  <a:pt x="5678284" y="4125595"/>
                </a:lnTo>
                <a:lnTo>
                  <a:pt x="5539600" y="3921417"/>
                </a:lnTo>
                <a:lnTo>
                  <a:pt x="5783694" y="3755618"/>
                </a:lnTo>
                <a:lnTo>
                  <a:pt x="5949505" y="3999712"/>
                </a:lnTo>
                <a:lnTo>
                  <a:pt x="5949505" y="3941381"/>
                </a:lnTo>
                <a:lnTo>
                  <a:pt x="5810821" y="3737191"/>
                </a:lnTo>
                <a:lnTo>
                  <a:pt x="6054915" y="3571392"/>
                </a:lnTo>
                <a:lnTo>
                  <a:pt x="6220714" y="3815486"/>
                </a:lnTo>
                <a:lnTo>
                  <a:pt x="6220714" y="3757104"/>
                </a:lnTo>
                <a:lnTo>
                  <a:pt x="6036500" y="3485908"/>
                </a:lnTo>
                <a:lnTo>
                  <a:pt x="6036500" y="3544278"/>
                </a:lnTo>
                <a:lnTo>
                  <a:pt x="5792406" y="3710076"/>
                </a:lnTo>
                <a:lnTo>
                  <a:pt x="5765279" y="3670147"/>
                </a:lnTo>
                <a:lnTo>
                  <a:pt x="5765279" y="3728504"/>
                </a:lnTo>
                <a:lnTo>
                  <a:pt x="5521185" y="3894315"/>
                </a:lnTo>
                <a:lnTo>
                  <a:pt x="5494058" y="3854386"/>
                </a:lnTo>
                <a:lnTo>
                  <a:pt x="5494058" y="3912730"/>
                </a:lnTo>
                <a:lnTo>
                  <a:pt x="5249964" y="4078541"/>
                </a:lnTo>
                <a:lnTo>
                  <a:pt x="5222837" y="4038612"/>
                </a:lnTo>
                <a:lnTo>
                  <a:pt x="5222837" y="4096969"/>
                </a:lnTo>
                <a:lnTo>
                  <a:pt x="4978743" y="4262767"/>
                </a:lnTo>
                <a:lnTo>
                  <a:pt x="4951628" y="4222864"/>
                </a:lnTo>
                <a:lnTo>
                  <a:pt x="4951628" y="4281195"/>
                </a:lnTo>
                <a:lnTo>
                  <a:pt x="4707521" y="4447006"/>
                </a:lnTo>
                <a:lnTo>
                  <a:pt x="4680407" y="4407090"/>
                </a:lnTo>
                <a:lnTo>
                  <a:pt x="4680407" y="4465421"/>
                </a:lnTo>
                <a:lnTo>
                  <a:pt x="4436300" y="4631233"/>
                </a:lnTo>
                <a:lnTo>
                  <a:pt x="4409186" y="4591316"/>
                </a:lnTo>
                <a:lnTo>
                  <a:pt x="4409186" y="4649648"/>
                </a:lnTo>
                <a:lnTo>
                  <a:pt x="4165092" y="4815459"/>
                </a:lnTo>
                <a:lnTo>
                  <a:pt x="4137964" y="4775530"/>
                </a:lnTo>
                <a:lnTo>
                  <a:pt x="4137964" y="4833886"/>
                </a:lnTo>
                <a:lnTo>
                  <a:pt x="3893870" y="4999685"/>
                </a:lnTo>
                <a:lnTo>
                  <a:pt x="3866743" y="4959756"/>
                </a:lnTo>
                <a:lnTo>
                  <a:pt x="3866743" y="5018113"/>
                </a:lnTo>
                <a:lnTo>
                  <a:pt x="3622649" y="5183924"/>
                </a:lnTo>
                <a:lnTo>
                  <a:pt x="3595535" y="5144008"/>
                </a:lnTo>
                <a:lnTo>
                  <a:pt x="3595535" y="5202339"/>
                </a:lnTo>
                <a:lnTo>
                  <a:pt x="3351428" y="5368150"/>
                </a:lnTo>
                <a:lnTo>
                  <a:pt x="3324314" y="5328234"/>
                </a:lnTo>
                <a:lnTo>
                  <a:pt x="3324314" y="5386578"/>
                </a:lnTo>
                <a:lnTo>
                  <a:pt x="3080220" y="5552376"/>
                </a:lnTo>
                <a:lnTo>
                  <a:pt x="3053092" y="5512447"/>
                </a:lnTo>
                <a:lnTo>
                  <a:pt x="3053092" y="5570804"/>
                </a:lnTo>
                <a:lnTo>
                  <a:pt x="2808998" y="5736602"/>
                </a:lnTo>
                <a:lnTo>
                  <a:pt x="2781871" y="5696674"/>
                </a:lnTo>
                <a:lnTo>
                  <a:pt x="2781871" y="5755030"/>
                </a:lnTo>
                <a:lnTo>
                  <a:pt x="2537777" y="5920841"/>
                </a:lnTo>
                <a:lnTo>
                  <a:pt x="2510650" y="5880913"/>
                </a:lnTo>
                <a:lnTo>
                  <a:pt x="2510650" y="5939256"/>
                </a:lnTo>
                <a:lnTo>
                  <a:pt x="2266556" y="6105068"/>
                </a:lnTo>
                <a:lnTo>
                  <a:pt x="2239441" y="6065151"/>
                </a:lnTo>
                <a:lnTo>
                  <a:pt x="2239441" y="6123483"/>
                </a:lnTo>
                <a:lnTo>
                  <a:pt x="1995335" y="6289294"/>
                </a:lnTo>
                <a:lnTo>
                  <a:pt x="1968220" y="6249378"/>
                </a:lnTo>
                <a:lnTo>
                  <a:pt x="1968220" y="6307721"/>
                </a:lnTo>
                <a:lnTo>
                  <a:pt x="1724126" y="6473533"/>
                </a:lnTo>
                <a:lnTo>
                  <a:pt x="1696999" y="6433604"/>
                </a:lnTo>
                <a:lnTo>
                  <a:pt x="1696999" y="6491948"/>
                </a:lnTo>
                <a:lnTo>
                  <a:pt x="1452905" y="6657759"/>
                </a:lnTo>
                <a:lnTo>
                  <a:pt x="1425778" y="6617830"/>
                </a:lnTo>
                <a:lnTo>
                  <a:pt x="1425778" y="6676174"/>
                </a:lnTo>
                <a:lnTo>
                  <a:pt x="1181684" y="6841985"/>
                </a:lnTo>
                <a:lnTo>
                  <a:pt x="1154557" y="6802056"/>
                </a:lnTo>
                <a:lnTo>
                  <a:pt x="1154557" y="6860400"/>
                </a:lnTo>
                <a:lnTo>
                  <a:pt x="910463" y="7026211"/>
                </a:lnTo>
                <a:lnTo>
                  <a:pt x="883335" y="6986283"/>
                </a:lnTo>
                <a:lnTo>
                  <a:pt x="883335" y="7044626"/>
                </a:lnTo>
                <a:lnTo>
                  <a:pt x="639241" y="7210438"/>
                </a:lnTo>
                <a:lnTo>
                  <a:pt x="612114" y="7170509"/>
                </a:lnTo>
                <a:lnTo>
                  <a:pt x="612114" y="7228865"/>
                </a:lnTo>
                <a:lnTo>
                  <a:pt x="368020" y="7394664"/>
                </a:lnTo>
                <a:lnTo>
                  <a:pt x="202222" y="7150570"/>
                </a:lnTo>
                <a:lnTo>
                  <a:pt x="446316" y="6984771"/>
                </a:lnTo>
                <a:lnTo>
                  <a:pt x="612114" y="7228865"/>
                </a:lnTo>
                <a:lnTo>
                  <a:pt x="612114" y="7170509"/>
                </a:lnTo>
                <a:lnTo>
                  <a:pt x="473443" y="6966344"/>
                </a:lnTo>
                <a:lnTo>
                  <a:pt x="717537" y="6800545"/>
                </a:lnTo>
                <a:lnTo>
                  <a:pt x="883335" y="7044626"/>
                </a:lnTo>
                <a:lnTo>
                  <a:pt x="883335" y="6986283"/>
                </a:lnTo>
                <a:lnTo>
                  <a:pt x="744664" y="6782117"/>
                </a:lnTo>
                <a:lnTo>
                  <a:pt x="988758" y="6616306"/>
                </a:lnTo>
                <a:lnTo>
                  <a:pt x="1154557" y="6860400"/>
                </a:lnTo>
                <a:lnTo>
                  <a:pt x="1154557" y="6802056"/>
                </a:lnTo>
                <a:lnTo>
                  <a:pt x="1015873" y="6597878"/>
                </a:lnTo>
                <a:lnTo>
                  <a:pt x="1259967" y="6432080"/>
                </a:lnTo>
                <a:lnTo>
                  <a:pt x="1425778" y="6676174"/>
                </a:lnTo>
                <a:lnTo>
                  <a:pt x="1425778" y="6617830"/>
                </a:lnTo>
                <a:lnTo>
                  <a:pt x="1287094" y="6413652"/>
                </a:lnTo>
                <a:lnTo>
                  <a:pt x="1531188" y="6247841"/>
                </a:lnTo>
                <a:lnTo>
                  <a:pt x="1696999" y="6491948"/>
                </a:lnTo>
                <a:lnTo>
                  <a:pt x="1696999" y="6433604"/>
                </a:lnTo>
                <a:lnTo>
                  <a:pt x="1558315" y="6229426"/>
                </a:lnTo>
                <a:lnTo>
                  <a:pt x="1802409" y="6063615"/>
                </a:lnTo>
                <a:lnTo>
                  <a:pt x="1968220" y="6307721"/>
                </a:lnTo>
                <a:lnTo>
                  <a:pt x="1968220" y="6249378"/>
                </a:lnTo>
                <a:lnTo>
                  <a:pt x="1829536" y="6045200"/>
                </a:lnTo>
                <a:lnTo>
                  <a:pt x="2073630" y="5879389"/>
                </a:lnTo>
                <a:lnTo>
                  <a:pt x="2239441" y="6123483"/>
                </a:lnTo>
                <a:lnTo>
                  <a:pt x="2239441" y="6065151"/>
                </a:lnTo>
                <a:lnTo>
                  <a:pt x="2100757" y="5860974"/>
                </a:lnTo>
                <a:lnTo>
                  <a:pt x="2344851" y="5695162"/>
                </a:lnTo>
                <a:lnTo>
                  <a:pt x="2510650" y="5939256"/>
                </a:lnTo>
                <a:lnTo>
                  <a:pt x="2510650" y="5880913"/>
                </a:lnTo>
                <a:lnTo>
                  <a:pt x="2371979" y="5676747"/>
                </a:lnTo>
                <a:lnTo>
                  <a:pt x="2616073" y="5510936"/>
                </a:lnTo>
                <a:lnTo>
                  <a:pt x="2781871" y="5755030"/>
                </a:lnTo>
                <a:lnTo>
                  <a:pt x="2781871" y="5696674"/>
                </a:lnTo>
                <a:lnTo>
                  <a:pt x="2643187" y="5492508"/>
                </a:lnTo>
                <a:lnTo>
                  <a:pt x="2887281" y="5326710"/>
                </a:lnTo>
                <a:lnTo>
                  <a:pt x="3053092" y="5570804"/>
                </a:lnTo>
                <a:lnTo>
                  <a:pt x="3053092" y="5512447"/>
                </a:lnTo>
                <a:lnTo>
                  <a:pt x="2914408" y="5308282"/>
                </a:lnTo>
                <a:lnTo>
                  <a:pt x="3158502" y="5142484"/>
                </a:lnTo>
                <a:lnTo>
                  <a:pt x="3324314" y="5386578"/>
                </a:lnTo>
                <a:lnTo>
                  <a:pt x="3324314" y="5328234"/>
                </a:lnTo>
                <a:lnTo>
                  <a:pt x="3185630" y="5124056"/>
                </a:lnTo>
                <a:lnTo>
                  <a:pt x="3429724" y="4958245"/>
                </a:lnTo>
                <a:lnTo>
                  <a:pt x="3595535" y="5202339"/>
                </a:lnTo>
                <a:lnTo>
                  <a:pt x="3595535" y="5144008"/>
                </a:lnTo>
                <a:lnTo>
                  <a:pt x="3456838" y="4939817"/>
                </a:lnTo>
                <a:lnTo>
                  <a:pt x="3700932" y="4774006"/>
                </a:lnTo>
                <a:lnTo>
                  <a:pt x="3866743" y="5018113"/>
                </a:lnTo>
                <a:lnTo>
                  <a:pt x="3866743" y="4959756"/>
                </a:lnTo>
                <a:lnTo>
                  <a:pt x="3728059" y="4755591"/>
                </a:lnTo>
                <a:lnTo>
                  <a:pt x="3972153" y="4589780"/>
                </a:lnTo>
                <a:lnTo>
                  <a:pt x="4137964" y="4833886"/>
                </a:lnTo>
                <a:lnTo>
                  <a:pt x="4137964" y="4775530"/>
                </a:lnTo>
                <a:lnTo>
                  <a:pt x="3999280" y="4571365"/>
                </a:lnTo>
                <a:lnTo>
                  <a:pt x="4243375" y="4405554"/>
                </a:lnTo>
                <a:lnTo>
                  <a:pt x="4409186" y="4649648"/>
                </a:lnTo>
                <a:lnTo>
                  <a:pt x="4409186" y="4591316"/>
                </a:lnTo>
                <a:lnTo>
                  <a:pt x="4270489" y="4387126"/>
                </a:lnTo>
                <a:lnTo>
                  <a:pt x="4514596" y="4221315"/>
                </a:lnTo>
                <a:lnTo>
                  <a:pt x="4680407" y="4465421"/>
                </a:lnTo>
                <a:lnTo>
                  <a:pt x="4680407" y="4407090"/>
                </a:lnTo>
                <a:lnTo>
                  <a:pt x="4541710" y="4202900"/>
                </a:lnTo>
                <a:lnTo>
                  <a:pt x="4785817" y="4037088"/>
                </a:lnTo>
                <a:lnTo>
                  <a:pt x="4951628" y="4281195"/>
                </a:lnTo>
                <a:lnTo>
                  <a:pt x="4951628" y="4222864"/>
                </a:lnTo>
                <a:lnTo>
                  <a:pt x="4812931" y="4018673"/>
                </a:lnTo>
                <a:lnTo>
                  <a:pt x="5057025" y="3852862"/>
                </a:lnTo>
                <a:lnTo>
                  <a:pt x="5222837" y="4096969"/>
                </a:lnTo>
                <a:lnTo>
                  <a:pt x="5222837" y="4038612"/>
                </a:lnTo>
                <a:lnTo>
                  <a:pt x="5084153" y="3834434"/>
                </a:lnTo>
                <a:lnTo>
                  <a:pt x="5328247" y="3668623"/>
                </a:lnTo>
                <a:lnTo>
                  <a:pt x="5494058" y="3912730"/>
                </a:lnTo>
                <a:lnTo>
                  <a:pt x="5494058" y="3854386"/>
                </a:lnTo>
                <a:lnTo>
                  <a:pt x="5355374" y="3650208"/>
                </a:lnTo>
                <a:lnTo>
                  <a:pt x="5599468" y="3484397"/>
                </a:lnTo>
                <a:lnTo>
                  <a:pt x="5765279" y="3728504"/>
                </a:lnTo>
                <a:lnTo>
                  <a:pt x="5765279" y="3670147"/>
                </a:lnTo>
                <a:lnTo>
                  <a:pt x="5626582" y="3465982"/>
                </a:lnTo>
                <a:lnTo>
                  <a:pt x="5870676" y="3300171"/>
                </a:lnTo>
                <a:lnTo>
                  <a:pt x="6036500" y="3544278"/>
                </a:lnTo>
                <a:lnTo>
                  <a:pt x="6036500" y="3485908"/>
                </a:lnTo>
                <a:lnTo>
                  <a:pt x="5852261" y="3214674"/>
                </a:lnTo>
                <a:lnTo>
                  <a:pt x="5852261" y="3273056"/>
                </a:lnTo>
                <a:lnTo>
                  <a:pt x="5608167" y="3438868"/>
                </a:lnTo>
                <a:lnTo>
                  <a:pt x="5581053" y="3398951"/>
                </a:lnTo>
                <a:lnTo>
                  <a:pt x="5581053" y="3457283"/>
                </a:lnTo>
                <a:lnTo>
                  <a:pt x="5336959" y="3623094"/>
                </a:lnTo>
                <a:lnTo>
                  <a:pt x="5309832" y="3583165"/>
                </a:lnTo>
                <a:lnTo>
                  <a:pt x="5309832" y="3641521"/>
                </a:lnTo>
                <a:lnTo>
                  <a:pt x="5065738" y="3807320"/>
                </a:lnTo>
                <a:lnTo>
                  <a:pt x="5038610" y="3767391"/>
                </a:lnTo>
                <a:lnTo>
                  <a:pt x="5038610" y="3825748"/>
                </a:lnTo>
                <a:lnTo>
                  <a:pt x="4794516" y="3991559"/>
                </a:lnTo>
                <a:lnTo>
                  <a:pt x="4767389" y="3951630"/>
                </a:lnTo>
                <a:lnTo>
                  <a:pt x="4767389" y="4009974"/>
                </a:lnTo>
                <a:lnTo>
                  <a:pt x="4523295" y="4175785"/>
                </a:lnTo>
                <a:lnTo>
                  <a:pt x="4496181" y="4135869"/>
                </a:lnTo>
                <a:lnTo>
                  <a:pt x="4496181" y="4194200"/>
                </a:lnTo>
                <a:lnTo>
                  <a:pt x="4252074" y="4360024"/>
                </a:lnTo>
                <a:lnTo>
                  <a:pt x="4224960" y="4320108"/>
                </a:lnTo>
                <a:lnTo>
                  <a:pt x="4224960" y="4378439"/>
                </a:lnTo>
                <a:lnTo>
                  <a:pt x="3980865" y="4544250"/>
                </a:lnTo>
                <a:lnTo>
                  <a:pt x="3953738" y="4504321"/>
                </a:lnTo>
                <a:lnTo>
                  <a:pt x="3953738" y="4562665"/>
                </a:lnTo>
                <a:lnTo>
                  <a:pt x="3709644" y="4728476"/>
                </a:lnTo>
                <a:lnTo>
                  <a:pt x="3682517" y="4688548"/>
                </a:lnTo>
                <a:lnTo>
                  <a:pt x="3682517" y="4746904"/>
                </a:lnTo>
                <a:lnTo>
                  <a:pt x="3438423" y="4912703"/>
                </a:lnTo>
                <a:lnTo>
                  <a:pt x="3411296" y="4872774"/>
                </a:lnTo>
                <a:lnTo>
                  <a:pt x="3411296" y="4931118"/>
                </a:lnTo>
                <a:lnTo>
                  <a:pt x="3167202" y="5096929"/>
                </a:lnTo>
                <a:lnTo>
                  <a:pt x="3140075" y="5057000"/>
                </a:lnTo>
                <a:lnTo>
                  <a:pt x="3140075" y="5115344"/>
                </a:lnTo>
                <a:lnTo>
                  <a:pt x="2895981" y="5281155"/>
                </a:lnTo>
                <a:lnTo>
                  <a:pt x="2868866" y="5241252"/>
                </a:lnTo>
                <a:lnTo>
                  <a:pt x="2868866" y="5299583"/>
                </a:lnTo>
                <a:lnTo>
                  <a:pt x="2624772" y="5465394"/>
                </a:lnTo>
                <a:lnTo>
                  <a:pt x="2597645" y="5425465"/>
                </a:lnTo>
                <a:lnTo>
                  <a:pt x="2597645" y="5483809"/>
                </a:lnTo>
                <a:lnTo>
                  <a:pt x="2353551" y="5649620"/>
                </a:lnTo>
                <a:lnTo>
                  <a:pt x="2326424" y="5609691"/>
                </a:lnTo>
                <a:lnTo>
                  <a:pt x="2326424" y="5668048"/>
                </a:lnTo>
                <a:lnTo>
                  <a:pt x="2082330" y="5833846"/>
                </a:lnTo>
                <a:lnTo>
                  <a:pt x="2055215" y="5793930"/>
                </a:lnTo>
                <a:lnTo>
                  <a:pt x="2055215" y="5852274"/>
                </a:lnTo>
                <a:lnTo>
                  <a:pt x="1811108" y="6018085"/>
                </a:lnTo>
                <a:lnTo>
                  <a:pt x="1783994" y="5978169"/>
                </a:lnTo>
                <a:lnTo>
                  <a:pt x="1783994" y="6036500"/>
                </a:lnTo>
                <a:lnTo>
                  <a:pt x="1539887" y="6202311"/>
                </a:lnTo>
                <a:lnTo>
                  <a:pt x="1512773" y="6162395"/>
                </a:lnTo>
                <a:lnTo>
                  <a:pt x="1512773" y="6220726"/>
                </a:lnTo>
                <a:lnTo>
                  <a:pt x="1268679" y="6386538"/>
                </a:lnTo>
                <a:lnTo>
                  <a:pt x="1241552" y="6346609"/>
                </a:lnTo>
                <a:lnTo>
                  <a:pt x="1241552" y="6404965"/>
                </a:lnTo>
                <a:lnTo>
                  <a:pt x="997458" y="6570764"/>
                </a:lnTo>
                <a:lnTo>
                  <a:pt x="970330" y="6530835"/>
                </a:lnTo>
                <a:lnTo>
                  <a:pt x="970330" y="6589192"/>
                </a:lnTo>
                <a:lnTo>
                  <a:pt x="726236" y="6754990"/>
                </a:lnTo>
                <a:lnTo>
                  <a:pt x="699109" y="6715061"/>
                </a:lnTo>
                <a:lnTo>
                  <a:pt x="699109" y="6773418"/>
                </a:lnTo>
                <a:lnTo>
                  <a:pt x="455015" y="6939229"/>
                </a:lnTo>
                <a:lnTo>
                  <a:pt x="427888" y="6899300"/>
                </a:lnTo>
                <a:lnTo>
                  <a:pt x="427888" y="6957644"/>
                </a:lnTo>
                <a:lnTo>
                  <a:pt x="183794" y="7123455"/>
                </a:lnTo>
                <a:lnTo>
                  <a:pt x="17983" y="6879349"/>
                </a:lnTo>
                <a:lnTo>
                  <a:pt x="262077" y="6713550"/>
                </a:lnTo>
                <a:lnTo>
                  <a:pt x="427888" y="6957644"/>
                </a:lnTo>
                <a:lnTo>
                  <a:pt x="427888" y="6899300"/>
                </a:lnTo>
                <a:lnTo>
                  <a:pt x="289204" y="6695122"/>
                </a:lnTo>
                <a:lnTo>
                  <a:pt x="533298" y="6529311"/>
                </a:lnTo>
                <a:lnTo>
                  <a:pt x="699109" y="6773418"/>
                </a:lnTo>
                <a:lnTo>
                  <a:pt x="699109" y="6715061"/>
                </a:lnTo>
                <a:lnTo>
                  <a:pt x="560425" y="6510896"/>
                </a:lnTo>
                <a:lnTo>
                  <a:pt x="804519" y="6345085"/>
                </a:lnTo>
                <a:lnTo>
                  <a:pt x="970330" y="6589192"/>
                </a:lnTo>
                <a:lnTo>
                  <a:pt x="970330" y="6530835"/>
                </a:lnTo>
                <a:lnTo>
                  <a:pt x="831646" y="6326670"/>
                </a:lnTo>
                <a:lnTo>
                  <a:pt x="1075740" y="6160859"/>
                </a:lnTo>
                <a:lnTo>
                  <a:pt x="1241552" y="6404965"/>
                </a:lnTo>
                <a:lnTo>
                  <a:pt x="1241552" y="6346609"/>
                </a:lnTo>
                <a:lnTo>
                  <a:pt x="1102868" y="6142444"/>
                </a:lnTo>
                <a:lnTo>
                  <a:pt x="1346962" y="5976632"/>
                </a:lnTo>
                <a:lnTo>
                  <a:pt x="1512773" y="6220726"/>
                </a:lnTo>
                <a:lnTo>
                  <a:pt x="1512773" y="6162395"/>
                </a:lnTo>
                <a:lnTo>
                  <a:pt x="1374089" y="5958217"/>
                </a:lnTo>
                <a:lnTo>
                  <a:pt x="1618183" y="5792406"/>
                </a:lnTo>
                <a:lnTo>
                  <a:pt x="1783994" y="6036500"/>
                </a:lnTo>
                <a:lnTo>
                  <a:pt x="1783994" y="5978169"/>
                </a:lnTo>
                <a:lnTo>
                  <a:pt x="1645297" y="5773979"/>
                </a:lnTo>
                <a:lnTo>
                  <a:pt x="1889404" y="5608167"/>
                </a:lnTo>
                <a:lnTo>
                  <a:pt x="2055215" y="5852274"/>
                </a:lnTo>
                <a:lnTo>
                  <a:pt x="2055215" y="5793930"/>
                </a:lnTo>
                <a:lnTo>
                  <a:pt x="1916518" y="5589740"/>
                </a:lnTo>
                <a:lnTo>
                  <a:pt x="2160613" y="5423941"/>
                </a:lnTo>
                <a:lnTo>
                  <a:pt x="2326424" y="5668048"/>
                </a:lnTo>
                <a:lnTo>
                  <a:pt x="2326424" y="5609691"/>
                </a:lnTo>
                <a:lnTo>
                  <a:pt x="2187740" y="5405513"/>
                </a:lnTo>
                <a:lnTo>
                  <a:pt x="2431834" y="5239702"/>
                </a:lnTo>
                <a:lnTo>
                  <a:pt x="2597645" y="5483809"/>
                </a:lnTo>
                <a:lnTo>
                  <a:pt x="2597645" y="5425465"/>
                </a:lnTo>
                <a:lnTo>
                  <a:pt x="2458961" y="5221287"/>
                </a:lnTo>
                <a:lnTo>
                  <a:pt x="2703055" y="5055476"/>
                </a:lnTo>
                <a:lnTo>
                  <a:pt x="2868866" y="5299583"/>
                </a:lnTo>
                <a:lnTo>
                  <a:pt x="2868866" y="5241252"/>
                </a:lnTo>
                <a:lnTo>
                  <a:pt x="2730169" y="5037061"/>
                </a:lnTo>
                <a:lnTo>
                  <a:pt x="2974276" y="4871250"/>
                </a:lnTo>
                <a:lnTo>
                  <a:pt x="3140075" y="5115344"/>
                </a:lnTo>
                <a:lnTo>
                  <a:pt x="3140075" y="5057000"/>
                </a:lnTo>
                <a:lnTo>
                  <a:pt x="3001391" y="4852835"/>
                </a:lnTo>
                <a:lnTo>
                  <a:pt x="3245485" y="4687024"/>
                </a:lnTo>
                <a:lnTo>
                  <a:pt x="3411296" y="4931118"/>
                </a:lnTo>
                <a:lnTo>
                  <a:pt x="3411296" y="4872774"/>
                </a:lnTo>
                <a:lnTo>
                  <a:pt x="3272612" y="4668596"/>
                </a:lnTo>
                <a:lnTo>
                  <a:pt x="3516706" y="4502797"/>
                </a:lnTo>
                <a:lnTo>
                  <a:pt x="3682517" y="4746904"/>
                </a:lnTo>
                <a:lnTo>
                  <a:pt x="3682517" y="4688548"/>
                </a:lnTo>
                <a:lnTo>
                  <a:pt x="3543833" y="4484370"/>
                </a:lnTo>
                <a:lnTo>
                  <a:pt x="3787927" y="4318571"/>
                </a:lnTo>
                <a:lnTo>
                  <a:pt x="3953738" y="4562665"/>
                </a:lnTo>
                <a:lnTo>
                  <a:pt x="3953738" y="4504321"/>
                </a:lnTo>
                <a:lnTo>
                  <a:pt x="3815054" y="4300144"/>
                </a:lnTo>
                <a:lnTo>
                  <a:pt x="4059148" y="4134332"/>
                </a:lnTo>
                <a:lnTo>
                  <a:pt x="4224960" y="4378439"/>
                </a:lnTo>
                <a:lnTo>
                  <a:pt x="4224960" y="4320108"/>
                </a:lnTo>
                <a:lnTo>
                  <a:pt x="4086263" y="4115917"/>
                </a:lnTo>
                <a:lnTo>
                  <a:pt x="4330370" y="3950093"/>
                </a:lnTo>
                <a:lnTo>
                  <a:pt x="4496181" y="4194200"/>
                </a:lnTo>
                <a:lnTo>
                  <a:pt x="4496181" y="4135869"/>
                </a:lnTo>
                <a:lnTo>
                  <a:pt x="4357484" y="3931678"/>
                </a:lnTo>
                <a:lnTo>
                  <a:pt x="4601578" y="3765867"/>
                </a:lnTo>
                <a:lnTo>
                  <a:pt x="4767389" y="4009974"/>
                </a:lnTo>
                <a:lnTo>
                  <a:pt x="4767389" y="3951630"/>
                </a:lnTo>
                <a:lnTo>
                  <a:pt x="4628705" y="3747452"/>
                </a:lnTo>
                <a:lnTo>
                  <a:pt x="4872799" y="3581641"/>
                </a:lnTo>
                <a:lnTo>
                  <a:pt x="5038610" y="3825748"/>
                </a:lnTo>
                <a:lnTo>
                  <a:pt x="5038610" y="3767391"/>
                </a:lnTo>
                <a:lnTo>
                  <a:pt x="4899926" y="3563213"/>
                </a:lnTo>
                <a:lnTo>
                  <a:pt x="5144020" y="3397415"/>
                </a:lnTo>
                <a:lnTo>
                  <a:pt x="5309832" y="3641521"/>
                </a:lnTo>
                <a:lnTo>
                  <a:pt x="5309832" y="3583165"/>
                </a:lnTo>
                <a:lnTo>
                  <a:pt x="5171148" y="3378987"/>
                </a:lnTo>
                <a:lnTo>
                  <a:pt x="5415242" y="3213176"/>
                </a:lnTo>
                <a:lnTo>
                  <a:pt x="5581053" y="3457283"/>
                </a:lnTo>
                <a:lnTo>
                  <a:pt x="5581053" y="3398951"/>
                </a:lnTo>
                <a:lnTo>
                  <a:pt x="5442356" y="3194761"/>
                </a:lnTo>
                <a:lnTo>
                  <a:pt x="5686450" y="3028950"/>
                </a:lnTo>
                <a:lnTo>
                  <a:pt x="5852261" y="3273056"/>
                </a:lnTo>
                <a:lnTo>
                  <a:pt x="5852261" y="3214674"/>
                </a:lnTo>
                <a:lnTo>
                  <a:pt x="5668035" y="2943466"/>
                </a:lnTo>
                <a:lnTo>
                  <a:pt x="5668035" y="3001835"/>
                </a:lnTo>
                <a:lnTo>
                  <a:pt x="5423941" y="3167634"/>
                </a:lnTo>
                <a:lnTo>
                  <a:pt x="5396814" y="3127705"/>
                </a:lnTo>
                <a:lnTo>
                  <a:pt x="5396814" y="3186061"/>
                </a:lnTo>
                <a:lnTo>
                  <a:pt x="5152720" y="3351873"/>
                </a:lnTo>
                <a:lnTo>
                  <a:pt x="5125593" y="3311944"/>
                </a:lnTo>
                <a:lnTo>
                  <a:pt x="5125593" y="3370288"/>
                </a:lnTo>
                <a:lnTo>
                  <a:pt x="4881499" y="3536099"/>
                </a:lnTo>
                <a:lnTo>
                  <a:pt x="4854372" y="3496170"/>
                </a:lnTo>
                <a:lnTo>
                  <a:pt x="4854372" y="3554526"/>
                </a:lnTo>
                <a:lnTo>
                  <a:pt x="4610290" y="3720325"/>
                </a:lnTo>
                <a:lnTo>
                  <a:pt x="4583163" y="3680396"/>
                </a:lnTo>
                <a:lnTo>
                  <a:pt x="4583163" y="3738753"/>
                </a:lnTo>
                <a:lnTo>
                  <a:pt x="4339056" y="3904564"/>
                </a:lnTo>
                <a:lnTo>
                  <a:pt x="4311942" y="3864648"/>
                </a:lnTo>
                <a:lnTo>
                  <a:pt x="4311942" y="3922979"/>
                </a:lnTo>
                <a:lnTo>
                  <a:pt x="4067835" y="4088790"/>
                </a:lnTo>
                <a:lnTo>
                  <a:pt x="4040721" y="4048874"/>
                </a:lnTo>
                <a:lnTo>
                  <a:pt x="4040721" y="4107218"/>
                </a:lnTo>
                <a:lnTo>
                  <a:pt x="3796627" y="4273016"/>
                </a:lnTo>
                <a:lnTo>
                  <a:pt x="3769512" y="4233100"/>
                </a:lnTo>
                <a:lnTo>
                  <a:pt x="3769512" y="4291444"/>
                </a:lnTo>
                <a:lnTo>
                  <a:pt x="3525418" y="4457243"/>
                </a:lnTo>
                <a:lnTo>
                  <a:pt x="3498278" y="4417301"/>
                </a:lnTo>
                <a:lnTo>
                  <a:pt x="3498278" y="4475670"/>
                </a:lnTo>
                <a:lnTo>
                  <a:pt x="3254184" y="4641481"/>
                </a:lnTo>
                <a:lnTo>
                  <a:pt x="3227070" y="4601565"/>
                </a:lnTo>
                <a:lnTo>
                  <a:pt x="3227070" y="4659896"/>
                </a:lnTo>
                <a:lnTo>
                  <a:pt x="2982963" y="4825708"/>
                </a:lnTo>
                <a:lnTo>
                  <a:pt x="2955848" y="4785792"/>
                </a:lnTo>
                <a:lnTo>
                  <a:pt x="2955848" y="4844135"/>
                </a:lnTo>
                <a:lnTo>
                  <a:pt x="2711754" y="5009934"/>
                </a:lnTo>
                <a:lnTo>
                  <a:pt x="2684627" y="4970005"/>
                </a:lnTo>
                <a:lnTo>
                  <a:pt x="2684627" y="5028362"/>
                </a:lnTo>
                <a:lnTo>
                  <a:pt x="2440533" y="5194160"/>
                </a:lnTo>
                <a:lnTo>
                  <a:pt x="2413419" y="5154244"/>
                </a:lnTo>
                <a:lnTo>
                  <a:pt x="2413419" y="5212588"/>
                </a:lnTo>
                <a:lnTo>
                  <a:pt x="2169312" y="5378399"/>
                </a:lnTo>
                <a:lnTo>
                  <a:pt x="2142198" y="5338483"/>
                </a:lnTo>
                <a:lnTo>
                  <a:pt x="2142198" y="5396827"/>
                </a:lnTo>
                <a:lnTo>
                  <a:pt x="1898103" y="5562625"/>
                </a:lnTo>
                <a:lnTo>
                  <a:pt x="1870989" y="5522722"/>
                </a:lnTo>
                <a:lnTo>
                  <a:pt x="1870989" y="5581053"/>
                </a:lnTo>
                <a:lnTo>
                  <a:pt x="1626882" y="5746864"/>
                </a:lnTo>
                <a:lnTo>
                  <a:pt x="1599768" y="5706948"/>
                </a:lnTo>
                <a:lnTo>
                  <a:pt x="1599768" y="5765292"/>
                </a:lnTo>
                <a:lnTo>
                  <a:pt x="1355674" y="5931103"/>
                </a:lnTo>
                <a:lnTo>
                  <a:pt x="1328547" y="5891174"/>
                </a:lnTo>
                <a:lnTo>
                  <a:pt x="1328547" y="5949518"/>
                </a:lnTo>
                <a:lnTo>
                  <a:pt x="1084453" y="6115329"/>
                </a:lnTo>
                <a:lnTo>
                  <a:pt x="1057325" y="6075400"/>
                </a:lnTo>
                <a:lnTo>
                  <a:pt x="1057325" y="6133744"/>
                </a:lnTo>
                <a:lnTo>
                  <a:pt x="813231" y="6299543"/>
                </a:lnTo>
                <a:lnTo>
                  <a:pt x="786104" y="6259614"/>
                </a:lnTo>
                <a:lnTo>
                  <a:pt x="786104" y="6317970"/>
                </a:lnTo>
                <a:lnTo>
                  <a:pt x="542010" y="6483769"/>
                </a:lnTo>
                <a:lnTo>
                  <a:pt x="514883" y="6443840"/>
                </a:lnTo>
                <a:lnTo>
                  <a:pt x="514883" y="6502197"/>
                </a:lnTo>
                <a:lnTo>
                  <a:pt x="270789" y="6668008"/>
                </a:lnTo>
                <a:lnTo>
                  <a:pt x="104978" y="6423901"/>
                </a:lnTo>
                <a:lnTo>
                  <a:pt x="349072" y="6258103"/>
                </a:lnTo>
                <a:lnTo>
                  <a:pt x="514883" y="6502197"/>
                </a:lnTo>
                <a:lnTo>
                  <a:pt x="514883" y="6443840"/>
                </a:lnTo>
                <a:lnTo>
                  <a:pt x="376199" y="6239675"/>
                </a:lnTo>
                <a:lnTo>
                  <a:pt x="620293" y="6073876"/>
                </a:lnTo>
                <a:lnTo>
                  <a:pt x="786104" y="6317970"/>
                </a:lnTo>
                <a:lnTo>
                  <a:pt x="786104" y="6259614"/>
                </a:lnTo>
                <a:lnTo>
                  <a:pt x="647420" y="6055449"/>
                </a:lnTo>
                <a:lnTo>
                  <a:pt x="891514" y="5889637"/>
                </a:lnTo>
                <a:lnTo>
                  <a:pt x="1057325" y="6133744"/>
                </a:lnTo>
                <a:lnTo>
                  <a:pt x="1057325" y="6075400"/>
                </a:lnTo>
                <a:lnTo>
                  <a:pt x="918641" y="5871222"/>
                </a:lnTo>
                <a:lnTo>
                  <a:pt x="1162735" y="5705411"/>
                </a:lnTo>
                <a:lnTo>
                  <a:pt x="1328547" y="5949518"/>
                </a:lnTo>
                <a:lnTo>
                  <a:pt x="1328547" y="5891174"/>
                </a:lnTo>
                <a:lnTo>
                  <a:pt x="1189863" y="5686996"/>
                </a:lnTo>
                <a:lnTo>
                  <a:pt x="1433957" y="5521185"/>
                </a:lnTo>
                <a:lnTo>
                  <a:pt x="1599768" y="5765292"/>
                </a:lnTo>
                <a:lnTo>
                  <a:pt x="1599768" y="5706948"/>
                </a:lnTo>
                <a:lnTo>
                  <a:pt x="1461071" y="5502757"/>
                </a:lnTo>
                <a:lnTo>
                  <a:pt x="1705178" y="5336946"/>
                </a:lnTo>
                <a:lnTo>
                  <a:pt x="1870989" y="5581053"/>
                </a:lnTo>
                <a:lnTo>
                  <a:pt x="1870989" y="5522722"/>
                </a:lnTo>
                <a:lnTo>
                  <a:pt x="1732292" y="5318531"/>
                </a:lnTo>
                <a:lnTo>
                  <a:pt x="1976386" y="5152720"/>
                </a:lnTo>
                <a:lnTo>
                  <a:pt x="2142198" y="5396827"/>
                </a:lnTo>
                <a:lnTo>
                  <a:pt x="2142198" y="5338483"/>
                </a:lnTo>
                <a:lnTo>
                  <a:pt x="2003513" y="5134305"/>
                </a:lnTo>
                <a:lnTo>
                  <a:pt x="2247608" y="4968494"/>
                </a:lnTo>
                <a:lnTo>
                  <a:pt x="2413419" y="5212588"/>
                </a:lnTo>
                <a:lnTo>
                  <a:pt x="2413419" y="5154244"/>
                </a:lnTo>
                <a:lnTo>
                  <a:pt x="2274735" y="4950079"/>
                </a:lnTo>
                <a:lnTo>
                  <a:pt x="2518829" y="4784268"/>
                </a:lnTo>
                <a:lnTo>
                  <a:pt x="2684627" y="5028362"/>
                </a:lnTo>
                <a:lnTo>
                  <a:pt x="2684627" y="4970005"/>
                </a:lnTo>
                <a:lnTo>
                  <a:pt x="2545943" y="4765840"/>
                </a:lnTo>
                <a:lnTo>
                  <a:pt x="2790037" y="4600029"/>
                </a:lnTo>
                <a:lnTo>
                  <a:pt x="2955848" y="4844135"/>
                </a:lnTo>
                <a:lnTo>
                  <a:pt x="2955848" y="4785792"/>
                </a:lnTo>
                <a:lnTo>
                  <a:pt x="2817164" y="4581614"/>
                </a:lnTo>
                <a:lnTo>
                  <a:pt x="3061258" y="4415802"/>
                </a:lnTo>
                <a:lnTo>
                  <a:pt x="3227070" y="4659896"/>
                </a:lnTo>
                <a:lnTo>
                  <a:pt x="3227070" y="4601565"/>
                </a:lnTo>
                <a:lnTo>
                  <a:pt x="3088386" y="4397387"/>
                </a:lnTo>
                <a:lnTo>
                  <a:pt x="3332480" y="4231576"/>
                </a:lnTo>
                <a:lnTo>
                  <a:pt x="3498278" y="4475670"/>
                </a:lnTo>
                <a:lnTo>
                  <a:pt x="3498278" y="4417301"/>
                </a:lnTo>
                <a:lnTo>
                  <a:pt x="3359607" y="4213161"/>
                </a:lnTo>
                <a:lnTo>
                  <a:pt x="3603701" y="4047350"/>
                </a:lnTo>
                <a:lnTo>
                  <a:pt x="3769512" y="4291444"/>
                </a:lnTo>
                <a:lnTo>
                  <a:pt x="3769512" y="4233100"/>
                </a:lnTo>
                <a:lnTo>
                  <a:pt x="3630828" y="4028935"/>
                </a:lnTo>
                <a:lnTo>
                  <a:pt x="3874922" y="3863124"/>
                </a:lnTo>
                <a:lnTo>
                  <a:pt x="4040721" y="4107218"/>
                </a:lnTo>
                <a:lnTo>
                  <a:pt x="4040721" y="4048874"/>
                </a:lnTo>
                <a:lnTo>
                  <a:pt x="3902037" y="3844696"/>
                </a:lnTo>
                <a:lnTo>
                  <a:pt x="4146143" y="3678885"/>
                </a:lnTo>
                <a:lnTo>
                  <a:pt x="4311942" y="3922979"/>
                </a:lnTo>
                <a:lnTo>
                  <a:pt x="4311942" y="3864648"/>
                </a:lnTo>
                <a:lnTo>
                  <a:pt x="4173258" y="3660470"/>
                </a:lnTo>
                <a:lnTo>
                  <a:pt x="4417365" y="3494659"/>
                </a:lnTo>
                <a:lnTo>
                  <a:pt x="4583163" y="3738753"/>
                </a:lnTo>
                <a:lnTo>
                  <a:pt x="4583163" y="3680396"/>
                </a:lnTo>
                <a:lnTo>
                  <a:pt x="4444479" y="3476244"/>
                </a:lnTo>
                <a:lnTo>
                  <a:pt x="4688573" y="3310432"/>
                </a:lnTo>
                <a:lnTo>
                  <a:pt x="4854372" y="3554526"/>
                </a:lnTo>
                <a:lnTo>
                  <a:pt x="4854372" y="3496170"/>
                </a:lnTo>
                <a:lnTo>
                  <a:pt x="4715700" y="3292005"/>
                </a:lnTo>
                <a:lnTo>
                  <a:pt x="4959794" y="3126206"/>
                </a:lnTo>
                <a:lnTo>
                  <a:pt x="5125593" y="3370288"/>
                </a:lnTo>
                <a:lnTo>
                  <a:pt x="5125593" y="3311944"/>
                </a:lnTo>
                <a:lnTo>
                  <a:pt x="4986921" y="3107779"/>
                </a:lnTo>
                <a:lnTo>
                  <a:pt x="5231015" y="2941967"/>
                </a:lnTo>
                <a:lnTo>
                  <a:pt x="5396814" y="3186061"/>
                </a:lnTo>
                <a:lnTo>
                  <a:pt x="5396814" y="3127705"/>
                </a:lnTo>
                <a:lnTo>
                  <a:pt x="5258130" y="2923552"/>
                </a:lnTo>
                <a:lnTo>
                  <a:pt x="5502224" y="2757741"/>
                </a:lnTo>
                <a:lnTo>
                  <a:pt x="5668035" y="3001835"/>
                </a:lnTo>
                <a:lnTo>
                  <a:pt x="5668035" y="2943466"/>
                </a:lnTo>
                <a:lnTo>
                  <a:pt x="5483796" y="2672232"/>
                </a:lnTo>
                <a:lnTo>
                  <a:pt x="5483796" y="2730614"/>
                </a:lnTo>
                <a:lnTo>
                  <a:pt x="5239702" y="2896412"/>
                </a:lnTo>
                <a:lnTo>
                  <a:pt x="5212588" y="2856496"/>
                </a:lnTo>
                <a:lnTo>
                  <a:pt x="5212588" y="2914840"/>
                </a:lnTo>
                <a:lnTo>
                  <a:pt x="4968494" y="3080651"/>
                </a:lnTo>
                <a:lnTo>
                  <a:pt x="4941367" y="3040723"/>
                </a:lnTo>
                <a:lnTo>
                  <a:pt x="4941367" y="3099066"/>
                </a:lnTo>
                <a:lnTo>
                  <a:pt x="4697273" y="3264878"/>
                </a:lnTo>
                <a:lnTo>
                  <a:pt x="4670145" y="3224949"/>
                </a:lnTo>
                <a:lnTo>
                  <a:pt x="4670145" y="3283305"/>
                </a:lnTo>
                <a:lnTo>
                  <a:pt x="4426051" y="3449116"/>
                </a:lnTo>
                <a:lnTo>
                  <a:pt x="4398937" y="3409200"/>
                </a:lnTo>
                <a:lnTo>
                  <a:pt x="4398937" y="3467531"/>
                </a:lnTo>
                <a:lnTo>
                  <a:pt x="4154830" y="3633343"/>
                </a:lnTo>
                <a:lnTo>
                  <a:pt x="4127716" y="3593439"/>
                </a:lnTo>
                <a:lnTo>
                  <a:pt x="4127716" y="3651758"/>
                </a:lnTo>
                <a:lnTo>
                  <a:pt x="3883609" y="3817569"/>
                </a:lnTo>
                <a:lnTo>
                  <a:pt x="3856494" y="3777665"/>
                </a:lnTo>
                <a:lnTo>
                  <a:pt x="3856494" y="3835997"/>
                </a:lnTo>
                <a:lnTo>
                  <a:pt x="3612400" y="4001808"/>
                </a:lnTo>
                <a:lnTo>
                  <a:pt x="3585273" y="3961879"/>
                </a:lnTo>
                <a:lnTo>
                  <a:pt x="3585273" y="4020223"/>
                </a:lnTo>
                <a:lnTo>
                  <a:pt x="3341179" y="4186034"/>
                </a:lnTo>
                <a:lnTo>
                  <a:pt x="3314052" y="4146105"/>
                </a:lnTo>
                <a:lnTo>
                  <a:pt x="3314052" y="4204449"/>
                </a:lnTo>
                <a:lnTo>
                  <a:pt x="3069958" y="4370260"/>
                </a:lnTo>
                <a:lnTo>
                  <a:pt x="3042831" y="4330331"/>
                </a:lnTo>
                <a:lnTo>
                  <a:pt x="3042831" y="4388675"/>
                </a:lnTo>
                <a:lnTo>
                  <a:pt x="2798737" y="4554486"/>
                </a:lnTo>
                <a:lnTo>
                  <a:pt x="2771610" y="4514558"/>
                </a:lnTo>
                <a:lnTo>
                  <a:pt x="2771610" y="4572901"/>
                </a:lnTo>
                <a:lnTo>
                  <a:pt x="2527516" y="4738713"/>
                </a:lnTo>
                <a:lnTo>
                  <a:pt x="2500401" y="4698797"/>
                </a:lnTo>
                <a:lnTo>
                  <a:pt x="2500401" y="4757140"/>
                </a:lnTo>
                <a:lnTo>
                  <a:pt x="2256307" y="4922952"/>
                </a:lnTo>
                <a:lnTo>
                  <a:pt x="2229180" y="4883023"/>
                </a:lnTo>
                <a:lnTo>
                  <a:pt x="2229180" y="4941367"/>
                </a:lnTo>
                <a:lnTo>
                  <a:pt x="1985086" y="5107178"/>
                </a:lnTo>
                <a:lnTo>
                  <a:pt x="1957959" y="5067249"/>
                </a:lnTo>
                <a:lnTo>
                  <a:pt x="1957959" y="5125593"/>
                </a:lnTo>
                <a:lnTo>
                  <a:pt x="1713865" y="5291404"/>
                </a:lnTo>
                <a:lnTo>
                  <a:pt x="1686750" y="5251488"/>
                </a:lnTo>
                <a:lnTo>
                  <a:pt x="1686750" y="5309819"/>
                </a:lnTo>
                <a:lnTo>
                  <a:pt x="1442643" y="5475630"/>
                </a:lnTo>
                <a:lnTo>
                  <a:pt x="1415529" y="5435714"/>
                </a:lnTo>
                <a:lnTo>
                  <a:pt x="1415529" y="5494058"/>
                </a:lnTo>
                <a:lnTo>
                  <a:pt x="1171435" y="5659869"/>
                </a:lnTo>
                <a:lnTo>
                  <a:pt x="1144308" y="5619940"/>
                </a:lnTo>
                <a:lnTo>
                  <a:pt x="1144308" y="5678284"/>
                </a:lnTo>
                <a:lnTo>
                  <a:pt x="900214" y="5844095"/>
                </a:lnTo>
                <a:lnTo>
                  <a:pt x="873086" y="5804166"/>
                </a:lnTo>
                <a:lnTo>
                  <a:pt x="873086" y="5862523"/>
                </a:lnTo>
                <a:lnTo>
                  <a:pt x="628992" y="6028321"/>
                </a:lnTo>
                <a:lnTo>
                  <a:pt x="601878" y="5988405"/>
                </a:lnTo>
                <a:lnTo>
                  <a:pt x="601878" y="6046749"/>
                </a:lnTo>
                <a:lnTo>
                  <a:pt x="357784" y="6212560"/>
                </a:lnTo>
                <a:lnTo>
                  <a:pt x="191973" y="5968454"/>
                </a:lnTo>
                <a:lnTo>
                  <a:pt x="436067" y="5802655"/>
                </a:lnTo>
                <a:lnTo>
                  <a:pt x="601878" y="6046749"/>
                </a:lnTo>
                <a:lnTo>
                  <a:pt x="601878" y="5988405"/>
                </a:lnTo>
                <a:lnTo>
                  <a:pt x="463194" y="5784227"/>
                </a:lnTo>
                <a:lnTo>
                  <a:pt x="707288" y="5618429"/>
                </a:lnTo>
                <a:lnTo>
                  <a:pt x="873086" y="5862523"/>
                </a:lnTo>
                <a:lnTo>
                  <a:pt x="873086" y="5804166"/>
                </a:lnTo>
                <a:lnTo>
                  <a:pt x="734402" y="5600001"/>
                </a:lnTo>
                <a:lnTo>
                  <a:pt x="978509" y="5434190"/>
                </a:lnTo>
                <a:lnTo>
                  <a:pt x="1144308" y="5678284"/>
                </a:lnTo>
                <a:lnTo>
                  <a:pt x="1144308" y="5619940"/>
                </a:lnTo>
                <a:lnTo>
                  <a:pt x="1005624" y="5415775"/>
                </a:lnTo>
                <a:lnTo>
                  <a:pt x="1249730" y="5249964"/>
                </a:lnTo>
                <a:lnTo>
                  <a:pt x="1415529" y="5494058"/>
                </a:lnTo>
                <a:lnTo>
                  <a:pt x="1415529" y="5435714"/>
                </a:lnTo>
                <a:lnTo>
                  <a:pt x="1276845" y="5231549"/>
                </a:lnTo>
                <a:lnTo>
                  <a:pt x="1520952" y="5065738"/>
                </a:lnTo>
                <a:lnTo>
                  <a:pt x="1686750" y="5309819"/>
                </a:lnTo>
                <a:lnTo>
                  <a:pt x="1686750" y="5251488"/>
                </a:lnTo>
                <a:lnTo>
                  <a:pt x="1548066" y="5047310"/>
                </a:lnTo>
                <a:lnTo>
                  <a:pt x="1792160" y="4881511"/>
                </a:lnTo>
                <a:lnTo>
                  <a:pt x="1957959" y="5125593"/>
                </a:lnTo>
                <a:lnTo>
                  <a:pt x="1957959" y="5067249"/>
                </a:lnTo>
                <a:lnTo>
                  <a:pt x="1819275" y="4863084"/>
                </a:lnTo>
                <a:lnTo>
                  <a:pt x="2063381" y="4697273"/>
                </a:lnTo>
                <a:lnTo>
                  <a:pt x="2229180" y="4941367"/>
                </a:lnTo>
                <a:lnTo>
                  <a:pt x="2229180" y="4883023"/>
                </a:lnTo>
                <a:lnTo>
                  <a:pt x="2090496" y="4678845"/>
                </a:lnTo>
                <a:lnTo>
                  <a:pt x="2334590" y="4513046"/>
                </a:lnTo>
                <a:lnTo>
                  <a:pt x="2500401" y="4757140"/>
                </a:lnTo>
                <a:lnTo>
                  <a:pt x="2500401" y="4698797"/>
                </a:lnTo>
                <a:lnTo>
                  <a:pt x="2361717" y="4494619"/>
                </a:lnTo>
                <a:lnTo>
                  <a:pt x="2605811" y="4328820"/>
                </a:lnTo>
                <a:lnTo>
                  <a:pt x="2771610" y="4572901"/>
                </a:lnTo>
                <a:lnTo>
                  <a:pt x="2771610" y="4514558"/>
                </a:lnTo>
                <a:lnTo>
                  <a:pt x="2632938" y="4310392"/>
                </a:lnTo>
                <a:lnTo>
                  <a:pt x="2877032" y="4144581"/>
                </a:lnTo>
                <a:lnTo>
                  <a:pt x="3042831" y="4388675"/>
                </a:lnTo>
                <a:lnTo>
                  <a:pt x="3042831" y="4330331"/>
                </a:lnTo>
                <a:lnTo>
                  <a:pt x="2904147" y="4126153"/>
                </a:lnTo>
                <a:lnTo>
                  <a:pt x="3148241" y="3960355"/>
                </a:lnTo>
                <a:lnTo>
                  <a:pt x="3314052" y="4204449"/>
                </a:lnTo>
                <a:lnTo>
                  <a:pt x="3314052" y="4146105"/>
                </a:lnTo>
                <a:lnTo>
                  <a:pt x="3175368" y="3941927"/>
                </a:lnTo>
                <a:lnTo>
                  <a:pt x="3419462" y="3776116"/>
                </a:lnTo>
                <a:lnTo>
                  <a:pt x="3585273" y="4020223"/>
                </a:lnTo>
                <a:lnTo>
                  <a:pt x="3585273" y="3961879"/>
                </a:lnTo>
                <a:lnTo>
                  <a:pt x="3446589" y="3757701"/>
                </a:lnTo>
                <a:lnTo>
                  <a:pt x="3690683" y="3591890"/>
                </a:lnTo>
                <a:lnTo>
                  <a:pt x="3856494" y="3835997"/>
                </a:lnTo>
                <a:lnTo>
                  <a:pt x="3856494" y="3777665"/>
                </a:lnTo>
                <a:lnTo>
                  <a:pt x="3717798" y="3573475"/>
                </a:lnTo>
                <a:lnTo>
                  <a:pt x="3961904" y="3407664"/>
                </a:lnTo>
                <a:lnTo>
                  <a:pt x="4127716" y="3651758"/>
                </a:lnTo>
                <a:lnTo>
                  <a:pt x="4127716" y="3593439"/>
                </a:lnTo>
                <a:lnTo>
                  <a:pt x="3989019" y="3389249"/>
                </a:lnTo>
                <a:lnTo>
                  <a:pt x="4233126" y="3223437"/>
                </a:lnTo>
                <a:lnTo>
                  <a:pt x="4398937" y="3467531"/>
                </a:lnTo>
                <a:lnTo>
                  <a:pt x="4398937" y="3409200"/>
                </a:lnTo>
                <a:lnTo>
                  <a:pt x="4260253" y="3205022"/>
                </a:lnTo>
                <a:lnTo>
                  <a:pt x="4504347" y="3039211"/>
                </a:lnTo>
                <a:lnTo>
                  <a:pt x="4670145" y="3283305"/>
                </a:lnTo>
                <a:lnTo>
                  <a:pt x="4670145" y="3224949"/>
                </a:lnTo>
                <a:lnTo>
                  <a:pt x="4531461" y="3020784"/>
                </a:lnTo>
                <a:lnTo>
                  <a:pt x="4775568" y="2854972"/>
                </a:lnTo>
                <a:lnTo>
                  <a:pt x="4941367" y="3099066"/>
                </a:lnTo>
                <a:lnTo>
                  <a:pt x="4941367" y="3040723"/>
                </a:lnTo>
                <a:lnTo>
                  <a:pt x="4802683" y="2836545"/>
                </a:lnTo>
                <a:lnTo>
                  <a:pt x="5046777" y="2670746"/>
                </a:lnTo>
                <a:lnTo>
                  <a:pt x="5212588" y="2914840"/>
                </a:lnTo>
                <a:lnTo>
                  <a:pt x="5212588" y="2856496"/>
                </a:lnTo>
                <a:lnTo>
                  <a:pt x="5073904" y="2652318"/>
                </a:lnTo>
                <a:lnTo>
                  <a:pt x="5317998" y="2486520"/>
                </a:lnTo>
                <a:lnTo>
                  <a:pt x="5483796" y="2730614"/>
                </a:lnTo>
                <a:lnTo>
                  <a:pt x="5483796" y="2672232"/>
                </a:lnTo>
                <a:lnTo>
                  <a:pt x="5299570" y="2401011"/>
                </a:lnTo>
                <a:lnTo>
                  <a:pt x="5299570" y="2459393"/>
                </a:lnTo>
                <a:lnTo>
                  <a:pt x="5055476" y="2625204"/>
                </a:lnTo>
                <a:lnTo>
                  <a:pt x="5028362" y="2585288"/>
                </a:lnTo>
                <a:lnTo>
                  <a:pt x="5028362" y="2643619"/>
                </a:lnTo>
                <a:lnTo>
                  <a:pt x="4784268" y="2809430"/>
                </a:lnTo>
                <a:lnTo>
                  <a:pt x="4757140" y="2769501"/>
                </a:lnTo>
                <a:lnTo>
                  <a:pt x="4757140" y="2827858"/>
                </a:lnTo>
                <a:lnTo>
                  <a:pt x="4513046" y="2993656"/>
                </a:lnTo>
                <a:lnTo>
                  <a:pt x="4485919" y="2953728"/>
                </a:lnTo>
                <a:lnTo>
                  <a:pt x="4485919" y="3012084"/>
                </a:lnTo>
                <a:lnTo>
                  <a:pt x="4241825" y="3177895"/>
                </a:lnTo>
                <a:lnTo>
                  <a:pt x="4214698" y="3137966"/>
                </a:lnTo>
                <a:lnTo>
                  <a:pt x="4214698" y="3196310"/>
                </a:lnTo>
                <a:lnTo>
                  <a:pt x="3970604" y="3362121"/>
                </a:lnTo>
                <a:lnTo>
                  <a:pt x="3943489" y="3322218"/>
                </a:lnTo>
                <a:lnTo>
                  <a:pt x="3943489" y="3380536"/>
                </a:lnTo>
                <a:lnTo>
                  <a:pt x="3699383" y="3546360"/>
                </a:lnTo>
                <a:lnTo>
                  <a:pt x="3672268" y="3506444"/>
                </a:lnTo>
                <a:lnTo>
                  <a:pt x="3672268" y="3564775"/>
                </a:lnTo>
                <a:lnTo>
                  <a:pt x="3428174" y="3730587"/>
                </a:lnTo>
                <a:lnTo>
                  <a:pt x="3401047" y="3690658"/>
                </a:lnTo>
                <a:lnTo>
                  <a:pt x="3401047" y="3749014"/>
                </a:lnTo>
                <a:lnTo>
                  <a:pt x="3156953" y="3914813"/>
                </a:lnTo>
                <a:lnTo>
                  <a:pt x="3129826" y="3874884"/>
                </a:lnTo>
                <a:lnTo>
                  <a:pt x="3129826" y="3933240"/>
                </a:lnTo>
                <a:lnTo>
                  <a:pt x="2885732" y="4099039"/>
                </a:lnTo>
                <a:lnTo>
                  <a:pt x="2858605" y="4059110"/>
                </a:lnTo>
                <a:lnTo>
                  <a:pt x="2858605" y="4117467"/>
                </a:lnTo>
                <a:lnTo>
                  <a:pt x="2614511" y="4283278"/>
                </a:lnTo>
                <a:lnTo>
                  <a:pt x="2587396" y="4243362"/>
                </a:lnTo>
                <a:lnTo>
                  <a:pt x="2587396" y="4301693"/>
                </a:lnTo>
                <a:lnTo>
                  <a:pt x="2343289" y="4467504"/>
                </a:lnTo>
                <a:lnTo>
                  <a:pt x="2316175" y="4427588"/>
                </a:lnTo>
                <a:lnTo>
                  <a:pt x="2316175" y="4485919"/>
                </a:lnTo>
                <a:lnTo>
                  <a:pt x="2072081" y="4651730"/>
                </a:lnTo>
                <a:lnTo>
                  <a:pt x="2044954" y="4611802"/>
                </a:lnTo>
                <a:lnTo>
                  <a:pt x="2044954" y="4670145"/>
                </a:lnTo>
                <a:lnTo>
                  <a:pt x="1800860" y="4835957"/>
                </a:lnTo>
                <a:lnTo>
                  <a:pt x="1773732" y="4796028"/>
                </a:lnTo>
                <a:lnTo>
                  <a:pt x="1773732" y="4854384"/>
                </a:lnTo>
                <a:lnTo>
                  <a:pt x="1529638" y="5020183"/>
                </a:lnTo>
                <a:lnTo>
                  <a:pt x="1502524" y="4980279"/>
                </a:lnTo>
                <a:lnTo>
                  <a:pt x="1502524" y="5038610"/>
                </a:lnTo>
                <a:lnTo>
                  <a:pt x="1258417" y="5204422"/>
                </a:lnTo>
                <a:lnTo>
                  <a:pt x="1231303" y="5164506"/>
                </a:lnTo>
                <a:lnTo>
                  <a:pt x="1231303" y="5222837"/>
                </a:lnTo>
                <a:lnTo>
                  <a:pt x="987196" y="5388648"/>
                </a:lnTo>
                <a:lnTo>
                  <a:pt x="960081" y="5348732"/>
                </a:lnTo>
                <a:lnTo>
                  <a:pt x="960081" y="5407063"/>
                </a:lnTo>
                <a:lnTo>
                  <a:pt x="715975" y="5572874"/>
                </a:lnTo>
                <a:lnTo>
                  <a:pt x="688860" y="5532958"/>
                </a:lnTo>
                <a:lnTo>
                  <a:pt x="688860" y="5591302"/>
                </a:lnTo>
                <a:lnTo>
                  <a:pt x="444766" y="5757100"/>
                </a:lnTo>
                <a:lnTo>
                  <a:pt x="417639" y="5717171"/>
                </a:lnTo>
                <a:lnTo>
                  <a:pt x="417639" y="5775528"/>
                </a:lnTo>
                <a:lnTo>
                  <a:pt x="173545" y="5941326"/>
                </a:lnTo>
                <a:lnTo>
                  <a:pt x="7734" y="5697232"/>
                </a:lnTo>
                <a:lnTo>
                  <a:pt x="251828" y="5531434"/>
                </a:lnTo>
                <a:lnTo>
                  <a:pt x="417639" y="5775528"/>
                </a:lnTo>
                <a:lnTo>
                  <a:pt x="417639" y="5717171"/>
                </a:lnTo>
                <a:lnTo>
                  <a:pt x="278955" y="5513006"/>
                </a:lnTo>
                <a:lnTo>
                  <a:pt x="523049" y="5347195"/>
                </a:lnTo>
                <a:lnTo>
                  <a:pt x="688860" y="5591302"/>
                </a:lnTo>
                <a:lnTo>
                  <a:pt x="688860" y="5532958"/>
                </a:lnTo>
                <a:lnTo>
                  <a:pt x="550176" y="5328780"/>
                </a:lnTo>
                <a:lnTo>
                  <a:pt x="794270" y="5162969"/>
                </a:lnTo>
                <a:lnTo>
                  <a:pt x="960081" y="5407063"/>
                </a:lnTo>
                <a:lnTo>
                  <a:pt x="960081" y="5348732"/>
                </a:lnTo>
                <a:lnTo>
                  <a:pt x="821397" y="5144554"/>
                </a:lnTo>
                <a:lnTo>
                  <a:pt x="1065491" y="4978743"/>
                </a:lnTo>
                <a:lnTo>
                  <a:pt x="1231303" y="5222837"/>
                </a:lnTo>
                <a:lnTo>
                  <a:pt x="1231303" y="5164506"/>
                </a:lnTo>
                <a:lnTo>
                  <a:pt x="1092606" y="4960315"/>
                </a:lnTo>
                <a:lnTo>
                  <a:pt x="1336713" y="4794504"/>
                </a:lnTo>
                <a:lnTo>
                  <a:pt x="1502524" y="5038610"/>
                </a:lnTo>
                <a:lnTo>
                  <a:pt x="1502524" y="4980279"/>
                </a:lnTo>
                <a:lnTo>
                  <a:pt x="1363827" y="4776089"/>
                </a:lnTo>
                <a:lnTo>
                  <a:pt x="1607921" y="4610278"/>
                </a:lnTo>
                <a:lnTo>
                  <a:pt x="1773732" y="4854384"/>
                </a:lnTo>
                <a:lnTo>
                  <a:pt x="1773732" y="4796028"/>
                </a:lnTo>
                <a:lnTo>
                  <a:pt x="1635048" y="4591863"/>
                </a:lnTo>
                <a:lnTo>
                  <a:pt x="1879142" y="4426051"/>
                </a:lnTo>
                <a:lnTo>
                  <a:pt x="2044954" y="4670145"/>
                </a:lnTo>
                <a:lnTo>
                  <a:pt x="2044954" y="4611802"/>
                </a:lnTo>
                <a:lnTo>
                  <a:pt x="1906270" y="4407636"/>
                </a:lnTo>
                <a:lnTo>
                  <a:pt x="2150364" y="4241825"/>
                </a:lnTo>
                <a:lnTo>
                  <a:pt x="2316175" y="4485919"/>
                </a:lnTo>
                <a:lnTo>
                  <a:pt x="2316175" y="4427588"/>
                </a:lnTo>
                <a:lnTo>
                  <a:pt x="2177478" y="4223397"/>
                </a:lnTo>
                <a:lnTo>
                  <a:pt x="2421585" y="4057599"/>
                </a:lnTo>
                <a:lnTo>
                  <a:pt x="2587396" y="4301693"/>
                </a:lnTo>
                <a:lnTo>
                  <a:pt x="2587396" y="4243362"/>
                </a:lnTo>
                <a:lnTo>
                  <a:pt x="2448699" y="4039171"/>
                </a:lnTo>
                <a:lnTo>
                  <a:pt x="2692806" y="3873360"/>
                </a:lnTo>
                <a:lnTo>
                  <a:pt x="2858605" y="4117467"/>
                </a:lnTo>
                <a:lnTo>
                  <a:pt x="2858605" y="4059110"/>
                </a:lnTo>
                <a:lnTo>
                  <a:pt x="2719921" y="3854945"/>
                </a:lnTo>
                <a:lnTo>
                  <a:pt x="2964015" y="3689134"/>
                </a:lnTo>
                <a:lnTo>
                  <a:pt x="3129826" y="3933240"/>
                </a:lnTo>
                <a:lnTo>
                  <a:pt x="3129826" y="3874884"/>
                </a:lnTo>
                <a:lnTo>
                  <a:pt x="2991142" y="3670706"/>
                </a:lnTo>
                <a:lnTo>
                  <a:pt x="3235236" y="3504908"/>
                </a:lnTo>
                <a:lnTo>
                  <a:pt x="3401047" y="3749014"/>
                </a:lnTo>
                <a:lnTo>
                  <a:pt x="3401047" y="3690658"/>
                </a:lnTo>
                <a:lnTo>
                  <a:pt x="3262363" y="3486480"/>
                </a:lnTo>
                <a:lnTo>
                  <a:pt x="3506457" y="3320681"/>
                </a:lnTo>
                <a:lnTo>
                  <a:pt x="3672268" y="3564775"/>
                </a:lnTo>
                <a:lnTo>
                  <a:pt x="3672268" y="3506444"/>
                </a:lnTo>
                <a:lnTo>
                  <a:pt x="3533571" y="3302254"/>
                </a:lnTo>
                <a:lnTo>
                  <a:pt x="3777678" y="3136442"/>
                </a:lnTo>
                <a:lnTo>
                  <a:pt x="3943489" y="3380536"/>
                </a:lnTo>
                <a:lnTo>
                  <a:pt x="3943489" y="3322218"/>
                </a:lnTo>
                <a:lnTo>
                  <a:pt x="3804793" y="3118027"/>
                </a:lnTo>
                <a:lnTo>
                  <a:pt x="4048899" y="2952216"/>
                </a:lnTo>
                <a:lnTo>
                  <a:pt x="4214698" y="3196310"/>
                </a:lnTo>
                <a:lnTo>
                  <a:pt x="4214698" y="3137966"/>
                </a:lnTo>
                <a:lnTo>
                  <a:pt x="4076014" y="2933789"/>
                </a:lnTo>
                <a:lnTo>
                  <a:pt x="4320108" y="2767990"/>
                </a:lnTo>
                <a:lnTo>
                  <a:pt x="4485919" y="3012084"/>
                </a:lnTo>
                <a:lnTo>
                  <a:pt x="4485919" y="2953728"/>
                </a:lnTo>
                <a:lnTo>
                  <a:pt x="4347235" y="2749562"/>
                </a:lnTo>
                <a:lnTo>
                  <a:pt x="4591329" y="2583751"/>
                </a:lnTo>
                <a:lnTo>
                  <a:pt x="4757140" y="2827858"/>
                </a:lnTo>
                <a:lnTo>
                  <a:pt x="4757140" y="2769501"/>
                </a:lnTo>
                <a:lnTo>
                  <a:pt x="4618456" y="2565336"/>
                </a:lnTo>
                <a:lnTo>
                  <a:pt x="4862550" y="2399525"/>
                </a:lnTo>
                <a:lnTo>
                  <a:pt x="5028362" y="2643619"/>
                </a:lnTo>
                <a:lnTo>
                  <a:pt x="5028362" y="2585288"/>
                </a:lnTo>
                <a:lnTo>
                  <a:pt x="4889678" y="2381097"/>
                </a:lnTo>
                <a:lnTo>
                  <a:pt x="5133772" y="2215299"/>
                </a:lnTo>
                <a:lnTo>
                  <a:pt x="5299570" y="2459393"/>
                </a:lnTo>
                <a:lnTo>
                  <a:pt x="5299570" y="2401011"/>
                </a:lnTo>
                <a:lnTo>
                  <a:pt x="5115344" y="2129802"/>
                </a:lnTo>
                <a:lnTo>
                  <a:pt x="5115344" y="2188172"/>
                </a:lnTo>
                <a:lnTo>
                  <a:pt x="4871250" y="2353983"/>
                </a:lnTo>
                <a:lnTo>
                  <a:pt x="4844123" y="2314054"/>
                </a:lnTo>
                <a:lnTo>
                  <a:pt x="4844123" y="2372398"/>
                </a:lnTo>
                <a:lnTo>
                  <a:pt x="4600029" y="2538209"/>
                </a:lnTo>
                <a:lnTo>
                  <a:pt x="4572901" y="2498280"/>
                </a:lnTo>
                <a:lnTo>
                  <a:pt x="4572901" y="2556624"/>
                </a:lnTo>
                <a:lnTo>
                  <a:pt x="4328807" y="2722435"/>
                </a:lnTo>
                <a:lnTo>
                  <a:pt x="4301680" y="2682506"/>
                </a:lnTo>
                <a:lnTo>
                  <a:pt x="4301680" y="2740863"/>
                </a:lnTo>
                <a:lnTo>
                  <a:pt x="4057586" y="2906661"/>
                </a:lnTo>
                <a:lnTo>
                  <a:pt x="4030472" y="2866745"/>
                </a:lnTo>
                <a:lnTo>
                  <a:pt x="4030472" y="2925089"/>
                </a:lnTo>
                <a:lnTo>
                  <a:pt x="3786365" y="3090900"/>
                </a:lnTo>
                <a:lnTo>
                  <a:pt x="3759250" y="3050984"/>
                </a:lnTo>
                <a:lnTo>
                  <a:pt x="3759250" y="3109315"/>
                </a:lnTo>
                <a:lnTo>
                  <a:pt x="3515144" y="3275126"/>
                </a:lnTo>
                <a:lnTo>
                  <a:pt x="3488029" y="3235210"/>
                </a:lnTo>
                <a:lnTo>
                  <a:pt x="3488029" y="3293541"/>
                </a:lnTo>
                <a:lnTo>
                  <a:pt x="3243935" y="3459353"/>
                </a:lnTo>
                <a:lnTo>
                  <a:pt x="3216808" y="3419424"/>
                </a:lnTo>
                <a:lnTo>
                  <a:pt x="3216808" y="3477780"/>
                </a:lnTo>
                <a:lnTo>
                  <a:pt x="2972714" y="3643579"/>
                </a:lnTo>
                <a:lnTo>
                  <a:pt x="2945587" y="3603650"/>
                </a:lnTo>
                <a:lnTo>
                  <a:pt x="2945587" y="3662007"/>
                </a:lnTo>
                <a:lnTo>
                  <a:pt x="2701493" y="3827818"/>
                </a:lnTo>
                <a:lnTo>
                  <a:pt x="2674378" y="3787902"/>
                </a:lnTo>
                <a:lnTo>
                  <a:pt x="2674378" y="3846233"/>
                </a:lnTo>
                <a:lnTo>
                  <a:pt x="2430272" y="4012044"/>
                </a:lnTo>
                <a:lnTo>
                  <a:pt x="2403157" y="3972128"/>
                </a:lnTo>
                <a:lnTo>
                  <a:pt x="2403157" y="4030472"/>
                </a:lnTo>
                <a:lnTo>
                  <a:pt x="2159063" y="4196270"/>
                </a:lnTo>
                <a:lnTo>
                  <a:pt x="2131936" y="4156341"/>
                </a:lnTo>
                <a:lnTo>
                  <a:pt x="2131936" y="4214698"/>
                </a:lnTo>
                <a:lnTo>
                  <a:pt x="1887842" y="4380509"/>
                </a:lnTo>
                <a:lnTo>
                  <a:pt x="1860727" y="4340593"/>
                </a:lnTo>
                <a:lnTo>
                  <a:pt x="1860727" y="4398924"/>
                </a:lnTo>
                <a:lnTo>
                  <a:pt x="1616621" y="4564735"/>
                </a:lnTo>
                <a:lnTo>
                  <a:pt x="1589506" y="4524819"/>
                </a:lnTo>
                <a:lnTo>
                  <a:pt x="1589506" y="4583163"/>
                </a:lnTo>
                <a:lnTo>
                  <a:pt x="1345412" y="4748974"/>
                </a:lnTo>
                <a:lnTo>
                  <a:pt x="1318285" y="4709045"/>
                </a:lnTo>
                <a:lnTo>
                  <a:pt x="1318285" y="4767389"/>
                </a:lnTo>
                <a:lnTo>
                  <a:pt x="1074191" y="4933200"/>
                </a:lnTo>
                <a:lnTo>
                  <a:pt x="1047064" y="4893272"/>
                </a:lnTo>
                <a:lnTo>
                  <a:pt x="1047064" y="4951615"/>
                </a:lnTo>
                <a:lnTo>
                  <a:pt x="802970" y="5117427"/>
                </a:lnTo>
                <a:lnTo>
                  <a:pt x="775843" y="5077498"/>
                </a:lnTo>
                <a:lnTo>
                  <a:pt x="775843" y="5135842"/>
                </a:lnTo>
                <a:lnTo>
                  <a:pt x="531749" y="5301653"/>
                </a:lnTo>
                <a:lnTo>
                  <a:pt x="504621" y="5261724"/>
                </a:lnTo>
                <a:lnTo>
                  <a:pt x="504621" y="5320081"/>
                </a:lnTo>
                <a:lnTo>
                  <a:pt x="260540" y="5485879"/>
                </a:lnTo>
                <a:lnTo>
                  <a:pt x="94729" y="5241785"/>
                </a:lnTo>
                <a:lnTo>
                  <a:pt x="338823" y="5075987"/>
                </a:lnTo>
                <a:lnTo>
                  <a:pt x="504621" y="5320081"/>
                </a:lnTo>
                <a:lnTo>
                  <a:pt x="504621" y="5261724"/>
                </a:lnTo>
                <a:lnTo>
                  <a:pt x="365950" y="5057559"/>
                </a:lnTo>
                <a:lnTo>
                  <a:pt x="610044" y="4891760"/>
                </a:lnTo>
                <a:lnTo>
                  <a:pt x="775843" y="5135842"/>
                </a:lnTo>
                <a:lnTo>
                  <a:pt x="775843" y="5077498"/>
                </a:lnTo>
                <a:lnTo>
                  <a:pt x="637159" y="4873333"/>
                </a:lnTo>
                <a:lnTo>
                  <a:pt x="881265" y="4707521"/>
                </a:lnTo>
                <a:lnTo>
                  <a:pt x="1047064" y="4951615"/>
                </a:lnTo>
                <a:lnTo>
                  <a:pt x="1047064" y="4893272"/>
                </a:lnTo>
                <a:lnTo>
                  <a:pt x="908380" y="4689106"/>
                </a:lnTo>
                <a:lnTo>
                  <a:pt x="1152486" y="4523295"/>
                </a:lnTo>
                <a:lnTo>
                  <a:pt x="1318285" y="4767389"/>
                </a:lnTo>
                <a:lnTo>
                  <a:pt x="1318285" y="4709045"/>
                </a:lnTo>
                <a:lnTo>
                  <a:pt x="1179601" y="4504868"/>
                </a:lnTo>
                <a:lnTo>
                  <a:pt x="1423695" y="4339069"/>
                </a:lnTo>
                <a:lnTo>
                  <a:pt x="1589506" y="4583163"/>
                </a:lnTo>
                <a:lnTo>
                  <a:pt x="1589506" y="4524819"/>
                </a:lnTo>
                <a:lnTo>
                  <a:pt x="1450822" y="4320641"/>
                </a:lnTo>
                <a:lnTo>
                  <a:pt x="1694916" y="4154830"/>
                </a:lnTo>
                <a:lnTo>
                  <a:pt x="1860727" y="4398924"/>
                </a:lnTo>
                <a:lnTo>
                  <a:pt x="1860727" y="4340593"/>
                </a:lnTo>
                <a:lnTo>
                  <a:pt x="1722043" y="4136415"/>
                </a:lnTo>
                <a:lnTo>
                  <a:pt x="1966137" y="3970604"/>
                </a:lnTo>
                <a:lnTo>
                  <a:pt x="2131936" y="4214698"/>
                </a:lnTo>
                <a:lnTo>
                  <a:pt x="2131936" y="4156341"/>
                </a:lnTo>
                <a:lnTo>
                  <a:pt x="1993252" y="3952189"/>
                </a:lnTo>
                <a:lnTo>
                  <a:pt x="2237359" y="3786378"/>
                </a:lnTo>
                <a:lnTo>
                  <a:pt x="2403157" y="4030472"/>
                </a:lnTo>
                <a:lnTo>
                  <a:pt x="2403157" y="3972128"/>
                </a:lnTo>
                <a:lnTo>
                  <a:pt x="2264473" y="3767963"/>
                </a:lnTo>
                <a:lnTo>
                  <a:pt x="2508567" y="3602151"/>
                </a:lnTo>
                <a:lnTo>
                  <a:pt x="2674378" y="3846233"/>
                </a:lnTo>
                <a:lnTo>
                  <a:pt x="2674378" y="3787902"/>
                </a:lnTo>
                <a:lnTo>
                  <a:pt x="2535694" y="3583724"/>
                </a:lnTo>
                <a:lnTo>
                  <a:pt x="2779788" y="3417925"/>
                </a:lnTo>
                <a:lnTo>
                  <a:pt x="2945587" y="3662007"/>
                </a:lnTo>
                <a:lnTo>
                  <a:pt x="2945587" y="3603650"/>
                </a:lnTo>
                <a:lnTo>
                  <a:pt x="2806916" y="3399498"/>
                </a:lnTo>
                <a:lnTo>
                  <a:pt x="3051010" y="3233686"/>
                </a:lnTo>
                <a:lnTo>
                  <a:pt x="3216808" y="3477780"/>
                </a:lnTo>
                <a:lnTo>
                  <a:pt x="3216808" y="3419424"/>
                </a:lnTo>
                <a:lnTo>
                  <a:pt x="3078137" y="3215271"/>
                </a:lnTo>
                <a:lnTo>
                  <a:pt x="3322231" y="3049460"/>
                </a:lnTo>
                <a:lnTo>
                  <a:pt x="3488029" y="3293541"/>
                </a:lnTo>
                <a:lnTo>
                  <a:pt x="3488029" y="3235210"/>
                </a:lnTo>
                <a:lnTo>
                  <a:pt x="3349345" y="3031045"/>
                </a:lnTo>
                <a:lnTo>
                  <a:pt x="3593452" y="2865221"/>
                </a:lnTo>
                <a:lnTo>
                  <a:pt x="3759250" y="3109315"/>
                </a:lnTo>
                <a:lnTo>
                  <a:pt x="3759250" y="3050984"/>
                </a:lnTo>
                <a:lnTo>
                  <a:pt x="3620566" y="2846806"/>
                </a:lnTo>
                <a:lnTo>
                  <a:pt x="3864673" y="2680995"/>
                </a:lnTo>
                <a:lnTo>
                  <a:pt x="4030472" y="2925089"/>
                </a:lnTo>
                <a:lnTo>
                  <a:pt x="4030472" y="2866745"/>
                </a:lnTo>
                <a:lnTo>
                  <a:pt x="3891788" y="2662580"/>
                </a:lnTo>
                <a:lnTo>
                  <a:pt x="4135882" y="2496769"/>
                </a:lnTo>
                <a:lnTo>
                  <a:pt x="4301680" y="2740863"/>
                </a:lnTo>
                <a:lnTo>
                  <a:pt x="4301680" y="2682506"/>
                </a:lnTo>
                <a:lnTo>
                  <a:pt x="4163009" y="2478341"/>
                </a:lnTo>
                <a:lnTo>
                  <a:pt x="4407103" y="2312543"/>
                </a:lnTo>
                <a:lnTo>
                  <a:pt x="4572901" y="2556624"/>
                </a:lnTo>
                <a:lnTo>
                  <a:pt x="4572901" y="2498280"/>
                </a:lnTo>
                <a:lnTo>
                  <a:pt x="4434230" y="2294115"/>
                </a:lnTo>
                <a:lnTo>
                  <a:pt x="4678324" y="2128304"/>
                </a:lnTo>
                <a:lnTo>
                  <a:pt x="4844123" y="2372398"/>
                </a:lnTo>
                <a:lnTo>
                  <a:pt x="4844123" y="2314054"/>
                </a:lnTo>
                <a:lnTo>
                  <a:pt x="4705439" y="2109889"/>
                </a:lnTo>
                <a:lnTo>
                  <a:pt x="4949533" y="1944077"/>
                </a:lnTo>
                <a:lnTo>
                  <a:pt x="5115344" y="2188172"/>
                </a:lnTo>
                <a:lnTo>
                  <a:pt x="5115344" y="2129802"/>
                </a:lnTo>
                <a:lnTo>
                  <a:pt x="4931118" y="1858581"/>
                </a:lnTo>
                <a:lnTo>
                  <a:pt x="4931118" y="1916963"/>
                </a:lnTo>
                <a:lnTo>
                  <a:pt x="4687024" y="2082761"/>
                </a:lnTo>
                <a:lnTo>
                  <a:pt x="4659896" y="2042833"/>
                </a:lnTo>
                <a:lnTo>
                  <a:pt x="4659896" y="2101189"/>
                </a:lnTo>
                <a:lnTo>
                  <a:pt x="4415802" y="2267000"/>
                </a:lnTo>
                <a:lnTo>
                  <a:pt x="4388688" y="2227084"/>
                </a:lnTo>
                <a:lnTo>
                  <a:pt x="4388688" y="2285415"/>
                </a:lnTo>
                <a:lnTo>
                  <a:pt x="4144581" y="2451227"/>
                </a:lnTo>
                <a:lnTo>
                  <a:pt x="4117454" y="2411298"/>
                </a:lnTo>
                <a:lnTo>
                  <a:pt x="4117454" y="2469654"/>
                </a:lnTo>
                <a:lnTo>
                  <a:pt x="3873373" y="2635453"/>
                </a:lnTo>
                <a:lnTo>
                  <a:pt x="3846245" y="2595524"/>
                </a:lnTo>
                <a:lnTo>
                  <a:pt x="3846245" y="2653881"/>
                </a:lnTo>
                <a:lnTo>
                  <a:pt x="3602139" y="2819692"/>
                </a:lnTo>
                <a:lnTo>
                  <a:pt x="3575024" y="2779776"/>
                </a:lnTo>
                <a:lnTo>
                  <a:pt x="3575024" y="2838107"/>
                </a:lnTo>
                <a:lnTo>
                  <a:pt x="3330930" y="3003918"/>
                </a:lnTo>
                <a:lnTo>
                  <a:pt x="3303803" y="2963989"/>
                </a:lnTo>
                <a:lnTo>
                  <a:pt x="3303803" y="3022346"/>
                </a:lnTo>
                <a:lnTo>
                  <a:pt x="3059709" y="3188144"/>
                </a:lnTo>
                <a:lnTo>
                  <a:pt x="3032595" y="3148228"/>
                </a:lnTo>
                <a:lnTo>
                  <a:pt x="3032595" y="3206572"/>
                </a:lnTo>
                <a:lnTo>
                  <a:pt x="2788501" y="3372370"/>
                </a:lnTo>
                <a:lnTo>
                  <a:pt x="2761373" y="3332442"/>
                </a:lnTo>
                <a:lnTo>
                  <a:pt x="2761373" y="3390798"/>
                </a:lnTo>
                <a:lnTo>
                  <a:pt x="2517267" y="3556609"/>
                </a:lnTo>
                <a:lnTo>
                  <a:pt x="2490152" y="3516693"/>
                </a:lnTo>
                <a:lnTo>
                  <a:pt x="2490152" y="3575024"/>
                </a:lnTo>
                <a:lnTo>
                  <a:pt x="2246045" y="3740835"/>
                </a:lnTo>
                <a:lnTo>
                  <a:pt x="2218931" y="3700919"/>
                </a:lnTo>
                <a:lnTo>
                  <a:pt x="2218931" y="3759263"/>
                </a:lnTo>
                <a:lnTo>
                  <a:pt x="1974837" y="3925062"/>
                </a:lnTo>
                <a:lnTo>
                  <a:pt x="1947710" y="3885133"/>
                </a:lnTo>
                <a:lnTo>
                  <a:pt x="1947710" y="3943489"/>
                </a:lnTo>
                <a:lnTo>
                  <a:pt x="1703616" y="4109288"/>
                </a:lnTo>
                <a:lnTo>
                  <a:pt x="1676501" y="4069384"/>
                </a:lnTo>
                <a:lnTo>
                  <a:pt x="1676501" y="4127716"/>
                </a:lnTo>
                <a:lnTo>
                  <a:pt x="1432394" y="4293527"/>
                </a:lnTo>
                <a:lnTo>
                  <a:pt x="1405280" y="4253611"/>
                </a:lnTo>
                <a:lnTo>
                  <a:pt x="1405280" y="4311955"/>
                </a:lnTo>
                <a:lnTo>
                  <a:pt x="1161186" y="4477753"/>
                </a:lnTo>
                <a:lnTo>
                  <a:pt x="1134071" y="4437850"/>
                </a:lnTo>
                <a:lnTo>
                  <a:pt x="1134071" y="4496181"/>
                </a:lnTo>
                <a:lnTo>
                  <a:pt x="889965" y="4661992"/>
                </a:lnTo>
                <a:lnTo>
                  <a:pt x="862850" y="4622076"/>
                </a:lnTo>
                <a:lnTo>
                  <a:pt x="862850" y="4680407"/>
                </a:lnTo>
                <a:lnTo>
                  <a:pt x="618744" y="4846218"/>
                </a:lnTo>
                <a:lnTo>
                  <a:pt x="591629" y="4806315"/>
                </a:lnTo>
                <a:lnTo>
                  <a:pt x="591629" y="4864633"/>
                </a:lnTo>
                <a:lnTo>
                  <a:pt x="347522" y="5030444"/>
                </a:lnTo>
                <a:lnTo>
                  <a:pt x="181724" y="4786338"/>
                </a:lnTo>
                <a:lnTo>
                  <a:pt x="425818" y="4620539"/>
                </a:lnTo>
                <a:lnTo>
                  <a:pt x="591629" y="4864633"/>
                </a:lnTo>
                <a:lnTo>
                  <a:pt x="591629" y="4806315"/>
                </a:lnTo>
                <a:lnTo>
                  <a:pt x="452932" y="4602124"/>
                </a:lnTo>
                <a:lnTo>
                  <a:pt x="697039" y="4436313"/>
                </a:lnTo>
                <a:lnTo>
                  <a:pt x="862850" y="4680407"/>
                </a:lnTo>
                <a:lnTo>
                  <a:pt x="862850" y="4622076"/>
                </a:lnTo>
                <a:lnTo>
                  <a:pt x="724154" y="4417885"/>
                </a:lnTo>
                <a:lnTo>
                  <a:pt x="968260" y="4252074"/>
                </a:lnTo>
                <a:lnTo>
                  <a:pt x="1134071" y="4496181"/>
                </a:lnTo>
                <a:lnTo>
                  <a:pt x="1134071" y="4437850"/>
                </a:lnTo>
                <a:lnTo>
                  <a:pt x="995375" y="4233659"/>
                </a:lnTo>
                <a:lnTo>
                  <a:pt x="1239469" y="4067848"/>
                </a:lnTo>
                <a:lnTo>
                  <a:pt x="1405280" y="4311955"/>
                </a:lnTo>
                <a:lnTo>
                  <a:pt x="1405280" y="4253611"/>
                </a:lnTo>
                <a:lnTo>
                  <a:pt x="1266596" y="4049433"/>
                </a:lnTo>
                <a:lnTo>
                  <a:pt x="1510690" y="3883622"/>
                </a:lnTo>
                <a:lnTo>
                  <a:pt x="1676501" y="4127716"/>
                </a:lnTo>
                <a:lnTo>
                  <a:pt x="1676501" y="4069384"/>
                </a:lnTo>
                <a:lnTo>
                  <a:pt x="1537804" y="3865194"/>
                </a:lnTo>
                <a:lnTo>
                  <a:pt x="1781911" y="3699383"/>
                </a:lnTo>
                <a:lnTo>
                  <a:pt x="1947710" y="3943489"/>
                </a:lnTo>
                <a:lnTo>
                  <a:pt x="1947710" y="3885133"/>
                </a:lnTo>
                <a:lnTo>
                  <a:pt x="1809026" y="3680968"/>
                </a:lnTo>
                <a:lnTo>
                  <a:pt x="2053120" y="3515156"/>
                </a:lnTo>
                <a:lnTo>
                  <a:pt x="2218931" y="3759263"/>
                </a:lnTo>
                <a:lnTo>
                  <a:pt x="2218931" y="3700919"/>
                </a:lnTo>
                <a:lnTo>
                  <a:pt x="2080247" y="3496741"/>
                </a:lnTo>
                <a:lnTo>
                  <a:pt x="2324341" y="3330930"/>
                </a:lnTo>
                <a:lnTo>
                  <a:pt x="2490152" y="3575024"/>
                </a:lnTo>
                <a:lnTo>
                  <a:pt x="2490152" y="3516693"/>
                </a:lnTo>
                <a:lnTo>
                  <a:pt x="2351468" y="3312503"/>
                </a:lnTo>
                <a:lnTo>
                  <a:pt x="2595562" y="3146704"/>
                </a:lnTo>
                <a:lnTo>
                  <a:pt x="2761373" y="3390798"/>
                </a:lnTo>
                <a:lnTo>
                  <a:pt x="2761373" y="3332442"/>
                </a:lnTo>
                <a:lnTo>
                  <a:pt x="2622689" y="3128276"/>
                </a:lnTo>
                <a:lnTo>
                  <a:pt x="2866783" y="2962478"/>
                </a:lnTo>
                <a:lnTo>
                  <a:pt x="3032595" y="3206572"/>
                </a:lnTo>
                <a:lnTo>
                  <a:pt x="3032595" y="3148228"/>
                </a:lnTo>
                <a:lnTo>
                  <a:pt x="2893911" y="2944050"/>
                </a:lnTo>
                <a:lnTo>
                  <a:pt x="3138005" y="2778239"/>
                </a:lnTo>
                <a:lnTo>
                  <a:pt x="3303803" y="3022346"/>
                </a:lnTo>
                <a:lnTo>
                  <a:pt x="3303803" y="2963989"/>
                </a:lnTo>
                <a:lnTo>
                  <a:pt x="3165119" y="2759824"/>
                </a:lnTo>
                <a:lnTo>
                  <a:pt x="3409226" y="2594000"/>
                </a:lnTo>
                <a:lnTo>
                  <a:pt x="3575024" y="2838107"/>
                </a:lnTo>
                <a:lnTo>
                  <a:pt x="3575024" y="2779776"/>
                </a:lnTo>
                <a:lnTo>
                  <a:pt x="3436340" y="2575585"/>
                </a:lnTo>
                <a:lnTo>
                  <a:pt x="3680434" y="2409774"/>
                </a:lnTo>
                <a:lnTo>
                  <a:pt x="3846245" y="2653881"/>
                </a:lnTo>
                <a:lnTo>
                  <a:pt x="3846245" y="2595524"/>
                </a:lnTo>
                <a:lnTo>
                  <a:pt x="3707561" y="2391359"/>
                </a:lnTo>
                <a:lnTo>
                  <a:pt x="3951655" y="2225548"/>
                </a:lnTo>
                <a:lnTo>
                  <a:pt x="4117454" y="2469654"/>
                </a:lnTo>
                <a:lnTo>
                  <a:pt x="4117454" y="2411298"/>
                </a:lnTo>
                <a:lnTo>
                  <a:pt x="3978783" y="2207120"/>
                </a:lnTo>
                <a:lnTo>
                  <a:pt x="4222877" y="2041321"/>
                </a:lnTo>
                <a:lnTo>
                  <a:pt x="4388688" y="2285415"/>
                </a:lnTo>
                <a:lnTo>
                  <a:pt x="4388688" y="2227084"/>
                </a:lnTo>
                <a:lnTo>
                  <a:pt x="4249991" y="2022894"/>
                </a:lnTo>
                <a:lnTo>
                  <a:pt x="4494098" y="1857082"/>
                </a:lnTo>
                <a:lnTo>
                  <a:pt x="4659896" y="2101189"/>
                </a:lnTo>
                <a:lnTo>
                  <a:pt x="4659896" y="2042833"/>
                </a:lnTo>
                <a:lnTo>
                  <a:pt x="4521212" y="1838667"/>
                </a:lnTo>
                <a:lnTo>
                  <a:pt x="4765306" y="1672856"/>
                </a:lnTo>
                <a:lnTo>
                  <a:pt x="4931118" y="1916963"/>
                </a:lnTo>
                <a:lnTo>
                  <a:pt x="4931118" y="1858581"/>
                </a:lnTo>
                <a:lnTo>
                  <a:pt x="4746891" y="1587373"/>
                </a:lnTo>
                <a:lnTo>
                  <a:pt x="4746891" y="1645742"/>
                </a:lnTo>
                <a:lnTo>
                  <a:pt x="4502797" y="1811540"/>
                </a:lnTo>
                <a:lnTo>
                  <a:pt x="4475670" y="1771611"/>
                </a:lnTo>
                <a:lnTo>
                  <a:pt x="4475670" y="1829968"/>
                </a:lnTo>
                <a:lnTo>
                  <a:pt x="4231576" y="1995779"/>
                </a:lnTo>
                <a:lnTo>
                  <a:pt x="4204449" y="1955850"/>
                </a:lnTo>
                <a:lnTo>
                  <a:pt x="4204449" y="2014194"/>
                </a:lnTo>
                <a:lnTo>
                  <a:pt x="3960355" y="2180005"/>
                </a:lnTo>
                <a:lnTo>
                  <a:pt x="3933228" y="2140077"/>
                </a:lnTo>
                <a:lnTo>
                  <a:pt x="3933228" y="2198433"/>
                </a:lnTo>
                <a:lnTo>
                  <a:pt x="3689134" y="2364232"/>
                </a:lnTo>
                <a:lnTo>
                  <a:pt x="3662019" y="2324328"/>
                </a:lnTo>
                <a:lnTo>
                  <a:pt x="3662019" y="2382659"/>
                </a:lnTo>
                <a:lnTo>
                  <a:pt x="3417913" y="2548471"/>
                </a:lnTo>
                <a:lnTo>
                  <a:pt x="3390798" y="2508554"/>
                </a:lnTo>
                <a:lnTo>
                  <a:pt x="3390798" y="2566886"/>
                </a:lnTo>
                <a:lnTo>
                  <a:pt x="3146691" y="2732697"/>
                </a:lnTo>
                <a:lnTo>
                  <a:pt x="3119577" y="2692781"/>
                </a:lnTo>
                <a:lnTo>
                  <a:pt x="3119577" y="2751124"/>
                </a:lnTo>
                <a:lnTo>
                  <a:pt x="2875483" y="2916923"/>
                </a:lnTo>
                <a:lnTo>
                  <a:pt x="2848356" y="2876994"/>
                </a:lnTo>
                <a:lnTo>
                  <a:pt x="2848356" y="2935351"/>
                </a:lnTo>
                <a:lnTo>
                  <a:pt x="2604262" y="3101149"/>
                </a:lnTo>
                <a:lnTo>
                  <a:pt x="2577134" y="3061220"/>
                </a:lnTo>
                <a:lnTo>
                  <a:pt x="2577134" y="3119577"/>
                </a:lnTo>
                <a:lnTo>
                  <a:pt x="2333040" y="3285388"/>
                </a:lnTo>
                <a:lnTo>
                  <a:pt x="2305913" y="3245459"/>
                </a:lnTo>
                <a:lnTo>
                  <a:pt x="2305913" y="3303803"/>
                </a:lnTo>
                <a:lnTo>
                  <a:pt x="2061819" y="3469614"/>
                </a:lnTo>
                <a:lnTo>
                  <a:pt x="2034692" y="3429685"/>
                </a:lnTo>
                <a:lnTo>
                  <a:pt x="2034692" y="3488029"/>
                </a:lnTo>
                <a:lnTo>
                  <a:pt x="1790598" y="3653840"/>
                </a:lnTo>
                <a:lnTo>
                  <a:pt x="1763483" y="3613924"/>
                </a:lnTo>
                <a:lnTo>
                  <a:pt x="1763483" y="3672255"/>
                </a:lnTo>
                <a:lnTo>
                  <a:pt x="1519389" y="3838067"/>
                </a:lnTo>
                <a:lnTo>
                  <a:pt x="1492262" y="3798138"/>
                </a:lnTo>
                <a:lnTo>
                  <a:pt x="1492262" y="3856494"/>
                </a:lnTo>
                <a:lnTo>
                  <a:pt x="1248168" y="4022306"/>
                </a:lnTo>
                <a:lnTo>
                  <a:pt x="1221041" y="3982377"/>
                </a:lnTo>
                <a:lnTo>
                  <a:pt x="1221041" y="4040721"/>
                </a:lnTo>
                <a:lnTo>
                  <a:pt x="976947" y="4206532"/>
                </a:lnTo>
                <a:lnTo>
                  <a:pt x="949833" y="4166616"/>
                </a:lnTo>
                <a:lnTo>
                  <a:pt x="949833" y="4224947"/>
                </a:lnTo>
                <a:lnTo>
                  <a:pt x="705726" y="4390758"/>
                </a:lnTo>
                <a:lnTo>
                  <a:pt x="678611" y="4350842"/>
                </a:lnTo>
                <a:lnTo>
                  <a:pt x="678611" y="4409186"/>
                </a:lnTo>
                <a:lnTo>
                  <a:pt x="434517" y="4574997"/>
                </a:lnTo>
                <a:lnTo>
                  <a:pt x="268706" y="4330903"/>
                </a:lnTo>
                <a:lnTo>
                  <a:pt x="512813" y="4165092"/>
                </a:lnTo>
                <a:lnTo>
                  <a:pt x="678611" y="4409186"/>
                </a:lnTo>
                <a:lnTo>
                  <a:pt x="678611" y="4350842"/>
                </a:lnTo>
                <a:lnTo>
                  <a:pt x="539927" y="4146677"/>
                </a:lnTo>
                <a:lnTo>
                  <a:pt x="784034" y="3980865"/>
                </a:lnTo>
                <a:lnTo>
                  <a:pt x="949833" y="4224947"/>
                </a:lnTo>
                <a:lnTo>
                  <a:pt x="949833" y="4166616"/>
                </a:lnTo>
                <a:lnTo>
                  <a:pt x="811149" y="3962438"/>
                </a:lnTo>
                <a:lnTo>
                  <a:pt x="1055243" y="3796639"/>
                </a:lnTo>
                <a:lnTo>
                  <a:pt x="1221041" y="4040721"/>
                </a:lnTo>
                <a:lnTo>
                  <a:pt x="1221041" y="3982377"/>
                </a:lnTo>
                <a:lnTo>
                  <a:pt x="1082357" y="3778212"/>
                </a:lnTo>
                <a:lnTo>
                  <a:pt x="1326464" y="3612400"/>
                </a:lnTo>
                <a:lnTo>
                  <a:pt x="1492262" y="3856494"/>
                </a:lnTo>
                <a:lnTo>
                  <a:pt x="1492262" y="3798138"/>
                </a:lnTo>
                <a:lnTo>
                  <a:pt x="1353578" y="3593973"/>
                </a:lnTo>
                <a:lnTo>
                  <a:pt x="1597672" y="3428174"/>
                </a:lnTo>
                <a:lnTo>
                  <a:pt x="1763483" y="3672255"/>
                </a:lnTo>
                <a:lnTo>
                  <a:pt x="1763483" y="3613924"/>
                </a:lnTo>
                <a:lnTo>
                  <a:pt x="1624799" y="3409746"/>
                </a:lnTo>
                <a:lnTo>
                  <a:pt x="1868893" y="3243948"/>
                </a:lnTo>
                <a:lnTo>
                  <a:pt x="2034692" y="3488029"/>
                </a:lnTo>
                <a:lnTo>
                  <a:pt x="2034692" y="3429685"/>
                </a:lnTo>
                <a:lnTo>
                  <a:pt x="1896021" y="3225520"/>
                </a:lnTo>
                <a:lnTo>
                  <a:pt x="2140115" y="3059709"/>
                </a:lnTo>
                <a:lnTo>
                  <a:pt x="2305913" y="3303803"/>
                </a:lnTo>
                <a:lnTo>
                  <a:pt x="2305913" y="3245459"/>
                </a:lnTo>
                <a:lnTo>
                  <a:pt x="2167229" y="3041281"/>
                </a:lnTo>
                <a:lnTo>
                  <a:pt x="2411323" y="2875470"/>
                </a:lnTo>
                <a:lnTo>
                  <a:pt x="2577134" y="3119577"/>
                </a:lnTo>
                <a:lnTo>
                  <a:pt x="2577134" y="3061220"/>
                </a:lnTo>
                <a:lnTo>
                  <a:pt x="2438450" y="2857055"/>
                </a:lnTo>
                <a:lnTo>
                  <a:pt x="2682544" y="2691244"/>
                </a:lnTo>
                <a:lnTo>
                  <a:pt x="2848356" y="2935351"/>
                </a:lnTo>
                <a:lnTo>
                  <a:pt x="2848356" y="2876994"/>
                </a:lnTo>
                <a:lnTo>
                  <a:pt x="2709672" y="2672829"/>
                </a:lnTo>
                <a:lnTo>
                  <a:pt x="2953766" y="2507018"/>
                </a:lnTo>
                <a:lnTo>
                  <a:pt x="3119577" y="2751124"/>
                </a:lnTo>
                <a:lnTo>
                  <a:pt x="3119577" y="2692781"/>
                </a:lnTo>
                <a:lnTo>
                  <a:pt x="2980880" y="2488590"/>
                </a:lnTo>
                <a:lnTo>
                  <a:pt x="3224987" y="2322779"/>
                </a:lnTo>
                <a:lnTo>
                  <a:pt x="3390798" y="2566886"/>
                </a:lnTo>
                <a:lnTo>
                  <a:pt x="3390798" y="2508554"/>
                </a:lnTo>
                <a:lnTo>
                  <a:pt x="3252101" y="2304364"/>
                </a:lnTo>
                <a:lnTo>
                  <a:pt x="3496208" y="2138553"/>
                </a:lnTo>
                <a:lnTo>
                  <a:pt x="3662019" y="2382659"/>
                </a:lnTo>
                <a:lnTo>
                  <a:pt x="3662019" y="2324328"/>
                </a:lnTo>
                <a:lnTo>
                  <a:pt x="3523323" y="2120138"/>
                </a:lnTo>
                <a:lnTo>
                  <a:pt x="3767417" y="1954326"/>
                </a:lnTo>
                <a:lnTo>
                  <a:pt x="3933228" y="2198433"/>
                </a:lnTo>
                <a:lnTo>
                  <a:pt x="3933228" y="2140077"/>
                </a:lnTo>
                <a:lnTo>
                  <a:pt x="3794544" y="1935899"/>
                </a:lnTo>
                <a:lnTo>
                  <a:pt x="4038638" y="1770087"/>
                </a:lnTo>
                <a:lnTo>
                  <a:pt x="4204449" y="2014194"/>
                </a:lnTo>
                <a:lnTo>
                  <a:pt x="4204449" y="1955850"/>
                </a:lnTo>
                <a:lnTo>
                  <a:pt x="4065765" y="1751672"/>
                </a:lnTo>
                <a:lnTo>
                  <a:pt x="4309859" y="1585861"/>
                </a:lnTo>
                <a:lnTo>
                  <a:pt x="4475670" y="1829968"/>
                </a:lnTo>
                <a:lnTo>
                  <a:pt x="4475670" y="1771611"/>
                </a:lnTo>
                <a:lnTo>
                  <a:pt x="4336974" y="1567446"/>
                </a:lnTo>
                <a:lnTo>
                  <a:pt x="4581068" y="1401635"/>
                </a:lnTo>
                <a:lnTo>
                  <a:pt x="4746891" y="1645742"/>
                </a:lnTo>
                <a:lnTo>
                  <a:pt x="4746891" y="1587373"/>
                </a:lnTo>
                <a:lnTo>
                  <a:pt x="4562653" y="1316139"/>
                </a:lnTo>
                <a:lnTo>
                  <a:pt x="4562653" y="1374521"/>
                </a:lnTo>
                <a:lnTo>
                  <a:pt x="4318559" y="1540332"/>
                </a:lnTo>
                <a:lnTo>
                  <a:pt x="4291444" y="1500416"/>
                </a:lnTo>
                <a:lnTo>
                  <a:pt x="4291444" y="1558747"/>
                </a:lnTo>
                <a:lnTo>
                  <a:pt x="4047350" y="1724558"/>
                </a:lnTo>
                <a:lnTo>
                  <a:pt x="4020223" y="1684629"/>
                </a:lnTo>
                <a:lnTo>
                  <a:pt x="4020223" y="1742986"/>
                </a:lnTo>
                <a:lnTo>
                  <a:pt x="3776129" y="1908784"/>
                </a:lnTo>
                <a:lnTo>
                  <a:pt x="3749002" y="1868855"/>
                </a:lnTo>
                <a:lnTo>
                  <a:pt x="3749002" y="1927212"/>
                </a:lnTo>
                <a:lnTo>
                  <a:pt x="3504908" y="2093023"/>
                </a:lnTo>
                <a:lnTo>
                  <a:pt x="3477793" y="2053107"/>
                </a:lnTo>
                <a:lnTo>
                  <a:pt x="3477793" y="2111438"/>
                </a:lnTo>
                <a:lnTo>
                  <a:pt x="3233686" y="2277249"/>
                </a:lnTo>
                <a:lnTo>
                  <a:pt x="3206572" y="2237346"/>
                </a:lnTo>
                <a:lnTo>
                  <a:pt x="3206572" y="2295664"/>
                </a:lnTo>
                <a:lnTo>
                  <a:pt x="2962465" y="2461488"/>
                </a:lnTo>
                <a:lnTo>
                  <a:pt x="2935351" y="2421572"/>
                </a:lnTo>
                <a:lnTo>
                  <a:pt x="2935351" y="2479903"/>
                </a:lnTo>
                <a:lnTo>
                  <a:pt x="2691257" y="2645714"/>
                </a:lnTo>
                <a:lnTo>
                  <a:pt x="2664129" y="2605786"/>
                </a:lnTo>
                <a:lnTo>
                  <a:pt x="2664129" y="2664142"/>
                </a:lnTo>
                <a:lnTo>
                  <a:pt x="2420035" y="2829941"/>
                </a:lnTo>
                <a:lnTo>
                  <a:pt x="2392908" y="2790012"/>
                </a:lnTo>
                <a:lnTo>
                  <a:pt x="2392908" y="2848368"/>
                </a:lnTo>
                <a:lnTo>
                  <a:pt x="2148814" y="3014167"/>
                </a:lnTo>
                <a:lnTo>
                  <a:pt x="2121687" y="2974238"/>
                </a:lnTo>
                <a:lnTo>
                  <a:pt x="2121687" y="3032595"/>
                </a:lnTo>
                <a:lnTo>
                  <a:pt x="1877593" y="3198406"/>
                </a:lnTo>
                <a:lnTo>
                  <a:pt x="1850478" y="3158490"/>
                </a:lnTo>
                <a:lnTo>
                  <a:pt x="1850478" y="3216821"/>
                </a:lnTo>
                <a:lnTo>
                  <a:pt x="1606372" y="3382632"/>
                </a:lnTo>
                <a:lnTo>
                  <a:pt x="1579257" y="3342716"/>
                </a:lnTo>
                <a:lnTo>
                  <a:pt x="1579257" y="3401047"/>
                </a:lnTo>
                <a:lnTo>
                  <a:pt x="1335163" y="3566858"/>
                </a:lnTo>
                <a:lnTo>
                  <a:pt x="1308036" y="3526929"/>
                </a:lnTo>
                <a:lnTo>
                  <a:pt x="1308036" y="3585273"/>
                </a:lnTo>
                <a:lnTo>
                  <a:pt x="1063942" y="3751084"/>
                </a:lnTo>
                <a:lnTo>
                  <a:pt x="1036815" y="3711156"/>
                </a:lnTo>
                <a:lnTo>
                  <a:pt x="1036815" y="3769512"/>
                </a:lnTo>
                <a:lnTo>
                  <a:pt x="792721" y="3935311"/>
                </a:lnTo>
                <a:lnTo>
                  <a:pt x="765606" y="3895407"/>
                </a:lnTo>
                <a:lnTo>
                  <a:pt x="765606" y="3953738"/>
                </a:lnTo>
                <a:lnTo>
                  <a:pt x="521500" y="4119549"/>
                </a:lnTo>
                <a:lnTo>
                  <a:pt x="494385" y="4079633"/>
                </a:lnTo>
                <a:lnTo>
                  <a:pt x="494385" y="4137964"/>
                </a:lnTo>
                <a:lnTo>
                  <a:pt x="250278" y="4303776"/>
                </a:lnTo>
                <a:lnTo>
                  <a:pt x="84467" y="4059669"/>
                </a:lnTo>
                <a:lnTo>
                  <a:pt x="328574" y="3893858"/>
                </a:lnTo>
                <a:lnTo>
                  <a:pt x="494385" y="4137964"/>
                </a:lnTo>
                <a:lnTo>
                  <a:pt x="494385" y="4079633"/>
                </a:lnTo>
                <a:lnTo>
                  <a:pt x="355688" y="3875443"/>
                </a:lnTo>
                <a:lnTo>
                  <a:pt x="599795" y="3709632"/>
                </a:lnTo>
                <a:lnTo>
                  <a:pt x="765606" y="3953738"/>
                </a:lnTo>
                <a:lnTo>
                  <a:pt x="765606" y="3895407"/>
                </a:lnTo>
                <a:lnTo>
                  <a:pt x="626910" y="3691217"/>
                </a:lnTo>
                <a:lnTo>
                  <a:pt x="871004" y="3525405"/>
                </a:lnTo>
                <a:lnTo>
                  <a:pt x="1036815" y="3769512"/>
                </a:lnTo>
                <a:lnTo>
                  <a:pt x="1036815" y="3711156"/>
                </a:lnTo>
                <a:lnTo>
                  <a:pt x="898131" y="3506990"/>
                </a:lnTo>
                <a:lnTo>
                  <a:pt x="1142225" y="3341179"/>
                </a:lnTo>
                <a:lnTo>
                  <a:pt x="1308036" y="3585273"/>
                </a:lnTo>
                <a:lnTo>
                  <a:pt x="1308036" y="3526929"/>
                </a:lnTo>
                <a:lnTo>
                  <a:pt x="1169352" y="3322751"/>
                </a:lnTo>
                <a:lnTo>
                  <a:pt x="1413446" y="3156940"/>
                </a:lnTo>
                <a:lnTo>
                  <a:pt x="1579257" y="3401047"/>
                </a:lnTo>
                <a:lnTo>
                  <a:pt x="1579257" y="3342716"/>
                </a:lnTo>
                <a:lnTo>
                  <a:pt x="1440561" y="3138525"/>
                </a:lnTo>
                <a:lnTo>
                  <a:pt x="1684667" y="2972714"/>
                </a:lnTo>
                <a:lnTo>
                  <a:pt x="1850478" y="3216821"/>
                </a:lnTo>
                <a:lnTo>
                  <a:pt x="1850478" y="3158490"/>
                </a:lnTo>
                <a:lnTo>
                  <a:pt x="1711782" y="2954299"/>
                </a:lnTo>
                <a:lnTo>
                  <a:pt x="1955876" y="2788488"/>
                </a:lnTo>
                <a:lnTo>
                  <a:pt x="2121687" y="3032595"/>
                </a:lnTo>
                <a:lnTo>
                  <a:pt x="2121687" y="2974238"/>
                </a:lnTo>
                <a:lnTo>
                  <a:pt x="1983003" y="2770073"/>
                </a:lnTo>
                <a:lnTo>
                  <a:pt x="2227097" y="2604262"/>
                </a:lnTo>
                <a:lnTo>
                  <a:pt x="2392908" y="2848368"/>
                </a:lnTo>
                <a:lnTo>
                  <a:pt x="2392908" y="2790012"/>
                </a:lnTo>
                <a:lnTo>
                  <a:pt x="2254224" y="2585834"/>
                </a:lnTo>
                <a:lnTo>
                  <a:pt x="2498318" y="2420035"/>
                </a:lnTo>
                <a:lnTo>
                  <a:pt x="2664129" y="2664142"/>
                </a:lnTo>
                <a:lnTo>
                  <a:pt x="2664129" y="2605786"/>
                </a:lnTo>
                <a:lnTo>
                  <a:pt x="2525445" y="2401608"/>
                </a:lnTo>
                <a:lnTo>
                  <a:pt x="2769539" y="2235809"/>
                </a:lnTo>
                <a:lnTo>
                  <a:pt x="2935351" y="2479903"/>
                </a:lnTo>
                <a:lnTo>
                  <a:pt x="2935351" y="2421572"/>
                </a:lnTo>
                <a:lnTo>
                  <a:pt x="2796654" y="2217382"/>
                </a:lnTo>
                <a:lnTo>
                  <a:pt x="3040761" y="2051570"/>
                </a:lnTo>
                <a:lnTo>
                  <a:pt x="3206572" y="2295664"/>
                </a:lnTo>
                <a:lnTo>
                  <a:pt x="3206572" y="2237346"/>
                </a:lnTo>
                <a:lnTo>
                  <a:pt x="3067875" y="2033155"/>
                </a:lnTo>
                <a:lnTo>
                  <a:pt x="3311982" y="1867344"/>
                </a:lnTo>
                <a:lnTo>
                  <a:pt x="3477793" y="2111438"/>
                </a:lnTo>
                <a:lnTo>
                  <a:pt x="3477793" y="2053107"/>
                </a:lnTo>
                <a:lnTo>
                  <a:pt x="3339096" y="1848916"/>
                </a:lnTo>
                <a:lnTo>
                  <a:pt x="3583190" y="1683118"/>
                </a:lnTo>
                <a:lnTo>
                  <a:pt x="3749002" y="1927212"/>
                </a:lnTo>
                <a:lnTo>
                  <a:pt x="3749002" y="1868855"/>
                </a:lnTo>
                <a:lnTo>
                  <a:pt x="3610318" y="1664690"/>
                </a:lnTo>
                <a:lnTo>
                  <a:pt x="3854412" y="1498879"/>
                </a:lnTo>
                <a:lnTo>
                  <a:pt x="4020223" y="1742986"/>
                </a:lnTo>
                <a:lnTo>
                  <a:pt x="4020223" y="1684629"/>
                </a:lnTo>
                <a:lnTo>
                  <a:pt x="3881539" y="1480464"/>
                </a:lnTo>
                <a:lnTo>
                  <a:pt x="4125633" y="1314653"/>
                </a:lnTo>
                <a:lnTo>
                  <a:pt x="4291444" y="1558747"/>
                </a:lnTo>
                <a:lnTo>
                  <a:pt x="4291444" y="1500416"/>
                </a:lnTo>
                <a:lnTo>
                  <a:pt x="4152760" y="1296225"/>
                </a:lnTo>
                <a:lnTo>
                  <a:pt x="4396854" y="1130427"/>
                </a:lnTo>
                <a:lnTo>
                  <a:pt x="4562653" y="1374521"/>
                </a:lnTo>
                <a:lnTo>
                  <a:pt x="4562653" y="1316139"/>
                </a:lnTo>
                <a:lnTo>
                  <a:pt x="4378426" y="1044930"/>
                </a:lnTo>
                <a:lnTo>
                  <a:pt x="4378426" y="1103299"/>
                </a:lnTo>
                <a:lnTo>
                  <a:pt x="4134332" y="1269098"/>
                </a:lnTo>
                <a:lnTo>
                  <a:pt x="4107205" y="1229169"/>
                </a:lnTo>
                <a:lnTo>
                  <a:pt x="4107205" y="1287526"/>
                </a:lnTo>
                <a:lnTo>
                  <a:pt x="3863111" y="1453337"/>
                </a:lnTo>
                <a:lnTo>
                  <a:pt x="3835984" y="1413408"/>
                </a:lnTo>
                <a:lnTo>
                  <a:pt x="3835984" y="1471752"/>
                </a:lnTo>
                <a:lnTo>
                  <a:pt x="3591890" y="1637563"/>
                </a:lnTo>
                <a:lnTo>
                  <a:pt x="3564763" y="1597634"/>
                </a:lnTo>
                <a:lnTo>
                  <a:pt x="3564763" y="1655991"/>
                </a:lnTo>
                <a:lnTo>
                  <a:pt x="3320681" y="1821789"/>
                </a:lnTo>
                <a:lnTo>
                  <a:pt x="3293554" y="1781860"/>
                </a:lnTo>
                <a:lnTo>
                  <a:pt x="3293554" y="1840217"/>
                </a:lnTo>
                <a:lnTo>
                  <a:pt x="3049447" y="2006028"/>
                </a:lnTo>
                <a:lnTo>
                  <a:pt x="3022333" y="1966112"/>
                </a:lnTo>
                <a:lnTo>
                  <a:pt x="3022333" y="2024443"/>
                </a:lnTo>
                <a:lnTo>
                  <a:pt x="2778226" y="2190254"/>
                </a:lnTo>
                <a:lnTo>
                  <a:pt x="2751112" y="2150338"/>
                </a:lnTo>
                <a:lnTo>
                  <a:pt x="2751112" y="2208669"/>
                </a:lnTo>
                <a:lnTo>
                  <a:pt x="2507018" y="2374481"/>
                </a:lnTo>
                <a:lnTo>
                  <a:pt x="2479891" y="2334552"/>
                </a:lnTo>
                <a:lnTo>
                  <a:pt x="2479891" y="2392908"/>
                </a:lnTo>
                <a:lnTo>
                  <a:pt x="2235797" y="2558707"/>
                </a:lnTo>
                <a:lnTo>
                  <a:pt x="2208669" y="2518778"/>
                </a:lnTo>
                <a:lnTo>
                  <a:pt x="2208669" y="2577134"/>
                </a:lnTo>
                <a:lnTo>
                  <a:pt x="1964575" y="2742946"/>
                </a:lnTo>
                <a:lnTo>
                  <a:pt x="1937461" y="2703030"/>
                </a:lnTo>
                <a:lnTo>
                  <a:pt x="1937461" y="2761361"/>
                </a:lnTo>
                <a:lnTo>
                  <a:pt x="1693354" y="2927172"/>
                </a:lnTo>
                <a:lnTo>
                  <a:pt x="1666240" y="2887256"/>
                </a:lnTo>
                <a:lnTo>
                  <a:pt x="1666240" y="2945600"/>
                </a:lnTo>
                <a:lnTo>
                  <a:pt x="1422146" y="3111398"/>
                </a:lnTo>
                <a:lnTo>
                  <a:pt x="1395018" y="3071469"/>
                </a:lnTo>
                <a:lnTo>
                  <a:pt x="1395018" y="3129826"/>
                </a:lnTo>
                <a:lnTo>
                  <a:pt x="1150924" y="3295637"/>
                </a:lnTo>
                <a:lnTo>
                  <a:pt x="1123797" y="3255708"/>
                </a:lnTo>
                <a:lnTo>
                  <a:pt x="1123797" y="3314052"/>
                </a:lnTo>
                <a:lnTo>
                  <a:pt x="879703" y="3479863"/>
                </a:lnTo>
                <a:lnTo>
                  <a:pt x="852576" y="3439934"/>
                </a:lnTo>
                <a:lnTo>
                  <a:pt x="852576" y="3498278"/>
                </a:lnTo>
                <a:lnTo>
                  <a:pt x="608482" y="3664089"/>
                </a:lnTo>
                <a:lnTo>
                  <a:pt x="581367" y="3624173"/>
                </a:lnTo>
                <a:lnTo>
                  <a:pt x="581367" y="3682504"/>
                </a:lnTo>
                <a:lnTo>
                  <a:pt x="337261" y="3848316"/>
                </a:lnTo>
                <a:lnTo>
                  <a:pt x="171462" y="3604222"/>
                </a:lnTo>
                <a:lnTo>
                  <a:pt x="415569" y="3438410"/>
                </a:lnTo>
                <a:lnTo>
                  <a:pt x="581367" y="3682504"/>
                </a:lnTo>
                <a:lnTo>
                  <a:pt x="581367" y="3624173"/>
                </a:lnTo>
                <a:lnTo>
                  <a:pt x="442683" y="3419995"/>
                </a:lnTo>
                <a:lnTo>
                  <a:pt x="686777" y="3254184"/>
                </a:lnTo>
                <a:lnTo>
                  <a:pt x="852576" y="3498278"/>
                </a:lnTo>
                <a:lnTo>
                  <a:pt x="852576" y="3439934"/>
                </a:lnTo>
                <a:lnTo>
                  <a:pt x="713905" y="3235769"/>
                </a:lnTo>
                <a:lnTo>
                  <a:pt x="957999" y="3069958"/>
                </a:lnTo>
                <a:lnTo>
                  <a:pt x="1123797" y="3314052"/>
                </a:lnTo>
                <a:lnTo>
                  <a:pt x="1123797" y="3255708"/>
                </a:lnTo>
                <a:lnTo>
                  <a:pt x="985126" y="3051543"/>
                </a:lnTo>
                <a:lnTo>
                  <a:pt x="1229220" y="2885732"/>
                </a:lnTo>
                <a:lnTo>
                  <a:pt x="1395018" y="3129826"/>
                </a:lnTo>
                <a:lnTo>
                  <a:pt x="1395018" y="3071469"/>
                </a:lnTo>
                <a:lnTo>
                  <a:pt x="1256334" y="2867317"/>
                </a:lnTo>
                <a:lnTo>
                  <a:pt x="1500441" y="2701506"/>
                </a:lnTo>
                <a:lnTo>
                  <a:pt x="1666240" y="2945600"/>
                </a:lnTo>
                <a:lnTo>
                  <a:pt x="1666240" y="2887256"/>
                </a:lnTo>
                <a:lnTo>
                  <a:pt x="1527556" y="2683091"/>
                </a:lnTo>
                <a:lnTo>
                  <a:pt x="1771650" y="2517279"/>
                </a:lnTo>
                <a:lnTo>
                  <a:pt x="1937461" y="2761361"/>
                </a:lnTo>
                <a:lnTo>
                  <a:pt x="1937461" y="2703030"/>
                </a:lnTo>
                <a:lnTo>
                  <a:pt x="1798777" y="2498852"/>
                </a:lnTo>
                <a:lnTo>
                  <a:pt x="2042871" y="2333053"/>
                </a:lnTo>
                <a:lnTo>
                  <a:pt x="2208669" y="2577134"/>
                </a:lnTo>
                <a:lnTo>
                  <a:pt x="2208669" y="2518778"/>
                </a:lnTo>
                <a:lnTo>
                  <a:pt x="2069998" y="2314625"/>
                </a:lnTo>
                <a:lnTo>
                  <a:pt x="2314092" y="2148814"/>
                </a:lnTo>
                <a:lnTo>
                  <a:pt x="2479891" y="2392908"/>
                </a:lnTo>
                <a:lnTo>
                  <a:pt x="2479891" y="2334552"/>
                </a:lnTo>
                <a:lnTo>
                  <a:pt x="2341219" y="2130399"/>
                </a:lnTo>
                <a:lnTo>
                  <a:pt x="2585313" y="1964588"/>
                </a:lnTo>
                <a:lnTo>
                  <a:pt x="2751112" y="2208669"/>
                </a:lnTo>
                <a:lnTo>
                  <a:pt x="2751112" y="2150338"/>
                </a:lnTo>
                <a:lnTo>
                  <a:pt x="2612428" y="1946160"/>
                </a:lnTo>
                <a:lnTo>
                  <a:pt x="2856534" y="1780349"/>
                </a:lnTo>
                <a:lnTo>
                  <a:pt x="3022333" y="2024443"/>
                </a:lnTo>
                <a:lnTo>
                  <a:pt x="3022333" y="1966112"/>
                </a:lnTo>
                <a:lnTo>
                  <a:pt x="2883649" y="1761934"/>
                </a:lnTo>
                <a:lnTo>
                  <a:pt x="3127756" y="1596123"/>
                </a:lnTo>
                <a:lnTo>
                  <a:pt x="3293554" y="1840217"/>
                </a:lnTo>
                <a:lnTo>
                  <a:pt x="3293554" y="1781860"/>
                </a:lnTo>
                <a:lnTo>
                  <a:pt x="3154870" y="1577708"/>
                </a:lnTo>
                <a:lnTo>
                  <a:pt x="3398964" y="1411897"/>
                </a:lnTo>
                <a:lnTo>
                  <a:pt x="3564763" y="1655991"/>
                </a:lnTo>
                <a:lnTo>
                  <a:pt x="3564763" y="1597634"/>
                </a:lnTo>
                <a:lnTo>
                  <a:pt x="3426091" y="1393469"/>
                </a:lnTo>
                <a:lnTo>
                  <a:pt x="3670185" y="1227670"/>
                </a:lnTo>
                <a:lnTo>
                  <a:pt x="3835984" y="1471752"/>
                </a:lnTo>
                <a:lnTo>
                  <a:pt x="3835984" y="1413408"/>
                </a:lnTo>
                <a:lnTo>
                  <a:pt x="3697313" y="1209243"/>
                </a:lnTo>
                <a:lnTo>
                  <a:pt x="3941407" y="1043432"/>
                </a:lnTo>
                <a:lnTo>
                  <a:pt x="4107205" y="1287526"/>
                </a:lnTo>
                <a:lnTo>
                  <a:pt x="4107205" y="1229169"/>
                </a:lnTo>
                <a:lnTo>
                  <a:pt x="3968521" y="1025017"/>
                </a:lnTo>
                <a:lnTo>
                  <a:pt x="4212615" y="859205"/>
                </a:lnTo>
                <a:lnTo>
                  <a:pt x="4378426" y="1103299"/>
                </a:lnTo>
                <a:lnTo>
                  <a:pt x="4378426" y="1044930"/>
                </a:lnTo>
                <a:lnTo>
                  <a:pt x="4194187" y="773696"/>
                </a:lnTo>
                <a:lnTo>
                  <a:pt x="4194187" y="832078"/>
                </a:lnTo>
                <a:lnTo>
                  <a:pt x="3950093" y="997877"/>
                </a:lnTo>
                <a:lnTo>
                  <a:pt x="3922979" y="957961"/>
                </a:lnTo>
                <a:lnTo>
                  <a:pt x="3922979" y="1016304"/>
                </a:lnTo>
                <a:lnTo>
                  <a:pt x="3678885" y="1182116"/>
                </a:lnTo>
                <a:lnTo>
                  <a:pt x="3651758" y="1142187"/>
                </a:lnTo>
                <a:lnTo>
                  <a:pt x="3651758" y="1200531"/>
                </a:lnTo>
                <a:lnTo>
                  <a:pt x="3407664" y="1366342"/>
                </a:lnTo>
                <a:lnTo>
                  <a:pt x="3380536" y="1326413"/>
                </a:lnTo>
                <a:lnTo>
                  <a:pt x="3380536" y="1384769"/>
                </a:lnTo>
                <a:lnTo>
                  <a:pt x="3136442" y="1550581"/>
                </a:lnTo>
                <a:lnTo>
                  <a:pt x="3109328" y="1510665"/>
                </a:lnTo>
                <a:lnTo>
                  <a:pt x="3109328" y="1568996"/>
                </a:lnTo>
                <a:lnTo>
                  <a:pt x="2865221" y="1734807"/>
                </a:lnTo>
                <a:lnTo>
                  <a:pt x="2838107" y="1694903"/>
                </a:lnTo>
                <a:lnTo>
                  <a:pt x="2838107" y="1753222"/>
                </a:lnTo>
                <a:lnTo>
                  <a:pt x="2594000" y="1919033"/>
                </a:lnTo>
                <a:lnTo>
                  <a:pt x="2566886" y="1879130"/>
                </a:lnTo>
                <a:lnTo>
                  <a:pt x="2566886" y="1937461"/>
                </a:lnTo>
                <a:lnTo>
                  <a:pt x="2322792" y="2103272"/>
                </a:lnTo>
                <a:lnTo>
                  <a:pt x="2295664" y="2063343"/>
                </a:lnTo>
                <a:lnTo>
                  <a:pt x="2295664" y="2121687"/>
                </a:lnTo>
                <a:lnTo>
                  <a:pt x="2051570" y="2287498"/>
                </a:lnTo>
                <a:lnTo>
                  <a:pt x="2024443" y="2247569"/>
                </a:lnTo>
                <a:lnTo>
                  <a:pt x="2024443" y="2305913"/>
                </a:lnTo>
                <a:lnTo>
                  <a:pt x="1780349" y="2471724"/>
                </a:lnTo>
                <a:lnTo>
                  <a:pt x="1753222" y="2431796"/>
                </a:lnTo>
                <a:lnTo>
                  <a:pt x="1753222" y="2490152"/>
                </a:lnTo>
                <a:lnTo>
                  <a:pt x="1509128" y="2655963"/>
                </a:lnTo>
                <a:lnTo>
                  <a:pt x="1482013" y="2616047"/>
                </a:lnTo>
                <a:lnTo>
                  <a:pt x="1482013" y="2674378"/>
                </a:lnTo>
                <a:lnTo>
                  <a:pt x="1237907" y="2840190"/>
                </a:lnTo>
                <a:lnTo>
                  <a:pt x="1210792" y="2800273"/>
                </a:lnTo>
                <a:lnTo>
                  <a:pt x="1210792" y="2858605"/>
                </a:lnTo>
                <a:lnTo>
                  <a:pt x="966698" y="3024416"/>
                </a:lnTo>
                <a:lnTo>
                  <a:pt x="939571" y="2984487"/>
                </a:lnTo>
                <a:lnTo>
                  <a:pt x="939571" y="3042831"/>
                </a:lnTo>
                <a:lnTo>
                  <a:pt x="695477" y="3208642"/>
                </a:lnTo>
                <a:lnTo>
                  <a:pt x="668350" y="3168713"/>
                </a:lnTo>
                <a:lnTo>
                  <a:pt x="668350" y="3227070"/>
                </a:lnTo>
                <a:lnTo>
                  <a:pt x="424256" y="3392868"/>
                </a:lnTo>
                <a:lnTo>
                  <a:pt x="258457" y="3148774"/>
                </a:lnTo>
                <a:lnTo>
                  <a:pt x="502551" y="2982976"/>
                </a:lnTo>
                <a:lnTo>
                  <a:pt x="668350" y="3227070"/>
                </a:lnTo>
                <a:lnTo>
                  <a:pt x="668350" y="3168713"/>
                </a:lnTo>
                <a:lnTo>
                  <a:pt x="529666" y="2964548"/>
                </a:lnTo>
                <a:lnTo>
                  <a:pt x="773772" y="2798737"/>
                </a:lnTo>
                <a:lnTo>
                  <a:pt x="939571" y="3042831"/>
                </a:lnTo>
                <a:lnTo>
                  <a:pt x="939571" y="2984487"/>
                </a:lnTo>
                <a:lnTo>
                  <a:pt x="800887" y="2780309"/>
                </a:lnTo>
                <a:lnTo>
                  <a:pt x="1044981" y="2614511"/>
                </a:lnTo>
                <a:lnTo>
                  <a:pt x="1210792" y="2858605"/>
                </a:lnTo>
                <a:lnTo>
                  <a:pt x="1210792" y="2800273"/>
                </a:lnTo>
                <a:lnTo>
                  <a:pt x="1072108" y="2596083"/>
                </a:lnTo>
                <a:lnTo>
                  <a:pt x="1316202" y="2430284"/>
                </a:lnTo>
                <a:lnTo>
                  <a:pt x="1482013" y="2674378"/>
                </a:lnTo>
                <a:lnTo>
                  <a:pt x="1482013" y="2616047"/>
                </a:lnTo>
                <a:lnTo>
                  <a:pt x="1343317" y="2411857"/>
                </a:lnTo>
                <a:lnTo>
                  <a:pt x="1587423" y="2246045"/>
                </a:lnTo>
                <a:lnTo>
                  <a:pt x="1753222" y="2490152"/>
                </a:lnTo>
                <a:lnTo>
                  <a:pt x="1753222" y="2431796"/>
                </a:lnTo>
                <a:lnTo>
                  <a:pt x="1614538" y="2227630"/>
                </a:lnTo>
                <a:lnTo>
                  <a:pt x="1858645" y="2061819"/>
                </a:lnTo>
                <a:lnTo>
                  <a:pt x="2024443" y="2305913"/>
                </a:lnTo>
                <a:lnTo>
                  <a:pt x="2024443" y="2247569"/>
                </a:lnTo>
                <a:lnTo>
                  <a:pt x="1885772" y="2043391"/>
                </a:lnTo>
                <a:lnTo>
                  <a:pt x="2129866" y="1877593"/>
                </a:lnTo>
                <a:lnTo>
                  <a:pt x="2295664" y="2121687"/>
                </a:lnTo>
                <a:lnTo>
                  <a:pt x="2295664" y="2063343"/>
                </a:lnTo>
                <a:lnTo>
                  <a:pt x="2156980" y="1859165"/>
                </a:lnTo>
                <a:lnTo>
                  <a:pt x="2401074" y="1693367"/>
                </a:lnTo>
                <a:lnTo>
                  <a:pt x="2566886" y="1937461"/>
                </a:lnTo>
                <a:lnTo>
                  <a:pt x="2566886" y="1879130"/>
                </a:lnTo>
                <a:lnTo>
                  <a:pt x="2428189" y="1674939"/>
                </a:lnTo>
                <a:lnTo>
                  <a:pt x="2672296" y="1509128"/>
                </a:lnTo>
                <a:lnTo>
                  <a:pt x="2838107" y="1753222"/>
                </a:lnTo>
                <a:lnTo>
                  <a:pt x="2838107" y="1694903"/>
                </a:lnTo>
                <a:lnTo>
                  <a:pt x="2699410" y="1490713"/>
                </a:lnTo>
                <a:lnTo>
                  <a:pt x="2943517" y="1324902"/>
                </a:lnTo>
                <a:lnTo>
                  <a:pt x="3109328" y="1568996"/>
                </a:lnTo>
                <a:lnTo>
                  <a:pt x="3109328" y="1510665"/>
                </a:lnTo>
                <a:lnTo>
                  <a:pt x="2970644" y="1306474"/>
                </a:lnTo>
                <a:lnTo>
                  <a:pt x="3214725" y="1140675"/>
                </a:lnTo>
                <a:lnTo>
                  <a:pt x="3380536" y="1384769"/>
                </a:lnTo>
                <a:lnTo>
                  <a:pt x="3380536" y="1326413"/>
                </a:lnTo>
                <a:lnTo>
                  <a:pt x="3241852" y="1122248"/>
                </a:lnTo>
                <a:lnTo>
                  <a:pt x="3485959" y="956437"/>
                </a:lnTo>
                <a:lnTo>
                  <a:pt x="3651758" y="1200531"/>
                </a:lnTo>
                <a:lnTo>
                  <a:pt x="3651758" y="1142187"/>
                </a:lnTo>
                <a:lnTo>
                  <a:pt x="3513074" y="938022"/>
                </a:lnTo>
                <a:lnTo>
                  <a:pt x="3757168" y="772210"/>
                </a:lnTo>
                <a:lnTo>
                  <a:pt x="3922979" y="1016304"/>
                </a:lnTo>
                <a:lnTo>
                  <a:pt x="3922979" y="957961"/>
                </a:lnTo>
                <a:lnTo>
                  <a:pt x="3784295" y="753783"/>
                </a:lnTo>
                <a:lnTo>
                  <a:pt x="4028389" y="587984"/>
                </a:lnTo>
                <a:lnTo>
                  <a:pt x="4194187" y="832078"/>
                </a:lnTo>
                <a:lnTo>
                  <a:pt x="4194187" y="773696"/>
                </a:lnTo>
                <a:lnTo>
                  <a:pt x="4009961" y="502475"/>
                </a:lnTo>
                <a:lnTo>
                  <a:pt x="4009961" y="560857"/>
                </a:lnTo>
                <a:lnTo>
                  <a:pt x="3765867" y="726668"/>
                </a:lnTo>
                <a:lnTo>
                  <a:pt x="3738753" y="686752"/>
                </a:lnTo>
                <a:lnTo>
                  <a:pt x="3738753" y="745083"/>
                </a:lnTo>
                <a:lnTo>
                  <a:pt x="3494659" y="910894"/>
                </a:lnTo>
                <a:lnTo>
                  <a:pt x="3467531" y="870966"/>
                </a:lnTo>
                <a:lnTo>
                  <a:pt x="3467531" y="929322"/>
                </a:lnTo>
                <a:lnTo>
                  <a:pt x="3223437" y="1095121"/>
                </a:lnTo>
                <a:lnTo>
                  <a:pt x="3196310" y="1055192"/>
                </a:lnTo>
                <a:lnTo>
                  <a:pt x="3196310" y="1113548"/>
                </a:lnTo>
                <a:lnTo>
                  <a:pt x="2952216" y="1279359"/>
                </a:lnTo>
                <a:lnTo>
                  <a:pt x="2925102" y="1239443"/>
                </a:lnTo>
                <a:lnTo>
                  <a:pt x="2925102" y="1297774"/>
                </a:lnTo>
                <a:lnTo>
                  <a:pt x="2680995" y="1463586"/>
                </a:lnTo>
                <a:lnTo>
                  <a:pt x="2653881" y="1423682"/>
                </a:lnTo>
                <a:lnTo>
                  <a:pt x="2653881" y="1482001"/>
                </a:lnTo>
                <a:lnTo>
                  <a:pt x="2409774" y="1647825"/>
                </a:lnTo>
                <a:lnTo>
                  <a:pt x="2382659" y="1607908"/>
                </a:lnTo>
                <a:lnTo>
                  <a:pt x="2382659" y="1666240"/>
                </a:lnTo>
                <a:lnTo>
                  <a:pt x="2138565" y="1832051"/>
                </a:lnTo>
                <a:lnTo>
                  <a:pt x="2111438" y="1792122"/>
                </a:lnTo>
                <a:lnTo>
                  <a:pt x="2111438" y="1850478"/>
                </a:lnTo>
                <a:lnTo>
                  <a:pt x="1867344" y="2016277"/>
                </a:lnTo>
                <a:lnTo>
                  <a:pt x="1840217" y="1976348"/>
                </a:lnTo>
                <a:lnTo>
                  <a:pt x="1840217" y="2034705"/>
                </a:lnTo>
                <a:lnTo>
                  <a:pt x="1596123" y="2200503"/>
                </a:lnTo>
                <a:lnTo>
                  <a:pt x="1568996" y="2160574"/>
                </a:lnTo>
                <a:lnTo>
                  <a:pt x="1568996" y="2218931"/>
                </a:lnTo>
                <a:lnTo>
                  <a:pt x="1324902" y="2384742"/>
                </a:lnTo>
                <a:lnTo>
                  <a:pt x="1297787" y="2344839"/>
                </a:lnTo>
                <a:lnTo>
                  <a:pt x="1297787" y="2403157"/>
                </a:lnTo>
                <a:lnTo>
                  <a:pt x="1053680" y="2568968"/>
                </a:lnTo>
                <a:lnTo>
                  <a:pt x="1026566" y="2529052"/>
                </a:lnTo>
                <a:lnTo>
                  <a:pt x="1026566" y="2587383"/>
                </a:lnTo>
                <a:lnTo>
                  <a:pt x="782459" y="2753195"/>
                </a:lnTo>
                <a:lnTo>
                  <a:pt x="755345" y="2713278"/>
                </a:lnTo>
                <a:lnTo>
                  <a:pt x="755345" y="2771622"/>
                </a:lnTo>
                <a:lnTo>
                  <a:pt x="511251" y="2937421"/>
                </a:lnTo>
                <a:lnTo>
                  <a:pt x="484124" y="2897492"/>
                </a:lnTo>
                <a:lnTo>
                  <a:pt x="484124" y="2955848"/>
                </a:lnTo>
                <a:lnTo>
                  <a:pt x="240030" y="3121647"/>
                </a:lnTo>
                <a:lnTo>
                  <a:pt x="74218" y="2877553"/>
                </a:lnTo>
                <a:lnTo>
                  <a:pt x="318312" y="2711754"/>
                </a:lnTo>
                <a:lnTo>
                  <a:pt x="484124" y="2955848"/>
                </a:lnTo>
                <a:lnTo>
                  <a:pt x="484124" y="2897492"/>
                </a:lnTo>
                <a:lnTo>
                  <a:pt x="345440" y="2693327"/>
                </a:lnTo>
                <a:lnTo>
                  <a:pt x="589534" y="2527516"/>
                </a:lnTo>
                <a:lnTo>
                  <a:pt x="755345" y="2771622"/>
                </a:lnTo>
                <a:lnTo>
                  <a:pt x="755345" y="2713278"/>
                </a:lnTo>
                <a:lnTo>
                  <a:pt x="616661" y="2509101"/>
                </a:lnTo>
                <a:lnTo>
                  <a:pt x="860755" y="2343289"/>
                </a:lnTo>
                <a:lnTo>
                  <a:pt x="1026566" y="2587383"/>
                </a:lnTo>
                <a:lnTo>
                  <a:pt x="1026566" y="2529052"/>
                </a:lnTo>
                <a:lnTo>
                  <a:pt x="887882" y="2324874"/>
                </a:lnTo>
                <a:lnTo>
                  <a:pt x="1131976" y="2159063"/>
                </a:lnTo>
                <a:lnTo>
                  <a:pt x="1297787" y="2403157"/>
                </a:lnTo>
                <a:lnTo>
                  <a:pt x="1297787" y="2344839"/>
                </a:lnTo>
                <a:lnTo>
                  <a:pt x="1159090" y="2140648"/>
                </a:lnTo>
                <a:lnTo>
                  <a:pt x="1403184" y="1974837"/>
                </a:lnTo>
                <a:lnTo>
                  <a:pt x="1568996" y="2218931"/>
                </a:lnTo>
                <a:lnTo>
                  <a:pt x="1568996" y="2160574"/>
                </a:lnTo>
                <a:lnTo>
                  <a:pt x="1430312" y="1956409"/>
                </a:lnTo>
                <a:lnTo>
                  <a:pt x="1674406" y="1790598"/>
                </a:lnTo>
                <a:lnTo>
                  <a:pt x="1840217" y="2034705"/>
                </a:lnTo>
                <a:lnTo>
                  <a:pt x="1840217" y="1976348"/>
                </a:lnTo>
                <a:lnTo>
                  <a:pt x="1701533" y="1772170"/>
                </a:lnTo>
                <a:lnTo>
                  <a:pt x="1945627" y="1606372"/>
                </a:lnTo>
                <a:lnTo>
                  <a:pt x="2111438" y="1850478"/>
                </a:lnTo>
                <a:lnTo>
                  <a:pt x="2111438" y="1792122"/>
                </a:lnTo>
                <a:lnTo>
                  <a:pt x="1972754" y="1587944"/>
                </a:lnTo>
                <a:lnTo>
                  <a:pt x="2216848" y="1422146"/>
                </a:lnTo>
                <a:lnTo>
                  <a:pt x="2382659" y="1666240"/>
                </a:lnTo>
                <a:lnTo>
                  <a:pt x="2382659" y="1607908"/>
                </a:lnTo>
                <a:lnTo>
                  <a:pt x="2243963" y="1403718"/>
                </a:lnTo>
                <a:lnTo>
                  <a:pt x="2488069" y="1237907"/>
                </a:lnTo>
                <a:lnTo>
                  <a:pt x="2653881" y="1482001"/>
                </a:lnTo>
                <a:lnTo>
                  <a:pt x="2653881" y="1423682"/>
                </a:lnTo>
                <a:lnTo>
                  <a:pt x="2515184" y="1219492"/>
                </a:lnTo>
                <a:lnTo>
                  <a:pt x="2759291" y="1053680"/>
                </a:lnTo>
                <a:lnTo>
                  <a:pt x="2925102" y="1297774"/>
                </a:lnTo>
                <a:lnTo>
                  <a:pt x="2925102" y="1239443"/>
                </a:lnTo>
                <a:lnTo>
                  <a:pt x="2786405" y="1035253"/>
                </a:lnTo>
                <a:lnTo>
                  <a:pt x="3030499" y="869454"/>
                </a:lnTo>
                <a:lnTo>
                  <a:pt x="3196310" y="1113548"/>
                </a:lnTo>
                <a:lnTo>
                  <a:pt x="3196310" y="1055192"/>
                </a:lnTo>
                <a:lnTo>
                  <a:pt x="3057626" y="851027"/>
                </a:lnTo>
                <a:lnTo>
                  <a:pt x="3301720" y="685215"/>
                </a:lnTo>
                <a:lnTo>
                  <a:pt x="3467531" y="929322"/>
                </a:lnTo>
                <a:lnTo>
                  <a:pt x="3467531" y="870966"/>
                </a:lnTo>
                <a:lnTo>
                  <a:pt x="3328847" y="666800"/>
                </a:lnTo>
                <a:lnTo>
                  <a:pt x="3572941" y="500989"/>
                </a:lnTo>
                <a:lnTo>
                  <a:pt x="3738753" y="745083"/>
                </a:lnTo>
                <a:lnTo>
                  <a:pt x="3738753" y="686752"/>
                </a:lnTo>
                <a:lnTo>
                  <a:pt x="3600069" y="482561"/>
                </a:lnTo>
                <a:lnTo>
                  <a:pt x="3844163" y="316763"/>
                </a:lnTo>
                <a:lnTo>
                  <a:pt x="4009961" y="560857"/>
                </a:lnTo>
                <a:lnTo>
                  <a:pt x="4009961" y="502475"/>
                </a:lnTo>
                <a:lnTo>
                  <a:pt x="3825735" y="231267"/>
                </a:lnTo>
                <a:lnTo>
                  <a:pt x="3825735" y="289648"/>
                </a:lnTo>
                <a:lnTo>
                  <a:pt x="3581641" y="455447"/>
                </a:lnTo>
                <a:lnTo>
                  <a:pt x="3554526" y="415531"/>
                </a:lnTo>
                <a:lnTo>
                  <a:pt x="3554526" y="473875"/>
                </a:lnTo>
                <a:lnTo>
                  <a:pt x="3310432" y="639686"/>
                </a:lnTo>
                <a:lnTo>
                  <a:pt x="3283305" y="599757"/>
                </a:lnTo>
                <a:lnTo>
                  <a:pt x="3283305" y="658114"/>
                </a:lnTo>
                <a:lnTo>
                  <a:pt x="3039211" y="823912"/>
                </a:lnTo>
                <a:lnTo>
                  <a:pt x="3012084" y="783983"/>
                </a:lnTo>
                <a:lnTo>
                  <a:pt x="3012084" y="842340"/>
                </a:lnTo>
                <a:lnTo>
                  <a:pt x="2767990" y="1008151"/>
                </a:lnTo>
                <a:lnTo>
                  <a:pt x="2740876" y="968235"/>
                </a:lnTo>
                <a:lnTo>
                  <a:pt x="2740876" y="1026566"/>
                </a:lnTo>
                <a:lnTo>
                  <a:pt x="2496769" y="1192377"/>
                </a:lnTo>
                <a:lnTo>
                  <a:pt x="2469654" y="1152461"/>
                </a:lnTo>
                <a:lnTo>
                  <a:pt x="2469654" y="1210792"/>
                </a:lnTo>
                <a:lnTo>
                  <a:pt x="2225548" y="1376603"/>
                </a:lnTo>
                <a:lnTo>
                  <a:pt x="2198433" y="1336700"/>
                </a:lnTo>
                <a:lnTo>
                  <a:pt x="2198433" y="1395031"/>
                </a:lnTo>
                <a:lnTo>
                  <a:pt x="1954339" y="1560842"/>
                </a:lnTo>
                <a:lnTo>
                  <a:pt x="1927212" y="1520913"/>
                </a:lnTo>
                <a:lnTo>
                  <a:pt x="1927212" y="1579270"/>
                </a:lnTo>
                <a:lnTo>
                  <a:pt x="1683118" y="1745068"/>
                </a:lnTo>
                <a:lnTo>
                  <a:pt x="1655991" y="1705140"/>
                </a:lnTo>
                <a:lnTo>
                  <a:pt x="1655991" y="1763496"/>
                </a:lnTo>
                <a:lnTo>
                  <a:pt x="1411897" y="1929295"/>
                </a:lnTo>
                <a:lnTo>
                  <a:pt x="1384769" y="1889366"/>
                </a:lnTo>
                <a:lnTo>
                  <a:pt x="1384769" y="1947710"/>
                </a:lnTo>
                <a:lnTo>
                  <a:pt x="1140675" y="2113521"/>
                </a:lnTo>
                <a:lnTo>
                  <a:pt x="1113548" y="2073592"/>
                </a:lnTo>
                <a:lnTo>
                  <a:pt x="1113548" y="2131936"/>
                </a:lnTo>
                <a:lnTo>
                  <a:pt x="869454" y="2297747"/>
                </a:lnTo>
                <a:lnTo>
                  <a:pt x="842327" y="2257818"/>
                </a:lnTo>
                <a:lnTo>
                  <a:pt x="842327" y="2316175"/>
                </a:lnTo>
                <a:lnTo>
                  <a:pt x="598233" y="2481973"/>
                </a:lnTo>
                <a:lnTo>
                  <a:pt x="571119" y="2442057"/>
                </a:lnTo>
                <a:lnTo>
                  <a:pt x="571119" y="2500401"/>
                </a:lnTo>
                <a:lnTo>
                  <a:pt x="327025" y="2666212"/>
                </a:lnTo>
                <a:lnTo>
                  <a:pt x="161213" y="2422118"/>
                </a:lnTo>
                <a:lnTo>
                  <a:pt x="405307" y="2256307"/>
                </a:lnTo>
                <a:lnTo>
                  <a:pt x="571119" y="2500401"/>
                </a:lnTo>
                <a:lnTo>
                  <a:pt x="571119" y="2442057"/>
                </a:lnTo>
                <a:lnTo>
                  <a:pt x="432435" y="2237879"/>
                </a:lnTo>
                <a:lnTo>
                  <a:pt x="676529" y="2072081"/>
                </a:lnTo>
                <a:lnTo>
                  <a:pt x="842327" y="2316175"/>
                </a:lnTo>
                <a:lnTo>
                  <a:pt x="842327" y="2257818"/>
                </a:lnTo>
                <a:lnTo>
                  <a:pt x="703643" y="2053653"/>
                </a:lnTo>
                <a:lnTo>
                  <a:pt x="947750" y="1887842"/>
                </a:lnTo>
                <a:lnTo>
                  <a:pt x="1113548" y="2131936"/>
                </a:lnTo>
                <a:lnTo>
                  <a:pt x="1113548" y="2073592"/>
                </a:lnTo>
                <a:lnTo>
                  <a:pt x="974864" y="1869427"/>
                </a:lnTo>
                <a:lnTo>
                  <a:pt x="1218958" y="1703616"/>
                </a:lnTo>
                <a:lnTo>
                  <a:pt x="1384769" y="1947710"/>
                </a:lnTo>
                <a:lnTo>
                  <a:pt x="1384769" y="1889366"/>
                </a:lnTo>
                <a:lnTo>
                  <a:pt x="1246085" y="1685201"/>
                </a:lnTo>
                <a:lnTo>
                  <a:pt x="1490179" y="1519389"/>
                </a:lnTo>
                <a:lnTo>
                  <a:pt x="1655991" y="1763496"/>
                </a:lnTo>
                <a:lnTo>
                  <a:pt x="1655991" y="1705140"/>
                </a:lnTo>
                <a:lnTo>
                  <a:pt x="1517307" y="1500962"/>
                </a:lnTo>
                <a:lnTo>
                  <a:pt x="1761401" y="1335163"/>
                </a:lnTo>
                <a:lnTo>
                  <a:pt x="1927212" y="1579270"/>
                </a:lnTo>
                <a:lnTo>
                  <a:pt x="1927212" y="1520913"/>
                </a:lnTo>
                <a:lnTo>
                  <a:pt x="1788528" y="1316736"/>
                </a:lnTo>
                <a:lnTo>
                  <a:pt x="2032622" y="1150924"/>
                </a:lnTo>
                <a:lnTo>
                  <a:pt x="2198433" y="1395031"/>
                </a:lnTo>
                <a:lnTo>
                  <a:pt x="2198433" y="1336700"/>
                </a:lnTo>
                <a:lnTo>
                  <a:pt x="2059736" y="1132509"/>
                </a:lnTo>
                <a:lnTo>
                  <a:pt x="2303843" y="966698"/>
                </a:lnTo>
                <a:lnTo>
                  <a:pt x="2469654" y="1210792"/>
                </a:lnTo>
                <a:lnTo>
                  <a:pt x="2469654" y="1152461"/>
                </a:lnTo>
                <a:lnTo>
                  <a:pt x="2330958" y="948270"/>
                </a:lnTo>
                <a:lnTo>
                  <a:pt x="2575064" y="782459"/>
                </a:lnTo>
                <a:lnTo>
                  <a:pt x="2740876" y="1026566"/>
                </a:lnTo>
                <a:lnTo>
                  <a:pt x="2740876" y="968235"/>
                </a:lnTo>
                <a:lnTo>
                  <a:pt x="2602179" y="764044"/>
                </a:lnTo>
                <a:lnTo>
                  <a:pt x="2846273" y="598246"/>
                </a:lnTo>
                <a:lnTo>
                  <a:pt x="3012084" y="842340"/>
                </a:lnTo>
                <a:lnTo>
                  <a:pt x="3012084" y="783983"/>
                </a:lnTo>
                <a:lnTo>
                  <a:pt x="2873400" y="579818"/>
                </a:lnTo>
                <a:lnTo>
                  <a:pt x="3117494" y="414007"/>
                </a:lnTo>
                <a:lnTo>
                  <a:pt x="3283305" y="658114"/>
                </a:lnTo>
                <a:lnTo>
                  <a:pt x="3283305" y="599757"/>
                </a:lnTo>
                <a:lnTo>
                  <a:pt x="3144621" y="395579"/>
                </a:lnTo>
                <a:lnTo>
                  <a:pt x="3388715" y="229781"/>
                </a:lnTo>
                <a:lnTo>
                  <a:pt x="3554526" y="473875"/>
                </a:lnTo>
                <a:lnTo>
                  <a:pt x="3554526" y="415531"/>
                </a:lnTo>
                <a:lnTo>
                  <a:pt x="3415842" y="211353"/>
                </a:lnTo>
                <a:lnTo>
                  <a:pt x="3659936" y="45542"/>
                </a:lnTo>
                <a:lnTo>
                  <a:pt x="3825735" y="289648"/>
                </a:lnTo>
                <a:lnTo>
                  <a:pt x="3825735" y="231267"/>
                </a:lnTo>
                <a:lnTo>
                  <a:pt x="3668649" y="0"/>
                </a:lnTo>
                <a:lnTo>
                  <a:pt x="0" y="2491994"/>
                </a:lnTo>
                <a:lnTo>
                  <a:pt x="0" y="2531618"/>
                </a:lnTo>
                <a:lnTo>
                  <a:pt x="134086" y="2440533"/>
                </a:lnTo>
                <a:lnTo>
                  <a:pt x="299897" y="2684627"/>
                </a:lnTo>
                <a:lnTo>
                  <a:pt x="55803" y="2850438"/>
                </a:lnTo>
                <a:lnTo>
                  <a:pt x="0" y="2768269"/>
                </a:lnTo>
                <a:lnTo>
                  <a:pt x="0" y="2826613"/>
                </a:lnTo>
                <a:lnTo>
                  <a:pt x="28676" y="2868853"/>
                </a:lnTo>
                <a:lnTo>
                  <a:pt x="0" y="2888335"/>
                </a:lnTo>
                <a:lnTo>
                  <a:pt x="0" y="2927972"/>
                </a:lnTo>
                <a:lnTo>
                  <a:pt x="47104" y="2895981"/>
                </a:lnTo>
                <a:lnTo>
                  <a:pt x="212915" y="3140075"/>
                </a:lnTo>
                <a:lnTo>
                  <a:pt x="0" y="3284690"/>
                </a:lnTo>
                <a:lnTo>
                  <a:pt x="0" y="3324326"/>
                </a:lnTo>
                <a:lnTo>
                  <a:pt x="231330" y="3167202"/>
                </a:lnTo>
                <a:lnTo>
                  <a:pt x="397141" y="3411296"/>
                </a:lnTo>
                <a:lnTo>
                  <a:pt x="153047" y="3577107"/>
                </a:lnTo>
                <a:lnTo>
                  <a:pt x="0" y="3351784"/>
                </a:lnTo>
                <a:lnTo>
                  <a:pt x="0" y="3410127"/>
                </a:lnTo>
                <a:lnTo>
                  <a:pt x="125920" y="3595522"/>
                </a:lnTo>
                <a:lnTo>
                  <a:pt x="0" y="3681057"/>
                </a:lnTo>
                <a:lnTo>
                  <a:pt x="0" y="3720693"/>
                </a:lnTo>
                <a:lnTo>
                  <a:pt x="144348" y="3622649"/>
                </a:lnTo>
                <a:lnTo>
                  <a:pt x="310146" y="3866743"/>
                </a:lnTo>
                <a:lnTo>
                  <a:pt x="66052" y="4032554"/>
                </a:lnTo>
                <a:lnTo>
                  <a:pt x="0" y="3935298"/>
                </a:lnTo>
                <a:lnTo>
                  <a:pt x="0" y="3993642"/>
                </a:lnTo>
                <a:lnTo>
                  <a:pt x="38925" y="4050969"/>
                </a:lnTo>
                <a:lnTo>
                  <a:pt x="0" y="4077411"/>
                </a:lnTo>
                <a:lnTo>
                  <a:pt x="0" y="4117048"/>
                </a:lnTo>
                <a:lnTo>
                  <a:pt x="57353" y="4078097"/>
                </a:lnTo>
                <a:lnTo>
                  <a:pt x="223164" y="4322191"/>
                </a:lnTo>
                <a:lnTo>
                  <a:pt x="0" y="4473778"/>
                </a:lnTo>
                <a:lnTo>
                  <a:pt x="0" y="4513415"/>
                </a:lnTo>
                <a:lnTo>
                  <a:pt x="241592" y="4349318"/>
                </a:lnTo>
                <a:lnTo>
                  <a:pt x="407390" y="4593412"/>
                </a:lnTo>
                <a:lnTo>
                  <a:pt x="163296" y="4759210"/>
                </a:lnTo>
                <a:lnTo>
                  <a:pt x="0" y="4518799"/>
                </a:lnTo>
                <a:lnTo>
                  <a:pt x="0" y="4577156"/>
                </a:lnTo>
                <a:lnTo>
                  <a:pt x="136169" y="4777638"/>
                </a:lnTo>
                <a:lnTo>
                  <a:pt x="0" y="4870132"/>
                </a:lnTo>
                <a:lnTo>
                  <a:pt x="0" y="4909769"/>
                </a:lnTo>
                <a:lnTo>
                  <a:pt x="154597" y="4804765"/>
                </a:lnTo>
                <a:lnTo>
                  <a:pt x="320408" y="5048859"/>
                </a:lnTo>
                <a:lnTo>
                  <a:pt x="76301" y="5214671"/>
                </a:lnTo>
                <a:lnTo>
                  <a:pt x="0" y="5102314"/>
                </a:lnTo>
                <a:lnTo>
                  <a:pt x="0" y="5160670"/>
                </a:lnTo>
                <a:lnTo>
                  <a:pt x="49187" y="5233098"/>
                </a:lnTo>
                <a:lnTo>
                  <a:pt x="0" y="5266499"/>
                </a:lnTo>
                <a:lnTo>
                  <a:pt x="0" y="5306136"/>
                </a:lnTo>
                <a:lnTo>
                  <a:pt x="67602" y="5260213"/>
                </a:lnTo>
                <a:lnTo>
                  <a:pt x="233413" y="5504307"/>
                </a:lnTo>
                <a:lnTo>
                  <a:pt x="0" y="5662854"/>
                </a:lnTo>
                <a:lnTo>
                  <a:pt x="0" y="5685828"/>
                </a:lnTo>
                <a:lnTo>
                  <a:pt x="0" y="5702490"/>
                </a:lnTo>
                <a:lnTo>
                  <a:pt x="0" y="5744184"/>
                </a:lnTo>
                <a:lnTo>
                  <a:pt x="146418" y="5959754"/>
                </a:lnTo>
                <a:lnTo>
                  <a:pt x="0" y="6059208"/>
                </a:lnTo>
                <a:lnTo>
                  <a:pt x="0" y="6098845"/>
                </a:lnTo>
                <a:lnTo>
                  <a:pt x="164846" y="5986881"/>
                </a:lnTo>
                <a:lnTo>
                  <a:pt x="330657" y="6230975"/>
                </a:lnTo>
                <a:lnTo>
                  <a:pt x="86550" y="6396787"/>
                </a:lnTo>
                <a:lnTo>
                  <a:pt x="0" y="6269342"/>
                </a:lnTo>
                <a:lnTo>
                  <a:pt x="0" y="6327699"/>
                </a:lnTo>
                <a:lnTo>
                  <a:pt x="59436" y="6415214"/>
                </a:lnTo>
                <a:lnTo>
                  <a:pt x="0" y="6455575"/>
                </a:lnTo>
                <a:lnTo>
                  <a:pt x="0" y="6495212"/>
                </a:lnTo>
                <a:lnTo>
                  <a:pt x="77851" y="6442329"/>
                </a:lnTo>
                <a:lnTo>
                  <a:pt x="243662" y="6686423"/>
                </a:lnTo>
                <a:lnTo>
                  <a:pt x="0" y="6851929"/>
                </a:lnTo>
                <a:lnTo>
                  <a:pt x="0" y="6852856"/>
                </a:lnTo>
                <a:lnTo>
                  <a:pt x="0" y="6891566"/>
                </a:lnTo>
                <a:lnTo>
                  <a:pt x="0" y="6911213"/>
                </a:lnTo>
                <a:lnTo>
                  <a:pt x="156667" y="7141870"/>
                </a:lnTo>
                <a:lnTo>
                  <a:pt x="0" y="7248296"/>
                </a:lnTo>
                <a:lnTo>
                  <a:pt x="0" y="7287933"/>
                </a:lnTo>
                <a:lnTo>
                  <a:pt x="175094" y="7168997"/>
                </a:lnTo>
                <a:lnTo>
                  <a:pt x="340906" y="7413091"/>
                </a:lnTo>
                <a:lnTo>
                  <a:pt x="96799" y="7578903"/>
                </a:lnTo>
                <a:lnTo>
                  <a:pt x="0" y="7436371"/>
                </a:lnTo>
                <a:lnTo>
                  <a:pt x="0" y="7494714"/>
                </a:lnTo>
                <a:lnTo>
                  <a:pt x="69684" y="7597318"/>
                </a:lnTo>
                <a:lnTo>
                  <a:pt x="0" y="7644651"/>
                </a:lnTo>
                <a:lnTo>
                  <a:pt x="0" y="7684287"/>
                </a:lnTo>
                <a:lnTo>
                  <a:pt x="88112" y="7624445"/>
                </a:lnTo>
                <a:lnTo>
                  <a:pt x="253911" y="7868539"/>
                </a:lnTo>
                <a:lnTo>
                  <a:pt x="9817" y="8034350"/>
                </a:lnTo>
                <a:lnTo>
                  <a:pt x="0" y="8019885"/>
                </a:lnTo>
                <a:lnTo>
                  <a:pt x="0" y="8041018"/>
                </a:lnTo>
                <a:lnTo>
                  <a:pt x="0" y="8078229"/>
                </a:lnTo>
                <a:lnTo>
                  <a:pt x="0" y="8080654"/>
                </a:lnTo>
                <a:lnTo>
                  <a:pt x="1117" y="8079892"/>
                </a:lnTo>
                <a:lnTo>
                  <a:pt x="152819" y="8303209"/>
                </a:lnTo>
                <a:lnTo>
                  <a:pt x="192455" y="8303209"/>
                </a:lnTo>
                <a:lnTo>
                  <a:pt x="28244" y="8061477"/>
                </a:lnTo>
                <a:lnTo>
                  <a:pt x="272338" y="7895666"/>
                </a:lnTo>
                <a:lnTo>
                  <a:pt x="438137" y="8139760"/>
                </a:lnTo>
                <a:lnTo>
                  <a:pt x="197497" y="8303209"/>
                </a:lnTo>
                <a:lnTo>
                  <a:pt x="255854" y="8303209"/>
                </a:lnTo>
                <a:lnTo>
                  <a:pt x="456565" y="8166875"/>
                </a:lnTo>
                <a:lnTo>
                  <a:pt x="549173" y="8303209"/>
                </a:lnTo>
                <a:lnTo>
                  <a:pt x="588810" y="8303209"/>
                </a:lnTo>
                <a:lnTo>
                  <a:pt x="483679" y="8148460"/>
                </a:lnTo>
                <a:lnTo>
                  <a:pt x="727786" y="7982648"/>
                </a:lnTo>
                <a:lnTo>
                  <a:pt x="893584" y="8226742"/>
                </a:lnTo>
                <a:lnTo>
                  <a:pt x="781011" y="8303209"/>
                </a:lnTo>
                <a:lnTo>
                  <a:pt x="839355" y="8303209"/>
                </a:lnTo>
                <a:lnTo>
                  <a:pt x="912012" y="8253857"/>
                </a:lnTo>
                <a:lnTo>
                  <a:pt x="945540" y="8303209"/>
                </a:lnTo>
                <a:lnTo>
                  <a:pt x="985177" y="8303209"/>
                </a:lnTo>
                <a:lnTo>
                  <a:pt x="939126" y="8235442"/>
                </a:lnTo>
                <a:lnTo>
                  <a:pt x="1183220" y="8069643"/>
                </a:lnTo>
                <a:lnTo>
                  <a:pt x="1341894" y="8303209"/>
                </a:lnTo>
                <a:lnTo>
                  <a:pt x="1364526" y="8303209"/>
                </a:lnTo>
                <a:lnTo>
                  <a:pt x="1381531" y="8303209"/>
                </a:lnTo>
                <a:lnTo>
                  <a:pt x="1422869" y="8303209"/>
                </a:lnTo>
                <a:lnTo>
                  <a:pt x="1638681" y="8156613"/>
                </a:lnTo>
                <a:lnTo>
                  <a:pt x="1738261" y="8303209"/>
                </a:lnTo>
                <a:lnTo>
                  <a:pt x="1777898" y="8303209"/>
                </a:lnTo>
                <a:lnTo>
                  <a:pt x="1665795" y="8138198"/>
                </a:lnTo>
                <a:lnTo>
                  <a:pt x="1909889" y="7972387"/>
                </a:lnTo>
                <a:lnTo>
                  <a:pt x="2075700" y="8216493"/>
                </a:lnTo>
                <a:lnTo>
                  <a:pt x="1948040" y="8303209"/>
                </a:lnTo>
                <a:lnTo>
                  <a:pt x="2006384" y="8303209"/>
                </a:lnTo>
                <a:lnTo>
                  <a:pt x="2094128" y="8243608"/>
                </a:lnTo>
                <a:lnTo>
                  <a:pt x="2134616" y="8303209"/>
                </a:lnTo>
                <a:lnTo>
                  <a:pt x="2174252" y="8303209"/>
                </a:lnTo>
                <a:lnTo>
                  <a:pt x="2121243" y="8225193"/>
                </a:lnTo>
                <a:lnTo>
                  <a:pt x="2365337" y="8059394"/>
                </a:lnTo>
                <a:lnTo>
                  <a:pt x="2530970" y="8303209"/>
                </a:lnTo>
                <a:lnTo>
                  <a:pt x="2531541" y="8303209"/>
                </a:lnTo>
                <a:lnTo>
                  <a:pt x="2570607" y="8303209"/>
                </a:lnTo>
                <a:lnTo>
                  <a:pt x="2589898" y="8303209"/>
                </a:lnTo>
                <a:lnTo>
                  <a:pt x="2820797" y="8146377"/>
                </a:lnTo>
                <a:lnTo>
                  <a:pt x="2927337" y="8303209"/>
                </a:lnTo>
                <a:lnTo>
                  <a:pt x="2966974" y="8303209"/>
                </a:lnTo>
                <a:lnTo>
                  <a:pt x="2847911" y="8127949"/>
                </a:lnTo>
                <a:lnTo>
                  <a:pt x="3092005" y="7962151"/>
                </a:lnTo>
                <a:lnTo>
                  <a:pt x="3257816" y="8206245"/>
                </a:lnTo>
                <a:lnTo>
                  <a:pt x="3115056" y="8303209"/>
                </a:lnTo>
                <a:lnTo>
                  <a:pt x="3173412" y="8303209"/>
                </a:lnTo>
                <a:lnTo>
                  <a:pt x="3276244" y="8233372"/>
                </a:lnTo>
                <a:lnTo>
                  <a:pt x="3323691" y="8303209"/>
                </a:lnTo>
                <a:lnTo>
                  <a:pt x="3363328" y="8303209"/>
                </a:lnTo>
                <a:lnTo>
                  <a:pt x="3303359" y="8214944"/>
                </a:lnTo>
                <a:lnTo>
                  <a:pt x="3547465" y="8049133"/>
                </a:lnTo>
                <a:lnTo>
                  <a:pt x="3713264" y="8293227"/>
                </a:lnTo>
                <a:lnTo>
                  <a:pt x="3698570" y="8303209"/>
                </a:lnTo>
                <a:lnTo>
                  <a:pt x="3720058" y="8303209"/>
                </a:lnTo>
                <a:lnTo>
                  <a:pt x="3756926" y="8303209"/>
                </a:lnTo>
                <a:lnTo>
                  <a:pt x="3759695" y="8303209"/>
                </a:lnTo>
                <a:lnTo>
                  <a:pt x="3758819" y="8301926"/>
                </a:lnTo>
                <a:lnTo>
                  <a:pt x="4002913" y="8136128"/>
                </a:lnTo>
                <a:lnTo>
                  <a:pt x="4116413" y="8303209"/>
                </a:lnTo>
                <a:lnTo>
                  <a:pt x="4156049" y="8303209"/>
                </a:lnTo>
                <a:lnTo>
                  <a:pt x="4030027" y="8117700"/>
                </a:lnTo>
                <a:lnTo>
                  <a:pt x="4274134" y="7951889"/>
                </a:lnTo>
                <a:lnTo>
                  <a:pt x="4439932" y="8195983"/>
                </a:lnTo>
                <a:lnTo>
                  <a:pt x="4282084" y="8303209"/>
                </a:lnTo>
                <a:lnTo>
                  <a:pt x="4340441" y="8303209"/>
                </a:lnTo>
                <a:lnTo>
                  <a:pt x="4458360" y="8223110"/>
                </a:lnTo>
                <a:lnTo>
                  <a:pt x="4512780" y="8303209"/>
                </a:lnTo>
                <a:lnTo>
                  <a:pt x="4552416" y="8303209"/>
                </a:lnTo>
                <a:lnTo>
                  <a:pt x="4485487" y="8204695"/>
                </a:lnTo>
                <a:lnTo>
                  <a:pt x="4729581" y="8038884"/>
                </a:lnTo>
                <a:lnTo>
                  <a:pt x="4895380" y="8282978"/>
                </a:lnTo>
                <a:lnTo>
                  <a:pt x="4865598" y="8303209"/>
                </a:lnTo>
                <a:lnTo>
                  <a:pt x="4909134" y="8303209"/>
                </a:lnTo>
                <a:lnTo>
                  <a:pt x="4923955" y="8303209"/>
                </a:lnTo>
                <a:lnTo>
                  <a:pt x="4948771" y="8303209"/>
                </a:lnTo>
                <a:lnTo>
                  <a:pt x="4940935" y="8291677"/>
                </a:lnTo>
                <a:lnTo>
                  <a:pt x="5185029" y="8125879"/>
                </a:lnTo>
                <a:lnTo>
                  <a:pt x="5305488" y="8303209"/>
                </a:lnTo>
                <a:lnTo>
                  <a:pt x="5345125" y="8303209"/>
                </a:lnTo>
                <a:lnTo>
                  <a:pt x="5212143" y="8107451"/>
                </a:lnTo>
                <a:lnTo>
                  <a:pt x="5456250" y="7941640"/>
                </a:lnTo>
                <a:lnTo>
                  <a:pt x="5622048" y="8185747"/>
                </a:lnTo>
                <a:lnTo>
                  <a:pt x="5449113" y="8303209"/>
                </a:lnTo>
                <a:lnTo>
                  <a:pt x="5507456" y="8303209"/>
                </a:lnTo>
                <a:lnTo>
                  <a:pt x="5640476" y="8212861"/>
                </a:lnTo>
                <a:lnTo>
                  <a:pt x="5701855" y="8303209"/>
                </a:lnTo>
                <a:lnTo>
                  <a:pt x="5741492" y="8303209"/>
                </a:lnTo>
                <a:lnTo>
                  <a:pt x="5667591" y="8194434"/>
                </a:lnTo>
                <a:lnTo>
                  <a:pt x="5911685" y="8028635"/>
                </a:lnTo>
                <a:lnTo>
                  <a:pt x="6077496" y="8272729"/>
                </a:lnTo>
                <a:lnTo>
                  <a:pt x="6032627" y="8303209"/>
                </a:lnTo>
                <a:lnTo>
                  <a:pt x="6090971" y="8303209"/>
                </a:lnTo>
                <a:lnTo>
                  <a:pt x="8292808" y="6807594"/>
                </a:lnTo>
                <a:close/>
              </a:path>
            </a:pathLst>
          </a:custGeom>
          <a:solidFill>
            <a:srgbClr val="0A1D3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31757" y="0"/>
            <a:ext cx="4812348" cy="6172200"/>
            <a:chOff x="8663513" y="0"/>
            <a:chExt cx="9624695" cy="9258300"/>
          </a:xfrm>
        </p:grpSpPr>
        <p:sp>
          <p:nvSpPr>
            <p:cNvPr id="5" name="object 5"/>
            <p:cNvSpPr/>
            <p:nvPr/>
          </p:nvSpPr>
          <p:spPr>
            <a:xfrm>
              <a:off x="12604293" y="0"/>
              <a:ext cx="5683885" cy="3509645"/>
            </a:xfrm>
            <a:custGeom>
              <a:avLst/>
              <a:gdLst/>
              <a:ahLst/>
              <a:cxnLst/>
              <a:rect l="l" t="t" r="r" b="b"/>
              <a:pathLst>
                <a:path w="5683884" h="3509645">
                  <a:moveTo>
                    <a:pt x="5683707" y="39395"/>
                  </a:moveTo>
                  <a:lnTo>
                    <a:pt x="5636984" y="71132"/>
                  </a:lnTo>
                  <a:lnTo>
                    <a:pt x="5588673" y="0"/>
                  </a:lnTo>
                  <a:lnTo>
                    <a:pt x="5549036" y="0"/>
                  </a:lnTo>
                  <a:lnTo>
                    <a:pt x="5609856" y="89560"/>
                  </a:lnTo>
                  <a:lnTo>
                    <a:pt x="5365762" y="255358"/>
                  </a:lnTo>
                  <a:lnTo>
                    <a:pt x="5338648" y="215442"/>
                  </a:lnTo>
                  <a:lnTo>
                    <a:pt x="5338648" y="273786"/>
                  </a:lnTo>
                  <a:lnTo>
                    <a:pt x="5094541" y="439597"/>
                  </a:lnTo>
                  <a:lnTo>
                    <a:pt x="5067427" y="399681"/>
                  </a:lnTo>
                  <a:lnTo>
                    <a:pt x="5067427" y="458012"/>
                  </a:lnTo>
                  <a:lnTo>
                    <a:pt x="4823320" y="623824"/>
                  </a:lnTo>
                  <a:lnTo>
                    <a:pt x="4796206" y="583907"/>
                  </a:lnTo>
                  <a:lnTo>
                    <a:pt x="4796206" y="642251"/>
                  </a:lnTo>
                  <a:lnTo>
                    <a:pt x="4552112" y="808062"/>
                  </a:lnTo>
                  <a:lnTo>
                    <a:pt x="4524997" y="768146"/>
                  </a:lnTo>
                  <a:lnTo>
                    <a:pt x="4524997" y="826477"/>
                  </a:lnTo>
                  <a:lnTo>
                    <a:pt x="4280890" y="992289"/>
                  </a:lnTo>
                  <a:lnTo>
                    <a:pt x="4253776" y="952373"/>
                  </a:lnTo>
                  <a:lnTo>
                    <a:pt x="4253776" y="1010716"/>
                  </a:lnTo>
                  <a:lnTo>
                    <a:pt x="4009669" y="1176528"/>
                  </a:lnTo>
                  <a:lnTo>
                    <a:pt x="3982555" y="1136611"/>
                  </a:lnTo>
                  <a:lnTo>
                    <a:pt x="3982555" y="1194943"/>
                  </a:lnTo>
                  <a:lnTo>
                    <a:pt x="3738461" y="1360754"/>
                  </a:lnTo>
                  <a:lnTo>
                    <a:pt x="3711333" y="1320825"/>
                  </a:lnTo>
                  <a:lnTo>
                    <a:pt x="3711333" y="1379169"/>
                  </a:lnTo>
                  <a:lnTo>
                    <a:pt x="3467239" y="1544980"/>
                  </a:lnTo>
                  <a:lnTo>
                    <a:pt x="3440112" y="1505051"/>
                  </a:lnTo>
                  <a:lnTo>
                    <a:pt x="3440112" y="1563408"/>
                  </a:lnTo>
                  <a:lnTo>
                    <a:pt x="3196018" y="1729206"/>
                  </a:lnTo>
                  <a:lnTo>
                    <a:pt x="3168891" y="1689277"/>
                  </a:lnTo>
                  <a:lnTo>
                    <a:pt x="3168891" y="1747634"/>
                  </a:lnTo>
                  <a:lnTo>
                    <a:pt x="2924797" y="1913445"/>
                  </a:lnTo>
                  <a:lnTo>
                    <a:pt x="2897682" y="1873529"/>
                  </a:lnTo>
                  <a:lnTo>
                    <a:pt x="2897682" y="1931860"/>
                  </a:lnTo>
                  <a:lnTo>
                    <a:pt x="2653576" y="2097671"/>
                  </a:lnTo>
                  <a:lnTo>
                    <a:pt x="2626461" y="2057755"/>
                  </a:lnTo>
                  <a:lnTo>
                    <a:pt x="2626461" y="2116086"/>
                  </a:lnTo>
                  <a:lnTo>
                    <a:pt x="2382367" y="2281898"/>
                  </a:lnTo>
                  <a:lnTo>
                    <a:pt x="2355240" y="2241969"/>
                  </a:lnTo>
                  <a:lnTo>
                    <a:pt x="2355240" y="2300325"/>
                  </a:lnTo>
                  <a:lnTo>
                    <a:pt x="2111146" y="2466124"/>
                  </a:lnTo>
                  <a:lnTo>
                    <a:pt x="2084019" y="2426195"/>
                  </a:lnTo>
                  <a:lnTo>
                    <a:pt x="2084019" y="2484551"/>
                  </a:lnTo>
                  <a:lnTo>
                    <a:pt x="1839925" y="2650350"/>
                  </a:lnTo>
                  <a:lnTo>
                    <a:pt x="1674114" y="2406256"/>
                  </a:lnTo>
                  <a:lnTo>
                    <a:pt x="1918208" y="2240445"/>
                  </a:lnTo>
                  <a:lnTo>
                    <a:pt x="2084019" y="2484551"/>
                  </a:lnTo>
                  <a:lnTo>
                    <a:pt x="2084019" y="2426195"/>
                  </a:lnTo>
                  <a:lnTo>
                    <a:pt x="1945335" y="2222017"/>
                  </a:lnTo>
                  <a:lnTo>
                    <a:pt x="2189429" y="2056218"/>
                  </a:lnTo>
                  <a:lnTo>
                    <a:pt x="2355240" y="2300325"/>
                  </a:lnTo>
                  <a:lnTo>
                    <a:pt x="2355240" y="2241969"/>
                  </a:lnTo>
                  <a:lnTo>
                    <a:pt x="2216556" y="2037791"/>
                  </a:lnTo>
                  <a:lnTo>
                    <a:pt x="2460650" y="1871992"/>
                  </a:lnTo>
                  <a:lnTo>
                    <a:pt x="2626461" y="2116086"/>
                  </a:lnTo>
                  <a:lnTo>
                    <a:pt x="2626461" y="2057755"/>
                  </a:lnTo>
                  <a:lnTo>
                    <a:pt x="2487765" y="1853565"/>
                  </a:lnTo>
                  <a:lnTo>
                    <a:pt x="2731871" y="1687753"/>
                  </a:lnTo>
                  <a:lnTo>
                    <a:pt x="2897682" y="1931860"/>
                  </a:lnTo>
                  <a:lnTo>
                    <a:pt x="2897682" y="1873529"/>
                  </a:lnTo>
                  <a:lnTo>
                    <a:pt x="2758986" y="1669338"/>
                  </a:lnTo>
                  <a:lnTo>
                    <a:pt x="3003080" y="1503527"/>
                  </a:lnTo>
                  <a:lnTo>
                    <a:pt x="3168891" y="1747634"/>
                  </a:lnTo>
                  <a:lnTo>
                    <a:pt x="3168891" y="1689277"/>
                  </a:lnTo>
                  <a:lnTo>
                    <a:pt x="3030207" y="1485112"/>
                  </a:lnTo>
                  <a:lnTo>
                    <a:pt x="3274301" y="1319301"/>
                  </a:lnTo>
                  <a:lnTo>
                    <a:pt x="3440112" y="1563408"/>
                  </a:lnTo>
                  <a:lnTo>
                    <a:pt x="3440112" y="1505051"/>
                  </a:lnTo>
                  <a:lnTo>
                    <a:pt x="3301428" y="1300873"/>
                  </a:lnTo>
                  <a:lnTo>
                    <a:pt x="3545522" y="1135075"/>
                  </a:lnTo>
                  <a:lnTo>
                    <a:pt x="3711333" y="1379169"/>
                  </a:lnTo>
                  <a:lnTo>
                    <a:pt x="3711333" y="1320825"/>
                  </a:lnTo>
                  <a:lnTo>
                    <a:pt x="3572649" y="1116647"/>
                  </a:lnTo>
                  <a:lnTo>
                    <a:pt x="3816743" y="950836"/>
                  </a:lnTo>
                  <a:lnTo>
                    <a:pt x="3982555" y="1194943"/>
                  </a:lnTo>
                  <a:lnTo>
                    <a:pt x="3982555" y="1136611"/>
                  </a:lnTo>
                  <a:lnTo>
                    <a:pt x="3843858" y="932421"/>
                  </a:lnTo>
                  <a:lnTo>
                    <a:pt x="4087965" y="766610"/>
                  </a:lnTo>
                  <a:lnTo>
                    <a:pt x="4253776" y="1010716"/>
                  </a:lnTo>
                  <a:lnTo>
                    <a:pt x="4253776" y="952373"/>
                  </a:lnTo>
                  <a:lnTo>
                    <a:pt x="4115079" y="748182"/>
                  </a:lnTo>
                  <a:lnTo>
                    <a:pt x="4359186" y="582371"/>
                  </a:lnTo>
                  <a:lnTo>
                    <a:pt x="4524997" y="826477"/>
                  </a:lnTo>
                  <a:lnTo>
                    <a:pt x="4524997" y="768146"/>
                  </a:lnTo>
                  <a:lnTo>
                    <a:pt x="4386300" y="563956"/>
                  </a:lnTo>
                  <a:lnTo>
                    <a:pt x="4630394" y="398145"/>
                  </a:lnTo>
                  <a:lnTo>
                    <a:pt x="4796206" y="642251"/>
                  </a:lnTo>
                  <a:lnTo>
                    <a:pt x="4796206" y="583907"/>
                  </a:lnTo>
                  <a:lnTo>
                    <a:pt x="4657509" y="379717"/>
                  </a:lnTo>
                  <a:lnTo>
                    <a:pt x="4901616" y="213906"/>
                  </a:lnTo>
                  <a:lnTo>
                    <a:pt x="5067427" y="458012"/>
                  </a:lnTo>
                  <a:lnTo>
                    <a:pt x="5067427" y="399681"/>
                  </a:lnTo>
                  <a:lnTo>
                    <a:pt x="4928730" y="195491"/>
                  </a:lnTo>
                  <a:lnTo>
                    <a:pt x="5172837" y="29679"/>
                  </a:lnTo>
                  <a:lnTo>
                    <a:pt x="5338648" y="273786"/>
                  </a:lnTo>
                  <a:lnTo>
                    <a:pt x="5338648" y="215442"/>
                  </a:lnTo>
                  <a:lnTo>
                    <a:pt x="5199951" y="11252"/>
                  </a:lnTo>
                  <a:lnTo>
                    <a:pt x="5216525" y="0"/>
                  </a:lnTo>
                  <a:lnTo>
                    <a:pt x="5192319" y="0"/>
                  </a:lnTo>
                  <a:lnTo>
                    <a:pt x="5158181" y="0"/>
                  </a:lnTo>
                  <a:lnTo>
                    <a:pt x="5152682" y="0"/>
                  </a:lnTo>
                  <a:lnTo>
                    <a:pt x="5154409" y="2565"/>
                  </a:lnTo>
                  <a:lnTo>
                    <a:pt x="4910315" y="168376"/>
                  </a:lnTo>
                  <a:lnTo>
                    <a:pt x="4795952" y="0"/>
                  </a:lnTo>
                  <a:lnTo>
                    <a:pt x="4756328" y="0"/>
                  </a:lnTo>
                  <a:lnTo>
                    <a:pt x="4883201" y="186791"/>
                  </a:lnTo>
                  <a:lnTo>
                    <a:pt x="4639094" y="352602"/>
                  </a:lnTo>
                  <a:lnTo>
                    <a:pt x="4611979" y="312686"/>
                  </a:lnTo>
                  <a:lnTo>
                    <a:pt x="4611979" y="371030"/>
                  </a:lnTo>
                  <a:lnTo>
                    <a:pt x="4367885" y="536841"/>
                  </a:lnTo>
                  <a:lnTo>
                    <a:pt x="4340758" y="496912"/>
                  </a:lnTo>
                  <a:lnTo>
                    <a:pt x="4340758" y="555256"/>
                  </a:lnTo>
                  <a:lnTo>
                    <a:pt x="4096664" y="721067"/>
                  </a:lnTo>
                  <a:lnTo>
                    <a:pt x="4069537" y="681139"/>
                  </a:lnTo>
                  <a:lnTo>
                    <a:pt x="4069537" y="739482"/>
                  </a:lnTo>
                  <a:lnTo>
                    <a:pt x="3825443" y="905294"/>
                  </a:lnTo>
                  <a:lnTo>
                    <a:pt x="3798316" y="865365"/>
                  </a:lnTo>
                  <a:lnTo>
                    <a:pt x="3798316" y="923709"/>
                  </a:lnTo>
                  <a:lnTo>
                    <a:pt x="3554222" y="1089520"/>
                  </a:lnTo>
                  <a:lnTo>
                    <a:pt x="3527094" y="1049591"/>
                  </a:lnTo>
                  <a:lnTo>
                    <a:pt x="3527094" y="1107948"/>
                  </a:lnTo>
                  <a:lnTo>
                    <a:pt x="3283000" y="1273746"/>
                  </a:lnTo>
                  <a:lnTo>
                    <a:pt x="3255873" y="1233817"/>
                  </a:lnTo>
                  <a:lnTo>
                    <a:pt x="3255873" y="1292174"/>
                  </a:lnTo>
                  <a:lnTo>
                    <a:pt x="3011779" y="1457985"/>
                  </a:lnTo>
                  <a:lnTo>
                    <a:pt x="2984652" y="1418056"/>
                  </a:lnTo>
                  <a:lnTo>
                    <a:pt x="2984652" y="1476400"/>
                  </a:lnTo>
                  <a:lnTo>
                    <a:pt x="2740558" y="1642211"/>
                  </a:lnTo>
                  <a:lnTo>
                    <a:pt x="2713444" y="1602295"/>
                  </a:lnTo>
                  <a:lnTo>
                    <a:pt x="2713444" y="1660626"/>
                  </a:lnTo>
                  <a:lnTo>
                    <a:pt x="2469337" y="1826437"/>
                  </a:lnTo>
                  <a:lnTo>
                    <a:pt x="2442222" y="1786521"/>
                  </a:lnTo>
                  <a:lnTo>
                    <a:pt x="2442222" y="1844865"/>
                  </a:lnTo>
                  <a:lnTo>
                    <a:pt x="2198128" y="2010676"/>
                  </a:lnTo>
                  <a:lnTo>
                    <a:pt x="2171001" y="1970747"/>
                  </a:lnTo>
                  <a:lnTo>
                    <a:pt x="2171001" y="2029091"/>
                  </a:lnTo>
                  <a:lnTo>
                    <a:pt x="1926907" y="2194903"/>
                  </a:lnTo>
                  <a:lnTo>
                    <a:pt x="1899780" y="2154974"/>
                  </a:lnTo>
                  <a:lnTo>
                    <a:pt x="1899780" y="2213318"/>
                  </a:lnTo>
                  <a:lnTo>
                    <a:pt x="1655686" y="2379129"/>
                  </a:lnTo>
                  <a:lnTo>
                    <a:pt x="1489887" y="2135035"/>
                  </a:lnTo>
                  <a:lnTo>
                    <a:pt x="1733981" y="1969223"/>
                  </a:lnTo>
                  <a:lnTo>
                    <a:pt x="1899780" y="2213318"/>
                  </a:lnTo>
                  <a:lnTo>
                    <a:pt x="1899780" y="2154974"/>
                  </a:lnTo>
                  <a:lnTo>
                    <a:pt x="1761109" y="1950808"/>
                  </a:lnTo>
                  <a:lnTo>
                    <a:pt x="2005203" y="1784997"/>
                  </a:lnTo>
                  <a:lnTo>
                    <a:pt x="2171001" y="2029091"/>
                  </a:lnTo>
                  <a:lnTo>
                    <a:pt x="2171001" y="1970747"/>
                  </a:lnTo>
                  <a:lnTo>
                    <a:pt x="2032330" y="1766582"/>
                  </a:lnTo>
                  <a:lnTo>
                    <a:pt x="2276424" y="1600771"/>
                  </a:lnTo>
                  <a:lnTo>
                    <a:pt x="2442222" y="1844865"/>
                  </a:lnTo>
                  <a:lnTo>
                    <a:pt x="2442222" y="1786521"/>
                  </a:lnTo>
                  <a:lnTo>
                    <a:pt x="2303538" y="1582356"/>
                  </a:lnTo>
                  <a:lnTo>
                    <a:pt x="2547645" y="1416545"/>
                  </a:lnTo>
                  <a:lnTo>
                    <a:pt x="2713444" y="1660626"/>
                  </a:lnTo>
                  <a:lnTo>
                    <a:pt x="2713444" y="1602295"/>
                  </a:lnTo>
                  <a:lnTo>
                    <a:pt x="2574760" y="1398117"/>
                  </a:lnTo>
                  <a:lnTo>
                    <a:pt x="2818854" y="1232319"/>
                  </a:lnTo>
                  <a:lnTo>
                    <a:pt x="2984652" y="1476400"/>
                  </a:lnTo>
                  <a:lnTo>
                    <a:pt x="2984652" y="1418056"/>
                  </a:lnTo>
                  <a:lnTo>
                    <a:pt x="2845981" y="1213891"/>
                  </a:lnTo>
                  <a:lnTo>
                    <a:pt x="3090075" y="1048080"/>
                  </a:lnTo>
                  <a:lnTo>
                    <a:pt x="3255873" y="1292174"/>
                  </a:lnTo>
                  <a:lnTo>
                    <a:pt x="3255873" y="1233817"/>
                  </a:lnTo>
                  <a:lnTo>
                    <a:pt x="3117202" y="1029665"/>
                  </a:lnTo>
                  <a:lnTo>
                    <a:pt x="3361296" y="863854"/>
                  </a:lnTo>
                  <a:lnTo>
                    <a:pt x="3527094" y="1107948"/>
                  </a:lnTo>
                  <a:lnTo>
                    <a:pt x="3527094" y="1049591"/>
                  </a:lnTo>
                  <a:lnTo>
                    <a:pt x="3388410" y="845426"/>
                  </a:lnTo>
                  <a:lnTo>
                    <a:pt x="3632517" y="679615"/>
                  </a:lnTo>
                  <a:lnTo>
                    <a:pt x="3798316" y="923709"/>
                  </a:lnTo>
                  <a:lnTo>
                    <a:pt x="3798316" y="865365"/>
                  </a:lnTo>
                  <a:lnTo>
                    <a:pt x="3659632" y="661200"/>
                  </a:lnTo>
                  <a:lnTo>
                    <a:pt x="3903726" y="495388"/>
                  </a:lnTo>
                  <a:lnTo>
                    <a:pt x="4069537" y="739482"/>
                  </a:lnTo>
                  <a:lnTo>
                    <a:pt x="4069537" y="681139"/>
                  </a:lnTo>
                  <a:lnTo>
                    <a:pt x="3930853" y="476961"/>
                  </a:lnTo>
                  <a:lnTo>
                    <a:pt x="4174947" y="311150"/>
                  </a:lnTo>
                  <a:lnTo>
                    <a:pt x="4340758" y="555256"/>
                  </a:lnTo>
                  <a:lnTo>
                    <a:pt x="4340758" y="496912"/>
                  </a:lnTo>
                  <a:lnTo>
                    <a:pt x="4202074" y="292735"/>
                  </a:lnTo>
                  <a:lnTo>
                    <a:pt x="4446168" y="126923"/>
                  </a:lnTo>
                  <a:lnTo>
                    <a:pt x="4611979" y="371030"/>
                  </a:lnTo>
                  <a:lnTo>
                    <a:pt x="4611979" y="312686"/>
                  </a:lnTo>
                  <a:lnTo>
                    <a:pt x="4473295" y="108508"/>
                  </a:lnTo>
                  <a:lnTo>
                    <a:pt x="4633023" y="0"/>
                  </a:lnTo>
                  <a:lnTo>
                    <a:pt x="4574667" y="0"/>
                  </a:lnTo>
                  <a:lnTo>
                    <a:pt x="4454868" y="81381"/>
                  </a:lnTo>
                  <a:lnTo>
                    <a:pt x="4399597" y="0"/>
                  </a:lnTo>
                  <a:lnTo>
                    <a:pt x="4359961" y="0"/>
                  </a:lnTo>
                  <a:lnTo>
                    <a:pt x="4427740" y="99796"/>
                  </a:lnTo>
                  <a:lnTo>
                    <a:pt x="4183646" y="265607"/>
                  </a:lnTo>
                  <a:lnTo>
                    <a:pt x="4156519" y="225679"/>
                  </a:lnTo>
                  <a:lnTo>
                    <a:pt x="4156519" y="284022"/>
                  </a:lnTo>
                  <a:lnTo>
                    <a:pt x="3912425" y="449834"/>
                  </a:lnTo>
                  <a:lnTo>
                    <a:pt x="3885298" y="409905"/>
                  </a:lnTo>
                  <a:lnTo>
                    <a:pt x="3885298" y="468261"/>
                  </a:lnTo>
                  <a:lnTo>
                    <a:pt x="3641204" y="634072"/>
                  </a:lnTo>
                  <a:lnTo>
                    <a:pt x="3614089" y="594156"/>
                  </a:lnTo>
                  <a:lnTo>
                    <a:pt x="3614089" y="652487"/>
                  </a:lnTo>
                  <a:lnTo>
                    <a:pt x="3369983" y="818299"/>
                  </a:lnTo>
                  <a:lnTo>
                    <a:pt x="3342868" y="778383"/>
                  </a:lnTo>
                  <a:lnTo>
                    <a:pt x="3342868" y="836726"/>
                  </a:lnTo>
                  <a:lnTo>
                    <a:pt x="3098774" y="1002538"/>
                  </a:lnTo>
                  <a:lnTo>
                    <a:pt x="3071647" y="962609"/>
                  </a:lnTo>
                  <a:lnTo>
                    <a:pt x="3071647" y="1020953"/>
                  </a:lnTo>
                  <a:lnTo>
                    <a:pt x="2827553" y="1186764"/>
                  </a:lnTo>
                  <a:lnTo>
                    <a:pt x="2800426" y="1146835"/>
                  </a:lnTo>
                  <a:lnTo>
                    <a:pt x="2800426" y="1205191"/>
                  </a:lnTo>
                  <a:lnTo>
                    <a:pt x="2556332" y="1370990"/>
                  </a:lnTo>
                  <a:lnTo>
                    <a:pt x="2529217" y="1331074"/>
                  </a:lnTo>
                  <a:lnTo>
                    <a:pt x="2529217" y="1389418"/>
                  </a:lnTo>
                  <a:lnTo>
                    <a:pt x="2285111" y="1555229"/>
                  </a:lnTo>
                  <a:lnTo>
                    <a:pt x="2257996" y="1515313"/>
                  </a:lnTo>
                  <a:lnTo>
                    <a:pt x="2257996" y="1573644"/>
                  </a:lnTo>
                  <a:lnTo>
                    <a:pt x="2013902" y="1739455"/>
                  </a:lnTo>
                  <a:lnTo>
                    <a:pt x="1986775" y="1699526"/>
                  </a:lnTo>
                  <a:lnTo>
                    <a:pt x="1986775" y="1757870"/>
                  </a:lnTo>
                  <a:lnTo>
                    <a:pt x="1742681" y="1923681"/>
                  </a:lnTo>
                  <a:lnTo>
                    <a:pt x="1715554" y="1883752"/>
                  </a:lnTo>
                  <a:lnTo>
                    <a:pt x="1715554" y="1942096"/>
                  </a:lnTo>
                  <a:lnTo>
                    <a:pt x="1471460" y="2107908"/>
                  </a:lnTo>
                  <a:lnTo>
                    <a:pt x="1305648" y="1863813"/>
                  </a:lnTo>
                  <a:lnTo>
                    <a:pt x="1549755" y="1698002"/>
                  </a:lnTo>
                  <a:lnTo>
                    <a:pt x="1715554" y="1942096"/>
                  </a:lnTo>
                  <a:lnTo>
                    <a:pt x="1715554" y="1883752"/>
                  </a:lnTo>
                  <a:lnTo>
                    <a:pt x="1576870" y="1679587"/>
                  </a:lnTo>
                  <a:lnTo>
                    <a:pt x="1820964" y="1513776"/>
                  </a:lnTo>
                  <a:lnTo>
                    <a:pt x="1986775" y="1757870"/>
                  </a:lnTo>
                  <a:lnTo>
                    <a:pt x="1986775" y="1699526"/>
                  </a:lnTo>
                  <a:lnTo>
                    <a:pt x="1848091" y="1495361"/>
                  </a:lnTo>
                  <a:lnTo>
                    <a:pt x="2092185" y="1329550"/>
                  </a:lnTo>
                  <a:lnTo>
                    <a:pt x="2257996" y="1573644"/>
                  </a:lnTo>
                  <a:lnTo>
                    <a:pt x="2257996" y="1515313"/>
                  </a:lnTo>
                  <a:lnTo>
                    <a:pt x="2119312" y="1311135"/>
                  </a:lnTo>
                  <a:lnTo>
                    <a:pt x="2363406" y="1145324"/>
                  </a:lnTo>
                  <a:lnTo>
                    <a:pt x="2529217" y="1389418"/>
                  </a:lnTo>
                  <a:lnTo>
                    <a:pt x="2529217" y="1331074"/>
                  </a:lnTo>
                  <a:lnTo>
                    <a:pt x="2390533" y="1126909"/>
                  </a:lnTo>
                  <a:lnTo>
                    <a:pt x="2634627" y="961097"/>
                  </a:lnTo>
                  <a:lnTo>
                    <a:pt x="2800426" y="1205191"/>
                  </a:lnTo>
                  <a:lnTo>
                    <a:pt x="2800426" y="1146835"/>
                  </a:lnTo>
                  <a:lnTo>
                    <a:pt x="2661742" y="942670"/>
                  </a:lnTo>
                  <a:lnTo>
                    <a:pt x="2905849" y="776859"/>
                  </a:lnTo>
                  <a:lnTo>
                    <a:pt x="3071647" y="1020953"/>
                  </a:lnTo>
                  <a:lnTo>
                    <a:pt x="3071647" y="962609"/>
                  </a:lnTo>
                  <a:lnTo>
                    <a:pt x="2932963" y="758431"/>
                  </a:lnTo>
                  <a:lnTo>
                    <a:pt x="3177057" y="592632"/>
                  </a:lnTo>
                  <a:lnTo>
                    <a:pt x="3342868" y="836726"/>
                  </a:lnTo>
                  <a:lnTo>
                    <a:pt x="3342868" y="778383"/>
                  </a:lnTo>
                  <a:lnTo>
                    <a:pt x="3204184" y="574205"/>
                  </a:lnTo>
                  <a:lnTo>
                    <a:pt x="3448278" y="408393"/>
                  </a:lnTo>
                  <a:lnTo>
                    <a:pt x="3614089" y="652487"/>
                  </a:lnTo>
                  <a:lnTo>
                    <a:pt x="3614089" y="594156"/>
                  </a:lnTo>
                  <a:lnTo>
                    <a:pt x="3475405" y="389978"/>
                  </a:lnTo>
                  <a:lnTo>
                    <a:pt x="3719499" y="224167"/>
                  </a:lnTo>
                  <a:lnTo>
                    <a:pt x="3885298" y="468261"/>
                  </a:lnTo>
                  <a:lnTo>
                    <a:pt x="3885298" y="409905"/>
                  </a:lnTo>
                  <a:lnTo>
                    <a:pt x="3746614" y="205740"/>
                  </a:lnTo>
                  <a:lnTo>
                    <a:pt x="3990721" y="39928"/>
                  </a:lnTo>
                  <a:lnTo>
                    <a:pt x="4156519" y="284022"/>
                  </a:lnTo>
                  <a:lnTo>
                    <a:pt x="4156519" y="225679"/>
                  </a:lnTo>
                  <a:lnTo>
                    <a:pt x="4017848" y="21513"/>
                  </a:lnTo>
                  <a:lnTo>
                    <a:pt x="4049509" y="0"/>
                  </a:lnTo>
                  <a:lnTo>
                    <a:pt x="4003243" y="0"/>
                  </a:lnTo>
                  <a:lnTo>
                    <a:pt x="3991152" y="0"/>
                  </a:lnTo>
                  <a:lnTo>
                    <a:pt x="3963606" y="0"/>
                  </a:lnTo>
                  <a:lnTo>
                    <a:pt x="3972293" y="12814"/>
                  </a:lnTo>
                  <a:lnTo>
                    <a:pt x="3728199" y="178625"/>
                  </a:lnTo>
                  <a:lnTo>
                    <a:pt x="3606876" y="0"/>
                  </a:lnTo>
                  <a:lnTo>
                    <a:pt x="3567239" y="0"/>
                  </a:lnTo>
                  <a:lnTo>
                    <a:pt x="3701072" y="197040"/>
                  </a:lnTo>
                  <a:lnTo>
                    <a:pt x="3456978" y="362851"/>
                  </a:lnTo>
                  <a:lnTo>
                    <a:pt x="3429851" y="322922"/>
                  </a:lnTo>
                  <a:lnTo>
                    <a:pt x="3429851" y="381266"/>
                  </a:lnTo>
                  <a:lnTo>
                    <a:pt x="3185757" y="547077"/>
                  </a:lnTo>
                  <a:lnTo>
                    <a:pt x="3158629" y="507149"/>
                  </a:lnTo>
                  <a:lnTo>
                    <a:pt x="3158629" y="565492"/>
                  </a:lnTo>
                  <a:lnTo>
                    <a:pt x="2914535" y="731304"/>
                  </a:lnTo>
                  <a:lnTo>
                    <a:pt x="2887408" y="691375"/>
                  </a:lnTo>
                  <a:lnTo>
                    <a:pt x="2887408" y="749731"/>
                  </a:lnTo>
                  <a:lnTo>
                    <a:pt x="2643314" y="915543"/>
                  </a:lnTo>
                  <a:lnTo>
                    <a:pt x="2616187" y="875614"/>
                  </a:lnTo>
                  <a:lnTo>
                    <a:pt x="2616187" y="933958"/>
                  </a:lnTo>
                  <a:lnTo>
                    <a:pt x="2372093" y="1099769"/>
                  </a:lnTo>
                  <a:lnTo>
                    <a:pt x="2344978" y="1059853"/>
                  </a:lnTo>
                  <a:lnTo>
                    <a:pt x="2344978" y="1118184"/>
                  </a:lnTo>
                  <a:lnTo>
                    <a:pt x="2100884" y="1283995"/>
                  </a:lnTo>
                  <a:lnTo>
                    <a:pt x="2073757" y="1244066"/>
                  </a:lnTo>
                  <a:lnTo>
                    <a:pt x="2073757" y="1302423"/>
                  </a:lnTo>
                  <a:lnTo>
                    <a:pt x="1829663" y="1468234"/>
                  </a:lnTo>
                  <a:lnTo>
                    <a:pt x="1802536" y="1428305"/>
                  </a:lnTo>
                  <a:lnTo>
                    <a:pt x="1802536" y="1486649"/>
                  </a:lnTo>
                  <a:lnTo>
                    <a:pt x="1558442" y="1652460"/>
                  </a:lnTo>
                  <a:lnTo>
                    <a:pt x="1531327" y="1612544"/>
                  </a:lnTo>
                  <a:lnTo>
                    <a:pt x="1531327" y="1670875"/>
                  </a:lnTo>
                  <a:lnTo>
                    <a:pt x="1287221" y="1836686"/>
                  </a:lnTo>
                  <a:lnTo>
                    <a:pt x="1121422" y="1592592"/>
                  </a:lnTo>
                  <a:lnTo>
                    <a:pt x="1365516" y="1426781"/>
                  </a:lnTo>
                  <a:lnTo>
                    <a:pt x="1531327" y="1670875"/>
                  </a:lnTo>
                  <a:lnTo>
                    <a:pt x="1531327" y="1612544"/>
                  </a:lnTo>
                  <a:lnTo>
                    <a:pt x="1392643" y="1408366"/>
                  </a:lnTo>
                  <a:lnTo>
                    <a:pt x="1636737" y="1242555"/>
                  </a:lnTo>
                  <a:lnTo>
                    <a:pt x="1802536" y="1486649"/>
                  </a:lnTo>
                  <a:lnTo>
                    <a:pt x="1802536" y="1428305"/>
                  </a:lnTo>
                  <a:lnTo>
                    <a:pt x="1663865" y="1224140"/>
                  </a:lnTo>
                  <a:lnTo>
                    <a:pt x="1907959" y="1058329"/>
                  </a:lnTo>
                  <a:lnTo>
                    <a:pt x="2073757" y="1302423"/>
                  </a:lnTo>
                  <a:lnTo>
                    <a:pt x="2073757" y="1244066"/>
                  </a:lnTo>
                  <a:lnTo>
                    <a:pt x="1935073" y="1039901"/>
                  </a:lnTo>
                  <a:lnTo>
                    <a:pt x="2179180" y="874090"/>
                  </a:lnTo>
                  <a:lnTo>
                    <a:pt x="2344978" y="1118184"/>
                  </a:lnTo>
                  <a:lnTo>
                    <a:pt x="2344978" y="1059853"/>
                  </a:lnTo>
                  <a:lnTo>
                    <a:pt x="2206294" y="855675"/>
                  </a:lnTo>
                  <a:lnTo>
                    <a:pt x="2450388" y="689864"/>
                  </a:lnTo>
                  <a:lnTo>
                    <a:pt x="2616187" y="933958"/>
                  </a:lnTo>
                  <a:lnTo>
                    <a:pt x="2616187" y="875614"/>
                  </a:lnTo>
                  <a:lnTo>
                    <a:pt x="2477516" y="671449"/>
                  </a:lnTo>
                  <a:lnTo>
                    <a:pt x="2721610" y="505637"/>
                  </a:lnTo>
                  <a:lnTo>
                    <a:pt x="2887408" y="749731"/>
                  </a:lnTo>
                  <a:lnTo>
                    <a:pt x="2887408" y="691375"/>
                  </a:lnTo>
                  <a:lnTo>
                    <a:pt x="2748737" y="487210"/>
                  </a:lnTo>
                  <a:lnTo>
                    <a:pt x="2992831" y="321411"/>
                  </a:lnTo>
                  <a:lnTo>
                    <a:pt x="3158629" y="565492"/>
                  </a:lnTo>
                  <a:lnTo>
                    <a:pt x="3158629" y="507149"/>
                  </a:lnTo>
                  <a:lnTo>
                    <a:pt x="3019945" y="302983"/>
                  </a:lnTo>
                  <a:lnTo>
                    <a:pt x="3264052" y="137172"/>
                  </a:lnTo>
                  <a:lnTo>
                    <a:pt x="3429851" y="381266"/>
                  </a:lnTo>
                  <a:lnTo>
                    <a:pt x="3429851" y="322922"/>
                  </a:lnTo>
                  <a:lnTo>
                    <a:pt x="3291179" y="118757"/>
                  </a:lnTo>
                  <a:lnTo>
                    <a:pt x="3465995" y="0"/>
                  </a:lnTo>
                  <a:lnTo>
                    <a:pt x="3407638" y="0"/>
                  </a:lnTo>
                  <a:lnTo>
                    <a:pt x="3272752" y="91630"/>
                  </a:lnTo>
                  <a:lnTo>
                    <a:pt x="3210522" y="0"/>
                  </a:lnTo>
                  <a:lnTo>
                    <a:pt x="3170885" y="0"/>
                  </a:lnTo>
                  <a:lnTo>
                    <a:pt x="3245624" y="110045"/>
                  </a:lnTo>
                  <a:lnTo>
                    <a:pt x="3001530" y="275856"/>
                  </a:lnTo>
                  <a:lnTo>
                    <a:pt x="2974403" y="235927"/>
                  </a:lnTo>
                  <a:lnTo>
                    <a:pt x="2974403" y="294284"/>
                  </a:lnTo>
                  <a:lnTo>
                    <a:pt x="2730309" y="460095"/>
                  </a:lnTo>
                  <a:lnTo>
                    <a:pt x="2703182" y="420166"/>
                  </a:lnTo>
                  <a:lnTo>
                    <a:pt x="2703182" y="478510"/>
                  </a:lnTo>
                  <a:lnTo>
                    <a:pt x="2459088" y="644321"/>
                  </a:lnTo>
                  <a:lnTo>
                    <a:pt x="2431961" y="604393"/>
                  </a:lnTo>
                  <a:lnTo>
                    <a:pt x="2431961" y="662736"/>
                  </a:lnTo>
                  <a:lnTo>
                    <a:pt x="2187867" y="828548"/>
                  </a:lnTo>
                  <a:lnTo>
                    <a:pt x="2160752" y="788631"/>
                  </a:lnTo>
                  <a:lnTo>
                    <a:pt x="2160752" y="846963"/>
                  </a:lnTo>
                  <a:lnTo>
                    <a:pt x="1916658" y="1012774"/>
                  </a:lnTo>
                  <a:lnTo>
                    <a:pt x="1889531" y="972845"/>
                  </a:lnTo>
                  <a:lnTo>
                    <a:pt x="1889531" y="1031201"/>
                  </a:lnTo>
                  <a:lnTo>
                    <a:pt x="1645437" y="1197013"/>
                  </a:lnTo>
                  <a:lnTo>
                    <a:pt x="1618310" y="1157084"/>
                  </a:lnTo>
                  <a:lnTo>
                    <a:pt x="1618310" y="1215428"/>
                  </a:lnTo>
                  <a:lnTo>
                    <a:pt x="1374216" y="1381239"/>
                  </a:lnTo>
                  <a:lnTo>
                    <a:pt x="1347089" y="1341310"/>
                  </a:lnTo>
                  <a:lnTo>
                    <a:pt x="1347089" y="1399654"/>
                  </a:lnTo>
                  <a:lnTo>
                    <a:pt x="1102995" y="1565465"/>
                  </a:lnTo>
                  <a:lnTo>
                    <a:pt x="937196" y="1321371"/>
                  </a:lnTo>
                  <a:lnTo>
                    <a:pt x="1181290" y="1155573"/>
                  </a:lnTo>
                  <a:lnTo>
                    <a:pt x="1347089" y="1399654"/>
                  </a:lnTo>
                  <a:lnTo>
                    <a:pt x="1347089" y="1341310"/>
                  </a:lnTo>
                  <a:lnTo>
                    <a:pt x="1208417" y="1137145"/>
                  </a:lnTo>
                  <a:lnTo>
                    <a:pt x="1452511" y="971346"/>
                  </a:lnTo>
                  <a:lnTo>
                    <a:pt x="1618310" y="1215428"/>
                  </a:lnTo>
                  <a:lnTo>
                    <a:pt x="1618310" y="1157084"/>
                  </a:lnTo>
                  <a:lnTo>
                    <a:pt x="1479626" y="952919"/>
                  </a:lnTo>
                  <a:lnTo>
                    <a:pt x="1723732" y="787107"/>
                  </a:lnTo>
                  <a:lnTo>
                    <a:pt x="1889531" y="1031201"/>
                  </a:lnTo>
                  <a:lnTo>
                    <a:pt x="1889531" y="972845"/>
                  </a:lnTo>
                  <a:lnTo>
                    <a:pt x="1750860" y="768692"/>
                  </a:lnTo>
                  <a:lnTo>
                    <a:pt x="1994954" y="602881"/>
                  </a:lnTo>
                  <a:lnTo>
                    <a:pt x="2160752" y="846963"/>
                  </a:lnTo>
                  <a:lnTo>
                    <a:pt x="2160752" y="788631"/>
                  </a:lnTo>
                  <a:lnTo>
                    <a:pt x="2022068" y="584454"/>
                  </a:lnTo>
                  <a:lnTo>
                    <a:pt x="2266162" y="418655"/>
                  </a:lnTo>
                  <a:lnTo>
                    <a:pt x="2431961" y="662736"/>
                  </a:lnTo>
                  <a:lnTo>
                    <a:pt x="2431961" y="604393"/>
                  </a:lnTo>
                  <a:lnTo>
                    <a:pt x="2293289" y="400227"/>
                  </a:lnTo>
                  <a:lnTo>
                    <a:pt x="2537383" y="234416"/>
                  </a:lnTo>
                  <a:lnTo>
                    <a:pt x="2703182" y="478510"/>
                  </a:lnTo>
                  <a:lnTo>
                    <a:pt x="2703182" y="420166"/>
                  </a:lnTo>
                  <a:lnTo>
                    <a:pt x="2564511" y="215988"/>
                  </a:lnTo>
                  <a:lnTo>
                    <a:pt x="2808592" y="50190"/>
                  </a:lnTo>
                  <a:lnTo>
                    <a:pt x="2974403" y="294284"/>
                  </a:lnTo>
                  <a:lnTo>
                    <a:pt x="2974403" y="235927"/>
                  </a:lnTo>
                  <a:lnTo>
                    <a:pt x="2835719" y="31762"/>
                  </a:lnTo>
                  <a:lnTo>
                    <a:pt x="2882481" y="0"/>
                  </a:lnTo>
                  <a:lnTo>
                    <a:pt x="2824124" y="0"/>
                  </a:lnTo>
                  <a:lnTo>
                    <a:pt x="2817291" y="4635"/>
                  </a:lnTo>
                  <a:lnTo>
                    <a:pt x="2814155" y="0"/>
                  </a:lnTo>
                  <a:lnTo>
                    <a:pt x="2774518" y="0"/>
                  </a:lnTo>
                  <a:lnTo>
                    <a:pt x="2790177" y="23063"/>
                  </a:lnTo>
                  <a:lnTo>
                    <a:pt x="2546083" y="188874"/>
                  </a:lnTo>
                  <a:lnTo>
                    <a:pt x="2417800" y="0"/>
                  </a:lnTo>
                  <a:lnTo>
                    <a:pt x="2378164" y="0"/>
                  </a:lnTo>
                  <a:lnTo>
                    <a:pt x="2518956" y="207289"/>
                  </a:lnTo>
                  <a:lnTo>
                    <a:pt x="2274862" y="373100"/>
                  </a:lnTo>
                  <a:lnTo>
                    <a:pt x="2247735" y="333171"/>
                  </a:lnTo>
                  <a:lnTo>
                    <a:pt x="2247735" y="391528"/>
                  </a:lnTo>
                  <a:lnTo>
                    <a:pt x="2003640" y="557339"/>
                  </a:lnTo>
                  <a:lnTo>
                    <a:pt x="1976526" y="517423"/>
                  </a:lnTo>
                  <a:lnTo>
                    <a:pt x="1976526" y="575754"/>
                  </a:lnTo>
                  <a:lnTo>
                    <a:pt x="1732432" y="741565"/>
                  </a:lnTo>
                  <a:lnTo>
                    <a:pt x="1705305" y="701636"/>
                  </a:lnTo>
                  <a:lnTo>
                    <a:pt x="1705305" y="759993"/>
                  </a:lnTo>
                  <a:lnTo>
                    <a:pt x="1461211" y="925804"/>
                  </a:lnTo>
                  <a:lnTo>
                    <a:pt x="1434084" y="885875"/>
                  </a:lnTo>
                  <a:lnTo>
                    <a:pt x="1434084" y="944219"/>
                  </a:lnTo>
                  <a:lnTo>
                    <a:pt x="1189990" y="1110030"/>
                  </a:lnTo>
                  <a:lnTo>
                    <a:pt x="1162875" y="1070114"/>
                  </a:lnTo>
                  <a:lnTo>
                    <a:pt x="1162875" y="1128445"/>
                  </a:lnTo>
                  <a:lnTo>
                    <a:pt x="918768" y="1294257"/>
                  </a:lnTo>
                  <a:lnTo>
                    <a:pt x="752957" y="1050150"/>
                  </a:lnTo>
                  <a:lnTo>
                    <a:pt x="997064" y="884351"/>
                  </a:lnTo>
                  <a:lnTo>
                    <a:pt x="1162875" y="1128445"/>
                  </a:lnTo>
                  <a:lnTo>
                    <a:pt x="1162875" y="1070114"/>
                  </a:lnTo>
                  <a:lnTo>
                    <a:pt x="1024178" y="865924"/>
                  </a:lnTo>
                  <a:lnTo>
                    <a:pt x="1268272" y="700125"/>
                  </a:lnTo>
                  <a:lnTo>
                    <a:pt x="1434084" y="944219"/>
                  </a:lnTo>
                  <a:lnTo>
                    <a:pt x="1434084" y="885875"/>
                  </a:lnTo>
                  <a:lnTo>
                    <a:pt x="1295400" y="681697"/>
                  </a:lnTo>
                  <a:lnTo>
                    <a:pt x="1539506" y="515886"/>
                  </a:lnTo>
                  <a:lnTo>
                    <a:pt x="1705305" y="759993"/>
                  </a:lnTo>
                  <a:lnTo>
                    <a:pt x="1705305" y="701636"/>
                  </a:lnTo>
                  <a:lnTo>
                    <a:pt x="1566621" y="497459"/>
                  </a:lnTo>
                  <a:lnTo>
                    <a:pt x="1810715" y="331660"/>
                  </a:lnTo>
                  <a:lnTo>
                    <a:pt x="1976526" y="575754"/>
                  </a:lnTo>
                  <a:lnTo>
                    <a:pt x="1976526" y="517423"/>
                  </a:lnTo>
                  <a:lnTo>
                    <a:pt x="1837842" y="313232"/>
                  </a:lnTo>
                  <a:lnTo>
                    <a:pt x="2081923" y="147434"/>
                  </a:lnTo>
                  <a:lnTo>
                    <a:pt x="2247735" y="391528"/>
                  </a:lnTo>
                  <a:lnTo>
                    <a:pt x="2247735" y="333171"/>
                  </a:lnTo>
                  <a:lnTo>
                    <a:pt x="2109051" y="129006"/>
                  </a:lnTo>
                  <a:lnTo>
                    <a:pt x="2298966" y="0"/>
                  </a:lnTo>
                  <a:lnTo>
                    <a:pt x="2240623" y="0"/>
                  </a:lnTo>
                  <a:lnTo>
                    <a:pt x="2090635" y="101892"/>
                  </a:lnTo>
                  <a:lnTo>
                    <a:pt x="2021433" y="0"/>
                  </a:lnTo>
                  <a:lnTo>
                    <a:pt x="1981796" y="0"/>
                  </a:lnTo>
                  <a:lnTo>
                    <a:pt x="2063508" y="120307"/>
                  </a:lnTo>
                  <a:lnTo>
                    <a:pt x="1819414" y="286118"/>
                  </a:lnTo>
                  <a:lnTo>
                    <a:pt x="1792287" y="246189"/>
                  </a:lnTo>
                  <a:lnTo>
                    <a:pt x="1792287" y="304533"/>
                  </a:lnTo>
                  <a:lnTo>
                    <a:pt x="1548193" y="470344"/>
                  </a:lnTo>
                  <a:lnTo>
                    <a:pt x="1521079" y="430428"/>
                  </a:lnTo>
                  <a:lnTo>
                    <a:pt x="1521079" y="488759"/>
                  </a:lnTo>
                  <a:lnTo>
                    <a:pt x="1276972" y="654570"/>
                  </a:lnTo>
                  <a:lnTo>
                    <a:pt x="1249857" y="614654"/>
                  </a:lnTo>
                  <a:lnTo>
                    <a:pt x="1249857" y="672998"/>
                  </a:lnTo>
                  <a:lnTo>
                    <a:pt x="1005763" y="838809"/>
                  </a:lnTo>
                  <a:lnTo>
                    <a:pt x="978636" y="798880"/>
                  </a:lnTo>
                  <a:lnTo>
                    <a:pt x="978636" y="857224"/>
                  </a:lnTo>
                  <a:lnTo>
                    <a:pt x="734542" y="1023035"/>
                  </a:lnTo>
                  <a:lnTo>
                    <a:pt x="568731" y="778941"/>
                  </a:lnTo>
                  <a:lnTo>
                    <a:pt x="812838" y="613130"/>
                  </a:lnTo>
                  <a:lnTo>
                    <a:pt x="978636" y="857224"/>
                  </a:lnTo>
                  <a:lnTo>
                    <a:pt x="978636" y="798880"/>
                  </a:lnTo>
                  <a:lnTo>
                    <a:pt x="839952" y="594702"/>
                  </a:lnTo>
                  <a:lnTo>
                    <a:pt x="1084046" y="428904"/>
                  </a:lnTo>
                  <a:lnTo>
                    <a:pt x="1249857" y="672998"/>
                  </a:lnTo>
                  <a:lnTo>
                    <a:pt x="1249857" y="614654"/>
                  </a:lnTo>
                  <a:lnTo>
                    <a:pt x="1111173" y="410476"/>
                  </a:lnTo>
                  <a:lnTo>
                    <a:pt x="1355267" y="244665"/>
                  </a:lnTo>
                  <a:lnTo>
                    <a:pt x="1521079" y="488759"/>
                  </a:lnTo>
                  <a:lnTo>
                    <a:pt x="1521079" y="430428"/>
                  </a:lnTo>
                  <a:lnTo>
                    <a:pt x="1382395" y="226250"/>
                  </a:lnTo>
                  <a:lnTo>
                    <a:pt x="1626489" y="60439"/>
                  </a:lnTo>
                  <a:lnTo>
                    <a:pt x="1792287" y="304533"/>
                  </a:lnTo>
                  <a:lnTo>
                    <a:pt x="1792287" y="246189"/>
                  </a:lnTo>
                  <a:lnTo>
                    <a:pt x="1653603" y="42011"/>
                  </a:lnTo>
                  <a:lnTo>
                    <a:pt x="1715452" y="0"/>
                  </a:lnTo>
                  <a:lnTo>
                    <a:pt x="1657108" y="0"/>
                  </a:lnTo>
                  <a:lnTo>
                    <a:pt x="1635188" y="14897"/>
                  </a:lnTo>
                  <a:lnTo>
                    <a:pt x="1625079" y="0"/>
                  </a:lnTo>
                  <a:lnTo>
                    <a:pt x="1585442" y="0"/>
                  </a:lnTo>
                  <a:lnTo>
                    <a:pt x="1608061" y="33312"/>
                  </a:lnTo>
                  <a:lnTo>
                    <a:pt x="1363967" y="199123"/>
                  </a:lnTo>
                  <a:lnTo>
                    <a:pt x="1228725" y="0"/>
                  </a:lnTo>
                  <a:lnTo>
                    <a:pt x="1189088" y="0"/>
                  </a:lnTo>
                  <a:lnTo>
                    <a:pt x="1336840" y="217538"/>
                  </a:lnTo>
                  <a:lnTo>
                    <a:pt x="1092746" y="383349"/>
                  </a:lnTo>
                  <a:lnTo>
                    <a:pt x="1065618" y="343420"/>
                  </a:lnTo>
                  <a:lnTo>
                    <a:pt x="1065618" y="401777"/>
                  </a:lnTo>
                  <a:lnTo>
                    <a:pt x="821537" y="567575"/>
                  </a:lnTo>
                  <a:lnTo>
                    <a:pt x="794410" y="527646"/>
                  </a:lnTo>
                  <a:lnTo>
                    <a:pt x="794410" y="586003"/>
                  </a:lnTo>
                  <a:lnTo>
                    <a:pt x="550303" y="751814"/>
                  </a:lnTo>
                  <a:lnTo>
                    <a:pt x="384505" y="507720"/>
                  </a:lnTo>
                  <a:lnTo>
                    <a:pt x="628599" y="341909"/>
                  </a:lnTo>
                  <a:lnTo>
                    <a:pt x="794410" y="586003"/>
                  </a:lnTo>
                  <a:lnTo>
                    <a:pt x="794410" y="527646"/>
                  </a:lnTo>
                  <a:lnTo>
                    <a:pt x="655726" y="323481"/>
                  </a:lnTo>
                  <a:lnTo>
                    <a:pt x="899820" y="157683"/>
                  </a:lnTo>
                  <a:lnTo>
                    <a:pt x="1065618" y="401777"/>
                  </a:lnTo>
                  <a:lnTo>
                    <a:pt x="1065618" y="343420"/>
                  </a:lnTo>
                  <a:lnTo>
                    <a:pt x="926934" y="139255"/>
                  </a:lnTo>
                  <a:lnTo>
                    <a:pt x="1131938" y="0"/>
                  </a:lnTo>
                  <a:lnTo>
                    <a:pt x="1073594" y="0"/>
                  </a:lnTo>
                  <a:lnTo>
                    <a:pt x="908519" y="112141"/>
                  </a:lnTo>
                  <a:lnTo>
                    <a:pt x="832358" y="0"/>
                  </a:lnTo>
                  <a:lnTo>
                    <a:pt x="792721" y="0"/>
                  </a:lnTo>
                  <a:lnTo>
                    <a:pt x="881392" y="130556"/>
                  </a:lnTo>
                  <a:lnTo>
                    <a:pt x="637298" y="296367"/>
                  </a:lnTo>
                  <a:lnTo>
                    <a:pt x="610184" y="256451"/>
                  </a:lnTo>
                  <a:lnTo>
                    <a:pt x="610184" y="314782"/>
                  </a:lnTo>
                  <a:lnTo>
                    <a:pt x="366077" y="480593"/>
                  </a:lnTo>
                  <a:lnTo>
                    <a:pt x="200266" y="236499"/>
                  </a:lnTo>
                  <a:lnTo>
                    <a:pt x="444373" y="70688"/>
                  </a:lnTo>
                  <a:lnTo>
                    <a:pt x="610184" y="314782"/>
                  </a:lnTo>
                  <a:lnTo>
                    <a:pt x="610184" y="256451"/>
                  </a:lnTo>
                  <a:lnTo>
                    <a:pt x="471500" y="52260"/>
                  </a:lnTo>
                  <a:lnTo>
                    <a:pt x="548436" y="0"/>
                  </a:lnTo>
                  <a:lnTo>
                    <a:pt x="490080" y="0"/>
                  </a:lnTo>
                  <a:lnTo>
                    <a:pt x="453072" y="25146"/>
                  </a:lnTo>
                  <a:lnTo>
                    <a:pt x="436003" y="0"/>
                  </a:lnTo>
                  <a:lnTo>
                    <a:pt x="396367" y="0"/>
                  </a:lnTo>
                  <a:lnTo>
                    <a:pt x="425945" y="43561"/>
                  </a:lnTo>
                  <a:lnTo>
                    <a:pt x="181851" y="209372"/>
                  </a:lnTo>
                  <a:lnTo>
                    <a:pt x="39636" y="0"/>
                  </a:lnTo>
                  <a:lnTo>
                    <a:pt x="0" y="0"/>
                  </a:lnTo>
                  <a:lnTo>
                    <a:pt x="2383917" y="3509543"/>
                  </a:lnTo>
                  <a:lnTo>
                    <a:pt x="5683707" y="1268107"/>
                  </a:lnTo>
                  <a:lnTo>
                    <a:pt x="5683707" y="1228471"/>
                  </a:lnTo>
                  <a:lnTo>
                    <a:pt x="5647233" y="1253248"/>
                  </a:lnTo>
                  <a:lnTo>
                    <a:pt x="5620105" y="1213319"/>
                  </a:lnTo>
                  <a:lnTo>
                    <a:pt x="5620105" y="1271676"/>
                  </a:lnTo>
                  <a:lnTo>
                    <a:pt x="5376011" y="1437474"/>
                  </a:lnTo>
                  <a:lnTo>
                    <a:pt x="5348884" y="1397546"/>
                  </a:lnTo>
                  <a:lnTo>
                    <a:pt x="5348884" y="1455902"/>
                  </a:lnTo>
                  <a:lnTo>
                    <a:pt x="5104790" y="1621713"/>
                  </a:lnTo>
                  <a:lnTo>
                    <a:pt x="5077676" y="1581797"/>
                  </a:lnTo>
                  <a:lnTo>
                    <a:pt x="5077676" y="1640128"/>
                  </a:lnTo>
                  <a:lnTo>
                    <a:pt x="4833569" y="1805940"/>
                  </a:lnTo>
                  <a:lnTo>
                    <a:pt x="4806454" y="1766023"/>
                  </a:lnTo>
                  <a:lnTo>
                    <a:pt x="4806454" y="1824367"/>
                  </a:lnTo>
                  <a:lnTo>
                    <a:pt x="4562348" y="1990178"/>
                  </a:lnTo>
                  <a:lnTo>
                    <a:pt x="4535233" y="1950262"/>
                  </a:lnTo>
                  <a:lnTo>
                    <a:pt x="4535233" y="2008593"/>
                  </a:lnTo>
                  <a:lnTo>
                    <a:pt x="4291139" y="2174405"/>
                  </a:lnTo>
                  <a:lnTo>
                    <a:pt x="4264012" y="2134476"/>
                  </a:lnTo>
                  <a:lnTo>
                    <a:pt x="4264012" y="2192820"/>
                  </a:lnTo>
                  <a:lnTo>
                    <a:pt x="4019918" y="2358631"/>
                  </a:lnTo>
                  <a:lnTo>
                    <a:pt x="3992791" y="2318702"/>
                  </a:lnTo>
                  <a:lnTo>
                    <a:pt x="3992791" y="2377059"/>
                  </a:lnTo>
                  <a:lnTo>
                    <a:pt x="3748697" y="2542857"/>
                  </a:lnTo>
                  <a:lnTo>
                    <a:pt x="3721570" y="2502928"/>
                  </a:lnTo>
                  <a:lnTo>
                    <a:pt x="3721570" y="2561285"/>
                  </a:lnTo>
                  <a:lnTo>
                    <a:pt x="3477476" y="2727096"/>
                  </a:lnTo>
                  <a:lnTo>
                    <a:pt x="3450361" y="2687180"/>
                  </a:lnTo>
                  <a:lnTo>
                    <a:pt x="3450361" y="2745511"/>
                  </a:lnTo>
                  <a:lnTo>
                    <a:pt x="3206254" y="2911322"/>
                  </a:lnTo>
                  <a:lnTo>
                    <a:pt x="3179140" y="2871406"/>
                  </a:lnTo>
                  <a:lnTo>
                    <a:pt x="3179140" y="2929737"/>
                  </a:lnTo>
                  <a:lnTo>
                    <a:pt x="2935046" y="3095548"/>
                  </a:lnTo>
                  <a:lnTo>
                    <a:pt x="2907919" y="3055620"/>
                  </a:lnTo>
                  <a:lnTo>
                    <a:pt x="2907919" y="3113976"/>
                  </a:lnTo>
                  <a:lnTo>
                    <a:pt x="2663825" y="3279775"/>
                  </a:lnTo>
                  <a:lnTo>
                    <a:pt x="2636697" y="3239846"/>
                  </a:lnTo>
                  <a:lnTo>
                    <a:pt x="2636697" y="3298202"/>
                  </a:lnTo>
                  <a:lnTo>
                    <a:pt x="2392616" y="3464001"/>
                  </a:lnTo>
                  <a:lnTo>
                    <a:pt x="2226805" y="3219907"/>
                  </a:lnTo>
                  <a:lnTo>
                    <a:pt x="2470899" y="3054096"/>
                  </a:lnTo>
                  <a:lnTo>
                    <a:pt x="2636697" y="3298202"/>
                  </a:lnTo>
                  <a:lnTo>
                    <a:pt x="2636697" y="3239846"/>
                  </a:lnTo>
                  <a:lnTo>
                    <a:pt x="2498026" y="3035668"/>
                  </a:lnTo>
                  <a:lnTo>
                    <a:pt x="2742107" y="2869869"/>
                  </a:lnTo>
                  <a:lnTo>
                    <a:pt x="2907919" y="3113976"/>
                  </a:lnTo>
                  <a:lnTo>
                    <a:pt x="2907919" y="3055620"/>
                  </a:lnTo>
                  <a:lnTo>
                    <a:pt x="2769235" y="2851442"/>
                  </a:lnTo>
                  <a:lnTo>
                    <a:pt x="3013329" y="2685643"/>
                  </a:lnTo>
                  <a:lnTo>
                    <a:pt x="3179140" y="2929737"/>
                  </a:lnTo>
                  <a:lnTo>
                    <a:pt x="3179140" y="2871406"/>
                  </a:lnTo>
                  <a:lnTo>
                    <a:pt x="3040443" y="2667216"/>
                  </a:lnTo>
                  <a:lnTo>
                    <a:pt x="3284550" y="2501404"/>
                  </a:lnTo>
                  <a:lnTo>
                    <a:pt x="3450361" y="2745511"/>
                  </a:lnTo>
                  <a:lnTo>
                    <a:pt x="3450361" y="2687180"/>
                  </a:lnTo>
                  <a:lnTo>
                    <a:pt x="3311664" y="2482989"/>
                  </a:lnTo>
                  <a:lnTo>
                    <a:pt x="3555758" y="2317178"/>
                  </a:lnTo>
                  <a:lnTo>
                    <a:pt x="3721570" y="2561285"/>
                  </a:lnTo>
                  <a:lnTo>
                    <a:pt x="3721570" y="2502928"/>
                  </a:lnTo>
                  <a:lnTo>
                    <a:pt x="3582886" y="2298750"/>
                  </a:lnTo>
                  <a:lnTo>
                    <a:pt x="3826980" y="2132952"/>
                  </a:lnTo>
                  <a:lnTo>
                    <a:pt x="3992791" y="2377059"/>
                  </a:lnTo>
                  <a:lnTo>
                    <a:pt x="3992791" y="2318702"/>
                  </a:lnTo>
                  <a:lnTo>
                    <a:pt x="3854107" y="2114524"/>
                  </a:lnTo>
                  <a:lnTo>
                    <a:pt x="4098201" y="1948713"/>
                  </a:lnTo>
                  <a:lnTo>
                    <a:pt x="4264012" y="2192820"/>
                  </a:lnTo>
                  <a:lnTo>
                    <a:pt x="4264012" y="2134476"/>
                  </a:lnTo>
                  <a:lnTo>
                    <a:pt x="4125328" y="1930298"/>
                  </a:lnTo>
                  <a:lnTo>
                    <a:pt x="4369422" y="1764487"/>
                  </a:lnTo>
                  <a:lnTo>
                    <a:pt x="4535233" y="2008593"/>
                  </a:lnTo>
                  <a:lnTo>
                    <a:pt x="4535233" y="1950262"/>
                  </a:lnTo>
                  <a:lnTo>
                    <a:pt x="4396537" y="1746072"/>
                  </a:lnTo>
                  <a:lnTo>
                    <a:pt x="4640643" y="1580261"/>
                  </a:lnTo>
                  <a:lnTo>
                    <a:pt x="4806454" y="1824367"/>
                  </a:lnTo>
                  <a:lnTo>
                    <a:pt x="4806454" y="1766023"/>
                  </a:lnTo>
                  <a:lnTo>
                    <a:pt x="4667770" y="1561846"/>
                  </a:lnTo>
                  <a:lnTo>
                    <a:pt x="4911864" y="1396034"/>
                  </a:lnTo>
                  <a:lnTo>
                    <a:pt x="5077676" y="1640128"/>
                  </a:lnTo>
                  <a:lnTo>
                    <a:pt x="5077676" y="1581797"/>
                  </a:lnTo>
                  <a:lnTo>
                    <a:pt x="4938992" y="1377619"/>
                  </a:lnTo>
                  <a:lnTo>
                    <a:pt x="5183086" y="1211808"/>
                  </a:lnTo>
                  <a:lnTo>
                    <a:pt x="5348884" y="1455902"/>
                  </a:lnTo>
                  <a:lnTo>
                    <a:pt x="5348884" y="1397546"/>
                  </a:lnTo>
                  <a:lnTo>
                    <a:pt x="5210213" y="1193393"/>
                  </a:lnTo>
                  <a:lnTo>
                    <a:pt x="5454307" y="1027582"/>
                  </a:lnTo>
                  <a:lnTo>
                    <a:pt x="5620105" y="1271676"/>
                  </a:lnTo>
                  <a:lnTo>
                    <a:pt x="5620105" y="1213319"/>
                  </a:lnTo>
                  <a:lnTo>
                    <a:pt x="5481434" y="1009154"/>
                  </a:lnTo>
                  <a:lnTo>
                    <a:pt x="5683707" y="871753"/>
                  </a:lnTo>
                  <a:lnTo>
                    <a:pt x="5683707" y="832116"/>
                  </a:lnTo>
                  <a:lnTo>
                    <a:pt x="5463006" y="982027"/>
                  </a:lnTo>
                  <a:lnTo>
                    <a:pt x="5435879" y="942098"/>
                  </a:lnTo>
                  <a:lnTo>
                    <a:pt x="5435879" y="1000455"/>
                  </a:lnTo>
                  <a:lnTo>
                    <a:pt x="5191785" y="1166266"/>
                  </a:lnTo>
                  <a:lnTo>
                    <a:pt x="5164658" y="1126337"/>
                  </a:lnTo>
                  <a:lnTo>
                    <a:pt x="5164658" y="1184681"/>
                  </a:lnTo>
                  <a:lnTo>
                    <a:pt x="4920564" y="1350492"/>
                  </a:lnTo>
                  <a:lnTo>
                    <a:pt x="4893449" y="1310576"/>
                  </a:lnTo>
                  <a:lnTo>
                    <a:pt x="4893449" y="1368907"/>
                  </a:lnTo>
                  <a:lnTo>
                    <a:pt x="4649343" y="1534718"/>
                  </a:lnTo>
                  <a:lnTo>
                    <a:pt x="4622228" y="1494802"/>
                  </a:lnTo>
                  <a:lnTo>
                    <a:pt x="4622228" y="1553146"/>
                  </a:lnTo>
                  <a:lnTo>
                    <a:pt x="4378122" y="1718957"/>
                  </a:lnTo>
                  <a:lnTo>
                    <a:pt x="4351007" y="1679041"/>
                  </a:lnTo>
                  <a:lnTo>
                    <a:pt x="4351007" y="1737372"/>
                  </a:lnTo>
                  <a:lnTo>
                    <a:pt x="4106913" y="1903183"/>
                  </a:lnTo>
                  <a:lnTo>
                    <a:pt x="4079786" y="1863255"/>
                  </a:lnTo>
                  <a:lnTo>
                    <a:pt x="4079786" y="1921598"/>
                  </a:lnTo>
                  <a:lnTo>
                    <a:pt x="3835692" y="2087410"/>
                  </a:lnTo>
                  <a:lnTo>
                    <a:pt x="3808565" y="2047481"/>
                  </a:lnTo>
                  <a:lnTo>
                    <a:pt x="3808565" y="2105837"/>
                  </a:lnTo>
                  <a:lnTo>
                    <a:pt x="3564471" y="2271636"/>
                  </a:lnTo>
                  <a:lnTo>
                    <a:pt x="3537343" y="2231707"/>
                  </a:lnTo>
                  <a:lnTo>
                    <a:pt x="3537343" y="2290064"/>
                  </a:lnTo>
                  <a:lnTo>
                    <a:pt x="3293249" y="2455875"/>
                  </a:lnTo>
                  <a:lnTo>
                    <a:pt x="3266135" y="2415959"/>
                  </a:lnTo>
                  <a:lnTo>
                    <a:pt x="3266135" y="2474290"/>
                  </a:lnTo>
                  <a:lnTo>
                    <a:pt x="3022028" y="2640101"/>
                  </a:lnTo>
                  <a:lnTo>
                    <a:pt x="2994914" y="2600185"/>
                  </a:lnTo>
                  <a:lnTo>
                    <a:pt x="2994914" y="2658529"/>
                  </a:lnTo>
                  <a:lnTo>
                    <a:pt x="2750820" y="2824327"/>
                  </a:lnTo>
                  <a:lnTo>
                    <a:pt x="2723692" y="2784398"/>
                  </a:lnTo>
                  <a:lnTo>
                    <a:pt x="2723692" y="2842755"/>
                  </a:lnTo>
                  <a:lnTo>
                    <a:pt x="2479598" y="3008553"/>
                  </a:lnTo>
                  <a:lnTo>
                    <a:pt x="2452471" y="2968625"/>
                  </a:lnTo>
                  <a:lnTo>
                    <a:pt x="2452471" y="3026981"/>
                  </a:lnTo>
                  <a:lnTo>
                    <a:pt x="2208377" y="3192780"/>
                  </a:lnTo>
                  <a:lnTo>
                    <a:pt x="2042566" y="2948686"/>
                  </a:lnTo>
                  <a:lnTo>
                    <a:pt x="2286660" y="2782887"/>
                  </a:lnTo>
                  <a:lnTo>
                    <a:pt x="2452471" y="3026981"/>
                  </a:lnTo>
                  <a:lnTo>
                    <a:pt x="2452471" y="2968625"/>
                  </a:lnTo>
                  <a:lnTo>
                    <a:pt x="2313787" y="2764459"/>
                  </a:lnTo>
                  <a:lnTo>
                    <a:pt x="2557881" y="2598648"/>
                  </a:lnTo>
                  <a:lnTo>
                    <a:pt x="2723692" y="2842755"/>
                  </a:lnTo>
                  <a:lnTo>
                    <a:pt x="2723692" y="2784398"/>
                  </a:lnTo>
                  <a:lnTo>
                    <a:pt x="2585008" y="2580233"/>
                  </a:lnTo>
                  <a:lnTo>
                    <a:pt x="2829102" y="2414422"/>
                  </a:lnTo>
                  <a:lnTo>
                    <a:pt x="2994914" y="2658529"/>
                  </a:lnTo>
                  <a:lnTo>
                    <a:pt x="2994914" y="2600185"/>
                  </a:lnTo>
                  <a:lnTo>
                    <a:pt x="2856217" y="2395994"/>
                  </a:lnTo>
                  <a:lnTo>
                    <a:pt x="3100324" y="2230183"/>
                  </a:lnTo>
                  <a:lnTo>
                    <a:pt x="3266135" y="2474290"/>
                  </a:lnTo>
                  <a:lnTo>
                    <a:pt x="3266135" y="2415959"/>
                  </a:lnTo>
                  <a:lnTo>
                    <a:pt x="3127438" y="2211768"/>
                  </a:lnTo>
                  <a:lnTo>
                    <a:pt x="3371532" y="2045957"/>
                  </a:lnTo>
                  <a:lnTo>
                    <a:pt x="3537343" y="2290064"/>
                  </a:lnTo>
                  <a:lnTo>
                    <a:pt x="3537343" y="2231707"/>
                  </a:lnTo>
                  <a:lnTo>
                    <a:pt x="3398659" y="2027542"/>
                  </a:lnTo>
                  <a:lnTo>
                    <a:pt x="3642753" y="1861731"/>
                  </a:lnTo>
                  <a:lnTo>
                    <a:pt x="3808565" y="2105837"/>
                  </a:lnTo>
                  <a:lnTo>
                    <a:pt x="3808565" y="2047481"/>
                  </a:lnTo>
                  <a:lnTo>
                    <a:pt x="3669881" y="1843303"/>
                  </a:lnTo>
                  <a:lnTo>
                    <a:pt x="3913975" y="1677504"/>
                  </a:lnTo>
                  <a:lnTo>
                    <a:pt x="4079786" y="1921598"/>
                  </a:lnTo>
                  <a:lnTo>
                    <a:pt x="4079786" y="1863255"/>
                  </a:lnTo>
                  <a:lnTo>
                    <a:pt x="3941102" y="1659077"/>
                  </a:lnTo>
                  <a:lnTo>
                    <a:pt x="4185196" y="1493266"/>
                  </a:lnTo>
                  <a:lnTo>
                    <a:pt x="4351007" y="1737372"/>
                  </a:lnTo>
                  <a:lnTo>
                    <a:pt x="4351007" y="1679041"/>
                  </a:lnTo>
                  <a:lnTo>
                    <a:pt x="4212310" y="1474851"/>
                  </a:lnTo>
                  <a:lnTo>
                    <a:pt x="4456417" y="1309039"/>
                  </a:lnTo>
                  <a:lnTo>
                    <a:pt x="4622228" y="1553146"/>
                  </a:lnTo>
                  <a:lnTo>
                    <a:pt x="4622228" y="1494802"/>
                  </a:lnTo>
                  <a:lnTo>
                    <a:pt x="4483544" y="1290624"/>
                  </a:lnTo>
                  <a:lnTo>
                    <a:pt x="4727638" y="1124813"/>
                  </a:lnTo>
                  <a:lnTo>
                    <a:pt x="4893449" y="1368907"/>
                  </a:lnTo>
                  <a:lnTo>
                    <a:pt x="4893449" y="1310576"/>
                  </a:lnTo>
                  <a:lnTo>
                    <a:pt x="4754765" y="1106398"/>
                  </a:lnTo>
                  <a:lnTo>
                    <a:pt x="4998859" y="940587"/>
                  </a:lnTo>
                  <a:lnTo>
                    <a:pt x="5164658" y="1184681"/>
                  </a:lnTo>
                  <a:lnTo>
                    <a:pt x="5164658" y="1126337"/>
                  </a:lnTo>
                  <a:lnTo>
                    <a:pt x="5025987" y="922172"/>
                  </a:lnTo>
                  <a:lnTo>
                    <a:pt x="5270081" y="756361"/>
                  </a:lnTo>
                  <a:lnTo>
                    <a:pt x="5435879" y="1000455"/>
                  </a:lnTo>
                  <a:lnTo>
                    <a:pt x="5435879" y="942098"/>
                  </a:lnTo>
                  <a:lnTo>
                    <a:pt x="5297195" y="737933"/>
                  </a:lnTo>
                  <a:lnTo>
                    <a:pt x="5541302" y="572122"/>
                  </a:lnTo>
                  <a:lnTo>
                    <a:pt x="5683707" y="781761"/>
                  </a:lnTo>
                  <a:lnTo>
                    <a:pt x="5683707" y="723417"/>
                  </a:lnTo>
                  <a:lnTo>
                    <a:pt x="5568416" y="553707"/>
                  </a:lnTo>
                  <a:lnTo>
                    <a:pt x="5683707" y="475386"/>
                  </a:lnTo>
                  <a:lnTo>
                    <a:pt x="5683707" y="435762"/>
                  </a:lnTo>
                  <a:lnTo>
                    <a:pt x="5550001" y="526592"/>
                  </a:lnTo>
                  <a:lnTo>
                    <a:pt x="5522874" y="486664"/>
                  </a:lnTo>
                  <a:lnTo>
                    <a:pt x="5522874" y="545007"/>
                  </a:lnTo>
                  <a:lnTo>
                    <a:pt x="5278780" y="710819"/>
                  </a:lnTo>
                  <a:lnTo>
                    <a:pt x="5251653" y="670890"/>
                  </a:lnTo>
                  <a:lnTo>
                    <a:pt x="5251653" y="729234"/>
                  </a:lnTo>
                  <a:lnTo>
                    <a:pt x="5007559" y="895045"/>
                  </a:lnTo>
                  <a:lnTo>
                    <a:pt x="4980432" y="855116"/>
                  </a:lnTo>
                  <a:lnTo>
                    <a:pt x="4980432" y="913460"/>
                  </a:lnTo>
                  <a:lnTo>
                    <a:pt x="4736338" y="1079271"/>
                  </a:lnTo>
                  <a:lnTo>
                    <a:pt x="4709211" y="1039342"/>
                  </a:lnTo>
                  <a:lnTo>
                    <a:pt x="4709211" y="1097686"/>
                  </a:lnTo>
                  <a:lnTo>
                    <a:pt x="4465117" y="1263497"/>
                  </a:lnTo>
                  <a:lnTo>
                    <a:pt x="4437989" y="1223568"/>
                  </a:lnTo>
                  <a:lnTo>
                    <a:pt x="4437989" y="1281912"/>
                  </a:lnTo>
                  <a:lnTo>
                    <a:pt x="4193883" y="1447723"/>
                  </a:lnTo>
                  <a:lnTo>
                    <a:pt x="4166768" y="1407807"/>
                  </a:lnTo>
                  <a:lnTo>
                    <a:pt x="4166768" y="1466138"/>
                  </a:lnTo>
                  <a:lnTo>
                    <a:pt x="3922674" y="1631950"/>
                  </a:lnTo>
                  <a:lnTo>
                    <a:pt x="3895547" y="1592021"/>
                  </a:lnTo>
                  <a:lnTo>
                    <a:pt x="3895547" y="1650377"/>
                  </a:lnTo>
                  <a:lnTo>
                    <a:pt x="3651453" y="1816188"/>
                  </a:lnTo>
                  <a:lnTo>
                    <a:pt x="3624326" y="1776260"/>
                  </a:lnTo>
                  <a:lnTo>
                    <a:pt x="3624326" y="1834603"/>
                  </a:lnTo>
                  <a:lnTo>
                    <a:pt x="3380232" y="2000415"/>
                  </a:lnTo>
                  <a:lnTo>
                    <a:pt x="3353104" y="1960486"/>
                  </a:lnTo>
                  <a:lnTo>
                    <a:pt x="3353104" y="2018842"/>
                  </a:lnTo>
                  <a:lnTo>
                    <a:pt x="3109010" y="2184654"/>
                  </a:lnTo>
                  <a:lnTo>
                    <a:pt x="3081896" y="2144738"/>
                  </a:lnTo>
                  <a:lnTo>
                    <a:pt x="3081896" y="2203069"/>
                  </a:lnTo>
                  <a:lnTo>
                    <a:pt x="2837802" y="2368880"/>
                  </a:lnTo>
                  <a:lnTo>
                    <a:pt x="2810675" y="2328951"/>
                  </a:lnTo>
                  <a:lnTo>
                    <a:pt x="2810675" y="2387295"/>
                  </a:lnTo>
                  <a:lnTo>
                    <a:pt x="2566581" y="2553106"/>
                  </a:lnTo>
                  <a:lnTo>
                    <a:pt x="2539454" y="2513177"/>
                  </a:lnTo>
                  <a:lnTo>
                    <a:pt x="2539454" y="2571534"/>
                  </a:lnTo>
                  <a:lnTo>
                    <a:pt x="2295372" y="2737332"/>
                  </a:lnTo>
                  <a:lnTo>
                    <a:pt x="2268245" y="2697403"/>
                  </a:lnTo>
                  <a:lnTo>
                    <a:pt x="2268245" y="2755760"/>
                  </a:lnTo>
                  <a:lnTo>
                    <a:pt x="2024151" y="2921571"/>
                  </a:lnTo>
                  <a:lnTo>
                    <a:pt x="1858340" y="2677464"/>
                  </a:lnTo>
                  <a:lnTo>
                    <a:pt x="2102434" y="2511666"/>
                  </a:lnTo>
                  <a:lnTo>
                    <a:pt x="2268245" y="2755760"/>
                  </a:lnTo>
                  <a:lnTo>
                    <a:pt x="2268245" y="2697403"/>
                  </a:lnTo>
                  <a:lnTo>
                    <a:pt x="2129561" y="2493238"/>
                  </a:lnTo>
                  <a:lnTo>
                    <a:pt x="2373655" y="2327440"/>
                  </a:lnTo>
                  <a:lnTo>
                    <a:pt x="2539454" y="2571534"/>
                  </a:lnTo>
                  <a:lnTo>
                    <a:pt x="2539454" y="2513177"/>
                  </a:lnTo>
                  <a:lnTo>
                    <a:pt x="2400782" y="2309012"/>
                  </a:lnTo>
                  <a:lnTo>
                    <a:pt x="2644876" y="2143201"/>
                  </a:lnTo>
                  <a:lnTo>
                    <a:pt x="2810675" y="2387295"/>
                  </a:lnTo>
                  <a:lnTo>
                    <a:pt x="2810675" y="2328951"/>
                  </a:lnTo>
                  <a:lnTo>
                    <a:pt x="2671991" y="2124786"/>
                  </a:lnTo>
                  <a:lnTo>
                    <a:pt x="2916097" y="1958975"/>
                  </a:lnTo>
                  <a:lnTo>
                    <a:pt x="3081896" y="2203069"/>
                  </a:lnTo>
                  <a:lnTo>
                    <a:pt x="3081896" y="2144738"/>
                  </a:lnTo>
                  <a:lnTo>
                    <a:pt x="2943212" y="1940560"/>
                  </a:lnTo>
                  <a:lnTo>
                    <a:pt x="3187306" y="1774748"/>
                  </a:lnTo>
                  <a:lnTo>
                    <a:pt x="3353104" y="2018842"/>
                  </a:lnTo>
                  <a:lnTo>
                    <a:pt x="3353104" y="1960486"/>
                  </a:lnTo>
                  <a:lnTo>
                    <a:pt x="3214433" y="1756321"/>
                  </a:lnTo>
                  <a:lnTo>
                    <a:pt x="3458527" y="1590522"/>
                  </a:lnTo>
                  <a:lnTo>
                    <a:pt x="3624326" y="1834603"/>
                  </a:lnTo>
                  <a:lnTo>
                    <a:pt x="3624326" y="1776260"/>
                  </a:lnTo>
                  <a:lnTo>
                    <a:pt x="3485654" y="1572094"/>
                  </a:lnTo>
                  <a:lnTo>
                    <a:pt x="3729748" y="1406283"/>
                  </a:lnTo>
                  <a:lnTo>
                    <a:pt x="3895547" y="1650377"/>
                  </a:lnTo>
                  <a:lnTo>
                    <a:pt x="3895547" y="1592021"/>
                  </a:lnTo>
                  <a:lnTo>
                    <a:pt x="3756876" y="1387868"/>
                  </a:lnTo>
                  <a:lnTo>
                    <a:pt x="4000970" y="1222057"/>
                  </a:lnTo>
                  <a:lnTo>
                    <a:pt x="4166768" y="1466138"/>
                  </a:lnTo>
                  <a:lnTo>
                    <a:pt x="4166768" y="1407807"/>
                  </a:lnTo>
                  <a:lnTo>
                    <a:pt x="4028097" y="1203642"/>
                  </a:lnTo>
                  <a:lnTo>
                    <a:pt x="4272191" y="1037831"/>
                  </a:lnTo>
                  <a:lnTo>
                    <a:pt x="4437989" y="1281912"/>
                  </a:lnTo>
                  <a:lnTo>
                    <a:pt x="4437989" y="1223568"/>
                  </a:lnTo>
                  <a:lnTo>
                    <a:pt x="4299305" y="1019403"/>
                  </a:lnTo>
                  <a:lnTo>
                    <a:pt x="4543412" y="853592"/>
                  </a:lnTo>
                  <a:lnTo>
                    <a:pt x="4709211" y="1097686"/>
                  </a:lnTo>
                  <a:lnTo>
                    <a:pt x="4709211" y="1039342"/>
                  </a:lnTo>
                  <a:lnTo>
                    <a:pt x="4570527" y="835177"/>
                  </a:lnTo>
                  <a:lnTo>
                    <a:pt x="4814621" y="669366"/>
                  </a:lnTo>
                  <a:lnTo>
                    <a:pt x="4980432" y="913460"/>
                  </a:lnTo>
                  <a:lnTo>
                    <a:pt x="4980432" y="855116"/>
                  </a:lnTo>
                  <a:lnTo>
                    <a:pt x="4841748" y="650938"/>
                  </a:lnTo>
                  <a:lnTo>
                    <a:pt x="5085842" y="485127"/>
                  </a:lnTo>
                  <a:lnTo>
                    <a:pt x="5251653" y="729234"/>
                  </a:lnTo>
                  <a:lnTo>
                    <a:pt x="5251653" y="670890"/>
                  </a:lnTo>
                  <a:lnTo>
                    <a:pt x="5112969" y="466712"/>
                  </a:lnTo>
                  <a:lnTo>
                    <a:pt x="5357063" y="300901"/>
                  </a:lnTo>
                  <a:lnTo>
                    <a:pt x="5522874" y="545007"/>
                  </a:lnTo>
                  <a:lnTo>
                    <a:pt x="5522874" y="486664"/>
                  </a:lnTo>
                  <a:lnTo>
                    <a:pt x="5384190" y="282486"/>
                  </a:lnTo>
                  <a:lnTo>
                    <a:pt x="5628284" y="116674"/>
                  </a:lnTo>
                  <a:lnTo>
                    <a:pt x="5683707" y="198247"/>
                  </a:lnTo>
                  <a:lnTo>
                    <a:pt x="5683707" y="139903"/>
                  </a:lnTo>
                  <a:lnTo>
                    <a:pt x="5655411" y="98259"/>
                  </a:lnTo>
                  <a:lnTo>
                    <a:pt x="5683707" y="79032"/>
                  </a:lnTo>
                  <a:lnTo>
                    <a:pt x="5683707" y="39395"/>
                  </a:lnTo>
                  <a:close/>
                </a:path>
              </a:pathLst>
            </a:custGeom>
            <a:solidFill>
              <a:srgbClr val="0A1D3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3508" y="11"/>
              <a:ext cx="9624695" cy="9258300"/>
            </a:xfrm>
            <a:custGeom>
              <a:avLst/>
              <a:gdLst/>
              <a:ahLst/>
              <a:cxnLst/>
              <a:rect l="l" t="t" r="r" b="b"/>
              <a:pathLst>
                <a:path w="9624694" h="9258300">
                  <a:moveTo>
                    <a:pt x="9624479" y="2978137"/>
                  </a:moveTo>
                  <a:lnTo>
                    <a:pt x="8737371" y="1998586"/>
                  </a:lnTo>
                  <a:lnTo>
                    <a:pt x="8737371" y="2152548"/>
                  </a:lnTo>
                  <a:lnTo>
                    <a:pt x="8595792" y="2152548"/>
                  </a:lnTo>
                  <a:lnTo>
                    <a:pt x="8595792" y="3141268"/>
                  </a:lnTo>
                  <a:lnTo>
                    <a:pt x="8587702" y="3140608"/>
                  </a:lnTo>
                  <a:lnTo>
                    <a:pt x="8538629" y="3135503"/>
                  </a:lnTo>
                  <a:lnTo>
                    <a:pt x="8489798" y="3129292"/>
                  </a:lnTo>
                  <a:lnTo>
                    <a:pt x="8441233" y="3121964"/>
                  </a:lnTo>
                  <a:lnTo>
                    <a:pt x="8392947" y="3113532"/>
                  </a:lnTo>
                  <a:lnTo>
                    <a:pt x="8344954" y="3104007"/>
                  </a:lnTo>
                  <a:lnTo>
                    <a:pt x="8297278" y="3093389"/>
                  </a:lnTo>
                  <a:lnTo>
                    <a:pt x="8249920" y="3081693"/>
                  </a:lnTo>
                  <a:lnTo>
                    <a:pt x="8202904" y="3068904"/>
                  </a:lnTo>
                  <a:lnTo>
                    <a:pt x="8156245" y="3055061"/>
                  </a:lnTo>
                  <a:lnTo>
                    <a:pt x="8138693" y="3049409"/>
                  </a:lnTo>
                  <a:lnTo>
                    <a:pt x="8138693" y="1496263"/>
                  </a:lnTo>
                  <a:lnTo>
                    <a:pt x="8737371" y="2152548"/>
                  </a:lnTo>
                  <a:lnTo>
                    <a:pt x="8737371" y="1998586"/>
                  </a:lnTo>
                  <a:lnTo>
                    <a:pt x="8138693" y="1337513"/>
                  </a:lnTo>
                  <a:lnTo>
                    <a:pt x="8138693" y="888288"/>
                  </a:lnTo>
                  <a:lnTo>
                    <a:pt x="8057007" y="935431"/>
                  </a:lnTo>
                  <a:lnTo>
                    <a:pt x="8057007" y="6497231"/>
                  </a:lnTo>
                  <a:lnTo>
                    <a:pt x="7259790" y="6037110"/>
                  </a:lnTo>
                  <a:lnTo>
                    <a:pt x="7259790" y="5786488"/>
                  </a:lnTo>
                  <a:lnTo>
                    <a:pt x="7891335" y="6151054"/>
                  </a:lnTo>
                  <a:lnTo>
                    <a:pt x="7891335" y="3101517"/>
                  </a:lnTo>
                  <a:lnTo>
                    <a:pt x="7921549" y="3114408"/>
                  </a:lnTo>
                  <a:lnTo>
                    <a:pt x="7966850" y="3132582"/>
                  </a:lnTo>
                  <a:lnTo>
                    <a:pt x="8012404" y="3149714"/>
                  </a:lnTo>
                  <a:lnTo>
                    <a:pt x="8057007" y="3165398"/>
                  </a:lnTo>
                  <a:lnTo>
                    <a:pt x="8057007" y="3021533"/>
                  </a:lnTo>
                  <a:lnTo>
                    <a:pt x="8018539" y="3007144"/>
                  </a:lnTo>
                  <a:lnTo>
                    <a:pt x="7973454" y="2989059"/>
                  </a:lnTo>
                  <a:lnTo>
                    <a:pt x="7928788" y="2969945"/>
                  </a:lnTo>
                  <a:lnTo>
                    <a:pt x="7891335" y="2952889"/>
                  </a:lnTo>
                  <a:lnTo>
                    <a:pt x="7891335" y="1375918"/>
                  </a:lnTo>
                  <a:lnTo>
                    <a:pt x="7809662" y="1423073"/>
                  </a:lnTo>
                  <a:lnTo>
                    <a:pt x="7809662" y="1517383"/>
                  </a:lnTo>
                  <a:lnTo>
                    <a:pt x="7809662" y="2912643"/>
                  </a:lnTo>
                  <a:lnTo>
                    <a:pt x="7809662" y="3064281"/>
                  </a:lnTo>
                  <a:lnTo>
                    <a:pt x="7809662" y="6009602"/>
                  </a:lnTo>
                  <a:lnTo>
                    <a:pt x="7259790" y="5692178"/>
                  </a:lnTo>
                  <a:lnTo>
                    <a:pt x="7259790" y="4291787"/>
                  </a:lnTo>
                  <a:lnTo>
                    <a:pt x="7107390" y="4291787"/>
                  </a:lnTo>
                  <a:lnTo>
                    <a:pt x="7107390" y="5604205"/>
                  </a:lnTo>
                  <a:lnTo>
                    <a:pt x="7107390" y="5698515"/>
                  </a:lnTo>
                  <a:lnTo>
                    <a:pt x="7107390" y="5949150"/>
                  </a:lnTo>
                  <a:lnTo>
                    <a:pt x="3320491" y="3763492"/>
                  </a:lnTo>
                  <a:lnTo>
                    <a:pt x="6673697" y="1828139"/>
                  </a:lnTo>
                  <a:lnTo>
                    <a:pt x="6680517" y="1846249"/>
                  </a:lnTo>
                  <a:lnTo>
                    <a:pt x="6698691" y="1891550"/>
                  </a:lnTo>
                  <a:lnTo>
                    <a:pt x="6717855" y="1936432"/>
                  </a:lnTo>
                  <a:lnTo>
                    <a:pt x="6737998" y="1980895"/>
                  </a:lnTo>
                  <a:lnTo>
                    <a:pt x="6759130" y="2024913"/>
                  </a:lnTo>
                  <a:lnTo>
                    <a:pt x="6760934" y="2028482"/>
                  </a:lnTo>
                  <a:lnTo>
                    <a:pt x="3918737" y="3669182"/>
                  </a:lnTo>
                  <a:lnTo>
                    <a:pt x="3755364" y="3763492"/>
                  </a:lnTo>
                  <a:lnTo>
                    <a:pt x="7107390" y="5698515"/>
                  </a:lnTo>
                  <a:lnTo>
                    <a:pt x="7107390" y="5604205"/>
                  </a:lnTo>
                  <a:lnTo>
                    <a:pt x="3918737" y="3763492"/>
                  </a:lnTo>
                  <a:lnTo>
                    <a:pt x="6798627" y="2101024"/>
                  </a:lnTo>
                  <a:lnTo>
                    <a:pt x="6828307" y="2154224"/>
                  </a:lnTo>
                  <a:lnTo>
                    <a:pt x="6853288" y="2196363"/>
                  </a:lnTo>
                  <a:lnTo>
                    <a:pt x="6879222" y="2237994"/>
                  </a:lnTo>
                  <a:lnTo>
                    <a:pt x="6906095" y="2279116"/>
                  </a:lnTo>
                  <a:lnTo>
                    <a:pt x="6933908" y="2319693"/>
                  </a:lnTo>
                  <a:lnTo>
                    <a:pt x="6962661" y="2359723"/>
                  </a:lnTo>
                  <a:lnTo>
                    <a:pt x="6992328" y="2399207"/>
                  </a:lnTo>
                  <a:lnTo>
                    <a:pt x="7022935" y="2438108"/>
                  </a:lnTo>
                  <a:lnTo>
                    <a:pt x="7054443" y="2476423"/>
                  </a:lnTo>
                  <a:lnTo>
                    <a:pt x="7086867" y="2514130"/>
                  </a:lnTo>
                  <a:lnTo>
                    <a:pt x="7120204" y="2551226"/>
                  </a:lnTo>
                  <a:lnTo>
                    <a:pt x="7154443" y="2587701"/>
                  </a:lnTo>
                  <a:lnTo>
                    <a:pt x="7189571" y="2623528"/>
                  </a:lnTo>
                  <a:lnTo>
                    <a:pt x="7225398" y="2658656"/>
                  </a:lnTo>
                  <a:lnTo>
                    <a:pt x="7261834" y="2692870"/>
                  </a:lnTo>
                  <a:lnTo>
                    <a:pt x="7298969" y="2726220"/>
                  </a:lnTo>
                  <a:lnTo>
                    <a:pt x="7336676" y="2758656"/>
                  </a:lnTo>
                  <a:lnTo>
                    <a:pt x="7374991" y="2790164"/>
                  </a:lnTo>
                  <a:lnTo>
                    <a:pt x="7413892" y="2820759"/>
                  </a:lnTo>
                  <a:lnTo>
                    <a:pt x="7453363" y="2850438"/>
                  </a:lnTo>
                  <a:lnTo>
                    <a:pt x="7493406" y="2879191"/>
                  </a:lnTo>
                  <a:lnTo>
                    <a:pt x="7533983" y="2907004"/>
                  </a:lnTo>
                  <a:lnTo>
                    <a:pt x="7575105" y="2933877"/>
                  </a:lnTo>
                  <a:lnTo>
                    <a:pt x="7616736" y="2959811"/>
                  </a:lnTo>
                  <a:lnTo>
                    <a:pt x="7658875" y="2984779"/>
                  </a:lnTo>
                  <a:lnTo>
                    <a:pt x="7701508" y="3008807"/>
                  </a:lnTo>
                  <a:lnTo>
                    <a:pt x="7744612" y="3031871"/>
                  </a:lnTo>
                  <a:lnTo>
                    <a:pt x="7788186" y="3053969"/>
                  </a:lnTo>
                  <a:lnTo>
                    <a:pt x="7809662" y="3064281"/>
                  </a:lnTo>
                  <a:lnTo>
                    <a:pt x="7809662" y="2912643"/>
                  </a:lnTo>
                  <a:lnTo>
                    <a:pt x="7797559" y="2906433"/>
                  </a:lnTo>
                  <a:lnTo>
                    <a:pt x="7754772" y="2883217"/>
                  </a:lnTo>
                  <a:lnTo>
                    <a:pt x="7712494" y="2858998"/>
                  </a:lnTo>
                  <a:lnTo>
                    <a:pt x="7670736" y="2833776"/>
                  </a:lnTo>
                  <a:lnTo>
                    <a:pt x="7629525" y="2807563"/>
                  </a:lnTo>
                  <a:lnTo>
                    <a:pt x="7588859" y="2780360"/>
                  </a:lnTo>
                  <a:lnTo>
                    <a:pt x="7548766" y="2752166"/>
                  </a:lnTo>
                  <a:lnTo>
                    <a:pt x="7509243" y="2723007"/>
                  </a:lnTo>
                  <a:lnTo>
                    <a:pt x="7470368" y="2692895"/>
                  </a:lnTo>
                  <a:lnTo>
                    <a:pt x="7432027" y="2661767"/>
                  </a:lnTo>
                  <a:lnTo>
                    <a:pt x="7394346" y="2629712"/>
                  </a:lnTo>
                  <a:lnTo>
                    <a:pt x="7357313" y="2596692"/>
                  </a:lnTo>
                  <a:lnTo>
                    <a:pt x="7320940" y="2562745"/>
                  </a:lnTo>
                  <a:lnTo>
                    <a:pt x="7285241" y="2527858"/>
                  </a:lnTo>
                  <a:lnTo>
                    <a:pt x="7250354" y="2492146"/>
                  </a:lnTo>
                  <a:lnTo>
                    <a:pt x="7216394" y="2455773"/>
                  </a:lnTo>
                  <a:lnTo>
                    <a:pt x="7183387" y="2418740"/>
                  </a:lnTo>
                  <a:lnTo>
                    <a:pt x="7151332" y="2381072"/>
                  </a:lnTo>
                  <a:lnTo>
                    <a:pt x="7120229" y="2342769"/>
                  </a:lnTo>
                  <a:lnTo>
                    <a:pt x="7090092" y="2303843"/>
                  </a:lnTo>
                  <a:lnTo>
                    <a:pt x="7060933" y="2264333"/>
                  </a:lnTo>
                  <a:lnTo>
                    <a:pt x="7032739" y="2224240"/>
                  </a:lnTo>
                  <a:lnTo>
                    <a:pt x="7005536" y="2183574"/>
                  </a:lnTo>
                  <a:lnTo>
                    <a:pt x="6979323" y="2142350"/>
                  </a:lnTo>
                  <a:lnTo>
                    <a:pt x="6954101" y="2100605"/>
                  </a:lnTo>
                  <a:lnTo>
                    <a:pt x="6929882" y="2058327"/>
                  </a:lnTo>
                  <a:lnTo>
                    <a:pt x="6916204" y="2033143"/>
                  </a:lnTo>
                  <a:lnTo>
                    <a:pt x="7809662" y="1517383"/>
                  </a:lnTo>
                  <a:lnTo>
                    <a:pt x="7809662" y="1423073"/>
                  </a:lnTo>
                  <a:lnTo>
                    <a:pt x="6878739" y="1960460"/>
                  </a:lnTo>
                  <a:lnTo>
                    <a:pt x="6863296" y="1928520"/>
                  </a:lnTo>
                  <a:lnTo>
                    <a:pt x="6843154" y="1884311"/>
                  </a:lnTo>
                  <a:lnTo>
                    <a:pt x="6824027" y="1839645"/>
                  </a:lnTo>
                  <a:lnTo>
                    <a:pt x="6805955" y="1794560"/>
                  </a:lnTo>
                  <a:lnTo>
                    <a:pt x="6792785" y="1759407"/>
                  </a:lnTo>
                  <a:lnTo>
                    <a:pt x="7831722" y="1159764"/>
                  </a:lnTo>
                  <a:lnTo>
                    <a:pt x="8057007" y="1406715"/>
                  </a:lnTo>
                  <a:lnTo>
                    <a:pt x="8057007" y="1247317"/>
                  </a:lnTo>
                  <a:lnTo>
                    <a:pt x="7927607" y="1104430"/>
                  </a:lnTo>
                  <a:lnTo>
                    <a:pt x="8057007" y="1029741"/>
                  </a:lnTo>
                  <a:lnTo>
                    <a:pt x="8057007" y="935431"/>
                  </a:lnTo>
                  <a:lnTo>
                    <a:pt x="7871511" y="1042492"/>
                  </a:lnTo>
                  <a:lnTo>
                    <a:pt x="6927418" y="0"/>
                  </a:lnTo>
                  <a:lnTo>
                    <a:pt x="6906666" y="38239"/>
                  </a:lnTo>
                  <a:lnTo>
                    <a:pt x="6884467" y="81508"/>
                  </a:lnTo>
                  <a:lnTo>
                    <a:pt x="6871868" y="107543"/>
                  </a:lnTo>
                  <a:lnTo>
                    <a:pt x="7775372" y="1097991"/>
                  </a:lnTo>
                  <a:lnTo>
                    <a:pt x="6765722" y="1680718"/>
                  </a:lnTo>
                  <a:lnTo>
                    <a:pt x="6744182" y="1610194"/>
                  </a:lnTo>
                  <a:lnTo>
                    <a:pt x="6731406" y="1563179"/>
                  </a:lnTo>
                  <a:lnTo>
                    <a:pt x="6719710" y="1515821"/>
                  </a:lnTo>
                  <a:lnTo>
                    <a:pt x="6709092" y="1468145"/>
                  </a:lnTo>
                  <a:lnTo>
                    <a:pt x="6699567" y="1420152"/>
                  </a:lnTo>
                  <a:lnTo>
                    <a:pt x="6691135" y="1371866"/>
                  </a:lnTo>
                  <a:lnTo>
                    <a:pt x="6683807" y="1323301"/>
                  </a:lnTo>
                  <a:lnTo>
                    <a:pt x="6677596" y="1274470"/>
                  </a:lnTo>
                  <a:lnTo>
                    <a:pt x="6672491" y="1225384"/>
                  </a:lnTo>
                  <a:lnTo>
                    <a:pt x="6668516" y="1176083"/>
                  </a:lnTo>
                  <a:lnTo>
                    <a:pt x="6665696" y="1127023"/>
                  </a:lnTo>
                  <a:lnTo>
                    <a:pt x="6663957" y="1077048"/>
                  </a:lnTo>
                  <a:lnTo>
                    <a:pt x="6663372" y="1026883"/>
                  </a:lnTo>
                  <a:lnTo>
                    <a:pt x="6663372" y="1026096"/>
                  </a:lnTo>
                  <a:lnTo>
                    <a:pt x="7105650" y="1026096"/>
                  </a:lnTo>
                  <a:lnTo>
                    <a:pt x="7105650" y="883221"/>
                  </a:lnTo>
                  <a:lnTo>
                    <a:pt x="6668186" y="883221"/>
                  </a:lnTo>
                  <a:lnTo>
                    <a:pt x="6668516" y="877697"/>
                  </a:lnTo>
                  <a:lnTo>
                    <a:pt x="6672491" y="828382"/>
                  </a:lnTo>
                  <a:lnTo>
                    <a:pt x="6677596" y="779310"/>
                  </a:lnTo>
                  <a:lnTo>
                    <a:pt x="6683807" y="730478"/>
                  </a:lnTo>
                  <a:lnTo>
                    <a:pt x="6691135" y="681913"/>
                  </a:lnTo>
                  <a:lnTo>
                    <a:pt x="6699567" y="633628"/>
                  </a:lnTo>
                  <a:lnTo>
                    <a:pt x="6709092" y="585635"/>
                  </a:lnTo>
                  <a:lnTo>
                    <a:pt x="6719710" y="537959"/>
                  </a:lnTo>
                  <a:lnTo>
                    <a:pt x="6731406" y="490601"/>
                  </a:lnTo>
                  <a:lnTo>
                    <a:pt x="6744182" y="443585"/>
                  </a:lnTo>
                  <a:lnTo>
                    <a:pt x="6758038" y="396913"/>
                  </a:lnTo>
                  <a:lnTo>
                    <a:pt x="6772961" y="350634"/>
                  </a:lnTo>
                  <a:lnTo>
                    <a:pt x="6788925" y="304723"/>
                  </a:lnTo>
                  <a:lnTo>
                    <a:pt x="6805955" y="259219"/>
                  </a:lnTo>
                  <a:lnTo>
                    <a:pt x="6824027" y="214134"/>
                  </a:lnTo>
                  <a:lnTo>
                    <a:pt x="6843154" y="169468"/>
                  </a:lnTo>
                  <a:lnTo>
                    <a:pt x="6863296" y="125260"/>
                  </a:lnTo>
                  <a:lnTo>
                    <a:pt x="6871868" y="107543"/>
                  </a:lnTo>
                  <a:lnTo>
                    <a:pt x="6773773" y="0"/>
                  </a:lnTo>
                  <a:lnTo>
                    <a:pt x="6737998" y="72885"/>
                  </a:lnTo>
                  <a:lnTo>
                    <a:pt x="6717855" y="117348"/>
                  </a:lnTo>
                  <a:lnTo>
                    <a:pt x="6698691" y="162229"/>
                  </a:lnTo>
                  <a:lnTo>
                    <a:pt x="6680517" y="207530"/>
                  </a:lnTo>
                  <a:lnTo>
                    <a:pt x="6663334" y="253212"/>
                  </a:lnTo>
                  <a:lnTo>
                    <a:pt x="6647142" y="299288"/>
                  </a:lnTo>
                  <a:lnTo>
                    <a:pt x="6631965" y="345719"/>
                  </a:lnTo>
                  <a:lnTo>
                    <a:pt x="6617792" y="392518"/>
                  </a:lnTo>
                  <a:lnTo>
                    <a:pt x="6604648" y="439648"/>
                  </a:lnTo>
                  <a:lnTo>
                    <a:pt x="6592506" y="487121"/>
                  </a:lnTo>
                  <a:lnTo>
                    <a:pt x="6581407" y="534885"/>
                  </a:lnTo>
                  <a:lnTo>
                    <a:pt x="6571323" y="582968"/>
                  </a:lnTo>
                  <a:lnTo>
                    <a:pt x="6562293" y="631329"/>
                  </a:lnTo>
                  <a:lnTo>
                    <a:pt x="6554292" y="679970"/>
                  </a:lnTo>
                  <a:lnTo>
                    <a:pt x="6547345" y="728853"/>
                  </a:lnTo>
                  <a:lnTo>
                    <a:pt x="6541452" y="778002"/>
                  </a:lnTo>
                  <a:lnTo>
                    <a:pt x="6536626" y="827366"/>
                  </a:lnTo>
                  <a:lnTo>
                    <a:pt x="6532854" y="876960"/>
                  </a:lnTo>
                  <a:lnTo>
                    <a:pt x="6532512" y="883221"/>
                  </a:lnTo>
                  <a:lnTo>
                    <a:pt x="0" y="883221"/>
                  </a:lnTo>
                  <a:lnTo>
                    <a:pt x="0" y="1026096"/>
                  </a:lnTo>
                  <a:lnTo>
                    <a:pt x="6527990" y="1026096"/>
                  </a:lnTo>
                  <a:lnTo>
                    <a:pt x="6527990" y="1026883"/>
                  </a:lnTo>
                  <a:lnTo>
                    <a:pt x="6528536" y="1076807"/>
                  </a:lnTo>
                  <a:lnTo>
                    <a:pt x="6530137" y="1126540"/>
                  </a:lnTo>
                  <a:lnTo>
                    <a:pt x="6532854" y="1176820"/>
                  </a:lnTo>
                  <a:lnTo>
                    <a:pt x="6536626" y="1226413"/>
                  </a:lnTo>
                  <a:lnTo>
                    <a:pt x="6541452" y="1275778"/>
                  </a:lnTo>
                  <a:lnTo>
                    <a:pt x="6547345" y="1324914"/>
                  </a:lnTo>
                  <a:lnTo>
                    <a:pt x="6554292" y="1373809"/>
                  </a:lnTo>
                  <a:lnTo>
                    <a:pt x="6562293" y="1422450"/>
                  </a:lnTo>
                  <a:lnTo>
                    <a:pt x="6571323" y="1470812"/>
                  </a:lnTo>
                  <a:lnTo>
                    <a:pt x="6581407" y="1518881"/>
                  </a:lnTo>
                  <a:lnTo>
                    <a:pt x="6592506" y="1566659"/>
                  </a:lnTo>
                  <a:lnTo>
                    <a:pt x="6604648" y="1614119"/>
                  </a:lnTo>
                  <a:lnTo>
                    <a:pt x="6617792" y="1661261"/>
                  </a:lnTo>
                  <a:lnTo>
                    <a:pt x="6631965" y="1708048"/>
                  </a:lnTo>
                  <a:lnTo>
                    <a:pt x="6645669" y="1750009"/>
                  </a:lnTo>
                  <a:lnTo>
                    <a:pt x="3320491" y="3669195"/>
                  </a:lnTo>
                  <a:lnTo>
                    <a:pt x="3157118" y="3763492"/>
                  </a:lnTo>
                  <a:lnTo>
                    <a:pt x="7107390" y="6043460"/>
                  </a:lnTo>
                  <a:lnTo>
                    <a:pt x="7107390" y="6644462"/>
                  </a:lnTo>
                  <a:lnTo>
                    <a:pt x="7259790" y="6644462"/>
                  </a:lnTo>
                  <a:lnTo>
                    <a:pt x="7259790" y="6131420"/>
                  </a:lnTo>
                  <a:lnTo>
                    <a:pt x="8138693" y="6638684"/>
                  </a:lnTo>
                  <a:lnTo>
                    <a:pt x="8138693" y="3191319"/>
                  </a:lnTo>
                  <a:lnTo>
                    <a:pt x="8151838" y="3195294"/>
                  </a:lnTo>
                  <a:lnTo>
                    <a:pt x="8198967" y="3208451"/>
                  </a:lnTo>
                  <a:lnTo>
                    <a:pt x="8246440" y="3220593"/>
                  </a:lnTo>
                  <a:lnTo>
                    <a:pt x="8294217" y="3231692"/>
                  </a:lnTo>
                  <a:lnTo>
                    <a:pt x="8342287" y="3241764"/>
                  </a:lnTo>
                  <a:lnTo>
                    <a:pt x="8390649" y="3250806"/>
                  </a:lnTo>
                  <a:lnTo>
                    <a:pt x="8439290" y="3258794"/>
                  </a:lnTo>
                  <a:lnTo>
                    <a:pt x="8488172" y="3265741"/>
                  </a:lnTo>
                  <a:lnTo>
                    <a:pt x="8537321" y="3271634"/>
                  </a:lnTo>
                  <a:lnTo>
                    <a:pt x="8586686" y="3276473"/>
                  </a:lnTo>
                  <a:lnTo>
                    <a:pt x="8595792" y="3277171"/>
                  </a:lnTo>
                  <a:lnTo>
                    <a:pt x="8595792" y="9258198"/>
                  </a:lnTo>
                  <a:lnTo>
                    <a:pt x="8738667" y="9258198"/>
                  </a:lnTo>
                  <a:lnTo>
                    <a:pt x="8738667" y="3284601"/>
                  </a:lnTo>
                  <a:lnTo>
                    <a:pt x="8786203" y="3285109"/>
                  </a:lnTo>
                  <a:lnTo>
                    <a:pt x="8836368" y="3284563"/>
                  </a:lnTo>
                  <a:lnTo>
                    <a:pt x="8886355" y="3282937"/>
                  </a:lnTo>
                  <a:lnTo>
                    <a:pt x="8936139" y="3280245"/>
                  </a:lnTo>
                  <a:lnTo>
                    <a:pt x="8985733" y="3276473"/>
                  </a:lnTo>
                  <a:lnTo>
                    <a:pt x="9035097" y="3271634"/>
                  </a:lnTo>
                  <a:lnTo>
                    <a:pt x="9084234" y="3265741"/>
                  </a:lnTo>
                  <a:lnTo>
                    <a:pt x="9133129" y="3258794"/>
                  </a:lnTo>
                  <a:lnTo>
                    <a:pt x="9181770" y="3250806"/>
                  </a:lnTo>
                  <a:lnTo>
                    <a:pt x="9230131" y="3241764"/>
                  </a:lnTo>
                  <a:lnTo>
                    <a:pt x="9278201" y="3231692"/>
                  </a:lnTo>
                  <a:lnTo>
                    <a:pt x="9325978" y="3220593"/>
                  </a:lnTo>
                  <a:lnTo>
                    <a:pt x="9373438" y="3208451"/>
                  </a:lnTo>
                  <a:lnTo>
                    <a:pt x="9420581" y="3195294"/>
                  </a:lnTo>
                  <a:lnTo>
                    <a:pt x="9467367" y="3181134"/>
                  </a:lnTo>
                  <a:lnTo>
                    <a:pt x="9513811" y="3165957"/>
                  </a:lnTo>
                  <a:lnTo>
                    <a:pt x="9560014" y="3149714"/>
                  </a:lnTo>
                  <a:lnTo>
                    <a:pt x="9605569" y="3132582"/>
                  </a:lnTo>
                  <a:lnTo>
                    <a:pt x="9624479" y="3125000"/>
                  </a:lnTo>
                  <a:lnTo>
                    <a:pt x="9526359" y="3017431"/>
                  </a:lnTo>
                  <a:lnTo>
                    <a:pt x="9508376" y="3024162"/>
                  </a:lnTo>
                  <a:lnTo>
                    <a:pt x="9462465" y="3040138"/>
                  </a:lnTo>
                  <a:lnTo>
                    <a:pt x="9416174" y="3055061"/>
                  </a:lnTo>
                  <a:lnTo>
                    <a:pt x="9369514" y="3068904"/>
                  </a:lnTo>
                  <a:lnTo>
                    <a:pt x="9322498" y="3081693"/>
                  </a:lnTo>
                  <a:lnTo>
                    <a:pt x="9275140" y="3093389"/>
                  </a:lnTo>
                  <a:lnTo>
                    <a:pt x="9227464" y="3104007"/>
                  </a:lnTo>
                  <a:lnTo>
                    <a:pt x="9179471" y="3113532"/>
                  </a:lnTo>
                  <a:lnTo>
                    <a:pt x="9131186" y="3121964"/>
                  </a:lnTo>
                  <a:lnTo>
                    <a:pt x="9082621" y="3129292"/>
                  </a:lnTo>
                  <a:lnTo>
                    <a:pt x="9033789" y="3135503"/>
                  </a:lnTo>
                  <a:lnTo>
                    <a:pt x="8984717" y="3140608"/>
                  </a:lnTo>
                  <a:lnTo>
                    <a:pt x="8935402" y="3144583"/>
                  </a:lnTo>
                  <a:lnTo>
                    <a:pt x="8885872" y="3147428"/>
                  </a:lnTo>
                  <a:lnTo>
                    <a:pt x="8836127" y="3149142"/>
                  </a:lnTo>
                  <a:lnTo>
                    <a:pt x="8786203" y="3149714"/>
                  </a:lnTo>
                  <a:lnTo>
                    <a:pt x="8738667" y="3149181"/>
                  </a:lnTo>
                  <a:lnTo>
                    <a:pt x="8738667" y="2153958"/>
                  </a:lnTo>
                  <a:lnTo>
                    <a:pt x="9526359" y="3017431"/>
                  </a:lnTo>
                  <a:lnTo>
                    <a:pt x="9553880" y="3007144"/>
                  </a:lnTo>
                  <a:lnTo>
                    <a:pt x="9598965" y="2989059"/>
                  </a:lnTo>
                  <a:lnTo>
                    <a:pt x="9624479" y="2978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6700" y="3429000"/>
            <a:ext cx="6896100" cy="2329253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Analysis of Continuous Variables</a:t>
            </a:r>
          </a:p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(TARGET=1 and TARGET=0)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4" y="320844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en-US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DAD38613-91A0-44F2-9622-8B8C1BE3A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885" y="793700"/>
            <a:ext cx="3730752" cy="298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2" y="320844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9C88DD4-0674-4381-ABE3-40B841CB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774" y="799918"/>
            <a:ext cx="3730752" cy="297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7387F1-ECE8-462A-BDED-12DFAE68CB98}"/>
              </a:ext>
            </a:extLst>
          </p:cNvPr>
          <p:cNvSpPr txBox="1"/>
          <p:nvPr/>
        </p:nvSpPr>
        <p:spPr>
          <a:xfrm>
            <a:off x="182880" y="4805680"/>
            <a:ext cx="8718359" cy="1540012"/>
          </a:xfrm>
          <a:prstGeom prst="rect">
            <a:avLst/>
          </a:prstGeom>
          <a:noFill/>
        </p:spPr>
        <p:txBody>
          <a:bodyPr wrap="square" lIns="76810" tIns="38405" rIns="76810" bIns="38405" rtlCol="0">
            <a:spAutoFit/>
          </a:bodyPr>
          <a:lstStyle/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700" i="1" dirty="0"/>
              <a:t>A large number of defaulters have very Low rating, while a large number of non-defaulters have a high rating.</a:t>
            </a: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endParaRPr lang="en-US" sz="1700" i="1" dirty="0"/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700" i="1" dirty="0"/>
              <a:t>People with very high income are very less in defaulters.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ounded Rectangle 26">
            <a:extLst>
              <a:ext uri="{FF2B5EF4-FFF2-40B4-BE49-F238E27FC236}">
                <a16:creationId xmlns:a16="http://schemas.microsoft.com/office/drawing/2014/main" id="{1B9CAF73-92E0-421B-9CBB-6CAF38509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4" y="320844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871C57AF-0074-40EB-93C2-1D43A4EC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007" y="644525"/>
            <a:ext cx="2240508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8" name="Rounded Rectangle 16">
            <a:extLst>
              <a:ext uri="{FF2B5EF4-FFF2-40B4-BE49-F238E27FC236}">
                <a16:creationId xmlns:a16="http://schemas.microsoft.com/office/drawing/2014/main" id="{A6705D2C-3D75-4306-94DF-E75EE9F2D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2" y="320844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10" tIns="38405" rIns="76810" bIns="38405"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24ECB3E-FB7A-4ADE-9D18-485066684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363" y="920309"/>
            <a:ext cx="3730752" cy="264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9E812E-3C03-4B12-80C0-506ECDDE81CD}"/>
              </a:ext>
            </a:extLst>
          </p:cNvPr>
          <p:cNvSpPr txBox="1"/>
          <p:nvPr/>
        </p:nvSpPr>
        <p:spPr>
          <a:xfrm>
            <a:off x="457994" y="4810293"/>
            <a:ext cx="7986713" cy="1605083"/>
          </a:xfrm>
          <a:prstGeom prst="rect">
            <a:avLst/>
          </a:prstGeom>
        </p:spPr>
        <p:txBody>
          <a:bodyPr vert="horz" lIns="76810" tIns="38405" rIns="76810" bIns="38405" rtlCol="0" anchor="ctr">
            <a:normAutofit/>
          </a:bodyPr>
          <a:lstStyle/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700" i="1" dirty="0"/>
              <a:t>Maximum number of defaulters have Low annuity Values, while maximum number of non-defaulters have high annuity.</a:t>
            </a: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endParaRPr lang="en-US" sz="1700" i="1" dirty="0"/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700" i="1" dirty="0"/>
              <a:t>Maximum Failure to Repay is in Age Group 20-25.</a:t>
            </a:r>
          </a:p>
        </p:txBody>
      </p:sp>
    </p:spTree>
    <p:extLst>
      <p:ext uri="{BB962C8B-B14F-4D97-AF65-F5344CB8AC3E}">
        <p14:creationId xmlns:p14="http://schemas.microsoft.com/office/powerpoint/2010/main" val="195586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22528"/>
            <a:ext cx="4146550" cy="5535506"/>
          </a:xfrm>
          <a:custGeom>
            <a:avLst/>
            <a:gdLst/>
            <a:ahLst/>
            <a:cxnLst/>
            <a:rect l="l" t="t" r="r" b="b"/>
            <a:pathLst>
              <a:path w="8293100" h="8303259">
                <a:moveTo>
                  <a:pt x="8292808" y="6807594"/>
                </a:moveTo>
                <a:lnTo>
                  <a:pt x="8247253" y="6740538"/>
                </a:lnTo>
                <a:lnTo>
                  <a:pt x="8247253" y="6798894"/>
                </a:lnTo>
                <a:lnTo>
                  <a:pt x="8003146" y="6964705"/>
                </a:lnTo>
                <a:lnTo>
                  <a:pt x="7976032" y="6924789"/>
                </a:lnTo>
                <a:lnTo>
                  <a:pt x="7976032" y="6983133"/>
                </a:lnTo>
                <a:lnTo>
                  <a:pt x="7731938" y="7148931"/>
                </a:lnTo>
                <a:lnTo>
                  <a:pt x="7704810" y="7109003"/>
                </a:lnTo>
                <a:lnTo>
                  <a:pt x="7704810" y="7167359"/>
                </a:lnTo>
                <a:lnTo>
                  <a:pt x="7460716" y="7333158"/>
                </a:lnTo>
                <a:lnTo>
                  <a:pt x="7433589" y="7293229"/>
                </a:lnTo>
                <a:lnTo>
                  <a:pt x="7433589" y="7351585"/>
                </a:lnTo>
                <a:lnTo>
                  <a:pt x="7189495" y="7517397"/>
                </a:lnTo>
                <a:lnTo>
                  <a:pt x="7162368" y="7477468"/>
                </a:lnTo>
                <a:lnTo>
                  <a:pt x="7162368" y="7535824"/>
                </a:lnTo>
                <a:lnTo>
                  <a:pt x="6918274" y="7701623"/>
                </a:lnTo>
                <a:lnTo>
                  <a:pt x="6891160" y="7661707"/>
                </a:lnTo>
                <a:lnTo>
                  <a:pt x="6891160" y="7720038"/>
                </a:lnTo>
                <a:lnTo>
                  <a:pt x="6647053" y="7885849"/>
                </a:lnTo>
                <a:lnTo>
                  <a:pt x="6619938" y="7845946"/>
                </a:lnTo>
                <a:lnTo>
                  <a:pt x="6619938" y="7904277"/>
                </a:lnTo>
                <a:lnTo>
                  <a:pt x="6375832" y="8070088"/>
                </a:lnTo>
                <a:lnTo>
                  <a:pt x="6348717" y="8030172"/>
                </a:lnTo>
                <a:lnTo>
                  <a:pt x="6348717" y="8088503"/>
                </a:lnTo>
                <a:lnTo>
                  <a:pt x="6104623" y="8254301"/>
                </a:lnTo>
                <a:lnTo>
                  <a:pt x="5938812" y="8010207"/>
                </a:lnTo>
                <a:lnTo>
                  <a:pt x="6182906" y="7844396"/>
                </a:lnTo>
                <a:lnTo>
                  <a:pt x="6348717" y="8088503"/>
                </a:lnTo>
                <a:lnTo>
                  <a:pt x="6348717" y="8030172"/>
                </a:lnTo>
                <a:lnTo>
                  <a:pt x="6210020" y="7825981"/>
                </a:lnTo>
                <a:lnTo>
                  <a:pt x="6454127" y="7660170"/>
                </a:lnTo>
                <a:lnTo>
                  <a:pt x="6619938" y="7904277"/>
                </a:lnTo>
                <a:lnTo>
                  <a:pt x="6619938" y="7845946"/>
                </a:lnTo>
                <a:lnTo>
                  <a:pt x="6481242" y="7641755"/>
                </a:lnTo>
                <a:lnTo>
                  <a:pt x="6725348" y="7475944"/>
                </a:lnTo>
                <a:lnTo>
                  <a:pt x="6891160" y="7720038"/>
                </a:lnTo>
                <a:lnTo>
                  <a:pt x="6891160" y="7661707"/>
                </a:lnTo>
                <a:lnTo>
                  <a:pt x="6752463" y="7457516"/>
                </a:lnTo>
                <a:lnTo>
                  <a:pt x="6996557" y="7291718"/>
                </a:lnTo>
                <a:lnTo>
                  <a:pt x="7162368" y="7535824"/>
                </a:lnTo>
                <a:lnTo>
                  <a:pt x="7162368" y="7477468"/>
                </a:lnTo>
                <a:lnTo>
                  <a:pt x="7023684" y="7273290"/>
                </a:lnTo>
                <a:lnTo>
                  <a:pt x="7267778" y="7107479"/>
                </a:lnTo>
                <a:lnTo>
                  <a:pt x="7433589" y="7351585"/>
                </a:lnTo>
                <a:lnTo>
                  <a:pt x="7433589" y="7293229"/>
                </a:lnTo>
                <a:lnTo>
                  <a:pt x="7294905" y="7089064"/>
                </a:lnTo>
                <a:lnTo>
                  <a:pt x="7538999" y="6923252"/>
                </a:lnTo>
                <a:lnTo>
                  <a:pt x="7704810" y="7167359"/>
                </a:lnTo>
                <a:lnTo>
                  <a:pt x="7704810" y="7109003"/>
                </a:lnTo>
                <a:lnTo>
                  <a:pt x="7566126" y="6904825"/>
                </a:lnTo>
                <a:lnTo>
                  <a:pt x="7810220" y="6739026"/>
                </a:lnTo>
                <a:lnTo>
                  <a:pt x="7976032" y="6983133"/>
                </a:lnTo>
                <a:lnTo>
                  <a:pt x="7976032" y="6924789"/>
                </a:lnTo>
                <a:lnTo>
                  <a:pt x="7837348" y="6720599"/>
                </a:lnTo>
                <a:lnTo>
                  <a:pt x="8081442" y="6554800"/>
                </a:lnTo>
                <a:lnTo>
                  <a:pt x="8247253" y="6798894"/>
                </a:lnTo>
                <a:lnTo>
                  <a:pt x="8247253" y="6740538"/>
                </a:lnTo>
                <a:lnTo>
                  <a:pt x="8063014" y="6469304"/>
                </a:lnTo>
                <a:lnTo>
                  <a:pt x="8063014" y="6527686"/>
                </a:lnTo>
                <a:lnTo>
                  <a:pt x="7818920" y="6693484"/>
                </a:lnTo>
                <a:lnTo>
                  <a:pt x="7791805" y="6653581"/>
                </a:lnTo>
                <a:lnTo>
                  <a:pt x="7791805" y="6711912"/>
                </a:lnTo>
                <a:lnTo>
                  <a:pt x="7547711" y="6877710"/>
                </a:lnTo>
                <a:lnTo>
                  <a:pt x="7520584" y="6837781"/>
                </a:lnTo>
                <a:lnTo>
                  <a:pt x="7520584" y="6896138"/>
                </a:lnTo>
                <a:lnTo>
                  <a:pt x="7276490" y="7061949"/>
                </a:lnTo>
                <a:lnTo>
                  <a:pt x="7249363" y="7022020"/>
                </a:lnTo>
                <a:lnTo>
                  <a:pt x="7249363" y="7080364"/>
                </a:lnTo>
                <a:lnTo>
                  <a:pt x="7005269" y="7246175"/>
                </a:lnTo>
                <a:lnTo>
                  <a:pt x="6978142" y="7206247"/>
                </a:lnTo>
                <a:lnTo>
                  <a:pt x="6978142" y="7264603"/>
                </a:lnTo>
                <a:lnTo>
                  <a:pt x="6734048" y="7430402"/>
                </a:lnTo>
                <a:lnTo>
                  <a:pt x="6706933" y="7390498"/>
                </a:lnTo>
                <a:lnTo>
                  <a:pt x="6706933" y="7448829"/>
                </a:lnTo>
                <a:lnTo>
                  <a:pt x="6462827" y="7614640"/>
                </a:lnTo>
                <a:lnTo>
                  <a:pt x="6435712" y="7574724"/>
                </a:lnTo>
                <a:lnTo>
                  <a:pt x="6435712" y="7633055"/>
                </a:lnTo>
                <a:lnTo>
                  <a:pt x="6191605" y="7798867"/>
                </a:lnTo>
                <a:lnTo>
                  <a:pt x="6164491" y="7758951"/>
                </a:lnTo>
                <a:lnTo>
                  <a:pt x="6164491" y="7817282"/>
                </a:lnTo>
                <a:lnTo>
                  <a:pt x="5920397" y="7983093"/>
                </a:lnTo>
                <a:lnTo>
                  <a:pt x="5893270" y="7943164"/>
                </a:lnTo>
                <a:lnTo>
                  <a:pt x="5893270" y="8001521"/>
                </a:lnTo>
                <a:lnTo>
                  <a:pt x="5649176" y="8167319"/>
                </a:lnTo>
                <a:lnTo>
                  <a:pt x="5483364" y="7923225"/>
                </a:lnTo>
                <a:lnTo>
                  <a:pt x="5727458" y="7757414"/>
                </a:lnTo>
                <a:lnTo>
                  <a:pt x="5893270" y="8001521"/>
                </a:lnTo>
                <a:lnTo>
                  <a:pt x="5893270" y="7943164"/>
                </a:lnTo>
                <a:lnTo>
                  <a:pt x="5754586" y="7738999"/>
                </a:lnTo>
                <a:lnTo>
                  <a:pt x="5998692" y="7573188"/>
                </a:lnTo>
                <a:lnTo>
                  <a:pt x="6164491" y="7817282"/>
                </a:lnTo>
                <a:lnTo>
                  <a:pt x="6164491" y="7758951"/>
                </a:lnTo>
                <a:lnTo>
                  <a:pt x="6025807" y="7554773"/>
                </a:lnTo>
                <a:lnTo>
                  <a:pt x="6269901" y="7388961"/>
                </a:lnTo>
                <a:lnTo>
                  <a:pt x="6435712" y="7633055"/>
                </a:lnTo>
                <a:lnTo>
                  <a:pt x="6435712" y="7574724"/>
                </a:lnTo>
                <a:lnTo>
                  <a:pt x="6297015" y="7370534"/>
                </a:lnTo>
                <a:lnTo>
                  <a:pt x="6541122" y="7204723"/>
                </a:lnTo>
                <a:lnTo>
                  <a:pt x="6706933" y="7448829"/>
                </a:lnTo>
                <a:lnTo>
                  <a:pt x="6706933" y="7390498"/>
                </a:lnTo>
                <a:lnTo>
                  <a:pt x="6568237" y="7186308"/>
                </a:lnTo>
                <a:lnTo>
                  <a:pt x="6812331" y="7020496"/>
                </a:lnTo>
                <a:lnTo>
                  <a:pt x="6978142" y="7264603"/>
                </a:lnTo>
                <a:lnTo>
                  <a:pt x="6978142" y="7206247"/>
                </a:lnTo>
                <a:lnTo>
                  <a:pt x="6839458" y="7002081"/>
                </a:lnTo>
                <a:lnTo>
                  <a:pt x="7083552" y="6836270"/>
                </a:lnTo>
                <a:lnTo>
                  <a:pt x="7249363" y="7080364"/>
                </a:lnTo>
                <a:lnTo>
                  <a:pt x="7249363" y="7022020"/>
                </a:lnTo>
                <a:lnTo>
                  <a:pt x="7110679" y="6817842"/>
                </a:lnTo>
                <a:lnTo>
                  <a:pt x="7354773" y="6652031"/>
                </a:lnTo>
                <a:lnTo>
                  <a:pt x="7520584" y="6896138"/>
                </a:lnTo>
                <a:lnTo>
                  <a:pt x="7520584" y="6837781"/>
                </a:lnTo>
                <a:lnTo>
                  <a:pt x="7381900" y="6633616"/>
                </a:lnTo>
                <a:lnTo>
                  <a:pt x="7625994" y="6467805"/>
                </a:lnTo>
                <a:lnTo>
                  <a:pt x="7791805" y="6711912"/>
                </a:lnTo>
                <a:lnTo>
                  <a:pt x="7791805" y="6653581"/>
                </a:lnTo>
                <a:lnTo>
                  <a:pt x="7653109" y="6449390"/>
                </a:lnTo>
                <a:lnTo>
                  <a:pt x="7897203" y="6283579"/>
                </a:lnTo>
                <a:lnTo>
                  <a:pt x="8063014" y="6527686"/>
                </a:lnTo>
                <a:lnTo>
                  <a:pt x="8063014" y="6469304"/>
                </a:lnTo>
                <a:lnTo>
                  <a:pt x="7878788" y="6198082"/>
                </a:lnTo>
                <a:lnTo>
                  <a:pt x="7878788" y="6256464"/>
                </a:lnTo>
                <a:lnTo>
                  <a:pt x="7634694" y="6422276"/>
                </a:lnTo>
                <a:lnTo>
                  <a:pt x="7607579" y="6382359"/>
                </a:lnTo>
                <a:lnTo>
                  <a:pt x="7607579" y="6440691"/>
                </a:lnTo>
                <a:lnTo>
                  <a:pt x="7363485" y="6606502"/>
                </a:lnTo>
                <a:lnTo>
                  <a:pt x="7336358" y="6566573"/>
                </a:lnTo>
                <a:lnTo>
                  <a:pt x="7336358" y="6624929"/>
                </a:lnTo>
                <a:lnTo>
                  <a:pt x="7092264" y="6790728"/>
                </a:lnTo>
                <a:lnTo>
                  <a:pt x="7065137" y="6750799"/>
                </a:lnTo>
                <a:lnTo>
                  <a:pt x="7065137" y="6809156"/>
                </a:lnTo>
                <a:lnTo>
                  <a:pt x="6821043" y="6974954"/>
                </a:lnTo>
                <a:lnTo>
                  <a:pt x="6793916" y="6935025"/>
                </a:lnTo>
                <a:lnTo>
                  <a:pt x="6793916" y="6993382"/>
                </a:lnTo>
                <a:lnTo>
                  <a:pt x="6549822" y="7159180"/>
                </a:lnTo>
                <a:lnTo>
                  <a:pt x="6522707" y="7119277"/>
                </a:lnTo>
                <a:lnTo>
                  <a:pt x="6522707" y="7177608"/>
                </a:lnTo>
                <a:lnTo>
                  <a:pt x="6278600" y="7343419"/>
                </a:lnTo>
                <a:lnTo>
                  <a:pt x="6251486" y="7303516"/>
                </a:lnTo>
                <a:lnTo>
                  <a:pt x="6251486" y="7361847"/>
                </a:lnTo>
                <a:lnTo>
                  <a:pt x="6007379" y="7527658"/>
                </a:lnTo>
                <a:lnTo>
                  <a:pt x="5980265" y="7487742"/>
                </a:lnTo>
                <a:lnTo>
                  <a:pt x="5980265" y="7546073"/>
                </a:lnTo>
                <a:lnTo>
                  <a:pt x="5736171" y="7711872"/>
                </a:lnTo>
                <a:lnTo>
                  <a:pt x="5709043" y="7671943"/>
                </a:lnTo>
                <a:lnTo>
                  <a:pt x="5709043" y="7730299"/>
                </a:lnTo>
                <a:lnTo>
                  <a:pt x="5464949" y="7896098"/>
                </a:lnTo>
                <a:lnTo>
                  <a:pt x="5437822" y="7856169"/>
                </a:lnTo>
                <a:lnTo>
                  <a:pt x="5437822" y="7914526"/>
                </a:lnTo>
                <a:lnTo>
                  <a:pt x="5193728" y="8080337"/>
                </a:lnTo>
                <a:lnTo>
                  <a:pt x="5166601" y="8040408"/>
                </a:lnTo>
                <a:lnTo>
                  <a:pt x="5166601" y="8098764"/>
                </a:lnTo>
                <a:lnTo>
                  <a:pt x="4922507" y="8264563"/>
                </a:lnTo>
                <a:lnTo>
                  <a:pt x="4756696" y="8020469"/>
                </a:lnTo>
                <a:lnTo>
                  <a:pt x="5000803" y="7854670"/>
                </a:lnTo>
                <a:lnTo>
                  <a:pt x="5166601" y="8098764"/>
                </a:lnTo>
                <a:lnTo>
                  <a:pt x="5166601" y="8040408"/>
                </a:lnTo>
                <a:lnTo>
                  <a:pt x="5027917" y="7836243"/>
                </a:lnTo>
                <a:lnTo>
                  <a:pt x="5272024" y="7670432"/>
                </a:lnTo>
                <a:lnTo>
                  <a:pt x="5437822" y="7914526"/>
                </a:lnTo>
                <a:lnTo>
                  <a:pt x="5437822" y="7856169"/>
                </a:lnTo>
                <a:lnTo>
                  <a:pt x="5299138" y="7652004"/>
                </a:lnTo>
                <a:lnTo>
                  <a:pt x="5543232" y="7486205"/>
                </a:lnTo>
                <a:lnTo>
                  <a:pt x="5709043" y="7730299"/>
                </a:lnTo>
                <a:lnTo>
                  <a:pt x="5709043" y="7671943"/>
                </a:lnTo>
                <a:lnTo>
                  <a:pt x="5570359" y="7467778"/>
                </a:lnTo>
                <a:lnTo>
                  <a:pt x="5814453" y="7301966"/>
                </a:lnTo>
                <a:lnTo>
                  <a:pt x="5980265" y="7546073"/>
                </a:lnTo>
                <a:lnTo>
                  <a:pt x="5980265" y="7487742"/>
                </a:lnTo>
                <a:lnTo>
                  <a:pt x="5841568" y="7283551"/>
                </a:lnTo>
                <a:lnTo>
                  <a:pt x="6085675" y="7117740"/>
                </a:lnTo>
                <a:lnTo>
                  <a:pt x="6251486" y="7361847"/>
                </a:lnTo>
                <a:lnTo>
                  <a:pt x="6251486" y="7303516"/>
                </a:lnTo>
                <a:lnTo>
                  <a:pt x="6112789" y="7099325"/>
                </a:lnTo>
                <a:lnTo>
                  <a:pt x="6356896" y="6933514"/>
                </a:lnTo>
                <a:lnTo>
                  <a:pt x="6522707" y="7177608"/>
                </a:lnTo>
                <a:lnTo>
                  <a:pt x="6522707" y="7119277"/>
                </a:lnTo>
                <a:lnTo>
                  <a:pt x="6384010" y="6915086"/>
                </a:lnTo>
                <a:lnTo>
                  <a:pt x="6628104" y="6749288"/>
                </a:lnTo>
                <a:lnTo>
                  <a:pt x="6793916" y="6993382"/>
                </a:lnTo>
                <a:lnTo>
                  <a:pt x="6793916" y="6935025"/>
                </a:lnTo>
                <a:lnTo>
                  <a:pt x="6655232" y="6730860"/>
                </a:lnTo>
                <a:lnTo>
                  <a:pt x="6899326" y="6565049"/>
                </a:lnTo>
                <a:lnTo>
                  <a:pt x="7065137" y="6809156"/>
                </a:lnTo>
                <a:lnTo>
                  <a:pt x="7065137" y="6750799"/>
                </a:lnTo>
                <a:lnTo>
                  <a:pt x="6926453" y="6546634"/>
                </a:lnTo>
                <a:lnTo>
                  <a:pt x="7170547" y="6380823"/>
                </a:lnTo>
                <a:lnTo>
                  <a:pt x="7336358" y="6624929"/>
                </a:lnTo>
                <a:lnTo>
                  <a:pt x="7336358" y="6566573"/>
                </a:lnTo>
                <a:lnTo>
                  <a:pt x="7197674" y="6362395"/>
                </a:lnTo>
                <a:lnTo>
                  <a:pt x="7441768" y="6196596"/>
                </a:lnTo>
                <a:lnTo>
                  <a:pt x="7607579" y="6440691"/>
                </a:lnTo>
                <a:lnTo>
                  <a:pt x="7607579" y="6382359"/>
                </a:lnTo>
                <a:lnTo>
                  <a:pt x="7468883" y="6178169"/>
                </a:lnTo>
                <a:lnTo>
                  <a:pt x="7712989" y="6012370"/>
                </a:lnTo>
                <a:lnTo>
                  <a:pt x="7878788" y="6256464"/>
                </a:lnTo>
                <a:lnTo>
                  <a:pt x="7878788" y="6198082"/>
                </a:lnTo>
                <a:lnTo>
                  <a:pt x="7694562" y="5926874"/>
                </a:lnTo>
                <a:lnTo>
                  <a:pt x="7694562" y="5985243"/>
                </a:lnTo>
                <a:lnTo>
                  <a:pt x="7450468" y="6151042"/>
                </a:lnTo>
                <a:lnTo>
                  <a:pt x="7423340" y="6111113"/>
                </a:lnTo>
                <a:lnTo>
                  <a:pt x="7423340" y="6169469"/>
                </a:lnTo>
                <a:lnTo>
                  <a:pt x="7179246" y="6335268"/>
                </a:lnTo>
                <a:lnTo>
                  <a:pt x="7152119" y="6295339"/>
                </a:lnTo>
                <a:lnTo>
                  <a:pt x="7152119" y="6353696"/>
                </a:lnTo>
                <a:lnTo>
                  <a:pt x="6908025" y="6519507"/>
                </a:lnTo>
                <a:lnTo>
                  <a:pt x="6880898" y="6479578"/>
                </a:lnTo>
                <a:lnTo>
                  <a:pt x="6880898" y="6537922"/>
                </a:lnTo>
                <a:lnTo>
                  <a:pt x="6636804" y="6703733"/>
                </a:lnTo>
                <a:lnTo>
                  <a:pt x="6609677" y="6663804"/>
                </a:lnTo>
                <a:lnTo>
                  <a:pt x="6609677" y="6722161"/>
                </a:lnTo>
                <a:lnTo>
                  <a:pt x="6365583" y="6887959"/>
                </a:lnTo>
                <a:lnTo>
                  <a:pt x="6338468" y="6848043"/>
                </a:lnTo>
                <a:lnTo>
                  <a:pt x="6338468" y="6906387"/>
                </a:lnTo>
                <a:lnTo>
                  <a:pt x="6094361" y="7072198"/>
                </a:lnTo>
                <a:lnTo>
                  <a:pt x="6067247" y="7032282"/>
                </a:lnTo>
                <a:lnTo>
                  <a:pt x="6067247" y="7090613"/>
                </a:lnTo>
                <a:lnTo>
                  <a:pt x="5823140" y="7256424"/>
                </a:lnTo>
                <a:lnTo>
                  <a:pt x="5796026" y="7216508"/>
                </a:lnTo>
                <a:lnTo>
                  <a:pt x="5796026" y="7274839"/>
                </a:lnTo>
                <a:lnTo>
                  <a:pt x="5551932" y="7440650"/>
                </a:lnTo>
                <a:lnTo>
                  <a:pt x="5524805" y="7400722"/>
                </a:lnTo>
                <a:lnTo>
                  <a:pt x="5524805" y="7459078"/>
                </a:lnTo>
                <a:lnTo>
                  <a:pt x="5280711" y="7624877"/>
                </a:lnTo>
                <a:lnTo>
                  <a:pt x="5253596" y="7584961"/>
                </a:lnTo>
                <a:lnTo>
                  <a:pt x="5253596" y="7643304"/>
                </a:lnTo>
                <a:lnTo>
                  <a:pt x="5009489" y="7809116"/>
                </a:lnTo>
                <a:lnTo>
                  <a:pt x="4982375" y="7769199"/>
                </a:lnTo>
                <a:lnTo>
                  <a:pt x="4982375" y="7827543"/>
                </a:lnTo>
                <a:lnTo>
                  <a:pt x="4738281" y="7993342"/>
                </a:lnTo>
                <a:lnTo>
                  <a:pt x="4711154" y="7953413"/>
                </a:lnTo>
                <a:lnTo>
                  <a:pt x="4711154" y="8011757"/>
                </a:lnTo>
                <a:lnTo>
                  <a:pt x="4467060" y="8177568"/>
                </a:lnTo>
                <a:lnTo>
                  <a:pt x="4301248" y="7933461"/>
                </a:lnTo>
                <a:lnTo>
                  <a:pt x="4545342" y="7767663"/>
                </a:lnTo>
                <a:lnTo>
                  <a:pt x="4711154" y="8011757"/>
                </a:lnTo>
                <a:lnTo>
                  <a:pt x="4711154" y="7953413"/>
                </a:lnTo>
                <a:lnTo>
                  <a:pt x="4572470" y="7749248"/>
                </a:lnTo>
                <a:lnTo>
                  <a:pt x="4816564" y="7583449"/>
                </a:lnTo>
                <a:lnTo>
                  <a:pt x="4982375" y="7827543"/>
                </a:lnTo>
                <a:lnTo>
                  <a:pt x="4982375" y="7769199"/>
                </a:lnTo>
                <a:lnTo>
                  <a:pt x="4843691" y="7565022"/>
                </a:lnTo>
                <a:lnTo>
                  <a:pt x="5087785" y="7399210"/>
                </a:lnTo>
                <a:lnTo>
                  <a:pt x="5253596" y="7643304"/>
                </a:lnTo>
                <a:lnTo>
                  <a:pt x="5253596" y="7584961"/>
                </a:lnTo>
                <a:lnTo>
                  <a:pt x="5114912" y="7380783"/>
                </a:lnTo>
                <a:lnTo>
                  <a:pt x="5359006" y="7214984"/>
                </a:lnTo>
                <a:lnTo>
                  <a:pt x="5524805" y="7459078"/>
                </a:lnTo>
                <a:lnTo>
                  <a:pt x="5524805" y="7400722"/>
                </a:lnTo>
                <a:lnTo>
                  <a:pt x="5386133" y="7196556"/>
                </a:lnTo>
                <a:lnTo>
                  <a:pt x="5630227" y="7030758"/>
                </a:lnTo>
                <a:lnTo>
                  <a:pt x="5796026" y="7274839"/>
                </a:lnTo>
                <a:lnTo>
                  <a:pt x="5796026" y="7216508"/>
                </a:lnTo>
                <a:lnTo>
                  <a:pt x="5657342" y="7012330"/>
                </a:lnTo>
                <a:lnTo>
                  <a:pt x="5901448" y="6846519"/>
                </a:lnTo>
                <a:lnTo>
                  <a:pt x="6067247" y="7090613"/>
                </a:lnTo>
                <a:lnTo>
                  <a:pt x="6067247" y="7032282"/>
                </a:lnTo>
                <a:lnTo>
                  <a:pt x="5928563" y="6828104"/>
                </a:lnTo>
                <a:lnTo>
                  <a:pt x="6172670" y="6662293"/>
                </a:lnTo>
                <a:lnTo>
                  <a:pt x="6338468" y="6906387"/>
                </a:lnTo>
                <a:lnTo>
                  <a:pt x="6338468" y="6848043"/>
                </a:lnTo>
                <a:lnTo>
                  <a:pt x="6199784" y="6643878"/>
                </a:lnTo>
                <a:lnTo>
                  <a:pt x="6443878" y="6478067"/>
                </a:lnTo>
                <a:lnTo>
                  <a:pt x="6609677" y="6722161"/>
                </a:lnTo>
                <a:lnTo>
                  <a:pt x="6609677" y="6663804"/>
                </a:lnTo>
                <a:lnTo>
                  <a:pt x="6471005" y="6459652"/>
                </a:lnTo>
                <a:lnTo>
                  <a:pt x="6715099" y="6293840"/>
                </a:lnTo>
                <a:lnTo>
                  <a:pt x="6880898" y="6537922"/>
                </a:lnTo>
                <a:lnTo>
                  <a:pt x="6880898" y="6479578"/>
                </a:lnTo>
                <a:lnTo>
                  <a:pt x="6742227" y="6275413"/>
                </a:lnTo>
                <a:lnTo>
                  <a:pt x="6986321" y="6109614"/>
                </a:lnTo>
                <a:lnTo>
                  <a:pt x="7152119" y="6353696"/>
                </a:lnTo>
                <a:lnTo>
                  <a:pt x="7152119" y="6295339"/>
                </a:lnTo>
                <a:lnTo>
                  <a:pt x="7013448" y="6091186"/>
                </a:lnTo>
                <a:lnTo>
                  <a:pt x="7257542" y="5925375"/>
                </a:lnTo>
                <a:lnTo>
                  <a:pt x="7423340" y="6169469"/>
                </a:lnTo>
                <a:lnTo>
                  <a:pt x="7423340" y="6111113"/>
                </a:lnTo>
                <a:lnTo>
                  <a:pt x="7284656" y="5906960"/>
                </a:lnTo>
                <a:lnTo>
                  <a:pt x="7528750" y="5741149"/>
                </a:lnTo>
                <a:lnTo>
                  <a:pt x="7694562" y="5985243"/>
                </a:lnTo>
                <a:lnTo>
                  <a:pt x="7694562" y="5926874"/>
                </a:lnTo>
                <a:lnTo>
                  <a:pt x="7510323" y="5655640"/>
                </a:lnTo>
                <a:lnTo>
                  <a:pt x="7510323" y="5714022"/>
                </a:lnTo>
                <a:lnTo>
                  <a:pt x="7266229" y="5879833"/>
                </a:lnTo>
                <a:lnTo>
                  <a:pt x="7239114" y="5839917"/>
                </a:lnTo>
                <a:lnTo>
                  <a:pt x="7239114" y="5898248"/>
                </a:lnTo>
                <a:lnTo>
                  <a:pt x="6995020" y="6064059"/>
                </a:lnTo>
                <a:lnTo>
                  <a:pt x="6967893" y="6024130"/>
                </a:lnTo>
                <a:lnTo>
                  <a:pt x="6967893" y="6082487"/>
                </a:lnTo>
                <a:lnTo>
                  <a:pt x="6723799" y="6248285"/>
                </a:lnTo>
                <a:lnTo>
                  <a:pt x="6696672" y="6208357"/>
                </a:lnTo>
                <a:lnTo>
                  <a:pt x="6696672" y="6266713"/>
                </a:lnTo>
                <a:lnTo>
                  <a:pt x="6452578" y="6432524"/>
                </a:lnTo>
                <a:lnTo>
                  <a:pt x="6425451" y="6392596"/>
                </a:lnTo>
                <a:lnTo>
                  <a:pt x="6425451" y="6450939"/>
                </a:lnTo>
                <a:lnTo>
                  <a:pt x="6181356" y="6616751"/>
                </a:lnTo>
                <a:lnTo>
                  <a:pt x="6154242" y="6576835"/>
                </a:lnTo>
                <a:lnTo>
                  <a:pt x="6154242" y="6635166"/>
                </a:lnTo>
                <a:lnTo>
                  <a:pt x="5910135" y="6800977"/>
                </a:lnTo>
                <a:lnTo>
                  <a:pt x="5883021" y="6761073"/>
                </a:lnTo>
                <a:lnTo>
                  <a:pt x="5883021" y="6819392"/>
                </a:lnTo>
                <a:lnTo>
                  <a:pt x="5638914" y="6985203"/>
                </a:lnTo>
                <a:lnTo>
                  <a:pt x="5611800" y="6945287"/>
                </a:lnTo>
                <a:lnTo>
                  <a:pt x="5611800" y="7003631"/>
                </a:lnTo>
                <a:lnTo>
                  <a:pt x="5367706" y="7169429"/>
                </a:lnTo>
                <a:lnTo>
                  <a:pt x="5340578" y="7129500"/>
                </a:lnTo>
                <a:lnTo>
                  <a:pt x="5340578" y="7187857"/>
                </a:lnTo>
                <a:lnTo>
                  <a:pt x="5096484" y="7353655"/>
                </a:lnTo>
                <a:lnTo>
                  <a:pt x="5069357" y="7313727"/>
                </a:lnTo>
                <a:lnTo>
                  <a:pt x="5069357" y="7372083"/>
                </a:lnTo>
                <a:lnTo>
                  <a:pt x="4825263" y="7537894"/>
                </a:lnTo>
                <a:lnTo>
                  <a:pt x="4798136" y="7497966"/>
                </a:lnTo>
                <a:lnTo>
                  <a:pt x="4798136" y="7556309"/>
                </a:lnTo>
                <a:lnTo>
                  <a:pt x="4554042" y="7722121"/>
                </a:lnTo>
                <a:lnTo>
                  <a:pt x="4526927" y="7682204"/>
                </a:lnTo>
                <a:lnTo>
                  <a:pt x="4526927" y="7740536"/>
                </a:lnTo>
                <a:lnTo>
                  <a:pt x="4282833" y="7906347"/>
                </a:lnTo>
                <a:lnTo>
                  <a:pt x="4255706" y="7866418"/>
                </a:lnTo>
                <a:lnTo>
                  <a:pt x="4255706" y="7924762"/>
                </a:lnTo>
                <a:lnTo>
                  <a:pt x="4011599" y="8090573"/>
                </a:lnTo>
                <a:lnTo>
                  <a:pt x="3984485" y="8050657"/>
                </a:lnTo>
                <a:lnTo>
                  <a:pt x="3984485" y="8109001"/>
                </a:lnTo>
                <a:lnTo>
                  <a:pt x="3740391" y="8274799"/>
                </a:lnTo>
                <a:lnTo>
                  <a:pt x="3574592" y="8030718"/>
                </a:lnTo>
                <a:lnTo>
                  <a:pt x="3818686" y="7864907"/>
                </a:lnTo>
                <a:lnTo>
                  <a:pt x="3984485" y="8109001"/>
                </a:lnTo>
                <a:lnTo>
                  <a:pt x="3984485" y="8050657"/>
                </a:lnTo>
                <a:lnTo>
                  <a:pt x="3845801" y="7846492"/>
                </a:lnTo>
                <a:lnTo>
                  <a:pt x="4089908" y="7680680"/>
                </a:lnTo>
                <a:lnTo>
                  <a:pt x="4255706" y="7924762"/>
                </a:lnTo>
                <a:lnTo>
                  <a:pt x="4255706" y="7866418"/>
                </a:lnTo>
                <a:lnTo>
                  <a:pt x="4117022" y="7662253"/>
                </a:lnTo>
                <a:lnTo>
                  <a:pt x="4361116" y="7496454"/>
                </a:lnTo>
                <a:lnTo>
                  <a:pt x="4526927" y="7740536"/>
                </a:lnTo>
                <a:lnTo>
                  <a:pt x="4526927" y="7682204"/>
                </a:lnTo>
                <a:lnTo>
                  <a:pt x="4388243" y="7478027"/>
                </a:lnTo>
                <a:lnTo>
                  <a:pt x="4632337" y="7312228"/>
                </a:lnTo>
                <a:lnTo>
                  <a:pt x="4798136" y="7556309"/>
                </a:lnTo>
                <a:lnTo>
                  <a:pt x="4798136" y="7497966"/>
                </a:lnTo>
                <a:lnTo>
                  <a:pt x="4659452" y="7293800"/>
                </a:lnTo>
                <a:lnTo>
                  <a:pt x="4903559" y="7127989"/>
                </a:lnTo>
                <a:lnTo>
                  <a:pt x="5069357" y="7372083"/>
                </a:lnTo>
                <a:lnTo>
                  <a:pt x="5069357" y="7313727"/>
                </a:lnTo>
                <a:lnTo>
                  <a:pt x="4930673" y="7109561"/>
                </a:lnTo>
                <a:lnTo>
                  <a:pt x="5174767" y="6943763"/>
                </a:lnTo>
                <a:lnTo>
                  <a:pt x="5340578" y="7187857"/>
                </a:lnTo>
                <a:lnTo>
                  <a:pt x="5340578" y="7129500"/>
                </a:lnTo>
                <a:lnTo>
                  <a:pt x="5201894" y="6925335"/>
                </a:lnTo>
                <a:lnTo>
                  <a:pt x="5445988" y="6759524"/>
                </a:lnTo>
                <a:lnTo>
                  <a:pt x="5611800" y="7003631"/>
                </a:lnTo>
                <a:lnTo>
                  <a:pt x="5611800" y="6945287"/>
                </a:lnTo>
                <a:lnTo>
                  <a:pt x="5473116" y="6741109"/>
                </a:lnTo>
                <a:lnTo>
                  <a:pt x="5717210" y="6575298"/>
                </a:lnTo>
                <a:lnTo>
                  <a:pt x="5883021" y="6819392"/>
                </a:lnTo>
                <a:lnTo>
                  <a:pt x="5883021" y="6761073"/>
                </a:lnTo>
                <a:lnTo>
                  <a:pt x="5744324" y="6556883"/>
                </a:lnTo>
                <a:lnTo>
                  <a:pt x="5988431" y="6391072"/>
                </a:lnTo>
                <a:lnTo>
                  <a:pt x="6154242" y="6635166"/>
                </a:lnTo>
                <a:lnTo>
                  <a:pt x="6154242" y="6576835"/>
                </a:lnTo>
                <a:lnTo>
                  <a:pt x="6015545" y="6372644"/>
                </a:lnTo>
                <a:lnTo>
                  <a:pt x="6259639" y="6206833"/>
                </a:lnTo>
                <a:lnTo>
                  <a:pt x="6425451" y="6450939"/>
                </a:lnTo>
                <a:lnTo>
                  <a:pt x="6425451" y="6392596"/>
                </a:lnTo>
                <a:lnTo>
                  <a:pt x="6286766" y="6188418"/>
                </a:lnTo>
                <a:lnTo>
                  <a:pt x="6530861" y="6022606"/>
                </a:lnTo>
                <a:lnTo>
                  <a:pt x="6696672" y="6266713"/>
                </a:lnTo>
                <a:lnTo>
                  <a:pt x="6696672" y="6208357"/>
                </a:lnTo>
                <a:lnTo>
                  <a:pt x="6557988" y="6004191"/>
                </a:lnTo>
                <a:lnTo>
                  <a:pt x="6802094" y="5838380"/>
                </a:lnTo>
                <a:lnTo>
                  <a:pt x="6967893" y="6082487"/>
                </a:lnTo>
                <a:lnTo>
                  <a:pt x="6967893" y="6024130"/>
                </a:lnTo>
                <a:lnTo>
                  <a:pt x="6829209" y="5819953"/>
                </a:lnTo>
                <a:lnTo>
                  <a:pt x="7073303" y="5654154"/>
                </a:lnTo>
                <a:lnTo>
                  <a:pt x="7239114" y="5898248"/>
                </a:lnTo>
                <a:lnTo>
                  <a:pt x="7239114" y="5839917"/>
                </a:lnTo>
                <a:lnTo>
                  <a:pt x="7100430" y="5635726"/>
                </a:lnTo>
                <a:lnTo>
                  <a:pt x="7344524" y="5469928"/>
                </a:lnTo>
                <a:lnTo>
                  <a:pt x="7510323" y="5714022"/>
                </a:lnTo>
                <a:lnTo>
                  <a:pt x="7510323" y="5655640"/>
                </a:lnTo>
                <a:lnTo>
                  <a:pt x="7326096" y="5384431"/>
                </a:lnTo>
                <a:lnTo>
                  <a:pt x="7326096" y="5442801"/>
                </a:lnTo>
                <a:lnTo>
                  <a:pt x="7082002" y="5608612"/>
                </a:lnTo>
                <a:lnTo>
                  <a:pt x="7054888" y="5568696"/>
                </a:lnTo>
                <a:lnTo>
                  <a:pt x="7054888" y="5627027"/>
                </a:lnTo>
                <a:lnTo>
                  <a:pt x="6810794" y="5792838"/>
                </a:lnTo>
                <a:lnTo>
                  <a:pt x="6783667" y="5752909"/>
                </a:lnTo>
                <a:lnTo>
                  <a:pt x="6783667" y="5811266"/>
                </a:lnTo>
                <a:lnTo>
                  <a:pt x="6539573" y="5977064"/>
                </a:lnTo>
                <a:lnTo>
                  <a:pt x="6512446" y="5937135"/>
                </a:lnTo>
                <a:lnTo>
                  <a:pt x="6512446" y="5995492"/>
                </a:lnTo>
                <a:lnTo>
                  <a:pt x="6268351" y="6161303"/>
                </a:lnTo>
                <a:lnTo>
                  <a:pt x="6241224" y="6121374"/>
                </a:lnTo>
                <a:lnTo>
                  <a:pt x="6241224" y="6179731"/>
                </a:lnTo>
                <a:lnTo>
                  <a:pt x="5997130" y="6345529"/>
                </a:lnTo>
                <a:lnTo>
                  <a:pt x="5970016" y="6305626"/>
                </a:lnTo>
                <a:lnTo>
                  <a:pt x="5970016" y="6363944"/>
                </a:lnTo>
                <a:lnTo>
                  <a:pt x="5725909" y="6529768"/>
                </a:lnTo>
                <a:lnTo>
                  <a:pt x="5698795" y="6489852"/>
                </a:lnTo>
                <a:lnTo>
                  <a:pt x="5698795" y="6548183"/>
                </a:lnTo>
                <a:lnTo>
                  <a:pt x="5454688" y="6713995"/>
                </a:lnTo>
                <a:lnTo>
                  <a:pt x="5427573" y="6674078"/>
                </a:lnTo>
                <a:lnTo>
                  <a:pt x="5427573" y="6732410"/>
                </a:lnTo>
                <a:lnTo>
                  <a:pt x="5183479" y="6898221"/>
                </a:lnTo>
                <a:lnTo>
                  <a:pt x="5156352" y="6858292"/>
                </a:lnTo>
                <a:lnTo>
                  <a:pt x="5156352" y="6916648"/>
                </a:lnTo>
                <a:lnTo>
                  <a:pt x="4912258" y="7082447"/>
                </a:lnTo>
                <a:lnTo>
                  <a:pt x="4885131" y="7042518"/>
                </a:lnTo>
                <a:lnTo>
                  <a:pt x="4885131" y="7100862"/>
                </a:lnTo>
                <a:lnTo>
                  <a:pt x="4641037" y="7266673"/>
                </a:lnTo>
                <a:lnTo>
                  <a:pt x="4613910" y="7226744"/>
                </a:lnTo>
                <a:lnTo>
                  <a:pt x="4613910" y="7285101"/>
                </a:lnTo>
                <a:lnTo>
                  <a:pt x="4369816" y="7450899"/>
                </a:lnTo>
                <a:lnTo>
                  <a:pt x="4342689" y="7410971"/>
                </a:lnTo>
                <a:lnTo>
                  <a:pt x="4342689" y="7469327"/>
                </a:lnTo>
                <a:lnTo>
                  <a:pt x="4098594" y="7635126"/>
                </a:lnTo>
                <a:lnTo>
                  <a:pt x="4071480" y="7595209"/>
                </a:lnTo>
                <a:lnTo>
                  <a:pt x="4071480" y="7653553"/>
                </a:lnTo>
                <a:lnTo>
                  <a:pt x="3827373" y="7819364"/>
                </a:lnTo>
                <a:lnTo>
                  <a:pt x="3800259" y="7779448"/>
                </a:lnTo>
                <a:lnTo>
                  <a:pt x="3800259" y="7837779"/>
                </a:lnTo>
                <a:lnTo>
                  <a:pt x="3556165" y="8003591"/>
                </a:lnTo>
                <a:lnTo>
                  <a:pt x="3529038" y="7963662"/>
                </a:lnTo>
                <a:lnTo>
                  <a:pt x="3529038" y="8022006"/>
                </a:lnTo>
                <a:lnTo>
                  <a:pt x="3284931" y="8187817"/>
                </a:lnTo>
                <a:lnTo>
                  <a:pt x="3119132" y="7943723"/>
                </a:lnTo>
                <a:lnTo>
                  <a:pt x="3363239" y="7777912"/>
                </a:lnTo>
                <a:lnTo>
                  <a:pt x="3529038" y="8022006"/>
                </a:lnTo>
                <a:lnTo>
                  <a:pt x="3529038" y="7963662"/>
                </a:lnTo>
                <a:lnTo>
                  <a:pt x="3390354" y="7759497"/>
                </a:lnTo>
                <a:lnTo>
                  <a:pt x="3634448" y="7593685"/>
                </a:lnTo>
                <a:lnTo>
                  <a:pt x="3800259" y="7837779"/>
                </a:lnTo>
                <a:lnTo>
                  <a:pt x="3800259" y="7779448"/>
                </a:lnTo>
                <a:lnTo>
                  <a:pt x="3661575" y="7575270"/>
                </a:lnTo>
                <a:lnTo>
                  <a:pt x="3905669" y="7409459"/>
                </a:lnTo>
                <a:lnTo>
                  <a:pt x="4071480" y="7653553"/>
                </a:lnTo>
                <a:lnTo>
                  <a:pt x="4071480" y="7595209"/>
                </a:lnTo>
                <a:lnTo>
                  <a:pt x="3932796" y="7391032"/>
                </a:lnTo>
                <a:lnTo>
                  <a:pt x="4176890" y="7225233"/>
                </a:lnTo>
                <a:lnTo>
                  <a:pt x="4342689" y="7469327"/>
                </a:lnTo>
                <a:lnTo>
                  <a:pt x="4342689" y="7410971"/>
                </a:lnTo>
                <a:lnTo>
                  <a:pt x="4204017" y="7206805"/>
                </a:lnTo>
                <a:lnTo>
                  <a:pt x="4448111" y="7041007"/>
                </a:lnTo>
                <a:lnTo>
                  <a:pt x="4613910" y="7285101"/>
                </a:lnTo>
                <a:lnTo>
                  <a:pt x="4613910" y="7226744"/>
                </a:lnTo>
                <a:lnTo>
                  <a:pt x="4475226" y="7022579"/>
                </a:lnTo>
                <a:lnTo>
                  <a:pt x="4719332" y="6856768"/>
                </a:lnTo>
                <a:lnTo>
                  <a:pt x="4885131" y="7100862"/>
                </a:lnTo>
                <a:lnTo>
                  <a:pt x="4885131" y="7042518"/>
                </a:lnTo>
                <a:lnTo>
                  <a:pt x="4746447" y="6838340"/>
                </a:lnTo>
                <a:lnTo>
                  <a:pt x="4990541" y="6672542"/>
                </a:lnTo>
                <a:lnTo>
                  <a:pt x="5156352" y="6916648"/>
                </a:lnTo>
                <a:lnTo>
                  <a:pt x="5156352" y="6858292"/>
                </a:lnTo>
                <a:lnTo>
                  <a:pt x="5017668" y="6654114"/>
                </a:lnTo>
                <a:lnTo>
                  <a:pt x="5261762" y="6488316"/>
                </a:lnTo>
                <a:lnTo>
                  <a:pt x="5427573" y="6732410"/>
                </a:lnTo>
                <a:lnTo>
                  <a:pt x="5427573" y="6674078"/>
                </a:lnTo>
                <a:lnTo>
                  <a:pt x="5288877" y="6469888"/>
                </a:lnTo>
                <a:lnTo>
                  <a:pt x="5532983" y="6304077"/>
                </a:lnTo>
                <a:lnTo>
                  <a:pt x="5698795" y="6548183"/>
                </a:lnTo>
                <a:lnTo>
                  <a:pt x="5698795" y="6489852"/>
                </a:lnTo>
                <a:lnTo>
                  <a:pt x="5560098" y="6285662"/>
                </a:lnTo>
                <a:lnTo>
                  <a:pt x="5804205" y="6119850"/>
                </a:lnTo>
                <a:lnTo>
                  <a:pt x="5970016" y="6363944"/>
                </a:lnTo>
                <a:lnTo>
                  <a:pt x="5970016" y="6305626"/>
                </a:lnTo>
                <a:lnTo>
                  <a:pt x="5831319" y="6101435"/>
                </a:lnTo>
                <a:lnTo>
                  <a:pt x="6075413" y="5935624"/>
                </a:lnTo>
                <a:lnTo>
                  <a:pt x="6241224" y="6179731"/>
                </a:lnTo>
                <a:lnTo>
                  <a:pt x="6241224" y="6121374"/>
                </a:lnTo>
                <a:lnTo>
                  <a:pt x="6102540" y="5917196"/>
                </a:lnTo>
                <a:lnTo>
                  <a:pt x="6346634" y="5751398"/>
                </a:lnTo>
                <a:lnTo>
                  <a:pt x="6512446" y="5995492"/>
                </a:lnTo>
                <a:lnTo>
                  <a:pt x="6512446" y="5937135"/>
                </a:lnTo>
                <a:lnTo>
                  <a:pt x="6373762" y="5732970"/>
                </a:lnTo>
                <a:lnTo>
                  <a:pt x="6617856" y="5567159"/>
                </a:lnTo>
                <a:lnTo>
                  <a:pt x="6783667" y="5811266"/>
                </a:lnTo>
                <a:lnTo>
                  <a:pt x="6783667" y="5752909"/>
                </a:lnTo>
                <a:lnTo>
                  <a:pt x="6644983" y="5548744"/>
                </a:lnTo>
                <a:lnTo>
                  <a:pt x="6889077" y="5382933"/>
                </a:lnTo>
                <a:lnTo>
                  <a:pt x="7054888" y="5627027"/>
                </a:lnTo>
                <a:lnTo>
                  <a:pt x="7054888" y="5568696"/>
                </a:lnTo>
                <a:lnTo>
                  <a:pt x="6916191" y="5364505"/>
                </a:lnTo>
                <a:lnTo>
                  <a:pt x="7160285" y="5198707"/>
                </a:lnTo>
                <a:lnTo>
                  <a:pt x="7326096" y="5442801"/>
                </a:lnTo>
                <a:lnTo>
                  <a:pt x="7326096" y="5384431"/>
                </a:lnTo>
                <a:lnTo>
                  <a:pt x="7141858" y="5113198"/>
                </a:lnTo>
                <a:lnTo>
                  <a:pt x="7141858" y="5171579"/>
                </a:lnTo>
                <a:lnTo>
                  <a:pt x="6897764" y="5337378"/>
                </a:lnTo>
                <a:lnTo>
                  <a:pt x="6870649" y="5297462"/>
                </a:lnTo>
                <a:lnTo>
                  <a:pt x="6870649" y="5355806"/>
                </a:lnTo>
                <a:lnTo>
                  <a:pt x="6626555" y="5521617"/>
                </a:lnTo>
                <a:lnTo>
                  <a:pt x="6599428" y="5481688"/>
                </a:lnTo>
                <a:lnTo>
                  <a:pt x="6599428" y="5540032"/>
                </a:lnTo>
                <a:lnTo>
                  <a:pt x="6355334" y="5705843"/>
                </a:lnTo>
                <a:lnTo>
                  <a:pt x="6328207" y="5665914"/>
                </a:lnTo>
                <a:lnTo>
                  <a:pt x="6328207" y="5724271"/>
                </a:lnTo>
                <a:lnTo>
                  <a:pt x="6084113" y="5890069"/>
                </a:lnTo>
                <a:lnTo>
                  <a:pt x="6056985" y="5850140"/>
                </a:lnTo>
                <a:lnTo>
                  <a:pt x="6056985" y="5908497"/>
                </a:lnTo>
                <a:lnTo>
                  <a:pt x="5812891" y="6074308"/>
                </a:lnTo>
                <a:lnTo>
                  <a:pt x="5785777" y="6034392"/>
                </a:lnTo>
                <a:lnTo>
                  <a:pt x="5785777" y="6092723"/>
                </a:lnTo>
                <a:lnTo>
                  <a:pt x="5541670" y="6258534"/>
                </a:lnTo>
                <a:lnTo>
                  <a:pt x="5514556" y="6218618"/>
                </a:lnTo>
                <a:lnTo>
                  <a:pt x="5514556" y="6276949"/>
                </a:lnTo>
                <a:lnTo>
                  <a:pt x="5270449" y="6442761"/>
                </a:lnTo>
                <a:lnTo>
                  <a:pt x="5243334" y="6402845"/>
                </a:lnTo>
                <a:lnTo>
                  <a:pt x="5243334" y="6461176"/>
                </a:lnTo>
                <a:lnTo>
                  <a:pt x="4999240" y="6626987"/>
                </a:lnTo>
                <a:lnTo>
                  <a:pt x="4972113" y="6587058"/>
                </a:lnTo>
                <a:lnTo>
                  <a:pt x="4972113" y="6645415"/>
                </a:lnTo>
                <a:lnTo>
                  <a:pt x="4728019" y="6811226"/>
                </a:lnTo>
                <a:lnTo>
                  <a:pt x="4700905" y="6771310"/>
                </a:lnTo>
                <a:lnTo>
                  <a:pt x="4700905" y="6829641"/>
                </a:lnTo>
                <a:lnTo>
                  <a:pt x="4456798" y="6995452"/>
                </a:lnTo>
                <a:lnTo>
                  <a:pt x="4429684" y="6955536"/>
                </a:lnTo>
                <a:lnTo>
                  <a:pt x="4429684" y="7013880"/>
                </a:lnTo>
                <a:lnTo>
                  <a:pt x="4185589" y="7179678"/>
                </a:lnTo>
                <a:lnTo>
                  <a:pt x="4158462" y="7139749"/>
                </a:lnTo>
                <a:lnTo>
                  <a:pt x="4158462" y="7198106"/>
                </a:lnTo>
                <a:lnTo>
                  <a:pt x="3914368" y="7363904"/>
                </a:lnTo>
                <a:lnTo>
                  <a:pt x="3887254" y="7323988"/>
                </a:lnTo>
                <a:lnTo>
                  <a:pt x="3887254" y="7382332"/>
                </a:lnTo>
                <a:lnTo>
                  <a:pt x="3643147" y="7548143"/>
                </a:lnTo>
                <a:lnTo>
                  <a:pt x="3616033" y="7508227"/>
                </a:lnTo>
                <a:lnTo>
                  <a:pt x="3616033" y="7566571"/>
                </a:lnTo>
                <a:lnTo>
                  <a:pt x="3371939" y="7732369"/>
                </a:lnTo>
                <a:lnTo>
                  <a:pt x="3344811" y="7692441"/>
                </a:lnTo>
                <a:lnTo>
                  <a:pt x="3344811" y="7750797"/>
                </a:lnTo>
                <a:lnTo>
                  <a:pt x="3100705" y="7916608"/>
                </a:lnTo>
                <a:lnTo>
                  <a:pt x="3073590" y="7876692"/>
                </a:lnTo>
                <a:lnTo>
                  <a:pt x="3073590" y="7935023"/>
                </a:lnTo>
                <a:lnTo>
                  <a:pt x="2829496" y="8100835"/>
                </a:lnTo>
                <a:lnTo>
                  <a:pt x="2802369" y="8060906"/>
                </a:lnTo>
                <a:lnTo>
                  <a:pt x="2802369" y="8119250"/>
                </a:lnTo>
                <a:lnTo>
                  <a:pt x="2558262" y="8285061"/>
                </a:lnTo>
                <a:lnTo>
                  <a:pt x="2392464" y="8040967"/>
                </a:lnTo>
                <a:lnTo>
                  <a:pt x="2636570" y="7875156"/>
                </a:lnTo>
                <a:lnTo>
                  <a:pt x="2802369" y="8119250"/>
                </a:lnTo>
                <a:lnTo>
                  <a:pt x="2802369" y="8060906"/>
                </a:lnTo>
                <a:lnTo>
                  <a:pt x="2663685" y="7856728"/>
                </a:lnTo>
                <a:lnTo>
                  <a:pt x="2907779" y="7690929"/>
                </a:lnTo>
                <a:lnTo>
                  <a:pt x="3073590" y="7935023"/>
                </a:lnTo>
                <a:lnTo>
                  <a:pt x="3073590" y="7876692"/>
                </a:lnTo>
                <a:lnTo>
                  <a:pt x="2934906" y="7672502"/>
                </a:lnTo>
                <a:lnTo>
                  <a:pt x="3179000" y="7506690"/>
                </a:lnTo>
                <a:lnTo>
                  <a:pt x="3344811" y="7750797"/>
                </a:lnTo>
                <a:lnTo>
                  <a:pt x="3344811" y="7692441"/>
                </a:lnTo>
                <a:lnTo>
                  <a:pt x="3206127" y="7488275"/>
                </a:lnTo>
                <a:lnTo>
                  <a:pt x="3450221" y="7322464"/>
                </a:lnTo>
                <a:lnTo>
                  <a:pt x="3616033" y="7566571"/>
                </a:lnTo>
                <a:lnTo>
                  <a:pt x="3616033" y="7508227"/>
                </a:lnTo>
                <a:lnTo>
                  <a:pt x="3477349" y="7304049"/>
                </a:lnTo>
                <a:lnTo>
                  <a:pt x="3721443" y="7138238"/>
                </a:lnTo>
                <a:lnTo>
                  <a:pt x="3887254" y="7382332"/>
                </a:lnTo>
                <a:lnTo>
                  <a:pt x="3887254" y="7323988"/>
                </a:lnTo>
                <a:lnTo>
                  <a:pt x="3748570" y="7119810"/>
                </a:lnTo>
                <a:lnTo>
                  <a:pt x="3992651" y="6954012"/>
                </a:lnTo>
                <a:lnTo>
                  <a:pt x="4158462" y="7198106"/>
                </a:lnTo>
                <a:lnTo>
                  <a:pt x="4158462" y="7139749"/>
                </a:lnTo>
                <a:lnTo>
                  <a:pt x="4019778" y="6935584"/>
                </a:lnTo>
                <a:lnTo>
                  <a:pt x="4263872" y="6769786"/>
                </a:lnTo>
                <a:lnTo>
                  <a:pt x="4429684" y="7013880"/>
                </a:lnTo>
                <a:lnTo>
                  <a:pt x="4429684" y="6955536"/>
                </a:lnTo>
                <a:lnTo>
                  <a:pt x="4291000" y="6751358"/>
                </a:lnTo>
                <a:lnTo>
                  <a:pt x="4535094" y="6585547"/>
                </a:lnTo>
                <a:lnTo>
                  <a:pt x="4700905" y="6829641"/>
                </a:lnTo>
                <a:lnTo>
                  <a:pt x="4700905" y="6771310"/>
                </a:lnTo>
                <a:lnTo>
                  <a:pt x="4562221" y="6567132"/>
                </a:lnTo>
                <a:lnTo>
                  <a:pt x="4806315" y="6401333"/>
                </a:lnTo>
                <a:lnTo>
                  <a:pt x="4972113" y="6645415"/>
                </a:lnTo>
                <a:lnTo>
                  <a:pt x="4972113" y="6587058"/>
                </a:lnTo>
                <a:lnTo>
                  <a:pt x="4833442" y="6382906"/>
                </a:lnTo>
                <a:lnTo>
                  <a:pt x="5077536" y="6217094"/>
                </a:lnTo>
                <a:lnTo>
                  <a:pt x="5243334" y="6461176"/>
                </a:lnTo>
                <a:lnTo>
                  <a:pt x="5243334" y="6402845"/>
                </a:lnTo>
                <a:lnTo>
                  <a:pt x="5104663" y="6198679"/>
                </a:lnTo>
                <a:lnTo>
                  <a:pt x="5348757" y="6032868"/>
                </a:lnTo>
                <a:lnTo>
                  <a:pt x="5514556" y="6276949"/>
                </a:lnTo>
                <a:lnTo>
                  <a:pt x="5514556" y="6218618"/>
                </a:lnTo>
                <a:lnTo>
                  <a:pt x="5375872" y="6014453"/>
                </a:lnTo>
                <a:lnTo>
                  <a:pt x="5619978" y="5848629"/>
                </a:lnTo>
                <a:lnTo>
                  <a:pt x="5785777" y="6092723"/>
                </a:lnTo>
                <a:lnTo>
                  <a:pt x="5785777" y="6034392"/>
                </a:lnTo>
                <a:lnTo>
                  <a:pt x="5647093" y="5830214"/>
                </a:lnTo>
                <a:lnTo>
                  <a:pt x="5891187" y="5664403"/>
                </a:lnTo>
                <a:lnTo>
                  <a:pt x="6056985" y="5908497"/>
                </a:lnTo>
                <a:lnTo>
                  <a:pt x="6056985" y="5850140"/>
                </a:lnTo>
                <a:lnTo>
                  <a:pt x="5918314" y="5645988"/>
                </a:lnTo>
                <a:lnTo>
                  <a:pt x="6162408" y="5480177"/>
                </a:lnTo>
                <a:lnTo>
                  <a:pt x="6328207" y="5724271"/>
                </a:lnTo>
                <a:lnTo>
                  <a:pt x="6328207" y="5665914"/>
                </a:lnTo>
                <a:lnTo>
                  <a:pt x="6189535" y="5461749"/>
                </a:lnTo>
                <a:lnTo>
                  <a:pt x="6433629" y="5295951"/>
                </a:lnTo>
                <a:lnTo>
                  <a:pt x="6599428" y="5540032"/>
                </a:lnTo>
                <a:lnTo>
                  <a:pt x="6599428" y="5481688"/>
                </a:lnTo>
                <a:lnTo>
                  <a:pt x="6460757" y="5277523"/>
                </a:lnTo>
                <a:lnTo>
                  <a:pt x="6704851" y="5111712"/>
                </a:lnTo>
                <a:lnTo>
                  <a:pt x="6870649" y="5355806"/>
                </a:lnTo>
                <a:lnTo>
                  <a:pt x="6870649" y="5297462"/>
                </a:lnTo>
                <a:lnTo>
                  <a:pt x="6731965" y="5093297"/>
                </a:lnTo>
                <a:lnTo>
                  <a:pt x="6976059" y="4927485"/>
                </a:lnTo>
                <a:lnTo>
                  <a:pt x="7141858" y="5171579"/>
                </a:lnTo>
                <a:lnTo>
                  <a:pt x="7141858" y="5113198"/>
                </a:lnTo>
                <a:lnTo>
                  <a:pt x="6957644" y="4842002"/>
                </a:lnTo>
                <a:lnTo>
                  <a:pt x="6957644" y="4900371"/>
                </a:lnTo>
                <a:lnTo>
                  <a:pt x="6713550" y="5066169"/>
                </a:lnTo>
                <a:lnTo>
                  <a:pt x="6686423" y="5026241"/>
                </a:lnTo>
                <a:lnTo>
                  <a:pt x="6686423" y="5084597"/>
                </a:lnTo>
                <a:lnTo>
                  <a:pt x="6442329" y="5250396"/>
                </a:lnTo>
                <a:lnTo>
                  <a:pt x="6415214" y="5210480"/>
                </a:lnTo>
                <a:lnTo>
                  <a:pt x="6415214" y="5268823"/>
                </a:lnTo>
                <a:lnTo>
                  <a:pt x="6171108" y="5434635"/>
                </a:lnTo>
                <a:lnTo>
                  <a:pt x="6143980" y="5394706"/>
                </a:lnTo>
                <a:lnTo>
                  <a:pt x="6143980" y="5453050"/>
                </a:lnTo>
                <a:lnTo>
                  <a:pt x="5899886" y="5618861"/>
                </a:lnTo>
                <a:lnTo>
                  <a:pt x="5872759" y="5578932"/>
                </a:lnTo>
                <a:lnTo>
                  <a:pt x="5872759" y="5637276"/>
                </a:lnTo>
                <a:lnTo>
                  <a:pt x="5628665" y="5803087"/>
                </a:lnTo>
                <a:lnTo>
                  <a:pt x="5601551" y="5763184"/>
                </a:lnTo>
                <a:lnTo>
                  <a:pt x="5601551" y="5821515"/>
                </a:lnTo>
                <a:lnTo>
                  <a:pt x="5357444" y="5987326"/>
                </a:lnTo>
                <a:lnTo>
                  <a:pt x="5330329" y="5947410"/>
                </a:lnTo>
                <a:lnTo>
                  <a:pt x="5330329" y="6005741"/>
                </a:lnTo>
                <a:lnTo>
                  <a:pt x="5086235" y="6171552"/>
                </a:lnTo>
                <a:lnTo>
                  <a:pt x="5059108" y="6131623"/>
                </a:lnTo>
                <a:lnTo>
                  <a:pt x="5059108" y="6189967"/>
                </a:lnTo>
                <a:lnTo>
                  <a:pt x="4815014" y="6355778"/>
                </a:lnTo>
                <a:lnTo>
                  <a:pt x="4787887" y="6315849"/>
                </a:lnTo>
                <a:lnTo>
                  <a:pt x="4787887" y="6374206"/>
                </a:lnTo>
                <a:lnTo>
                  <a:pt x="4543793" y="6540005"/>
                </a:lnTo>
                <a:lnTo>
                  <a:pt x="4516679" y="6500101"/>
                </a:lnTo>
                <a:lnTo>
                  <a:pt x="4516679" y="6558432"/>
                </a:lnTo>
                <a:lnTo>
                  <a:pt x="4272572" y="6724243"/>
                </a:lnTo>
                <a:lnTo>
                  <a:pt x="4245457" y="6684327"/>
                </a:lnTo>
                <a:lnTo>
                  <a:pt x="4245457" y="6742671"/>
                </a:lnTo>
                <a:lnTo>
                  <a:pt x="4001363" y="6908470"/>
                </a:lnTo>
                <a:lnTo>
                  <a:pt x="3974236" y="6868541"/>
                </a:lnTo>
                <a:lnTo>
                  <a:pt x="3974236" y="6926897"/>
                </a:lnTo>
                <a:lnTo>
                  <a:pt x="3730142" y="7092696"/>
                </a:lnTo>
                <a:lnTo>
                  <a:pt x="3703028" y="7052780"/>
                </a:lnTo>
                <a:lnTo>
                  <a:pt x="3703028" y="7111124"/>
                </a:lnTo>
                <a:lnTo>
                  <a:pt x="3458921" y="7276935"/>
                </a:lnTo>
                <a:lnTo>
                  <a:pt x="3431806" y="7237019"/>
                </a:lnTo>
                <a:lnTo>
                  <a:pt x="3431806" y="7295362"/>
                </a:lnTo>
                <a:lnTo>
                  <a:pt x="3187712" y="7461161"/>
                </a:lnTo>
                <a:lnTo>
                  <a:pt x="3160585" y="7421232"/>
                </a:lnTo>
                <a:lnTo>
                  <a:pt x="3160585" y="7479589"/>
                </a:lnTo>
                <a:lnTo>
                  <a:pt x="2916491" y="7645400"/>
                </a:lnTo>
                <a:lnTo>
                  <a:pt x="2889364" y="7605471"/>
                </a:lnTo>
                <a:lnTo>
                  <a:pt x="2889364" y="7663815"/>
                </a:lnTo>
                <a:lnTo>
                  <a:pt x="2645270" y="7829613"/>
                </a:lnTo>
                <a:lnTo>
                  <a:pt x="2618143" y="7789685"/>
                </a:lnTo>
                <a:lnTo>
                  <a:pt x="2618143" y="7848041"/>
                </a:lnTo>
                <a:lnTo>
                  <a:pt x="2374049" y="8013852"/>
                </a:lnTo>
                <a:lnTo>
                  <a:pt x="2346922" y="7973923"/>
                </a:lnTo>
                <a:lnTo>
                  <a:pt x="2346922" y="8032267"/>
                </a:lnTo>
                <a:lnTo>
                  <a:pt x="2102827" y="8198078"/>
                </a:lnTo>
                <a:lnTo>
                  <a:pt x="1937016" y="7953972"/>
                </a:lnTo>
                <a:lnTo>
                  <a:pt x="2181110" y="7788161"/>
                </a:lnTo>
                <a:lnTo>
                  <a:pt x="2346922" y="8032267"/>
                </a:lnTo>
                <a:lnTo>
                  <a:pt x="2346922" y="7973923"/>
                </a:lnTo>
                <a:lnTo>
                  <a:pt x="2208238" y="7769746"/>
                </a:lnTo>
                <a:lnTo>
                  <a:pt x="2452332" y="7603934"/>
                </a:lnTo>
                <a:lnTo>
                  <a:pt x="2618143" y="7848041"/>
                </a:lnTo>
                <a:lnTo>
                  <a:pt x="2618143" y="7789685"/>
                </a:lnTo>
                <a:lnTo>
                  <a:pt x="2479459" y="7585519"/>
                </a:lnTo>
                <a:lnTo>
                  <a:pt x="2723553" y="7419708"/>
                </a:lnTo>
                <a:lnTo>
                  <a:pt x="2889364" y="7663815"/>
                </a:lnTo>
                <a:lnTo>
                  <a:pt x="2889364" y="7605471"/>
                </a:lnTo>
                <a:lnTo>
                  <a:pt x="2750680" y="7401293"/>
                </a:lnTo>
                <a:lnTo>
                  <a:pt x="2994774" y="7235482"/>
                </a:lnTo>
                <a:lnTo>
                  <a:pt x="3160585" y="7479589"/>
                </a:lnTo>
                <a:lnTo>
                  <a:pt x="3160585" y="7421232"/>
                </a:lnTo>
                <a:lnTo>
                  <a:pt x="3021901" y="7217054"/>
                </a:lnTo>
                <a:lnTo>
                  <a:pt x="3265995" y="7051256"/>
                </a:lnTo>
                <a:lnTo>
                  <a:pt x="3431806" y="7295362"/>
                </a:lnTo>
                <a:lnTo>
                  <a:pt x="3431806" y="7237019"/>
                </a:lnTo>
                <a:lnTo>
                  <a:pt x="3293110" y="7032828"/>
                </a:lnTo>
                <a:lnTo>
                  <a:pt x="3537216" y="6867017"/>
                </a:lnTo>
                <a:lnTo>
                  <a:pt x="3703028" y="7111124"/>
                </a:lnTo>
                <a:lnTo>
                  <a:pt x="3703028" y="7052780"/>
                </a:lnTo>
                <a:lnTo>
                  <a:pt x="3564331" y="6848589"/>
                </a:lnTo>
                <a:lnTo>
                  <a:pt x="3808425" y="6682791"/>
                </a:lnTo>
                <a:lnTo>
                  <a:pt x="3974236" y="6926897"/>
                </a:lnTo>
                <a:lnTo>
                  <a:pt x="3974236" y="6868541"/>
                </a:lnTo>
                <a:lnTo>
                  <a:pt x="3835552" y="6664363"/>
                </a:lnTo>
                <a:lnTo>
                  <a:pt x="4079646" y="6498564"/>
                </a:lnTo>
                <a:lnTo>
                  <a:pt x="4245457" y="6742671"/>
                </a:lnTo>
                <a:lnTo>
                  <a:pt x="4245457" y="6684327"/>
                </a:lnTo>
                <a:lnTo>
                  <a:pt x="4106761" y="6480137"/>
                </a:lnTo>
                <a:lnTo>
                  <a:pt x="4350867" y="6314325"/>
                </a:lnTo>
                <a:lnTo>
                  <a:pt x="4516679" y="6558432"/>
                </a:lnTo>
                <a:lnTo>
                  <a:pt x="4516679" y="6500101"/>
                </a:lnTo>
                <a:lnTo>
                  <a:pt x="4377982" y="6295910"/>
                </a:lnTo>
                <a:lnTo>
                  <a:pt x="4622076" y="6130099"/>
                </a:lnTo>
                <a:lnTo>
                  <a:pt x="4787887" y="6374206"/>
                </a:lnTo>
                <a:lnTo>
                  <a:pt x="4787887" y="6315849"/>
                </a:lnTo>
                <a:lnTo>
                  <a:pt x="4649203" y="6111672"/>
                </a:lnTo>
                <a:lnTo>
                  <a:pt x="4893297" y="5945860"/>
                </a:lnTo>
                <a:lnTo>
                  <a:pt x="5059108" y="6189967"/>
                </a:lnTo>
                <a:lnTo>
                  <a:pt x="5059108" y="6131623"/>
                </a:lnTo>
                <a:lnTo>
                  <a:pt x="4920424" y="5927445"/>
                </a:lnTo>
                <a:lnTo>
                  <a:pt x="5164518" y="5761634"/>
                </a:lnTo>
                <a:lnTo>
                  <a:pt x="5330329" y="6005741"/>
                </a:lnTo>
                <a:lnTo>
                  <a:pt x="5330329" y="5947410"/>
                </a:lnTo>
                <a:lnTo>
                  <a:pt x="5191633" y="5743219"/>
                </a:lnTo>
                <a:lnTo>
                  <a:pt x="5435739" y="5577408"/>
                </a:lnTo>
                <a:lnTo>
                  <a:pt x="5601551" y="5821515"/>
                </a:lnTo>
                <a:lnTo>
                  <a:pt x="5601551" y="5763184"/>
                </a:lnTo>
                <a:lnTo>
                  <a:pt x="5462854" y="5558993"/>
                </a:lnTo>
                <a:lnTo>
                  <a:pt x="5706961" y="5393182"/>
                </a:lnTo>
                <a:lnTo>
                  <a:pt x="5872759" y="5637276"/>
                </a:lnTo>
                <a:lnTo>
                  <a:pt x="5872759" y="5578932"/>
                </a:lnTo>
                <a:lnTo>
                  <a:pt x="5734075" y="5374754"/>
                </a:lnTo>
                <a:lnTo>
                  <a:pt x="5978169" y="5208956"/>
                </a:lnTo>
                <a:lnTo>
                  <a:pt x="6143980" y="5453050"/>
                </a:lnTo>
                <a:lnTo>
                  <a:pt x="6143980" y="5394706"/>
                </a:lnTo>
                <a:lnTo>
                  <a:pt x="6005296" y="5190528"/>
                </a:lnTo>
                <a:lnTo>
                  <a:pt x="6249390" y="5024717"/>
                </a:lnTo>
                <a:lnTo>
                  <a:pt x="6415214" y="5268823"/>
                </a:lnTo>
                <a:lnTo>
                  <a:pt x="6415214" y="5210480"/>
                </a:lnTo>
                <a:lnTo>
                  <a:pt x="6276518" y="5006289"/>
                </a:lnTo>
                <a:lnTo>
                  <a:pt x="6520612" y="4840490"/>
                </a:lnTo>
                <a:lnTo>
                  <a:pt x="6686423" y="5084597"/>
                </a:lnTo>
                <a:lnTo>
                  <a:pt x="6686423" y="5026241"/>
                </a:lnTo>
                <a:lnTo>
                  <a:pt x="6547739" y="4822075"/>
                </a:lnTo>
                <a:lnTo>
                  <a:pt x="6791833" y="4656264"/>
                </a:lnTo>
                <a:lnTo>
                  <a:pt x="6957644" y="4900371"/>
                </a:lnTo>
                <a:lnTo>
                  <a:pt x="6957644" y="4842002"/>
                </a:lnTo>
                <a:lnTo>
                  <a:pt x="6773405" y="4570768"/>
                </a:lnTo>
                <a:lnTo>
                  <a:pt x="6773405" y="4629150"/>
                </a:lnTo>
                <a:lnTo>
                  <a:pt x="6529311" y="4794948"/>
                </a:lnTo>
                <a:lnTo>
                  <a:pt x="6502197" y="4755032"/>
                </a:lnTo>
                <a:lnTo>
                  <a:pt x="6502197" y="4813376"/>
                </a:lnTo>
                <a:lnTo>
                  <a:pt x="6258103" y="4979187"/>
                </a:lnTo>
                <a:lnTo>
                  <a:pt x="6230975" y="4939258"/>
                </a:lnTo>
                <a:lnTo>
                  <a:pt x="6230975" y="4997602"/>
                </a:lnTo>
                <a:lnTo>
                  <a:pt x="5986881" y="5163413"/>
                </a:lnTo>
                <a:lnTo>
                  <a:pt x="5959754" y="5123485"/>
                </a:lnTo>
                <a:lnTo>
                  <a:pt x="5959754" y="5181841"/>
                </a:lnTo>
                <a:lnTo>
                  <a:pt x="5715660" y="5347652"/>
                </a:lnTo>
                <a:lnTo>
                  <a:pt x="5688533" y="5307723"/>
                </a:lnTo>
                <a:lnTo>
                  <a:pt x="5688533" y="5366067"/>
                </a:lnTo>
                <a:lnTo>
                  <a:pt x="5444439" y="5531878"/>
                </a:lnTo>
                <a:lnTo>
                  <a:pt x="5417324" y="5491962"/>
                </a:lnTo>
                <a:lnTo>
                  <a:pt x="5417324" y="5550293"/>
                </a:lnTo>
                <a:lnTo>
                  <a:pt x="5173218" y="5716105"/>
                </a:lnTo>
                <a:lnTo>
                  <a:pt x="5146103" y="5676201"/>
                </a:lnTo>
                <a:lnTo>
                  <a:pt x="5146103" y="5734520"/>
                </a:lnTo>
                <a:lnTo>
                  <a:pt x="4901997" y="5900331"/>
                </a:lnTo>
                <a:lnTo>
                  <a:pt x="4874882" y="5860415"/>
                </a:lnTo>
                <a:lnTo>
                  <a:pt x="4874882" y="5918759"/>
                </a:lnTo>
                <a:lnTo>
                  <a:pt x="4630788" y="6084557"/>
                </a:lnTo>
                <a:lnTo>
                  <a:pt x="4603661" y="6044628"/>
                </a:lnTo>
                <a:lnTo>
                  <a:pt x="4603661" y="6102985"/>
                </a:lnTo>
                <a:lnTo>
                  <a:pt x="4359567" y="6268796"/>
                </a:lnTo>
                <a:lnTo>
                  <a:pt x="4332452" y="6228880"/>
                </a:lnTo>
                <a:lnTo>
                  <a:pt x="4332452" y="6287211"/>
                </a:lnTo>
                <a:lnTo>
                  <a:pt x="4088346" y="6453022"/>
                </a:lnTo>
                <a:lnTo>
                  <a:pt x="4061231" y="6413106"/>
                </a:lnTo>
                <a:lnTo>
                  <a:pt x="4061231" y="6471450"/>
                </a:lnTo>
                <a:lnTo>
                  <a:pt x="3817137" y="6637248"/>
                </a:lnTo>
                <a:lnTo>
                  <a:pt x="3790010" y="6597320"/>
                </a:lnTo>
                <a:lnTo>
                  <a:pt x="3790010" y="6655676"/>
                </a:lnTo>
                <a:lnTo>
                  <a:pt x="3545916" y="6821475"/>
                </a:lnTo>
                <a:lnTo>
                  <a:pt x="3518789" y="6781546"/>
                </a:lnTo>
                <a:lnTo>
                  <a:pt x="3518789" y="6839902"/>
                </a:lnTo>
                <a:lnTo>
                  <a:pt x="3274695" y="7005714"/>
                </a:lnTo>
                <a:lnTo>
                  <a:pt x="3247567" y="6965785"/>
                </a:lnTo>
                <a:lnTo>
                  <a:pt x="3247567" y="7024129"/>
                </a:lnTo>
                <a:lnTo>
                  <a:pt x="3003473" y="7189940"/>
                </a:lnTo>
                <a:lnTo>
                  <a:pt x="2976359" y="7150024"/>
                </a:lnTo>
                <a:lnTo>
                  <a:pt x="2976359" y="7208355"/>
                </a:lnTo>
                <a:lnTo>
                  <a:pt x="2732252" y="7374166"/>
                </a:lnTo>
                <a:lnTo>
                  <a:pt x="2705125" y="7334237"/>
                </a:lnTo>
                <a:lnTo>
                  <a:pt x="2705125" y="7392594"/>
                </a:lnTo>
                <a:lnTo>
                  <a:pt x="2461031" y="7558392"/>
                </a:lnTo>
                <a:lnTo>
                  <a:pt x="2433917" y="7518476"/>
                </a:lnTo>
                <a:lnTo>
                  <a:pt x="2433917" y="7576820"/>
                </a:lnTo>
                <a:lnTo>
                  <a:pt x="2189810" y="7742631"/>
                </a:lnTo>
                <a:lnTo>
                  <a:pt x="2162695" y="7702715"/>
                </a:lnTo>
                <a:lnTo>
                  <a:pt x="2162695" y="7761046"/>
                </a:lnTo>
                <a:lnTo>
                  <a:pt x="1918601" y="7926857"/>
                </a:lnTo>
                <a:lnTo>
                  <a:pt x="1891474" y="7886928"/>
                </a:lnTo>
                <a:lnTo>
                  <a:pt x="1891474" y="7945272"/>
                </a:lnTo>
                <a:lnTo>
                  <a:pt x="1647380" y="8111083"/>
                </a:lnTo>
                <a:lnTo>
                  <a:pt x="1620253" y="8071155"/>
                </a:lnTo>
                <a:lnTo>
                  <a:pt x="1620253" y="8129498"/>
                </a:lnTo>
                <a:lnTo>
                  <a:pt x="1376159" y="8295310"/>
                </a:lnTo>
                <a:lnTo>
                  <a:pt x="1210348" y="8051216"/>
                </a:lnTo>
                <a:lnTo>
                  <a:pt x="1454454" y="7885404"/>
                </a:lnTo>
                <a:lnTo>
                  <a:pt x="1620253" y="8129498"/>
                </a:lnTo>
                <a:lnTo>
                  <a:pt x="1620253" y="8071155"/>
                </a:lnTo>
                <a:lnTo>
                  <a:pt x="1481569" y="7866977"/>
                </a:lnTo>
                <a:lnTo>
                  <a:pt x="1725663" y="7701178"/>
                </a:lnTo>
                <a:lnTo>
                  <a:pt x="1891474" y="7945272"/>
                </a:lnTo>
                <a:lnTo>
                  <a:pt x="1891474" y="7886928"/>
                </a:lnTo>
                <a:lnTo>
                  <a:pt x="1752790" y="7682751"/>
                </a:lnTo>
                <a:lnTo>
                  <a:pt x="1996884" y="7516952"/>
                </a:lnTo>
                <a:lnTo>
                  <a:pt x="2162695" y="7761046"/>
                </a:lnTo>
                <a:lnTo>
                  <a:pt x="2162695" y="7702715"/>
                </a:lnTo>
                <a:lnTo>
                  <a:pt x="2024011" y="7498537"/>
                </a:lnTo>
                <a:lnTo>
                  <a:pt x="2268105" y="7332726"/>
                </a:lnTo>
                <a:lnTo>
                  <a:pt x="2433917" y="7576820"/>
                </a:lnTo>
                <a:lnTo>
                  <a:pt x="2433917" y="7518476"/>
                </a:lnTo>
                <a:lnTo>
                  <a:pt x="2295233" y="7314298"/>
                </a:lnTo>
                <a:lnTo>
                  <a:pt x="2539327" y="7148500"/>
                </a:lnTo>
                <a:lnTo>
                  <a:pt x="2705125" y="7392594"/>
                </a:lnTo>
                <a:lnTo>
                  <a:pt x="2705125" y="7334237"/>
                </a:lnTo>
                <a:lnTo>
                  <a:pt x="2566441" y="7130072"/>
                </a:lnTo>
                <a:lnTo>
                  <a:pt x="2810548" y="6964261"/>
                </a:lnTo>
                <a:lnTo>
                  <a:pt x="2976359" y="7208355"/>
                </a:lnTo>
                <a:lnTo>
                  <a:pt x="2976359" y="7150024"/>
                </a:lnTo>
                <a:lnTo>
                  <a:pt x="2837675" y="6945846"/>
                </a:lnTo>
                <a:lnTo>
                  <a:pt x="3081769" y="6780035"/>
                </a:lnTo>
                <a:lnTo>
                  <a:pt x="3247567" y="7024129"/>
                </a:lnTo>
                <a:lnTo>
                  <a:pt x="3247567" y="6965785"/>
                </a:lnTo>
                <a:lnTo>
                  <a:pt x="3108883" y="6761620"/>
                </a:lnTo>
                <a:lnTo>
                  <a:pt x="3352990" y="6595808"/>
                </a:lnTo>
                <a:lnTo>
                  <a:pt x="3518789" y="6839902"/>
                </a:lnTo>
                <a:lnTo>
                  <a:pt x="3518789" y="6781546"/>
                </a:lnTo>
                <a:lnTo>
                  <a:pt x="3380105" y="6577381"/>
                </a:lnTo>
                <a:lnTo>
                  <a:pt x="3624199" y="6411582"/>
                </a:lnTo>
                <a:lnTo>
                  <a:pt x="3790010" y="6655676"/>
                </a:lnTo>
                <a:lnTo>
                  <a:pt x="3790010" y="6597320"/>
                </a:lnTo>
                <a:lnTo>
                  <a:pt x="3651326" y="6393154"/>
                </a:lnTo>
                <a:lnTo>
                  <a:pt x="3895420" y="6227356"/>
                </a:lnTo>
                <a:lnTo>
                  <a:pt x="4061231" y="6471450"/>
                </a:lnTo>
                <a:lnTo>
                  <a:pt x="4061231" y="6413106"/>
                </a:lnTo>
                <a:lnTo>
                  <a:pt x="3922547" y="6208928"/>
                </a:lnTo>
                <a:lnTo>
                  <a:pt x="4166641" y="6043117"/>
                </a:lnTo>
                <a:lnTo>
                  <a:pt x="4332452" y="6287211"/>
                </a:lnTo>
                <a:lnTo>
                  <a:pt x="4332452" y="6228880"/>
                </a:lnTo>
                <a:lnTo>
                  <a:pt x="4193756" y="6024689"/>
                </a:lnTo>
                <a:lnTo>
                  <a:pt x="4437850" y="5858891"/>
                </a:lnTo>
                <a:lnTo>
                  <a:pt x="4603661" y="6102985"/>
                </a:lnTo>
                <a:lnTo>
                  <a:pt x="4603661" y="6044628"/>
                </a:lnTo>
                <a:lnTo>
                  <a:pt x="4464977" y="5840463"/>
                </a:lnTo>
                <a:lnTo>
                  <a:pt x="4709071" y="5674652"/>
                </a:lnTo>
                <a:lnTo>
                  <a:pt x="4874882" y="5918759"/>
                </a:lnTo>
                <a:lnTo>
                  <a:pt x="4874882" y="5860415"/>
                </a:lnTo>
                <a:lnTo>
                  <a:pt x="4736198" y="5656237"/>
                </a:lnTo>
                <a:lnTo>
                  <a:pt x="4980292" y="5490426"/>
                </a:lnTo>
                <a:lnTo>
                  <a:pt x="5146103" y="5734520"/>
                </a:lnTo>
                <a:lnTo>
                  <a:pt x="5146103" y="5676201"/>
                </a:lnTo>
                <a:lnTo>
                  <a:pt x="5007407" y="5472011"/>
                </a:lnTo>
                <a:lnTo>
                  <a:pt x="5251513" y="5306199"/>
                </a:lnTo>
                <a:lnTo>
                  <a:pt x="5417324" y="5550293"/>
                </a:lnTo>
                <a:lnTo>
                  <a:pt x="5417324" y="5491962"/>
                </a:lnTo>
                <a:lnTo>
                  <a:pt x="5278628" y="5287772"/>
                </a:lnTo>
                <a:lnTo>
                  <a:pt x="5522722" y="5121961"/>
                </a:lnTo>
                <a:lnTo>
                  <a:pt x="5688533" y="5366067"/>
                </a:lnTo>
                <a:lnTo>
                  <a:pt x="5688533" y="5307723"/>
                </a:lnTo>
                <a:lnTo>
                  <a:pt x="5549849" y="5103546"/>
                </a:lnTo>
                <a:lnTo>
                  <a:pt x="5793943" y="4937734"/>
                </a:lnTo>
                <a:lnTo>
                  <a:pt x="5959754" y="5181841"/>
                </a:lnTo>
                <a:lnTo>
                  <a:pt x="5959754" y="5123485"/>
                </a:lnTo>
                <a:lnTo>
                  <a:pt x="5821070" y="4919319"/>
                </a:lnTo>
                <a:lnTo>
                  <a:pt x="6065177" y="4753508"/>
                </a:lnTo>
                <a:lnTo>
                  <a:pt x="6230975" y="4997602"/>
                </a:lnTo>
                <a:lnTo>
                  <a:pt x="6230975" y="4939258"/>
                </a:lnTo>
                <a:lnTo>
                  <a:pt x="6092291" y="4735080"/>
                </a:lnTo>
                <a:lnTo>
                  <a:pt x="6336385" y="4569282"/>
                </a:lnTo>
                <a:lnTo>
                  <a:pt x="6502197" y="4813376"/>
                </a:lnTo>
                <a:lnTo>
                  <a:pt x="6502197" y="4755032"/>
                </a:lnTo>
                <a:lnTo>
                  <a:pt x="6363513" y="4550854"/>
                </a:lnTo>
                <a:lnTo>
                  <a:pt x="6607607" y="4385056"/>
                </a:lnTo>
                <a:lnTo>
                  <a:pt x="6773405" y="4629150"/>
                </a:lnTo>
                <a:lnTo>
                  <a:pt x="6773405" y="4570768"/>
                </a:lnTo>
                <a:lnTo>
                  <a:pt x="6589179" y="4299547"/>
                </a:lnTo>
                <a:lnTo>
                  <a:pt x="6589179" y="4357929"/>
                </a:lnTo>
                <a:lnTo>
                  <a:pt x="6345085" y="4523740"/>
                </a:lnTo>
                <a:lnTo>
                  <a:pt x="6317970" y="4483824"/>
                </a:lnTo>
                <a:lnTo>
                  <a:pt x="6317970" y="4542155"/>
                </a:lnTo>
                <a:lnTo>
                  <a:pt x="6073876" y="4707966"/>
                </a:lnTo>
                <a:lnTo>
                  <a:pt x="6046749" y="4668037"/>
                </a:lnTo>
                <a:lnTo>
                  <a:pt x="6046749" y="4726394"/>
                </a:lnTo>
                <a:lnTo>
                  <a:pt x="5802655" y="4892192"/>
                </a:lnTo>
                <a:lnTo>
                  <a:pt x="5775528" y="4852263"/>
                </a:lnTo>
                <a:lnTo>
                  <a:pt x="5775528" y="4910620"/>
                </a:lnTo>
                <a:lnTo>
                  <a:pt x="5531434" y="5076431"/>
                </a:lnTo>
                <a:lnTo>
                  <a:pt x="5504307" y="5036502"/>
                </a:lnTo>
                <a:lnTo>
                  <a:pt x="5504307" y="5094846"/>
                </a:lnTo>
                <a:lnTo>
                  <a:pt x="5260213" y="5260657"/>
                </a:lnTo>
                <a:lnTo>
                  <a:pt x="5233098" y="5220754"/>
                </a:lnTo>
                <a:lnTo>
                  <a:pt x="5233098" y="5279072"/>
                </a:lnTo>
                <a:lnTo>
                  <a:pt x="4988992" y="5444896"/>
                </a:lnTo>
                <a:lnTo>
                  <a:pt x="4961877" y="5404980"/>
                </a:lnTo>
                <a:lnTo>
                  <a:pt x="4961877" y="5463311"/>
                </a:lnTo>
                <a:lnTo>
                  <a:pt x="4717783" y="5629122"/>
                </a:lnTo>
                <a:lnTo>
                  <a:pt x="4690656" y="5589194"/>
                </a:lnTo>
                <a:lnTo>
                  <a:pt x="4690656" y="5647537"/>
                </a:lnTo>
                <a:lnTo>
                  <a:pt x="4446562" y="5813349"/>
                </a:lnTo>
                <a:lnTo>
                  <a:pt x="4419435" y="5773420"/>
                </a:lnTo>
                <a:lnTo>
                  <a:pt x="4419435" y="5831776"/>
                </a:lnTo>
                <a:lnTo>
                  <a:pt x="4175341" y="5997575"/>
                </a:lnTo>
                <a:lnTo>
                  <a:pt x="4148213" y="5957646"/>
                </a:lnTo>
                <a:lnTo>
                  <a:pt x="4148213" y="6015990"/>
                </a:lnTo>
                <a:lnTo>
                  <a:pt x="3904119" y="6181801"/>
                </a:lnTo>
                <a:lnTo>
                  <a:pt x="3876992" y="6141872"/>
                </a:lnTo>
                <a:lnTo>
                  <a:pt x="3876992" y="6200229"/>
                </a:lnTo>
                <a:lnTo>
                  <a:pt x="3632898" y="6366027"/>
                </a:lnTo>
                <a:lnTo>
                  <a:pt x="3605771" y="6326098"/>
                </a:lnTo>
                <a:lnTo>
                  <a:pt x="3605771" y="6384455"/>
                </a:lnTo>
                <a:lnTo>
                  <a:pt x="3361690" y="6550253"/>
                </a:lnTo>
                <a:lnTo>
                  <a:pt x="3334562" y="6510325"/>
                </a:lnTo>
                <a:lnTo>
                  <a:pt x="3334562" y="6568681"/>
                </a:lnTo>
                <a:lnTo>
                  <a:pt x="3090468" y="6734492"/>
                </a:lnTo>
                <a:lnTo>
                  <a:pt x="3063341" y="6694564"/>
                </a:lnTo>
                <a:lnTo>
                  <a:pt x="3063341" y="6752920"/>
                </a:lnTo>
                <a:lnTo>
                  <a:pt x="2819247" y="6918719"/>
                </a:lnTo>
                <a:lnTo>
                  <a:pt x="2792133" y="6878802"/>
                </a:lnTo>
                <a:lnTo>
                  <a:pt x="2792133" y="6937146"/>
                </a:lnTo>
                <a:lnTo>
                  <a:pt x="2548026" y="7102957"/>
                </a:lnTo>
                <a:lnTo>
                  <a:pt x="2520912" y="7063041"/>
                </a:lnTo>
                <a:lnTo>
                  <a:pt x="2520912" y="7121385"/>
                </a:lnTo>
                <a:lnTo>
                  <a:pt x="2276818" y="7287184"/>
                </a:lnTo>
                <a:lnTo>
                  <a:pt x="2249690" y="7247255"/>
                </a:lnTo>
                <a:lnTo>
                  <a:pt x="2249690" y="7305611"/>
                </a:lnTo>
                <a:lnTo>
                  <a:pt x="2005596" y="7471423"/>
                </a:lnTo>
                <a:lnTo>
                  <a:pt x="1978469" y="7431494"/>
                </a:lnTo>
                <a:lnTo>
                  <a:pt x="1978469" y="7489838"/>
                </a:lnTo>
                <a:lnTo>
                  <a:pt x="1734375" y="7655636"/>
                </a:lnTo>
                <a:lnTo>
                  <a:pt x="1707248" y="7615707"/>
                </a:lnTo>
                <a:lnTo>
                  <a:pt x="1707248" y="7674064"/>
                </a:lnTo>
                <a:lnTo>
                  <a:pt x="1463154" y="7839862"/>
                </a:lnTo>
                <a:lnTo>
                  <a:pt x="1436027" y="7799933"/>
                </a:lnTo>
                <a:lnTo>
                  <a:pt x="1436027" y="7858290"/>
                </a:lnTo>
                <a:lnTo>
                  <a:pt x="1191933" y="8024101"/>
                </a:lnTo>
                <a:lnTo>
                  <a:pt x="1164805" y="7984172"/>
                </a:lnTo>
                <a:lnTo>
                  <a:pt x="1164805" y="8042516"/>
                </a:lnTo>
                <a:lnTo>
                  <a:pt x="920711" y="8208315"/>
                </a:lnTo>
                <a:lnTo>
                  <a:pt x="754900" y="7964221"/>
                </a:lnTo>
                <a:lnTo>
                  <a:pt x="998994" y="7798422"/>
                </a:lnTo>
                <a:lnTo>
                  <a:pt x="1164805" y="8042516"/>
                </a:lnTo>
                <a:lnTo>
                  <a:pt x="1164805" y="7984172"/>
                </a:lnTo>
                <a:lnTo>
                  <a:pt x="1026121" y="7779994"/>
                </a:lnTo>
                <a:lnTo>
                  <a:pt x="1270215" y="7614183"/>
                </a:lnTo>
                <a:lnTo>
                  <a:pt x="1436027" y="7858290"/>
                </a:lnTo>
                <a:lnTo>
                  <a:pt x="1436027" y="7799933"/>
                </a:lnTo>
                <a:lnTo>
                  <a:pt x="1297343" y="7595768"/>
                </a:lnTo>
                <a:lnTo>
                  <a:pt x="1541437" y="7429957"/>
                </a:lnTo>
                <a:lnTo>
                  <a:pt x="1707248" y="7674064"/>
                </a:lnTo>
                <a:lnTo>
                  <a:pt x="1707248" y="7615707"/>
                </a:lnTo>
                <a:lnTo>
                  <a:pt x="1568564" y="7411542"/>
                </a:lnTo>
                <a:lnTo>
                  <a:pt x="1812658" y="7245731"/>
                </a:lnTo>
                <a:lnTo>
                  <a:pt x="1978469" y="7489838"/>
                </a:lnTo>
                <a:lnTo>
                  <a:pt x="1978469" y="7431494"/>
                </a:lnTo>
                <a:lnTo>
                  <a:pt x="1839785" y="7227316"/>
                </a:lnTo>
                <a:lnTo>
                  <a:pt x="2083879" y="7061505"/>
                </a:lnTo>
                <a:lnTo>
                  <a:pt x="2249690" y="7305611"/>
                </a:lnTo>
                <a:lnTo>
                  <a:pt x="2249690" y="7247255"/>
                </a:lnTo>
                <a:lnTo>
                  <a:pt x="2111006" y="7043090"/>
                </a:lnTo>
                <a:lnTo>
                  <a:pt x="2355100" y="6877278"/>
                </a:lnTo>
                <a:lnTo>
                  <a:pt x="2520912" y="7121385"/>
                </a:lnTo>
                <a:lnTo>
                  <a:pt x="2520912" y="7063041"/>
                </a:lnTo>
                <a:lnTo>
                  <a:pt x="2382228" y="6858863"/>
                </a:lnTo>
                <a:lnTo>
                  <a:pt x="2626322" y="6693052"/>
                </a:lnTo>
                <a:lnTo>
                  <a:pt x="2792133" y="6937146"/>
                </a:lnTo>
                <a:lnTo>
                  <a:pt x="2792133" y="6878802"/>
                </a:lnTo>
                <a:lnTo>
                  <a:pt x="2653449" y="6674637"/>
                </a:lnTo>
                <a:lnTo>
                  <a:pt x="2897543" y="6508826"/>
                </a:lnTo>
                <a:lnTo>
                  <a:pt x="3063341" y="6752920"/>
                </a:lnTo>
                <a:lnTo>
                  <a:pt x="3063341" y="6694564"/>
                </a:lnTo>
                <a:lnTo>
                  <a:pt x="2924657" y="6490398"/>
                </a:lnTo>
                <a:lnTo>
                  <a:pt x="3168764" y="6324587"/>
                </a:lnTo>
                <a:lnTo>
                  <a:pt x="3334562" y="6568681"/>
                </a:lnTo>
                <a:lnTo>
                  <a:pt x="3334562" y="6510325"/>
                </a:lnTo>
                <a:lnTo>
                  <a:pt x="3195878" y="6306159"/>
                </a:lnTo>
                <a:lnTo>
                  <a:pt x="3439972" y="6140361"/>
                </a:lnTo>
                <a:lnTo>
                  <a:pt x="3605771" y="6384455"/>
                </a:lnTo>
                <a:lnTo>
                  <a:pt x="3605771" y="6326098"/>
                </a:lnTo>
                <a:lnTo>
                  <a:pt x="3467100" y="6121933"/>
                </a:lnTo>
                <a:lnTo>
                  <a:pt x="3711194" y="5956135"/>
                </a:lnTo>
                <a:lnTo>
                  <a:pt x="3876992" y="6200229"/>
                </a:lnTo>
                <a:lnTo>
                  <a:pt x="3876992" y="6141872"/>
                </a:lnTo>
                <a:lnTo>
                  <a:pt x="3738308" y="5937707"/>
                </a:lnTo>
                <a:lnTo>
                  <a:pt x="3982415" y="5771896"/>
                </a:lnTo>
                <a:lnTo>
                  <a:pt x="4148213" y="6015990"/>
                </a:lnTo>
                <a:lnTo>
                  <a:pt x="4148213" y="5957646"/>
                </a:lnTo>
                <a:lnTo>
                  <a:pt x="4009529" y="5753481"/>
                </a:lnTo>
                <a:lnTo>
                  <a:pt x="4253623" y="5587670"/>
                </a:lnTo>
                <a:lnTo>
                  <a:pt x="4419435" y="5831776"/>
                </a:lnTo>
                <a:lnTo>
                  <a:pt x="4419435" y="5773420"/>
                </a:lnTo>
                <a:lnTo>
                  <a:pt x="4280751" y="5569242"/>
                </a:lnTo>
                <a:lnTo>
                  <a:pt x="4524845" y="5403443"/>
                </a:lnTo>
                <a:lnTo>
                  <a:pt x="4690656" y="5647537"/>
                </a:lnTo>
                <a:lnTo>
                  <a:pt x="4690656" y="5589194"/>
                </a:lnTo>
                <a:lnTo>
                  <a:pt x="4551972" y="5385016"/>
                </a:lnTo>
                <a:lnTo>
                  <a:pt x="4796066" y="5219204"/>
                </a:lnTo>
                <a:lnTo>
                  <a:pt x="4961877" y="5463311"/>
                </a:lnTo>
                <a:lnTo>
                  <a:pt x="4961877" y="5404980"/>
                </a:lnTo>
                <a:lnTo>
                  <a:pt x="4823180" y="5200789"/>
                </a:lnTo>
                <a:lnTo>
                  <a:pt x="5067287" y="5034978"/>
                </a:lnTo>
                <a:lnTo>
                  <a:pt x="5233098" y="5279072"/>
                </a:lnTo>
                <a:lnTo>
                  <a:pt x="5233098" y="5220754"/>
                </a:lnTo>
                <a:lnTo>
                  <a:pt x="5094402" y="5016563"/>
                </a:lnTo>
                <a:lnTo>
                  <a:pt x="5338508" y="4850752"/>
                </a:lnTo>
                <a:lnTo>
                  <a:pt x="5504307" y="5094846"/>
                </a:lnTo>
                <a:lnTo>
                  <a:pt x="5504307" y="5036502"/>
                </a:lnTo>
                <a:lnTo>
                  <a:pt x="5365623" y="4832324"/>
                </a:lnTo>
                <a:lnTo>
                  <a:pt x="5609717" y="4666526"/>
                </a:lnTo>
                <a:lnTo>
                  <a:pt x="5775528" y="4910620"/>
                </a:lnTo>
                <a:lnTo>
                  <a:pt x="5775528" y="4852263"/>
                </a:lnTo>
                <a:lnTo>
                  <a:pt x="5636844" y="4648098"/>
                </a:lnTo>
                <a:lnTo>
                  <a:pt x="5880938" y="4482287"/>
                </a:lnTo>
                <a:lnTo>
                  <a:pt x="6046749" y="4726394"/>
                </a:lnTo>
                <a:lnTo>
                  <a:pt x="6046749" y="4668037"/>
                </a:lnTo>
                <a:lnTo>
                  <a:pt x="5908065" y="4463872"/>
                </a:lnTo>
                <a:lnTo>
                  <a:pt x="6152159" y="4298061"/>
                </a:lnTo>
                <a:lnTo>
                  <a:pt x="6317970" y="4542155"/>
                </a:lnTo>
                <a:lnTo>
                  <a:pt x="6317970" y="4483824"/>
                </a:lnTo>
                <a:lnTo>
                  <a:pt x="6179274" y="4279633"/>
                </a:lnTo>
                <a:lnTo>
                  <a:pt x="6423380" y="4113834"/>
                </a:lnTo>
                <a:lnTo>
                  <a:pt x="6589179" y="4357929"/>
                </a:lnTo>
                <a:lnTo>
                  <a:pt x="6589179" y="4299547"/>
                </a:lnTo>
                <a:lnTo>
                  <a:pt x="6404953" y="4028338"/>
                </a:lnTo>
                <a:lnTo>
                  <a:pt x="6404953" y="4086707"/>
                </a:lnTo>
                <a:lnTo>
                  <a:pt x="6160859" y="4252506"/>
                </a:lnTo>
                <a:lnTo>
                  <a:pt x="6133731" y="4212577"/>
                </a:lnTo>
                <a:lnTo>
                  <a:pt x="6133731" y="4270934"/>
                </a:lnTo>
                <a:lnTo>
                  <a:pt x="5889637" y="4436745"/>
                </a:lnTo>
                <a:lnTo>
                  <a:pt x="5862510" y="4396816"/>
                </a:lnTo>
                <a:lnTo>
                  <a:pt x="5862510" y="4455160"/>
                </a:lnTo>
                <a:lnTo>
                  <a:pt x="5618416" y="4620971"/>
                </a:lnTo>
                <a:lnTo>
                  <a:pt x="5591289" y="4581042"/>
                </a:lnTo>
                <a:lnTo>
                  <a:pt x="5591289" y="4639399"/>
                </a:lnTo>
                <a:lnTo>
                  <a:pt x="5347195" y="4805197"/>
                </a:lnTo>
                <a:lnTo>
                  <a:pt x="5320081" y="4765281"/>
                </a:lnTo>
                <a:lnTo>
                  <a:pt x="5320081" y="4823625"/>
                </a:lnTo>
                <a:lnTo>
                  <a:pt x="5075974" y="4989436"/>
                </a:lnTo>
                <a:lnTo>
                  <a:pt x="5048859" y="4949520"/>
                </a:lnTo>
                <a:lnTo>
                  <a:pt x="5048859" y="5007851"/>
                </a:lnTo>
                <a:lnTo>
                  <a:pt x="4804753" y="5173662"/>
                </a:lnTo>
                <a:lnTo>
                  <a:pt x="4777638" y="5133746"/>
                </a:lnTo>
                <a:lnTo>
                  <a:pt x="4777638" y="5192077"/>
                </a:lnTo>
                <a:lnTo>
                  <a:pt x="4533544" y="5357888"/>
                </a:lnTo>
                <a:lnTo>
                  <a:pt x="4506417" y="5317960"/>
                </a:lnTo>
                <a:lnTo>
                  <a:pt x="4506417" y="5376303"/>
                </a:lnTo>
                <a:lnTo>
                  <a:pt x="4262323" y="5542115"/>
                </a:lnTo>
                <a:lnTo>
                  <a:pt x="4235196" y="5502186"/>
                </a:lnTo>
                <a:lnTo>
                  <a:pt x="4235196" y="5560542"/>
                </a:lnTo>
                <a:lnTo>
                  <a:pt x="3991102" y="5726354"/>
                </a:lnTo>
                <a:lnTo>
                  <a:pt x="3963987" y="5686437"/>
                </a:lnTo>
                <a:lnTo>
                  <a:pt x="3963987" y="5744769"/>
                </a:lnTo>
                <a:lnTo>
                  <a:pt x="3719880" y="5910580"/>
                </a:lnTo>
                <a:lnTo>
                  <a:pt x="3692766" y="5870664"/>
                </a:lnTo>
                <a:lnTo>
                  <a:pt x="3692766" y="5929007"/>
                </a:lnTo>
                <a:lnTo>
                  <a:pt x="3448672" y="6094806"/>
                </a:lnTo>
                <a:lnTo>
                  <a:pt x="3421545" y="6054877"/>
                </a:lnTo>
                <a:lnTo>
                  <a:pt x="3421545" y="6113234"/>
                </a:lnTo>
                <a:lnTo>
                  <a:pt x="3177451" y="6279032"/>
                </a:lnTo>
                <a:lnTo>
                  <a:pt x="3150336" y="6239116"/>
                </a:lnTo>
                <a:lnTo>
                  <a:pt x="3150336" y="6297460"/>
                </a:lnTo>
                <a:lnTo>
                  <a:pt x="2906230" y="6463271"/>
                </a:lnTo>
                <a:lnTo>
                  <a:pt x="2879115" y="6423355"/>
                </a:lnTo>
                <a:lnTo>
                  <a:pt x="2879115" y="6481699"/>
                </a:lnTo>
                <a:lnTo>
                  <a:pt x="2635021" y="6647510"/>
                </a:lnTo>
                <a:lnTo>
                  <a:pt x="2607894" y="6607581"/>
                </a:lnTo>
                <a:lnTo>
                  <a:pt x="2607894" y="6665925"/>
                </a:lnTo>
                <a:lnTo>
                  <a:pt x="2363800" y="6831736"/>
                </a:lnTo>
                <a:lnTo>
                  <a:pt x="2336673" y="6791807"/>
                </a:lnTo>
                <a:lnTo>
                  <a:pt x="2336673" y="6850151"/>
                </a:lnTo>
                <a:lnTo>
                  <a:pt x="2092579" y="7015962"/>
                </a:lnTo>
                <a:lnTo>
                  <a:pt x="2065451" y="6976034"/>
                </a:lnTo>
                <a:lnTo>
                  <a:pt x="2065451" y="7034377"/>
                </a:lnTo>
                <a:lnTo>
                  <a:pt x="1821357" y="7200189"/>
                </a:lnTo>
                <a:lnTo>
                  <a:pt x="1794230" y="7160260"/>
                </a:lnTo>
                <a:lnTo>
                  <a:pt x="1794230" y="7218604"/>
                </a:lnTo>
                <a:lnTo>
                  <a:pt x="1550136" y="7384415"/>
                </a:lnTo>
                <a:lnTo>
                  <a:pt x="1523009" y="7344486"/>
                </a:lnTo>
                <a:lnTo>
                  <a:pt x="1523009" y="7402830"/>
                </a:lnTo>
                <a:lnTo>
                  <a:pt x="1278915" y="7568641"/>
                </a:lnTo>
                <a:lnTo>
                  <a:pt x="1251788" y="7528712"/>
                </a:lnTo>
                <a:lnTo>
                  <a:pt x="1251788" y="7587056"/>
                </a:lnTo>
                <a:lnTo>
                  <a:pt x="1007694" y="7752867"/>
                </a:lnTo>
                <a:lnTo>
                  <a:pt x="980567" y="7712938"/>
                </a:lnTo>
                <a:lnTo>
                  <a:pt x="980567" y="7771295"/>
                </a:lnTo>
                <a:lnTo>
                  <a:pt x="736473" y="7937093"/>
                </a:lnTo>
                <a:lnTo>
                  <a:pt x="709358" y="7897177"/>
                </a:lnTo>
                <a:lnTo>
                  <a:pt x="709358" y="7955521"/>
                </a:lnTo>
                <a:lnTo>
                  <a:pt x="465251" y="8121332"/>
                </a:lnTo>
                <a:lnTo>
                  <a:pt x="299466" y="7877251"/>
                </a:lnTo>
                <a:lnTo>
                  <a:pt x="543560" y="7711440"/>
                </a:lnTo>
                <a:lnTo>
                  <a:pt x="709358" y="7955521"/>
                </a:lnTo>
                <a:lnTo>
                  <a:pt x="709358" y="7897177"/>
                </a:lnTo>
                <a:lnTo>
                  <a:pt x="570687" y="7693025"/>
                </a:lnTo>
                <a:lnTo>
                  <a:pt x="814781" y="7527214"/>
                </a:lnTo>
                <a:lnTo>
                  <a:pt x="980567" y="7771295"/>
                </a:lnTo>
                <a:lnTo>
                  <a:pt x="980567" y="7712938"/>
                </a:lnTo>
                <a:lnTo>
                  <a:pt x="841895" y="7508786"/>
                </a:lnTo>
                <a:lnTo>
                  <a:pt x="1086002" y="7342975"/>
                </a:lnTo>
                <a:lnTo>
                  <a:pt x="1251788" y="7587056"/>
                </a:lnTo>
                <a:lnTo>
                  <a:pt x="1251788" y="7528712"/>
                </a:lnTo>
                <a:lnTo>
                  <a:pt x="1113116" y="7324547"/>
                </a:lnTo>
                <a:lnTo>
                  <a:pt x="1357210" y="7158749"/>
                </a:lnTo>
                <a:lnTo>
                  <a:pt x="1523009" y="7402830"/>
                </a:lnTo>
                <a:lnTo>
                  <a:pt x="1523009" y="7344486"/>
                </a:lnTo>
                <a:lnTo>
                  <a:pt x="1384338" y="7140334"/>
                </a:lnTo>
                <a:lnTo>
                  <a:pt x="1628432" y="6974522"/>
                </a:lnTo>
                <a:lnTo>
                  <a:pt x="1794230" y="7218604"/>
                </a:lnTo>
                <a:lnTo>
                  <a:pt x="1794230" y="7160260"/>
                </a:lnTo>
                <a:lnTo>
                  <a:pt x="1655559" y="6956107"/>
                </a:lnTo>
                <a:lnTo>
                  <a:pt x="1899653" y="6790296"/>
                </a:lnTo>
                <a:lnTo>
                  <a:pt x="2065451" y="7034377"/>
                </a:lnTo>
                <a:lnTo>
                  <a:pt x="2065451" y="6976034"/>
                </a:lnTo>
                <a:lnTo>
                  <a:pt x="1926780" y="6771881"/>
                </a:lnTo>
                <a:lnTo>
                  <a:pt x="2170874" y="6606070"/>
                </a:lnTo>
                <a:lnTo>
                  <a:pt x="2336673" y="6850151"/>
                </a:lnTo>
                <a:lnTo>
                  <a:pt x="2336673" y="6791807"/>
                </a:lnTo>
                <a:lnTo>
                  <a:pt x="2197989" y="6587642"/>
                </a:lnTo>
                <a:lnTo>
                  <a:pt x="2442095" y="6421831"/>
                </a:lnTo>
                <a:lnTo>
                  <a:pt x="2607894" y="6665925"/>
                </a:lnTo>
                <a:lnTo>
                  <a:pt x="2607894" y="6607581"/>
                </a:lnTo>
                <a:lnTo>
                  <a:pt x="2469210" y="6403403"/>
                </a:lnTo>
                <a:lnTo>
                  <a:pt x="2713304" y="6237605"/>
                </a:lnTo>
                <a:lnTo>
                  <a:pt x="2879115" y="6481699"/>
                </a:lnTo>
                <a:lnTo>
                  <a:pt x="2879115" y="6423355"/>
                </a:lnTo>
                <a:lnTo>
                  <a:pt x="2740431" y="6219177"/>
                </a:lnTo>
                <a:lnTo>
                  <a:pt x="2984525" y="6053366"/>
                </a:lnTo>
                <a:lnTo>
                  <a:pt x="3150336" y="6297460"/>
                </a:lnTo>
                <a:lnTo>
                  <a:pt x="3150336" y="6239116"/>
                </a:lnTo>
                <a:lnTo>
                  <a:pt x="3011652" y="6034951"/>
                </a:lnTo>
                <a:lnTo>
                  <a:pt x="3255746" y="5869140"/>
                </a:lnTo>
                <a:lnTo>
                  <a:pt x="3421545" y="6113234"/>
                </a:lnTo>
                <a:lnTo>
                  <a:pt x="3421545" y="6054877"/>
                </a:lnTo>
                <a:lnTo>
                  <a:pt x="3282861" y="5850712"/>
                </a:lnTo>
                <a:lnTo>
                  <a:pt x="3526955" y="5684901"/>
                </a:lnTo>
                <a:lnTo>
                  <a:pt x="3692766" y="5929007"/>
                </a:lnTo>
                <a:lnTo>
                  <a:pt x="3692766" y="5870664"/>
                </a:lnTo>
                <a:lnTo>
                  <a:pt x="3554082" y="5666486"/>
                </a:lnTo>
                <a:lnTo>
                  <a:pt x="3798176" y="5500675"/>
                </a:lnTo>
                <a:lnTo>
                  <a:pt x="3963987" y="5744769"/>
                </a:lnTo>
                <a:lnTo>
                  <a:pt x="3963987" y="5686437"/>
                </a:lnTo>
                <a:lnTo>
                  <a:pt x="3825303" y="5482260"/>
                </a:lnTo>
                <a:lnTo>
                  <a:pt x="4069397" y="5316461"/>
                </a:lnTo>
                <a:lnTo>
                  <a:pt x="4235196" y="5560542"/>
                </a:lnTo>
                <a:lnTo>
                  <a:pt x="4235196" y="5502186"/>
                </a:lnTo>
                <a:lnTo>
                  <a:pt x="4096524" y="5298033"/>
                </a:lnTo>
                <a:lnTo>
                  <a:pt x="4340618" y="5132222"/>
                </a:lnTo>
                <a:lnTo>
                  <a:pt x="4506417" y="5376303"/>
                </a:lnTo>
                <a:lnTo>
                  <a:pt x="4506417" y="5317960"/>
                </a:lnTo>
                <a:lnTo>
                  <a:pt x="4367746" y="5113807"/>
                </a:lnTo>
                <a:lnTo>
                  <a:pt x="4611840" y="4947996"/>
                </a:lnTo>
                <a:lnTo>
                  <a:pt x="4777638" y="5192077"/>
                </a:lnTo>
                <a:lnTo>
                  <a:pt x="4777638" y="5133746"/>
                </a:lnTo>
                <a:lnTo>
                  <a:pt x="4638954" y="4929581"/>
                </a:lnTo>
                <a:lnTo>
                  <a:pt x="4883061" y="4763757"/>
                </a:lnTo>
                <a:lnTo>
                  <a:pt x="5048859" y="5007851"/>
                </a:lnTo>
                <a:lnTo>
                  <a:pt x="5048859" y="4949520"/>
                </a:lnTo>
                <a:lnTo>
                  <a:pt x="4910175" y="4745342"/>
                </a:lnTo>
                <a:lnTo>
                  <a:pt x="5154269" y="4579531"/>
                </a:lnTo>
                <a:lnTo>
                  <a:pt x="5320081" y="4823625"/>
                </a:lnTo>
                <a:lnTo>
                  <a:pt x="5320081" y="4765281"/>
                </a:lnTo>
                <a:lnTo>
                  <a:pt x="5181397" y="4561116"/>
                </a:lnTo>
                <a:lnTo>
                  <a:pt x="5425491" y="4395305"/>
                </a:lnTo>
                <a:lnTo>
                  <a:pt x="5591289" y="4639399"/>
                </a:lnTo>
                <a:lnTo>
                  <a:pt x="5591289" y="4581042"/>
                </a:lnTo>
                <a:lnTo>
                  <a:pt x="5452618" y="4376877"/>
                </a:lnTo>
                <a:lnTo>
                  <a:pt x="5696712" y="4211078"/>
                </a:lnTo>
                <a:lnTo>
                  <a:pt x="5862510" y="4455160"/>
                </a:lnTo>
                <a:lnTo>
                  <a:pt x="5862510" y="4396816"/>
                </a:lnTo>
                <a:lnTo>
                  <a:pt x="5723839" y="4192651"/>
                </a:lnTo>
                <a:lnTo>
                  <a:pt x="5967933" y="4026839"/>
                </a:lnTo>
                <a:lnTo>
                  <a:pt x="6133731" y="4270934"/>
                </a:lnTo>
                <a:lnTo>
                  <a:pt x="6133731" y="4212577"/>
                </a:lnTo>
                <a:lnTo>
                  <a:pt x="5995047" y="4008424"/>
                </a:lnTo>
                <a:lnTo>
                  <a:pt x="6239141" y="3842613"/>
                </a:lnTo>
                <a:lnTo>
                  <a:pt x="6404953" y="4086707"/>
                </a:lnTo>
                <a:lnTo>
                  <a:pt x="6404953" y="4028338"/>
                </a:lnTo>
                <a:lnTo>
                  <a:pt x="6220714" y="3757104"/>
                </a:lnTo>
                <a:lnTo>
                  <a:pt x="6220714" y="3815486"/>
                </a:lnTo>
                <a:lnTo>
                  <a:pt x="5976620" y="3981297"/>
                </a:lnTo>
                <a:lnTo>
                  <a:pt x="5949505" y="3941381"/>
                </a:lnTo>
                <a:lnTo>
                  <a:pt x="5949505" y="3999712"/>
                </a:lnTo>
                <a:lnTo>
                  <a:pt x="5705411" y="4165523"/>
                </a:lnTo>
                <a:lnTo>
                  <a:pt x="5678284" y="4125595"/>
                </a:lnTo>
                <a:lnTo>
                  <a:pt x="5678284" y="4183951"/>
                </a:lnTo>
                <a:lnTo>
                  <a:pt x="5434190" y="4349750"/>
                </a:lnTo>
                <a:lnTo>
                  <a:pt x="5407063" y="4309821"/>
                </a:lnTo>
                <a:lnTo>
                  <a:pt x="5407063" y="4368177"/>
                </a:lnTo>
                <a:lnTo>
                  <a:pt x="5162969" y="4533989"/>
                </a:lnTo>
                <a:lnTo>
                  <a:pt x="5135842" y="4494060"/>
                </a:lnTo>
                <a:lnTo>
                  <a:pt x="5135842" y="4552404"/>
                </a:lnTo>
                <a:lnTo>
                  <a:pt x="4891748" y="4718215"/>
                </a:lnTo>
                <a:lnTo>
                  <a:pt x="4864633" y="4678311"/>
                </a:lnTo>
                <a:lnTo>
                  <a:pt x="4864633" y="4736630"/>
                </a:lnTo>
                <a:lnTo>
                  <a:pt x="4620526" y="4902441"/>
                </a:lnTo>
                <a:lnTo>
                  <a:pt x="4593412" y="4862538"/>
                </a:lnTo>
                <a:lnTo>
                  <a:pt x="4593412" y="4920869"/>
                </a:lnTo>
                <a:lnTo>
                  <a:pt x="4349318" y="5086680"/>
                </a:lnTo>
                <a:lnTo>
                  <a:pt x="4322191" y="5046751"/>
                </a:lnTo>
                <a:lnTo>
                  <a:pt x="4322191" y="5105095"/>
                </a:lnTo>
                <a:lnTo>
                  <a:pt x="4078097" y="5270906"/>
                </a:lnTo>
                <a:lnTo>
                  <a:pt x="4050969" y="5230977"/>
                </a:lnTo>
                <a:lnTo>
                  <a:pt x="4050969" y="5289334"/>
                </a:lnTo>
                <a:lnTo>
                  <a:pt x="3806875" y="5455132"/>
                </a:lnTo>
                <a:lnTo>
                  <a:pt x="3779761" y="5415229"/>
                </a:lnTo>
                <a:lnTo>
                  <a:pt x="3779761" y="5473560"/>
                </a:lnTo>
                <a:lnTo>
                  <a:pt x="3535667" y="5639371"/>
                </a:lnTo>
                <a:lnTo>
                  <a:pt x="3508540" y="5599442"/>
                </a:lnTo>
                <a:lnTo>
                  <a:pt x="3508540" y="5657799"/>
                </a:lnTo>
                <a:lnTo>
                  <a:pt x="3264446" y="5823597"/>
                </a:lnTo>
                <a:lnTo>
                  <a:pt x="3237319" y="5783669"/>
                </a:lnTo>
                <a:lnTo>
                  <a:pt x="3237319" y="5842025"/>
                </a:lnTo>
                <a:lnTo>
                  <a:pt x="2993225" y="6007824"/>
                </a:lnTo>
                <a:lnTo>
                  <a:pt x="2966110" y="5967908"/>
                </a:lnTo>
                <a:lnTo>
                  <a:pt x="2966110" y="6026251"/>
                </a:lnTo>
                <a:lnTo>
                  <a:pt x="2722003" y="6192063"/>
                </a:lnTo>
                <a:lnTo>
                  <a:pt x="2694889" y="6152146"/>
                </a:lnTo>
                <a:lnTo>
                  <a:pt x="2694889" y="6210490"/>
                </a:lnTo>
                <a:lnTo>
                  <a:pt x="2450795" y="6376289"/>
                </a:lnTo>
                <a:lnTo>
                  <a:pt x="2423680" y="6336385"/>
                </a:lnTo>
                <a:lnTo>
                  <a:pt x="2423680" y="6394717"/>
                </a:lnTo>
                <a:lnTo>
                  <a:pt x="2179574" y="6560528"/>
                </a:lnTo>
                <a:lnTo>
                  <a:pt x="2152459" y="6520612"/>
                </a:lnTo>
                <a:lnTo>
                  <a:pt x="2152459" y="6578955"/>
                </a:lnTo>
                <a:lnTo>
                  <a:pt x="1908365" y="6744767"/>
                </a:lnTo>
                <a:lnTo>
                  <a:pt x="1881238" y="6704838"/>
                </a:lnTo>
                <a:lnTo>
                  <a:pt x="1881238" y="6763182"/>
                </a:lnTo>
                <a:lnTo>
                  <a:pt x="1637144" y="6928993"/>
                </a:lnTo>
                <a:lnTo>
                  <a:pt x="1610017" y="6889064"/>
                </a:lnTo>
                <a:lnTo>
                  <a:pt x="1610017" y="6947408"/>
                </a:lnTo>
                <a:lnTo>
                  <a:pt x="1365923" y="7113219"/>
                </a:lnTo>
                <a:lnTo>
                  <a:pt x="1338795" y="7073290"/>
                </a:lnTo>
                <a:lnTo>
                  <a:pt x="1338795" y="7131634"/>
                </a:lnTo>
                <a:lnTo>
                  <a:pt x="1094701" y="7297433"/>
                </a:lnTo>
                <a:lnTo>
                  <a:pt x="1067574" y="7257504"/>
                </a:lnTo>
                <a:lnTo>
                  <a:pt x="1067574" y="7315860"/>
                </a:lnTo>
                <a:lnTo>
                  <a:pt x="823480" y="7481671"/>
                </a:lnTo>
                <a:lnTo>
                  <a:pt x="796353" y="7441743"/>
                </a:lnTo>
                <a:lnTo>
                  <a:pt x="796353" y="7500086"/>
                </a:lnTo>
                <a:lnTo>
                  <a:pt x="552259" y="7665898"/>
                </a:lnTo>
                <a:lnTo>
                  <a:pt x="525132" y="7625969"/>
                </a:lnTo>
                <a:lnTo>
                  <a:pt x="525132" y="7684313"/>
                </a:lnTo>
                <a:lnTo>
                  <a:pt x="281038" y="7850124"/>
                </a:lnTo>
                <a:lnTo>
                  <a:pt x="115227" y="7606017"/>
                </a:lnTo>
                <a:lnTo>
                  <a:pt x="359321" y="7440219"/>
                </a:lnTo>
                <a:lnTo>
                  <a:pt x="525132" y="7684313"/>
                </a:lnTo>
                <a:lnTo>
                  <a:pt x="525132" y="7625969"/>
                </a:lnTo>
                <a:lnTo>
                  <a:pt x="386448" y="7421791"/>
                </a:lnTo>
                <a:lnTo>
                  <a:pt x="630542" y="7255980"/>
                </a:lnTo>
                <a:lnTo>
                  <a:pt x="796353" y="7500086"/>
                </a:lnTo>
                <a:lnTo>
                  <a:pt x="796353" y="7441743"/>
                </a:lnTo>
                <a:lnTo>
                  <a:pt x="657669" y="7237565"/>
                </a:lnTo>
                <a:lnTo>
                  <a:pt x="901763" y="7071754"/>
                </a:lnTo>
                <a:lnTo>
                  <a:pt x="1067574" y="7315860"/>
                </a:lnTo>
                <a:lnTo>
                  <a:pt x="1067574" y="7257504"/>
                </a:lnTo>
                <a:lnTo>
                  <a:pt x="928890" y="7053339"/>
                </a:lnTo>
                <a:lnTo>
                  <a:pt x="1172984" y="6887527"/>
                </a:lnTo>
                <a:lnTo>
                  <a:pt x="1338795" y="7131634"/>
                </a:lnTo>
                <a:lnTo>
                  <a:pt x="1338795" y="7073290"/>
                </a:lnTo>
                <a:lnTo>
                  <a:pt x="1200111" y="6869112"/>
                </a:lnTo>
                <a:lnTo>
                  <a:pt x="1444205" y="6703301"/>
                </a:lnTo>
                <a:lnTo>
                  <a:pt x="1610017" y="6947408"/>
                </a:lnTo>
                <a:lnTo>
                  <a:pt x="1610017" y="6889064"/>
                </a:lnTo>
                <a:lnTo>
                  <a:pt x="1471333" y="6684886"/>
                </a:lnTo>
                <a:lnTo>
                  <a:pt x="1715427" y="6519075"/>
                </a:lnTo>
                <a:lnTo>
                  <a:pt x="1881238" y="6763182"/>
                </a:lnTo>
                <a:lnTo>
                  <a:pt x="1881238" y="6704838"/>
                </a:lnTo>
                <a:lnTo>
                  <a:pt x="1742554" y="6500660"/>
                </a:lnTo>
                <a:lnTo>
                  <a:pt x="1986648" y="6334849"/>
                </a:lnTo>
                <a:lnTo>
                  <a:pt x="2152459" y="6578955"/>
                </a:lnTo>
                <a:lnTo>
                  <a:pt x="2152459" y="6520612"/>
                </a:lnTo>
                <a:lnTo>
                  <a:pt x="2013762" y="6316421"/>
                </a:lnTo>
                <a:lnTo>
                  <a:pt x="2257869" y="6150610"/>
                </a:lnTo>
                <a:lnTo>
                  <a:pt x="2423680" y="6394717"/>
                </a:lnTo>
                <a:lnTo>
                  <a:pt x="2423680" y="6336385"/>
                </a:lnTo>
                <a:lnTo>
                  <a:pt x="2284984" y="6132195"/>
                </a:lnTo>
                <a:lnTo>
                  <a:pt x="2529078" y="5966384"/>
                </a:lnTo>
                <a:lnTo>
                  <a:pt x="2694889" y="6210490"/>
                </a:lnTo>
                <a:lnTo>
                  <a:pt x="2694889" y="6152146"/>
                </a:lnTo>
                <a:lnTo>
                  <a:pt x="2556192" y="5947956"/>
                </a:lnTo>
                <a:lnTo>
                  <a:pt x="2800299" y="5782145"/>
                </a:lnTo>
                <a:lnTo>
                  <a:pt x="2966110" y="6026251"/>
                </a:lnTo>
                <a:lnTo>
                  <a:pt x="2966110" y="5967908"/>
                </a:lnTo>
                <a:lnTo>
                  <a:pt x="2827413" y="5763717"/>
                </a:lnTo>
                <a:lnTo>
                  <a:pt x="3071507" y="5597918"/>
                </a:lnTo>
                <a:lnTo>
                  <a:pt x="3237319" y="5842025"/>
                </a:lnTo>
                <a:lnTo>
                  <a:pt x="3237319" y="5783669"/>
                </a:lnTo>
                <a:lnTo>
                  <a:pt x="3098635" y="5579491"/>
                </a:lnTo>
                <a:lnTo>
                  <a:pt x="3342729" y="5413692"/>
                </a:lnTo>
                <a:lnTo>
                  <a:pt x="3508540" y="5657799"/>
                </a:lnTo>
                <a:lnTo>
                  <a:pt x="3508540" y="5599442"/>
                </a:lnTo>
                <a:lnTo>
                  <a:pt x="3369843" y="5395265"/>
                </a:lnTo>
                <a:lnTo>
                  <a:pt x="3613950" y="5229453"/>
                </a:lnTo>
                <a:lnTo>
                  <a:pt x="3779761" y="5473560"/>
                </a:lnTo>
                <a:lnTo>
                  <a:pt x="3779761" y="5415229"/>
                </a:lnTo>
                <a:lnTo>
                  <a:pt x="3641064" y="5211038"/>
                </a:lnTo>
                <a:lnTo>
                  <a:pt x="3885158" y="5045227"/>
                </a:lnTo>
                <a:lnTo>
                  <a:pt x="4050969" y="5289334"/>
                </a:lnTo>
                <a:lnTo>
                  <a:pt x="4050969" y="5230977"/>
                </a:lnTo>
                <a:lnTo>
                  <a:pt x="3912298" y="5026799"/>
                </a:lnTo>
                <a:lnTo>
                  <a:pt x="4156379" y="4861001"/>
                </a:lnTo>
                <a:lnTo>
                  <a:pt x="4322191" y="5105095"/>
                </a:lnTo>
                <a:lnTo>
                  <a:pt x="4322191" y="5046751"/>
                </a:lnTo>
                <a:lnTo>
                  <a:pt x="4183507" y="4842573"/>
                </a:lnTo>
                <a:lnTo>
                  <a:pt x="4427601" y="4676762"/>
                </a:lnTo>
                <a:lnTo>
                  <a:pt x="4593412" y="4920869"/>
                </a:lnTo>
                <a:lnTo>
                  <a:pt x="4593412" y="4862538"/>
                </a:lnTo>
                <a:lnTo>
                  <a:pt x="4454715" y="4658347"/>
                </a:lnTo>
                <a:lnTo>
                  <a:pt x="4698822" y="4492536"/>
                </a:lnTo>
                <a:lnTo>
                  <a:pt x="4864633" y="4736630"/>
                </a:lnTo>
                <a:lnTo>
                  <a:pt x="4864633" y="4678311"/>
                </a:lnTo>
                <a:lnTo>
                  <a:pt x="4725936" y="4474121"/>
                </a:lnTo>
                <a:lnTo>
                  <a:pt x="4970043" y="4308310"/>
                </a:lnTo>
                <a:lnTo>
                  <a:pt x="5135842" y="4552404"/>
                </a:lnTo>
                <a:lnTo>
                  <a:pt x="5135842" y="4494060"/>
                </a:lnTo>
                <a:lnTo>
                  <a:pt x="4997170" y="4289895"/>
                </a:lnTo>
                <a:lnTo>
                  <a:pt x="5241264" y="4124083"/>
                </a:lnTo>
                <a:lnTo>
                  <a:pt x="5407063" y="4368177"/>
                </a:lnTo>
                <a:lnTo>
                  <a:pt x="5407063" y="4309821"/>
                </a:lnTo>
                <a:lnTo>
                  <a:pt x="5268379" y="4105656"/>
                </a:lnTo>
                <a:lnTo>
                  <a:pt x="5512473" y="3939844"/>
                </a:lnTo>
                <a:lnTo>
                  <a:pt x="5678284" y="4183951"/>
                </a:lnTo>
                <a:lnTo>
                  <a:pt x="5678284" y="4125595"/>
                </a:lnTo>
                <a:lnTo>
                  <a:pt x="5539600" y="3921417"/>
                </a:lnTo>
                <a:lnTo>
                  <a:pt x="5783694" y="3755618"/>
                </a:lnTo>
                <a:lnTo>
                  <a:pt x="5949505" y="3999712"/>
                </a:lnTo>
                <a:lnTo>
                  <a:pt x="5949505" y="3941381"/>
                </a:lnTo>
                <a:lnTo>
                  <a:pt x="5810821" y="3737191"/>
                </a:lnTo>
                <a:lnTo>
                  <a:pt x="6054915" y="3571392"/>
                </a:lnTo>
                <a:lnTo>
                  <a:pt x="6220714" y="3815486"/>
                </a:lnTo>
                <a:lnTo>
                  <a:pt x="6220714" y="3757104"/>
                </a:lnTo>
                <a:lnTo>
                  <a:pt x="6036500" y="3485908"/>
                </a:lnTo>
                <a:lnTo>
                  <a:pt x="6036500" y="3544278"/>
                </a:lnTo>
                <a:lnTo>
                  <a:pt x="5792406" y="3710076"/>
                </a:lnTo>
                <a:lnTo>
                  <a:pt x="5765279" y="3670147"/>
                </a:lnTo>
                <a:lnTo>
                  <a:pt x="5765279" y="3728504"/>
                </a:lnTo>
                <a:lnTo>
                  <a:pt x="5521185" y="3894315"/>
                </a:lnTo>
                <a:lnTo>
                  <a:pt x="5494058" y="3854386"/>
                </a:lnTo>
                <a:lnTo>
                  <a:pt x="5494058" y="3912730"/>
                </a:lnTo>
                <a:lnTo>
                  <a:pt x="5249964" y="4078541"/>
                </a:lnTo>
                <a:lnTo>
                  <a:pt x="5222837" y="4038612"/>
                </a:lnTo>
                <a:lnTo>
                  <a:pt x="5222837" y="4096969"/>
                </a:lnTo>
                <a:lnTo>
                  <a:pt x="4978743" y="4262767"/>
                </a:lnTo>
                <a:lnTo>
                  <a:pt x="4951628" y="4222864"/>
                </a:lnTo>
                <a:lnTo>
                  <a:pt x="4951628" y="4281195"/>
                </a:lnTo>
                <a:lnTo>
                  <a:pt x="4707521" y="4447006"/>
                </a:lnTo>
                <a:lnTo>
                  <a:pt x="4680407" y="4407090"/>
                </a:lnTo>
                <a:lnTo>
                  <a:pt x="4680407" y="4465421"/>
                </a:lnTo>
                <a:lnTo>
                  <a:pt x="4436300" y="4631233"/>
                </a:lnTo>
                <a:lnTo>
                  <a:pt x="4409186" y="4591316"/>
                </a:lnTo>
                <a:lnTo>
                  <a:pt x="4409186" y="4649648"/>
                </a:lnTo>
                <a:lnTo>
                  <a:pt x="4165092" y="4815459"/>
                </a:lnTo>
                <a:lnTo>
                  <a:pt x="4137964" y="4775530"/>
                </a:lnTo>
                <a:lnTo>
                  <a:pt x="4137964" y="4833886"/>
                </a:lnTo>
                <a:lnTo>
                  <a:pt x="3893870" y="4999685"/>
                </a:lnTo>
                <a:lnTo>
                  <a:pt x="3866743" y="4959756"/>
                </a:lnTo>
                <a:lnTo>
                  <a:pt x="3866743" y="5018113"/>
                </a:lnTo>
                <a:lnTo>
                  <a:pt x="3622649" y="5183924"/>
                </a:lnTo>
                <a:lnTo>
                  <a:pt x="3595535" y="5144008"/>
                </a:lnTo>
                <a:lnTo>
                  <a:pt x="3595535" y="5202339"/>
                </a:lnTo>
                <a:lnTo>
                  <a:pt x="3351428" y="5368150"/>
                </a:lnTo>
                <a:lnTo>
                  <a:pt x="3324314" y="5328234"/>
                </a:lnTo>
                <a:lnTo>
                  <a:pt x="3324314" y="5386578"/>
                </a:lnTo>
                <a:lnTo>
                  <a:pt x="3080220" y="5552376"/>
                </a:lnTo>
                <a:lnTo>
                  <a:pt x="3053092" y="5512447"/>
                </a:lnTo>
                <a:lnTo>
                  <a:pt x="3053092" y="5570804"/>
                </a:lnTo>
                <a:lnTo>
                  <a:pt x="2808998" y="5736602"/>
                </a:lnTo>
                <a:lnTo>
                  <a:pt x="2781871" y="5696674"/>
                </a:lnTo>
                <a:lnTo>
                  <a:pt x="2781871" y="5755030"/>
                </a:lnTo>
                <a:lnTo>
                  <a:pt x="2537777" y="5920841"/>
                </a:lnTo>
                <a:lnTo>
                  <a:pt x="2510650" y="5880913"/>
                </a:lnTo>
                <a:lnTo>
                  <a:pt x="2510650" y="5939256"/>
                </a:lnTo>
                <a:lnTo>
                  <a:pt x="2266556" y="6105068"/>
                </a:lnTo>
                <a:lnTo>
                  <a:pt x="2239441" y="6065151"/>
                </a:lnTo>
                <a:lnTo>
                  <a:pt x="2239441" y="6123483"/>
                </a:lnTo>
                <a:lnTo>
                  <a:pt x="1995335" y="6289294"/>
                </a:lnTo>
                <a:lnTo>
                  <a:pt x="1968220" y="6249378"/>
                </a:lnTo>
                <a:lnTo>
                  <a:pt x="1968220" y="6307721"/>
                </a:lnTo>
                <a:lnTo>
                  <a:pt x="1724126" y="6473533"/>
                </a:lnTo>
                <a:lnTo>
                  <a:pt x="1696999" y="6433604"/>
                </a:lnTo>
                <a:lnTo>
                  <a:pt x="1696999" y="6491948"/>
                </a:lnTo>
                <a:lnTo>
                  <a:pt x="1452905" y="6657759"/>
                </a:lnTo>
                <a:lnTo>
                  <a:pt x="1425778" y="6617830"/>
                </a:lnTo>
                <a:lnTo>
                  <a:pt x="1425778" y="6676174"/>
                </a:lnTo>
                <a:lnTo>
                  <a:pt x="1181684" y="6841985"/>
                </a:lnTo>
                <a:lnTo>
                  <a:pt x="1154557" y="6802056"/>
                </a:lnTo>
                <a:lnTo>
                  <a:pt x="1154557" y="6860400"/>
                </a:lnTo>
                <a:lnTo>
                  <a:pt x="910463" y="7026211"/>
                </a:lnTo>
                <a:lnTo>
                  <a:pt x="883335" y="6986283"/>
                </a:lnTo>
                <a:lnTo>
                  <a:pt x="883335" y="7044626"/>
                </a:lnTo>
                <a:lnTo>
                  <a:pt x="639241" y="7210438"/>
                </a:lnTo>
                <a:lnTo>
                  <a:pt x="612114" y="7170509"/>
                </a:lnTo>
                <a:lnTo>
                  <a:pt x="612114" y="7228865"/>
                </a:lnTo>
                <a:lnTo>
                  <a:pt x="368020" y="7394664"/>
                </a:lnTo>
                <a:lnTo>
                  <a:pt x="202222" y="7150570"/>
                </a:lnTo>
                <a:lnTo>
                  <a:pt x="446316" y="6984771"/>
                </a:lnTo>
                <a:lnTo>
                  <a:pt x="612114" y="7228865"/>
                </a:lnTo>
                <a:lnTo>
                  <a:pt x="612114" y="7170509"/>
                </a:lnTo>
                <a:lnTo>
                  <a:pt x="473443" y="6966344"/>
                </a:lnTo>
                <a:lnTo>
                  <a:pt x="717537" y="6800545"/>
                </a:lnTo>
                <a:lnTo>
                  <a:pt x="883335" y="7044626"/>
                </a:lnTo>
                <a:lnTo>
                  <a:pt x="883335" y="6986283"/>
                </a:lnTo>
                <a:lnTo>
                  <a:pt x="744664" y="6782117"/>
                </a:lnTo>
                <a:lnTo>
                  <a:pt x="988758" y="6616306"/>
                </a:lnTo>
                <a:lnTo>
                  <a:pt x="1154557" y="6860400"/>
                </a:lnTo>
                <a:lnTo>
                  <a:pt x="1154557" y="6802056"/>
                </a:lnTo>
                <a:lnTo>
                  <a:pt x="1015873" y="6597878"/>
                </a:lnTo>
                <a:lnTo>
                  <a:pt x="1259967" y="6432080"/>
                </a:lnTo>
                <a:lnTo>
                  <a:pt x="1425778" y="6676174"/>
                </a:lnTo>
                <a:lnTo>
                  <a:pt x="1425778" y="6617830"/>
                </a:lnTo>
                <a:lnTo>
                  <a:pt x="1287094" y="6413652"/>
                </a:lnTo>
                <a:lnTo>
                  <a:pt x="1531188" y="6247841"/>
                </a:lnTo>
                <a:lnTo>
                  <a:pt x="1696999" y="6491948"/>
                </a:lnTo>
                <a:lnTo>
                  <a:pt x="1696999" y="6433604"/>
                </a:lnTo>
                <a:lnTo>
                  <a:pt x="1558315" y="6229426"/>
                </a:lnTo>
                <a:lnTo>
                  <a:pt x="1802409" y="6063615"/>
                </a:lnTo>
                <a:lnTo>
                  <a:pt x="1968220" y="6307721"/>
                </a:lnTo>
                <a:lnTo>
                  <a:pt x="1968220" y="6249378"/>
                </a:lnTo>
                <a:lnTo>
                  <a:pt x="1829536" y="6045200"/>
                </a:lnTo>
                <a:lnTo>
                  <a:pt x="2073630" y="5879389"/>
                </a:lnTo>
                <a:lnTo>
                  <a:pt x="2239441" y="6123483"/>
                </a:lnTo>
                <a:lnTo>
                  <a:pt x="2239441" y="6065151"/>
                </a:lnTo>
                <a:lnTo>
                  <a:pt x="2100757" y="5860974"/>
                </a:lnTo>
                <a:lnTo>
                  <a:pt x="2344851" y="5695162"/>
                </a:lnTo>
                <a:lnTo>
                  <a:pt x="2510650" y="5939256"/>
                </a:lnTo>
                <a:lnTo>
                  <a:pt x="2510650" y="5880913"/>
                </a:lnTo>
                <a:lnTo>
                  <a:pt x="2371979" y="5676747"/>
                </a:lnTo>
                <a:lnTo>
                  <a:pt x="2616073" y="5510936"/>
                </a:lnTo>
                <a:lnTo>
                  <a:pt x="2781871" y="5755030"/>
                </a:lnTo>
                <a:lnTo>
                  <a:pt x="2781871" y="5696674"/>
                </a:lnTo>
                <a:lnTo>
                  <a:pt x="2643187" y="5492508"/>
                </a:lnTo>
                <a:lnTo>
                  <a:pt x="2887281" y="5326710"/>
                </a:lnTo>
                <a:lnTo>
                  <a:pt x="3053092" y="5570804"/>
                </a:lnTo>
                <a:lnTo>
                  <a:pt x="3053092" y="5512447"/>
                </a:lnTo>
                <a:lnTo>
                  <a:pt x="2914408" y="5308282"/>
                </a:lnTo>
                <a:lnTo>
                  <a:pt x="3158502" y="5142484"/>
                </a:lnTo>
                <a:lnTo>
                  <a:pt x="3324314" y="5386578"/>
                </a:lnTo>
                <a:lnTo>
                  <a:pt x="3324314" y="5328234"/>
                </a:lnTo>
                <a:lnTo>
                  <a:pt x="3185630" y="5124056"/>
                </a:lnTo>
                <a:lnTo>
                  <a:pt x="3429724" y="4958245"/>
                </a:lnTo>
                <a:lnTo>
                  <a:pt x="3595535" y="5202339"/>
                </a:lnTo>
                <a:lnTo>
                  <a:pt x="3595535" y="5144008"/>
                </a:lnTo>
                <a:lnTo>
                  <a:pt x="3456838" y="4939817"/>
                </a:lnTo>
                <a:lnTo>
                  <a:pt x="3700932" y="4774006"/>
                </a:lnTo>
                <a:lnTo>
                  <a:pt x="3866743" y="5018113"/>
                </a:lnTo>
                <a:lnTo>
                  <a:pt x="3866743" y="4959756"/>
                </a:lnTo>
                <a:lnTo>
                  <a:pt x="3728059" y="4755591"/>
                </a:lnTo>
                <a:lnTo>
                  <a:pt x="3972153" y="4589780"/>
                </a:lnTo>
                <a:lnTo>
                  <a:pt x="4137964" y="4833886"/>
                </a:lnTo>
                <a:lnTo>
                  <a:pt x="4137964" y="4775530"/>
                </a:lnTo>
                <a:lnTo>
                  <a:pt x="3999280" y="4571365"/>
                </a:lnTo>
                <a:lnTo>
                  <a:pt x="4243375" y="4405554"/>
                </a:lnTo>
                <a:lnTo>
                  <a:pt x="4409186" y="4649648"/>
                </a:lnTo>
                <a:lnTo>
                  <a:pt x="4409186" y="4591316"/>
                </a:lnTo>
                <a:lnTo>
                  <a:pt x="4270489" y="4387126"/>
                </a:lnTo>
                <a:lnTo>
                  <a:pt x="4514596" y="4221315"/>
                </a:lnTo>
                <a:lnTo>
                  <a:pt x="4680407" y="4465421"/>
                </a:lnTo>
                <a:lnTo>
                  <a:pt x="4680407" y="4407090"/>
                </a:lnTo>
                <a:lnTo>
                  <a:pt x="4541710" y="4202900"/>
                </a:lnTo>
                <a:lnTo>
                  <a:pt x="4785817" y="4037088"/>
                </a:lnTo>
                <a:lnTo>
                  <a:pt x="4951628" y="4281195"/>
                </a:lnTo>
                <a:lnTo>
                  <a:pt x="4951628" y="4222864"/>
                </a:lnTo>
                <a:lnTo>
                  <a:pt x="4812931" y="4018673"/>
                </a:lnTo>
                <a:lnTo>
                  <a:pt x="5057025" y="3852862"/>
                </a:lnTo>
                <a:lnTo>
                  <a:pt x="5222837" y="4096969"/>
                </a:lnTo>
                <a:lnTo>
                  <a:pt x="5222837" y="4038612"/>
                </a:lnTo>
                <a:lnTo>
                  <a:pt x="5084153" y="3834434"/>
                </a:lnTo>
                <a:lnTo>
                  <a:pt x="5328247" y="3668623"/>
                </a:lnTo>
                <a:lnTo>
                  <a:pt x="5494058" y="3912730"/>
                </a:lnTo>
                <a:lnTo>
                  <a:pt x="5494058" y="3854386"/>
                </a:lnTo>
                <a:lnTo>
                  <a:pt x="5355374" y="3650208"/>
                </a:lnTo>
                <a:lnTo>
                  <a:pt x="5599468" y="3484397"/>
                </a:lnTo>
                <a:lnTo>
                  <a:pt x="5765279" y="3728504"/>
                </a:lnTo>
                <a:lnTo>
                  <a:pt x="5765279" y="3670147"/>
                </a:lnTo>
                <a:lnTo>
                  <a:pt x="5626582" y="3465982"/>
                </a:lnTo>
                <a:lnTo>
                  <a:pt x="5870676" y="3300171"/>
                </a:lnTo>
                <a:lnTo>
                  <a:pt x="6036500" y="3544278"/>
                </a:lnTo>
                <a:lnTo>
                  <a:pt x="6036500" y="3485908"/>
                </a:lnTo>
                <a:lnTo>
                  <a:pt x="5852261" y="3214674"/>
                </a:lnTo>
                <a:lnTo>
                  <a:pt x="5852261" y="3273056"/>
                </a:lnTo>
                <a:lnTo>
                  <a:pt x="5608167" y="3438868"/>
                </a:lnTo>
                <a:lnTo>
                  <a:pt x="5581053" y="3398951"/>
                </a:lnTo>
                <a:lnTo>
                  <a:pt x="5581053" y="3457283"/>
                </a:lnTo>
                <a:lnTo>
                  <a:pt x="5336959" y="3623094"/>
                </a:lnTo>
                <a:lnTo>
                  <a:pt x="5309832" y="3583165"/>
                </a:lnTo>
                <a:lnTo>
                  <a:pt x="5309832" y="3641521"/>
                </a:lnTo>
                <a:lnTo>
                  <a:pt x="5065738" y="3807320"/>
                </a:lnTo>
                <a:lnTo>
                  <a:pt x="5038610" y="3767391"/>
                </a:lnTo>
                <a:lnTo>
                  <a:pt x="5038610" y="3825748"/>
                </a:lnTo>
                <a:lnTo>
                  <a:pt x="4794516" y="3991559"/>
                </a:lnTo>
                <a:lnTo>
                  <a:pt x="4767389" y="3951630"/>
                </a:lnTo>
                <a:lnTo>
                  <a:pt x="4767389" y="4009974"/>
                </a:lnTo>
                <a:lnTo>
                  <a:pt x="4523295" y="4175785"/>
                </a:lnTo>
                <a:lnTo>
                  <a:pt x="4496181" y="4135869"/>
                </a:lnTo>
                <a:lnTo>
                  <a:pt x="4496181" y="4194200"/>
                </a:lnTo>
                <a:lnTo>
                  <a:pt x="4252074" y="4360024"/>
                </a:lnTo>
                <a:lnTo>
                  <a:pt x="4224960" y="4320108"/>
                </a:lnTo>
                <a:lnTo>
                  <a:pt x="4224960" y="4378439"/>
                </a:lnTo>
                <a:lnTo>
                  <a:pt x="3980865" y="4544250"/>
                </a:lnTo>
                <a:lnTo>
                  <a:pt x="3953738" y="4504321"/>
                </a:lnTo>
                <a:lnTo>
                  <a:pt x="3953738" y="4562665"/>
                </a:lnTo>
                <a:lnTo>
                  <a:pt x="3709644" y="4728476"/>
                </a:lnTo>
                <a:lnTo>
                  <a:pt x="3682517" y="4688548"/>
                </a:lnTo>
                <a:lnTo>
                  <a:pt x="3682517" y="4746904"/>
                </a:lnTo>
                <a:lnTo>
                  <a:pt x="3438423" y="4912703"/>
                </a:lnTo>
                <a:lnTo>
                  <a:pt x="3411296" y="4872774"/>
                </a:lnTo>
                <a:lnTo>
                  <a:pt x="3411296" y="4931118"/>
                </a:lnTo>
                <a:lnTo>
                  <a:pt x="3167202" y="5096929"/>
                </a:lnTo>
                <a:lnTo>
                  <a:pt x="3140075" y="5057000"/>
                </a:lnTo>
                <a:lnTo>
                  <a:pt x="3140075" y="5115344"/>
                </a:lnTo>
                <a:lnTo>
                  <a:pt x="2895981" y="5281155"/>
                </a:lnTo>
                <a:lnTo>
                  <a:pt x="2868866" y="5241252"/>
                </a:lnTo>
                <a:lnTo>
                  <a:pt x="2868866" y="5299583"/>
                </a:lnTo>
                <a:lnTo>
                  <a:pt x="2624772" y="5465394"/>
                </a:lnTo>
                <a:lnTo>
                  <a:pt x="2597645" y="5425465"/>
                </a:lnTo>
                <a:lnTo>
                  <a:pt x="2597645" y="5483809"/>
                </a:lnTo>
                <a:lnTo>
                  <a:pt x="2353551" y="5649620"/>
                </a:lnTo>
                <a:lnTo>
                  <a:pt x="2326424" y="5609691"/>
                </a:lnTo>
                <a:lnTo>
                  <a:pt x="2326424" y="5668048"/>
                </a:lnTo>
                <a:lnTo>
                  <a:pt x="2082330" y="5833846"/>
                </a:lnTo>
                <a:lnTo>
                  <a:pt x="2055215" y="5793930"/>
                </a:lnTo>
                <a:lnTo>
                  <a:pt x="2055215" y="5852274"/>
                </a:lnTo>
                <a:lnTo>
                  <a:pt x="1811108" y="6018085"/>
                </a:lnTo>
                <a:lnTo>
                  <a:pt x="1783994" y="5978169"/>
                </a:lnTo>
                <a:lnTo>
                  <a:pt x="1783994" y="6036500"/>
                </a:lnTo>
                <a:lnTo>
                  <a:pt x="1539887" y="6202311"/>
                </a:lnTo>
                <a:lnTo>
                  <a:pt x="1512773" y="6162395"/>
                </a:lnTo>
                <a:lnTo>
                  <a:pt x="1512773" y="6220726"/>
                </a:lnTo>
                <a:lnTo>
                  <a:pt x="1268679" y="6386538"/>
                </a:lnTo>
                <a:lnTo>
                  <a:pt x="1241552" y="6346609"/>
                </a:lnTo>
                <a:lnTo>
                  <a:pt x="1241552" y="6404965"/>
                </a:lnTo>
                <a:lnTo>
                  <a:pt x="997458" y="6570764"/>
                </a:lnTo>
                <a:lnTo>
                  <a:pt x="970330" y="6530835"/>
                </a:lnTo>
                <a:lnTo>
                  <a:pt x="970330" y="6589192"/>
                </a:lnTo>
                <a:lnTo>
                  <a:pt x="726236" y="6754990"/>
                </a:lnTo>
                <a:lnTo>
                  <a:pt x="699109" y="6715061"/>
                </a:lnTo>
                <a:lnTo>
                  <a:pt x="699109" y="6773418"/>
                </a:lnTo>
                <a:lnTo>
                  <a:pt x="455015" y="6939229"/>
                </a:lnTo>
                <a:lnTo>
                  <a:pt x="427888" y="6899300"/>
                </a:lnTo>
                <a:lnTo>
                  <a:pt x="427888" y="6957644"/>
                </a:lnTo>
                <a:lnTo>
                  <a:pt x="183794" y="7123455"/>
                </a:lnTo>
                <a:lnTo>
                  <a:pt x="17983" y="6879349"/>
                </a:lnTo>
                <a:lnTo>
                  <a:pt x="262077" y="6713550"/>
                </a:lnTo>
                <a:lnTo>
                  <a:pt x="427888" y="6957644"/>
                </a:lnTo>
                <a:lnTo>
                  <a:pt x="427888" y="6899300"/>
                </a:lnTo>
                <a:lnTo>
                  <a:pt x="289204" y="6695122"/>
                </a:lnTo>
                <a:lnTo>
                  <a:pt x="533298" y="6529311"/>
                </a:lnTo>
                <a:lnTo>
                  <a:pt x="699109" y="6773418"/>
                </a:lnTo>
                <a:lnTo>
                  <a:pt x="699109" y="6715061"/>
                </a:lnTo>
                <a:lnTo>
                  <a:pt x="560425" y="6510896"/>
                </a:lnTo>
                <a:lnTo>
                  <a:pt x="804519" y="6345085"/>
                </a:lnTo>
                <a:lnTo>
                  <a:pt x="970330" y="6589192"/>
                </a:lnTo>
                <a:lnTo>
                  <a:pt x="970330" y="6530835"/>
                </a:lnTo>
                <a:lnTo>
                  <a:pt x="831646" y="6326670"/>
                </a:lnTo>
                <a:lnTo>
                  <a:pt x="1075740" y="6160859"/>
                </a:lnTo>
                <a:lnTo>
                  <a:pt x="1241552" y="6404965"/>
                </a:lnTo>
                <a:lnTo>
                  <a:pt x="1241552" y="6346609"/>
                </a:lnTo>
                <a:lnTo>
                  <a:pt x="1102868" y="6142444"/>
                </a:lnTo>
                <a:lnTo>
                  <a:pt x="1346962" y="5976632"/>
                </a:lnTo>
                <a:lnTo>
                  <a:pt x="1512773" y="6220726"/>
                </a:lnTo>
                <a:lnTo>
                  <a:pt x="1512773" y="6162395"/>
                </a:lnTo>
                <a:lnTo>
                  <a:pt x="1374089" y="5958217"/>
                </a:lnTo>
                <a:lnTo>
                  <a:pt x="1618183" y="5792406"/>
                </a:lnTo>
                <a:lnTo>
                  <a:pt x="1783994" y="6036500"/>
                </a:lnTo>
                <a:lnTo>
                  <a:pt x="1783994" y="5978169"/>
                </a:lnTo>
                <a:lnTo>
                  <a:pt x="1645297" y="5773979"/>
                </a:lnTo>
                <a:lnTo>
                  <a:pt x="1889404" y="5608167"/>
                </a:lnTo>
                <a:lnTo>
                  <a:pt x="2055215" y="5852274"/>
                </a:lnTo>
                <a:lnTo>
                  <a:pt x="2055215" y="5793930"/>
                </a:lnTo>
                <a:lnTo>
                  <a:pt x="1916518" y="5589740"/>
                </a:lnTo>
                <a:lnTo>
                  <a:pt x="2160613" y="5423941"/>
                </a:lnTo>
                <a:lnTo>
                  <a:pt x="2326424" y="5668048"/>
                </a:lnTo>
                <a:lnTo>
                  <a:pt x="2326424" y="5609691"/>
                </a:lnTo>
                <a:lnTo>
                  <a:pt x="2187740" y="5405513"/>
                </a:lnTo>
                <a:lnTo>
                  <a:pt x="2431834" y="5239702"/>
                </a:lnTo>
                <a:lnTo>
                  <a:pt x="2597645" y="5483809"/>
                </a:lnTo>
                <a:lnTo>
                  <a:pt x="2597645" y="5425465"/>
                </a:lnTo>
                <a:lnTo>
                  <a:pt x="2458961" y="5221287"/>
                </a:lnTo>
                <a:lnTo>
                  <a:pt x="2703055" y="5055476"/>
                </a:lnTo>
                <a:lnTo>
                  <a:pt x="2868866" y="5299583"/>
                </a:lnTo>
                <a:lnTo>
                  <a:pt x="2868866" y="5241252"/>
                </a:lnTo>
                <a:lnTo>
                  <a:pt x="2730169" y="5037061"/>
                </a:lnTo>
                <a:lnTo>
                  <a:pt x="2974276" y="4871250"/>
                </a:lnTo>
                <a:lnTo>
                  <a:pt x="3140075" y="5115344"/>
                </a:lnTo>
                <a:lnTo>
                  <a:pt x="3140075" y="5057000"/>
                </a:lnTo>
                <a:lnTo>
                  <a:pt x="3001391" y="4852835"/>
                </a:lnTo>
                <a:lnTo>
                  <a:pt x="3245485" y="4687024"/>
                </a:lnTo>
                <a:lnTo>
                  <a:pt x="3411296" y="4931118"/>
                </a:lnTo>
                <a:lnTo>
                  <a:pt x="3411296" y="4872774"/>
                </a:lnTo>
                <a:lnTo>
                  <a:pt x="3272612" y="4668596"/>
                </a:lnTo>
                <a:lnTo>
                  <a:pt x="3516706" y="4502797"/>
                </a:lnTo>
                <a:lnTo>
                  <a:pt x="3682517" y="4746904"/>
                </a:lnTo>
                <a:lnTo>
                  <a:pt x="3682517" y="4688548"/>
                </a:lnTo>
                <a:lnTo>
                  <a:pt x="3543833" y="4484370"/>
                </a:lnTo>
                <a:lnTo>
                  <a:pt x="3787927" y="4318571"/>
                </a:lnTo>
                <a:lnTo>
                  <a:pt x="3953738" y="4562665"/>
                </a:lnTo>
                <a:lnTo>
                  <a:pt x="3953738" y="4504321"/>
                </a:lnTo>
                <a:lnTo>
                  <a:pt x="3815054" y="4300144"/>
                </a:lnTo>
                <a:lnTo>
                  <a:pt x="4059148" y="4134332"/>
                </a:lnTo>
                <a:lnTo>
                  <a:pt x="4224960" y="4378439"/>
                </a:lnTo>
                <a:lnTo>
                  <a:pt x="4224960" y="4320108"/>
                </a:lnTo>
                <a:lnTo>
                  <a:pt x="4086263" y="4115917"/>
                </a:lnTo>
                <a:lnTo>
                  <a:pt x="4330370" y="3950093"/>
                </a:lnTo>
                <a:lnTo>
                  <a:pt x="4496181" y="4194200"/>
                </a:lnTo>
                <a:lnTo>
                  <a:pt x="4496181" y="4135869"/>
                </a:lnTo>
                <a:lnTo>
                  <a:pt x="4357484" y="3931678"/>
                </a:lnTo>
                <a:lnTo>
                  <a:pt x="4601578" y="3765867"/>
                </a:lnTo>
                <a:lnTo>
                  <a:pt x="4767389" y="4009974"/>
                </a:lnTo>
                <a:lnTo>
                  <a:pt x="4767389" y="3951630"/>
                </a:lnTo>
                <a:lnTo>
                  <a:pt x="4628705" y="3747452"/>
                </a:lnTo>
                <a:lnTo>
                  <a:pt x="4872799" y="3581641"/>
                </a:lnTo>
                <a:lnTo>
                  <a:pt x="5038610" y="3825748"/>
                </a:lnTo>
                <a:lnTo>
                  <a:pt x="5038610" y="3767391"/>
                </a:lnTo>
                <a:lnTo>
                  <a:pt x="4899926" y="3563213"/>
                </a:lnTo>
                <a:lnTo>
                  <a:pt x="5144020" y="3397415"/>
                </a:lnTo>
                <a:lnTo>
                  <a:pt x="5309832" y="3641521"/>
                </a:lnTo>
                <a:lnTo>
                  <a:pt x="5309832" y="3583165"/>
                </a:lnTo>
                <a:lnTo>
                  <a:pt x="5171148" y="3378987"/>
                </a:lnTo>
                <a:lnTo>
                  <a:pt x="5415242" y="3213176"/>
                </a:lnTo>
                <a:lnTo>
                  <a:pt x="5581053" y="3457283"/>
                </a:lnTo>
                <a:lnTo>
                  <a:pt x="5581053" y="3398951"/>
                </a:lnTo>
                <a:lnTo>
                  <a:pt x="5442356" y="3194761"/>
                </a:lnTo>
                <a:lnTo>
                  <a:pt x="5686450" y="3028950"/>
                </a:lnTo>
                <a:lnTo>
                  <a:pt x="5852261" y="3273056"/>
                </a:lnTo>
                <a:lnTo>
                  <a:pt x="5852261" y="3214674"/>
                </a:lnTo>
                <a:lnTo>
                  <a:pt x="5668035" y="2943466"/>
                </a:lnTo>
                <a:lnTo>
                  <a:pt x="5668035" y="3001835"/>
                </a:lnTo>
                <a:lnTo>
                  <a:pt x="5423941" y="3167634"/>
                </a:lnTo>
                <a:lnTo>
                  <a:pt x="5396814" y="3127705"/>
                </a:lnTo>
                <a:lnTo>
                  <a:pt x="5396814" y="3186061"/>
                </a:lnTo>
                <a:lnTo>
                  <a:pt x="5152720" y="3351873"/>
                </a:lnTo>
                <a:lnTo>
                  <a:pt x="5125593" y="3311944"/>
                </a:lnTo>
                <a:lnTo>
                  <a:pt x="5125593" y="3370288"/>
                </a:lnTo>
                <a:lnTo>
                  <a:pt x="4881499" y="3536099"/>
                </a:lnTo>
                <a:lnTo>
                  <a:pt x="4854372" y="3496170"/>
                </a:lnTo>
                <a:lnTo>
                  <a:pt x="4854372" y="3554526"/>
                </a:lnTo>
                <a:lnTo>
                  <a:pt x="4610290" y="3720325"/>
                </a:lnTo>
                <a:lnTo>
                  <a:pt x="4583163" y="3680396"/>
                </a:lnTo>
                <a:lnTo>
                  <a:pt x="4583163" y="3738753"/>
                </a:lnTo>
                <a:lnTo>
                  <a:pt x="4339056" y="3904564"/>
                </a:lnTo>
                <a:lnTo>
                  <a:pt x="4311942" y="3864648"/>
                </a:lnTo>
                <a:lnTo>
                  <a:pt x="4311942" y="3922979"/>
                </a:lnTo>
                <a:lnTo>
                  <a:pt x="4067835" y="4088790"/>
                </a:lnTo>
                <a:lnTo>
                  <a:pt x="4040721" y="4048874"/>
                </a:lnTo>
                <a:lnTo>
                  <a:pt x="4040721" y="4107218"/>
                </a:lnTo>
                <a:lnTo>
                  <a:pt x="3796627" y="4273016"/>
                </a:lnTo>
                <a:lnTo>
                  <a:pt x="3769512" y="4233100"/>
                </a:lnTo>
                <a:lnTo>
                  <a:pt x="3769512" y="4291444"/>
                </a:lnTo>
                <a:lnTo>
                  <a:pt x="3525418" y="4457243"/>
                </a:lnTo>
                <a:lnTo>
                  <a:pt x="3498278" y="4417301"/>
                </a:lnTo>
                <a:lnTo>
                  <a:pt x="3498278" y="4475670"/>
                </a:lnTo>
                <a:lnTo>
                  <a:pt x="3254184" y="4641481"/>
                </a:lnTo>
                <a:lnTo>
                  <a:pt x="3227070" y="4601565"/>
                </a:lnTo>
                <a:lnTo>
                  <a:pt x="3227070" y="4659896"/>
                </a:lnTo>
                <a:lnTo>
                  <a:pt x="2982963" y="4825708"/>
                </a:lnTo>
                <a:lnTo>
                  <a:pt x="2955848" y="4785792"/>
                </a:lnTo>
                <a:lnTo>
                  <a:pt x="2955848" y="4844135"/>
                </a:lnTo>
                <a:lnTo>
                  <a:pt x="2711754" y="5009934"/>
                </a:lnTo>
                <a:lnTo>
                  <a:pt x="2684627" y="4970005"/>
                </a:lnTo>
                <a:lnTo>
                  <a:pt x="2684627" y="5028362"/>
                </a:lnTo>
                <a:lnTo>
                  <a:pt x="2440533" y="5194160"/>
                </a:lnTo>
                <a:lnTo>
                  <a:pt x="2413419" y="5154244"/>
                </a:lnTo>
                <a:lnTo>
                  <a:pt x="2413419" y="5212588"/>
                </a:lnTo>
                <a:lnTo>
                  <a:pt x="2169312" y="5378399"/>
                </a:lnTo>
                <a:lnTo>
                  <a:pt x="2142198" y="5338483"/>
                </a:lnTo>
                <a:lnTo>
                  <a:pt x="2142198" y="5396827"/>
                </a:lnTo>
                <a:lnTo>
                  <a:pt x="1898103" y="5562625"/>
                </a:lnTo>
                <a:lnTo>
                  <a:pt x="1870989" y="5522722"/>
                </a:lnTo>
                <a:lnTo>
                  <a:pt x="1870989" y="5581053"/>
                </a:lnTo>
                <a:lnTo>
                  <a:pt x="1626882" y="5746864"/>
                </a:lnTo>
                <a:lnTo>
                  <a:pt x="1599768" y="5706948"/>
                </a:lnTo>
                <a:lnTo>
                  <a:pt x="1599768" y="5765292"/>
                </a:lnTo>
                <a:lnTo>
                  <a:pt x="1355674" y="5931103"/>
                </a:lnTo>
                <a:lnTo>
                  <a:pt x="1328547" y="5891174"/>
                </a:lnTo>
                <a:lnTo>
                  <a:pt x="1328547" y="5949518"/>
                </a:lnTo>
                <a:lnTo>
                  <a:pt x="1084453" y="6115329"/>
                </a:lnTo>
                <a:lnTo>
                  <a:pt x="1057325" y="6075400"/>
                </a:lnTo>
                <a:lnTo>
                  <a:pt x="1057325" y="6133744"/>
                </a:lnTo>
                <a:lnTo>
                  <a:pt x="813231" y="6299543"/>
                </a:lnTo>
                <a:lnTo>
                  <a:pt x="786104" y="6259614"/>
                </a:lnTo>
                <a:lnTo>
                  <a:pt x="786104" y="6317970"/>
                </a:lnTo>
                <a:lnTo>
                  <a:pt x="542010" y="6483769"/>
                </a:lnTo>
                <a:lnTo>
                  <a:pt x="514883" y="6443840"/>
                </a:lnTo>
                <a:lnTo>
                  <a:pt x="514883" y="6502197"/>
                </a:lnTo>
                <a:lnTo>
                  <a:pt x="270789" y="6668008"/>
                </a:lnTo>
                <a:lnTo>
                  <a:pt x="104978" y="6423901"/>
                </a:lnTo>
                <a:lnTo>
                  <a:pt x="349072" y="6258103"/>
                </a:lnTo>
                <a:lnTo>
                  <a:pt x="514883" y="6502197"/>
                </a:lnTo>
                <a:lnTo>
                  <a:pt x="514883" y="6443840"/>
                </a:lnTo>
                <a:lnTo>
                  <a:pt x="376199" y="6239675"/>
                </a:lnTo>
                <a:lnTo>
                  <a:pt x="620293" y="6073876"/>
                </a:lnTo>
                <a:lnTo>
                  <a:pt x="786104" y="6317970"/>
                </a:lnTo>
                <a:lnTo>
                  <a:pt x="786104" y="6259614"/>
                </a:lnTo>
                <a:lnTo>
                  <a:pt x="647420" y="6055449"/>
                </a:lnTo>
                <a:lnTo>
                  <a:pt x="891514" y="5889637"/>
                </a:lnTo>
                <a:lnTo>
                  <a:pt x="1057325" y="6133744"/>
                </a:lnTo>
                <a:lnTo>
                  <a:pt x="1057325" y="6075400"/>
                </a:lnTo>
                <a:lnTo>
                  <a:pt x="918641" y="5871222"/>
                </a:lnTo>
                <a:lnTo>
                  <a:pt x="1162735" y="5705411"/>
                </a:lnTo>
                <a:lnTo>
                  <a:pt x="1328547" y="5949518"/>
                </a:lnTo>
                <a:lnTo>
                  <a:pt x="1328547" y="5891174"/>
                </a:lnTo>
                <a:lnTo>
                  <a:pt x="1189863" y="5686996"/>
                </a:lnTo>
                <a:lnTo>
                  <a:pt x="1433957" y="5521185"/>
                </a:lnTo>
                <a:lnTo>
                  <a:pt x="1599768" y="5765292"/>
                </a:lnTo>
                <a:lnTo>
                  <a:pt x="1599768" y="5706948"/>
                </a:lnTo>
                <a:lnTo>
                  <a:pt x="1461071" y="5502757"/>
                </a:lnTo>
                <a:lnTo>
                  <a:pt x="1705178" y="5336946"/>
                </a:lnTo>
                <a:lnTo>
                  <a:pt x="1870989" y="5581053"/>
                </a:lnTo>
                <a:lnTo>
                  <a:pt x="1870989" y="5522722"/>
                </a:lnTo>
                <a:lnTo>
                  <a:pt x="1732292" y="5318531"/>
                </a:lnTo>
                <a:lnTo>
                  <a:pt x="1976386" y="5152720"/>
                </a:lnTo>
                <a:lnTo>
                  <a:pt x="2142198" y="5396827"/>
                </a:lnTo>
                <a:lnTo>
                  <a:pt x="2142198" y="5338483"/>
                </a:lnTo>
                <a:lnTo>
                  <a:pt x="2003513" y="5134305"/>
                </a:lnTo>
                <a:lnTo>
                  <a:pt x="2247608" y="4968494"/>
                </a:lnTo>
                <a:lnTo>
                  <a:pt x="2413419" y="5212588"/>
                </a:lnTo>
                <a:lnTo>
                  <a:pt x="2413419" y="5154244"/>
                </a:lnTo>
                <a:lnTo>
                  <a:pt x="2274735" y="4950079"/>
                </a:lnTo>
                <a:lnTo>
                  <a:pt x="2518829" y="4784268"/>
                </a:lnTo>
                <a:lnTo>
                  <a:pt x="2684627" y="5028362"/>
                </a:lnTo>
                <a:lnTo>
                  <a:pt x="2684627" y="4970005"/>
                </a:lnTo>
                <a:lnTo>
                  <a:pt x="2545943" y="4765840"/>
                </a:lnTo>
                <a:lnTo>
                  <a:pt x="2790037" y="4600029"/>
                </a:lnTo>
                <a:lnTo>
                  <a:pt x="2955848" y="4844135"/>
                </a:lnTo>
                <a:lnTo>
                  <a:pt x="2955848" y="4785792"/>
                </a:lnTo>
                <a:lnTo>
                  <a:pt x="2817164" y="4581614"/>
                </a:lnTo>
                <a:lnTo>
                  <a:pt x="3061258" y="4415802"/>
                </a:lnTo>
                <a:lnTo>
                  <a:pt x="3227070" y="4659896"/>
                </a:lnTo>
                <a:lnTo>
                  <a:pt x="3227070" y="4601565"/>
                </a:lnTo>
                <a:lnTo>
                  <a:pt x="3088386" y="4397387"/>
                </a:lnTo>
                <a:lnTo>
                  <a:pt x="3332480" y="4231576"/>
                </a:lnTo>
                <a:lnTo>
                  <a:pt x="3498278" y="4475670"/>
                </a:lnTo>
                <a:lnTo>
                  <a:pt x="3498278" y="4417301"/>
                </a:lnTo>
                <a:lnTo>
                  <a:pt x="3359607" y="4213161"/>
                </a:lnTo>
                <a:lnTo>
                  <a:pt x="3603701" y="4047350"/>
                </a:lnTo>
                <a:lnTo>
                  <a:pt x="3769512" y="4291444"/>
                </a:lnTo>
                <a:lnTo>
                  <a:pt x="3769512" y="4233100"/>
                </a:lnTo>
                <a:lnTo>
                  <a:pt x="3630828" y="4028935"/>
                </a:lnTo>
                <a:lnTo>
                  <a:pt x="3874922" y="3863124"/>
                </a:lnTo>
                <a:lnTo>
                  <a:pt x="4040721" y="4107218"/>
                </a:lnTo>
                <a:lnTo>
                  <a:pt x="4040721" y="4048874"/>
                </a:lnTo>
                <a:lnTo>
                  <a:pt x="3902037" y="3844696"/>
                </a:lnTo>
                <a:lnTo>
                  <a:pt x="4146143" y="3678885"/>
                </a:lnTo>
                <a:lnTo>
                  <a:pt x="4311942" y="3922979"/>
                </a:lnTo>
                <a:lnTo>
                  <a:pt x="4311942" y="3864648"/>
                </a:lnTo>
                <a:lnTo>
                  <a:pt x="4173258" y="3660470"/>
                </a:lnTo>
                <a:lnTo>
                  <a:pt x="4417365" y="3494659"/>
                </a:lnTo>
                <a:lnTo>
                  <a:pt x="4583163" y="3738753"/>
                </a:lnTo>
                <a:lnTo>
                  <a:pt x="4583163" y="3680396"/>
                </a:lnTo>
                <a:lnTo>
                  <a:pt x="4444479" y="3476244"/>
                </a:lnTo>
                <a:lnTo>
                  <a:pt x="4688573" y="3310432"/>
                </a:lnTo>
                <a:lnTo>
                  <a:pt x="4854372" y="3554526"/>
                </a:lnTo>
                <a:lnTo>
                  <a:pt x="4854372" y="3496170"/>
                </a:lnTo>
                <a:lnTo>
                  <a:pt x="4715700" y="3292005"/>
                </a:lnTo>
                <a:lnTo>
                  <a:pt x="4959794" y="3126206"/>
                </a:lnTo>
                <a:lnTo>
                  <a:pt x="5125593" y="3370288"/>
                </a:lnTo>
                <a:lnTo>
                  <a:pt x="5125593" y="3311944"/>
                </a:lnTo>
                <a:lnTo>
                  <a:pt x="4986921" y="3107779"/>
                </a:lnTo>
                <a:lnTo>
                  <a:pt x="5231015" y="2941967"/>
                </a:lnTo>
                <a:lnTo>
                  <a:pt x="5396814" y="3186061"/>
                </a:lnTo>
                <a:lnTo>
                  <a:pt x="5396814" y="3127705"/>
                </a:lnTo>
                <a:lnTo>
                  <a:pt x="5258130" y="2923552"/>
                </a:lnTo>
                <a:lnTo>
                  <a:pt x="5502224" y="2757741"/>
                </a:lnTo>
                <a:lnTo>
                  <a:pt x="5668035" y="3001835"/>
                </a:lnTo>
                <a:lnTo>
                  <a:pt x="5668035" y="2943466"/>
                </a:lnTo>
                <a:lnTo>
                  <a:pt x="5483796" y="2672232"/>
                </a:lnTo>
                <a:lnTo>
                  <a:pt x="5483796" y="2730614"/>
                </a:lnTo>
                <a:lnTo>
                  <a:pt x="5239702" y="2896412"/>
                </a:lnTo>
                <a:lnTo>
                  <a:pt x="5212588" y="2856496"/>
                </a:lnTo>
                <a:lnTo>
                  <a:pt x="5212588" y="2914840"/>
                </a:lnTo>
                <a:lnTo>
                  <a:pt x="4968494" y="3080651"/>
                </a:lnTo>
                <a:lnTo>
                  <a:pt x="4941367" y="3040723"/>
                </a:lnTo>
                <a:lnTo>
                  <a:pt x="4941367" y="3099066"/>
                </a:lnTo>
                <a:lnTo>
                  <a:pt x="4697273" y="3264878"/>
                </a:lnTo>
                <a:lnTo>
                  <a:pt x="4670145" y="3224949"/>
                </a:lnTo>
                <a:lnTo>
                  <a:pt x="4670145" y="3283305"/>
                </a:lnTo>
                <a:lnTo>
                  <a:pt x="4426051" y="3449116"/>
                </a:lnTo>
                <a:lnTo>
                  <a:pt x="4398937" y="3409200"/>
                </a:lnTo>
                <a:lnTo>
                  <a:pt x="4398937" y="3467531"/>
                </a:lnTo>
                <a:lnTo>
                  <a:pt x="4154830" y="3633343"/>
                </a:lnTo>
                <a:lnTo>
                  <a:pt x="4127716" y="3593439"/>
                </a:lnTo>
                <a:lnTo>
                  <a:pt x="4127716" y="3651758"/>
                </a:lnTo>
                <a:lnTo>
                  <a:pt x="3883609" y="3817569"/>
                </a:lnTo>
                <a:lnTo>
                  <a:pt x="3856494" y="3777665"/>
                </a:lnTo>
                <a:lnTo>
                  <a:pt x="3856494" y="3835997"/>
                </a:lnTo>
                <a:lnTo>
                  <a:pt x="3612400" y="4001808"/>
                </a:lnTo>
                <a:lnTo>
                  <a:pt x="3585273" y="3961879"/>
                </a:lnTo>
                <a:lnTo>
                  <a:pt x="3585273" y="4020223"/>
                </a:lnTo>
                <a:lnTo>
                  <a:pt x="3341179" y="4186034"/>
                </a:lnTo>
                <a:lnTo>
                  <a:pt x="3314052" y="4146105"/>
                </a:lnTo>
                <a:lnTo>
                  <a:pt x="3314052" y="4204449"/>
                </a:lnTo>
                <a:lnTo>
                  <a:pt x="3069958" y="4370260"/>
                </a:lnTo>
                <a:lnTo>
                  <a:pt x="3042831" y="4330331"/>
                </a:lnTo>
                <a:lnTo>
                  <a:pt x="3042831" y="4388675"/>
                </a:lnTo>
                <a:lnTo>
                  <a:pt x="2798737" y="4554486"/>
                </a:lnTo>
                <a:lnTo>
                  <a:pt x="2771610" y="4514558"/>
                </a:lnTo>
                <a:lnTo>
                  <a:pt x="2771610" y="4572901"/>
                </a:lnTo>
                <a:lnTo>
                  <a:pt x="2527516" y="4738713"/>
                </a:lnTo>
                <a:lnTo>
                  <a:pt x="2500401" y="4698797"/>
                </a:lnTo>
                <a:lnTo>
                  <a:pt x="2500401" y="4757140"/>
                </a:lnTo>
                <a:lnTo>
                  <a:pt x="2256307" y="4922952"/>
                </a:lnTo>
                <a:lnTo>
                  <a:pt x="2229180" y="4883023"/>
                </a:lnTo>
                <a:lnTo>
                  <a:pt x="2229180" y="4941367"/>
                </a:lnTo>
                <a:lnTo>
                  <a:pt x="1985086" y="5107178"/>
                </a:lnTo>
                <a:lnTo>
                  <a:pt x="1957959" y="5067249"/>
                </a:lnTo>
                <a:lnTo>
                  <a:pt x="1957959" y="5125593"/>
                </a:lnTo>
                <a:lnTo>
                  <a:pt x="1713865" y="5291404"/>
                </a:lnTo>
                <a:lnTo>
                  <a:pt x="1686750" y="5251488"/>
                </a:lnTo>
                <a:lnTo>
                  <a:pt x="1686750" y="5309819"/>
                </a:lnTo>
                <a:lnTo>
                  <a:pt x="1442643" y="5475630"/>
                </a:lnTo>
                <a:lnTo>
                  <a:pt x="1415529" y="5435714"/>
                </a:lnTo>
                <a:lnTo>
                  <a:pt x="1415529" y="5494058"/>
                </a:lnTo>
                <a:lnTo>
                  <a:pt x="1171435" y="5659869"/>
                </a:lnTo>
                <a:lnTo>
                  <a:pt x="1144308" y="5619940"/>
                </a:lnTo>
                <a:lnTo>
                  <a:pt x="1144308" y="5678284"/>
                </a:lnTo>
                <a:lnTo>
                  <a:pt x="900214" y="5844095"/>
                </a:lnTo>
                <a:lnTo>
                  <a:pt x="873086" y="5804166"/>
                </a:lnTo>
                <a:lnTo>
                  <a:pt x="873086" y="5862523"/>
                </a:lnTo>
                <a:lnTo>
                  <a:pt x="628992" y="6028321"/>
                </a:lnTo>
                <a:lnTo>
                  <a:pt x="601878" y="5988405"/>
                </a:lnTo>
                <a:lnTo>
                  <a:pt x="601878" y="6046749"/>
                </a:lnTo>
                <a:lnTo>
                  <a:pt x="357784" y="6212560"/>
                </a:lnTo>
                <a:lnTo>
                  <a:pt x="191973" y="5968454"/>
                </a:lnTo>
                <a:lnTo>
                  <a:pt x="436067" y="5802655"/>
                </a:lnTo>
                <a:lnTo>
                  <a:pt x="601878" y="6046749"/>
                </a:lnTo>
                <a:lnTo>
                  <a:pt x="601878" y="5988405"/>
                </a:lnTo>
                <a:lnTo>
                  <a:pt x="463194" y="5784227"/>
                </a:lnTo>
                <a:lnTo>
                  <a:pt x="707288" y="5618429"/>
                </a:lnTo>
                <a:lnTo>
                  <a:pt x="873086" y="5862523"/>
                </a:lnTo>
                <a:lnTo>
                  <a:pt x="873086" y="5804166"/>
                </a:lnTo>
                <a:lnTo>
                  <a:pt x="734402" y="5600001"/>
                </a:lnTo>
                <a:lnTo>
                  <a:pt x="978509" y="5434190"/>
                </a:lnTo>
                <a:lnTo>
                  <a:pt x="1144308" y="5678284"/>
                </a:lnTo>
                <a:lnTo>
                  <a:pt x="1144308" y="5619940"/>
                </a:lnTo>
                <a:lnTo>
                  <a:pt x="1005624" y="5415775"/>
                </a:lnTo>
                <a:lnTo>
                  <a:pt x="1249730" y="5249964"/>
                </a:lnTo>
                <a:lnTo>
                  <a:pt x="1415529" y="5494058"/>
                </a:lnTo>
                <a:lnTo>
                  <a:pt x="1415529" y="5435714"/>
                </a:lnTo>
                <a:lnTo>
                  <a:pt x="1276845" y="5231549"/>
                </a:lnTo>
                <a:lnTo>
                  <a:pt x="1520952" y="5065738"/>
                </a:lnTo>
                <a:lnTo>
                  <a:pt x="1686750" y="5309819"/>
                </a:lnTo>
                <a:lnTo>
                  <a:pt x="1686750" y="5251488"/>
                </a:lnTo>
                <a:lnTo>
                  <a:pt x="1548066" y="5047310"/>
                </a:lnTo>
                <a:lnTo>
                  <a:pt x="1792160" y="4881511"/>
                </a:lnTo>
                <a:lnTo>
                  <a:pt x="1957959" y="5125593"/>
                </a:lnTo>
                <a:lnTo>
                  <a:pt x="1957959" y="5067249"/>
                </a:lnTo>
                <a:lnTo>
                  <a:pt x="1819275" y="4863084"/>
                </a:lnTo>
                <a:lnTo>
                  <a:pt x="2063381" y="4697273"/>
                </a:lnTo>
                <a:lnTo>
                  <a:pt x="2229180" y="4941367"/>
                </a:lnTo>
                <a:lnTo>
                  <a:pt x="2229180" y="4883023"/>
                </a:lnTo>
                <a:lnTo>
                  <a:pt x="2090496" y="4678845"/>
                </a:lnTo>
                <a:lnTo>
                  <a:pt x="2334590" y="4513046"/>
                </a:lnTo>
                <a:lnTo>
                  <a:pt x="2500401" y="4757140"/>
                </a:lnTo>
                <a:lnTo>
                  <a:pt x="2500401" y="4698797"/>
                </a:lnTo>
                <a:lnTo>
                  <a:pt x="2361717" y="4494619"/>
                </a:lnTo>
                <a:lnTo>
                  <a:pt x="2605811" y="4328820"/>
                </a:lnTo>
                <a:lnTo>
                  <a:pt x="2771610" y="4572901"/>
                </a:lnTo>
                <a:lnTo>
                  <a:pt x="2771610" y="4514558"/>
                </a:lnTo>
                <a:lnTo>
                  <a:pt x="2632938" y="4310392"/>
                </a:lnTo>
                <a:lnTo>
                  <a:pt x="2877032" y="4144581"/>
                </a:lnTo>
                <a:lnTo>
                  <a:pt x="3042831" y="4388675"/>
                </a:lnTo>
                <a:lnTo>
                  <a:pt x="3042831" y="4330331"/>
                </a:lnTo>
                <a:lnTo>
                  <a:pt x="2904147" y="4126153"/>
                </a:lnTo>
                <a:lnTo>
                  <a:pt x="3148241" y="3960355"/>
                </a:lnTo>
                <a:lnTo>
                  <a:pt x="3314052" y="4204449"/>
                </a:lnTo>
                <a:lnTo>
                  <a:pt x="3314052" y="4146105"/>
                </a:lnTo>
                <a:lnTo>
                  <a:pt x="3175368" y="3941927"/>
                </a:lnTo>
                <a:lnTo>
                  <a:pt x="3419462" y="3776116"/>
                </a:lnTo>
                <a:lnTo>
                  <a:pt x="3585273" y="4020223"/>
                </a:lnTo>
                <a:lnTo>
                  <a:pt x="3585273" y="3961879"/>
                </a:lnTo>
                <a:lnTo>
                  <a:pt x="3446589" y="3757701"/>
                </a:lnTo>
                <a:lnTo>
                  <a:pt x="3690683" y="3591890"/>
                </a:lnTo>
                <a:lnTo>
                  <a:pt x="3856494" y="3835997"/>
                </a:lnTo>
                <a:lnTo>
                  <a:pt x="3856494" y="3777665"/>
                </a:lnTo>
                <a:lnTo>
                  <a:pt x="3717798" y="3573475"/>
                </a:lnTo>
                <a:lnTo>
                  <a:pt x="3961904" y="3407664"/>
                </a:lnTo>
                <a:lnTo>
                  <a:pt x="4127716" y="3651758"/>
                </a:lnTo>
                <a:lnTo>
                  <a:pt x="4127716" y="3593439"/>
                </a:lnTo>
                <a:lnTo>
                  <a:pt x="3989019" y="3389249"/>
                </a:lnTo>
                <a:lnTo>
                  <a:pt x="4233126" y="3223437"/>
                </a:lnTo>
                <a:lnTo>
                  <a:pt x="4398937" y="3467531"/>
                </a:lnTo>
                <a:lnTo>
                  <a:pt x="4398937" y="3409200"/>
                </a:lnTo>
                <a:lnTo>
                  <a:pt x="4260253" y="3205022"/>
                </a:lnTo>
                <a:lnTo>
                  <a:pt x="4504347" y="3039211"/>
                </a:lnTo>
                <a:lnTo>
                  <a:pt x="4670145" y="3283305"/>
                </a:lnTo>
                <a:lnTo>
                  <a:pt x="4670145" y="3224949"/>
                </a:lnTo>
                <a:lnTo>
                  <a:pt x="4531461" y="3020784"/>
                </a:lnTo>
                <a:lnTo>
                  <a:pt x="4775568" y="2854972"/>
                </a:lnTo>
                <a:lnTo>
                  <a:pt x="4941367" y="3099066"/>
                </a:lnTo>
                <a:lnTo>
                  <a:pt x="4941367" y="3040723"/>
                </a:lnTo>
                <a:lnTo>
                  <a:pt x="4802683" y="2836545"/>
                </a:lnTo>
                <a:lnTo>
                  <a:pt x="5046777" y="2670746"/>
                </a:lnTo>
                <a:lnTo>
                  <a:pt x="5212588" y="2914840"/>
                </a:lnTo>
                <a:lnTo>
                  <a:pt x="5212588" y="2856496"/>
                </a:lnTo>
                <a:lnTo>
                  <a:pt x="5073904" y="2652318"/>
                </a:lnTo>
                <a:lnTo>
                  <a:pt x="5317998" y="2486520"/>
                </a:lnTo>
                <a:lnTo>
                  <a:pt x="5483796" y="2730614"/>
                </a:lnTo>
                <a:lnTo>
                  <a:pt x="5483796" y="2672232"/>
                </a:lnTo>
                <a:lnTo>
                  <a:pt x="5299570" y="2401011"/>
                </a:lnTo>
                <a:lnTo>
                  <a:pt x="5299570" y="2459393"/>
                </a:lnTo>
                <a:lnTo>
                  <a:pt x="5055476" y="2625204"/>
                </a:lnTo>
                <a:lnTo>
                  <a:pt x="5028362" y="2585288"/>
                </a:lnTo>
                <a:lnTo>
                  <a:pt x="5028362" y="2643619"/>
                </a:lnTo>
                <a:lnTo>
                  <a:pt x="4784268" y="2809430"/>
                </a:lnTo>
                <a:lnTo>
                  <a:pt x="4757140" y="2769501"/>
                </a:lnTo>
                <a:lnTo>
                  <a:pt x="4757140" y="2827858"/>
                </a:lnTo>
                <a:lnTo>
                  <a:pt x="4513046" y="2993656"/>
                </a:lnTo>
                <a:lnTo>
                  <a:pt x="4485919" y="2953728"/>
                </a:lnTo>
                <a:lnTo>
                  <a:pt x="4485919" y="3012084"/>
                </a:lnTo>
                <a:lnTo>
                  <a:pt x="4241825" y="3177895"/>
                </a:lnTo>
                <a:lnTo>
                  <a:pt x="4214698" y="3137966"/>
                </a:lnTo>
                <a:lnTo>
                  <a:pt x="4214698" y="3196310"/>
                </a:lnTo>
                <a:lnTo>
                  <a:pt x="3970604" y="3362121"/>
                </a:lnTo>
                <a:lnTo>
                  <a:pt x="3943489" y="3322218"/>
                </a:lnTo>
                <a:lnTo>
                  <a:pt x="3943489" y="3380536"/>
                </a:lnTo>
                <a:lnTo>
                  <a:pt x="3699383" y="3546360"/>
                </a:lnTo>
                <a:lnTo>
                  <a:pt x="3672268" y="3506444"/>
                </a:lnTo>
                <a:lnTo>
                  <a:pt x="3672268" y="3564775"/>
                </a:lnTo>
                <a:lnTo>
                  <a:pt x="3428174" y="3730587"/>
                </a:lnTo>
                <a:lnTo>
                  <a:pt x="3401047" y="3690658"/>
                </a:lnTo>
                <a:lnTo>
                  <a:pt x="3401047" y="3749014"/>
                </a:lnTo>
                <a:lnTo>
                  <a:pt x="3156953" y="3914813"/>
                </a:lnTo>
                <a:lnTo>
                  <a:pt x="3129826" y="3874884"/>
                </a:lnTo>
                <a:lnTo>
                  <a:pt x="3129826" y="3933240"/>
                </a:lnTo>
                <a:lnTo>
                  <a:pt x="2885732" y="4099039"/>
                </a:lnTo>
                <a:lnTo>
                  <a:pt x="2858605" y="4059110"/>
                </a:lnTo>
                <a:lnTo>
                  <a:pt x="2858605" y="4117467"/>
                </a:lnTo>
                <a:lnTo>
                  <a:pt x="2614511" y="4283278"/>
                </a:lnTo>
                <a:lnTo>
                  <a:pt x="2587396" y="4243362"/>
                </a:lnTo>
                <a:lnTo>
                  <a:pt x="2587396" y="4301693"/>
                </a:lnTo>
                <a:lnTo>
                  <a:pt x="2343289" y="4467504"/>
                </a:lnTo>
                <a:lnTo>
                  <a:pt x="2316175" y="4427588"/>
                </a:lnTo>
                <a:lnTo>
                  <a:pt x="2316175" y="4485919"/>
                </a:lnTo>
                <a:lnTo>
                  <a:pt x="2072081" y="4651730"/>
                </a:lnTo>
                <a:lnTo>
                  <a:pt x="2044954" y="4611802"/>
                </a:lnTo>
                <a:lnTo>
                  <a:pt x="2044954" y="4670145"/>
                </a:lnTo>
                <a:lnTo>
                  <a:pt x="1800860" y="4835957"/>
                </a:lnTo>
                <a:lnTo>
                  <a:pt x="1773732" y="4796028"/>
                </a:lnTo>
                <a:lnTo>
                  <a:pt x="1773732" y="4854384"/>
                </a:lnTo>
                <a:lnTo>
                  <a:pt x="1529638" y="5020183"/>
                </a:lnTo>
                <a:lnTo>
                  <a:pt x="1502524" y="4980279"/>
                </a:lnTo>
                <a:lnTo>
                  <a:pt x="1502524" y="5038610"/>
                </a:lnTo>
                <a:lnTo>
                  <a:pt x="1258417" y="5204422"/>
                </a:lnTo>
                <a:lnTo>
                  <a:pt x="1231303" y="5164506"/>
                </a:lnTo>
                <a:lnTo>
                  <a:pt x="1231303" y="5222837"/>
                </a:lnTo>
                <a:lnTo>
                  <a:pt x="987196" y="5388648"/>
                </a:lnTo>
                <a:lnTo>
                  <a:pt x="960081" y="5348732"/>
                </a:lnTo>
                <a:lnTo>
                  <a:pt x="960081" y="5407063"/>
                </a:lnTo>
                <a:lnTo>
                  <a:pt x="715975" y="5572874"/>
                </a:lnTo>
                <a:lnTo>
                  <a:pt x="688860" y="5532958"/>
                </a:lnTo>
                <a:lnTo>
                  <a:pt x="688860" y="5591302"/>
                </a:lnTo>
                <a:lnTo>
                  <a:pt x="444766" y="5757100"/>
                </a:lnTo>
                <a:lnTo>
                  <a:pt x="417639" y="5717171"/>
                </a:lnTo>
                <a:lnTo>
                  <a:pt x="417639" y="5775528"/>
                </a:lnTo>
                <a:lnTo>
                  <a:pt x="173545" y="5941326"/>
                </a:lnTo>
                <a:lnTo>
                  <a:pt x="7734" y="5697232"/>
                </a:lnTo>
                <a:lnTo>
                  <a:pt x="251828" y="5531434"/>
                </a:lnTo>
                <a:lnTo>
                  <a:pt x="417639" y="5775528"/>
                </a:lnTo>
                <a:lnTo>
                  <a:pt x="417639" y="5717171"/>
                </a:lnTo>
                <a:lnTo>
                  <a:pt x="278955" y="5513006"/>
                </a:lnTo>
                <a:lnTo>
                  <a:pt x="523049" y="5347195"/>
                </a:lnTo>
                <a:lnTo>
                  <a:pt x="688860" y="5591302"/>
                </a:lnTo>
                <a:lnTo>
                  <a:pt x="688860" y="5532958"/>
                </a:lnTo>
                <a:lnTo>
                  <a:pt x="550176" y="5328780"/>
                </a:lnTo>
                <a:lnTo>
                  <a:pt x="794270" y="5162969"/>
                </a:lnTo>
                <a:lnTo>
                  <a:pt x="960081" y="5407063"/>
                </a:lnTo>
                <a:lnTo>
                  <a:pt x="960081" y="5348732"/>
                </a:lnTo>
                <a:lnTo>
                  <a:pt x="821397" y="5144554"/>
                </a:lnTo>
                <a:lnTo>
                  <a:pt x="1065491" y="4978743"/>
                </a:lnTo>
                <a:lnTo>
                  <a:pt x="1231303" y="5222837"/>
                </a:lnTo>
                <a:lnTo>
                  <a:pt x="1231303" y="5164506"/>
                </a:lnTo>
                <a:lnTo>
                  <a:pt x="1092606" y="4960315"/>
                </a:lnTo>
                <a:lnTo>
                  <a:pt x="1336713" y="4794504"/>
                </a:lnTo>
                <a:lnTo>
                  <a:pt x="1502524" y="5038610"/>
                </a:lnTo>
                <a:lnTo>
                  <a:pt x="1502524" y="4980279"/>
                </a:lnTo>
                <a:lnTo>
                  <a:pt x="1363827" y="4776089"/>
                </a:lnTo>
                <a:lnTo>
                  <a:pt x="1607921" y="4610278"/>
                </a:lnTo>
                <a:lnTo>
                  <a:pt x="1773732" y="4854384"/>
                </a:lnTo>
                <a:lnTo>
                  <a:pt x="1773732" y="4796028"/>
                </a:lnTo>
                <a:lnTo>
                  <a:pt x="1635048" y="4591863"/>
                </a:lnTo>
                <a:lnTo>
                  <a:pt x="1879142" y="4426051"/>
                </a:lnTo>
                <a:lnTo>
                  <a:pt x="2044954" y="4670145"/>
                </a:lnTo>
                <a:lnTo>
                  <a:pt x="2044954" y="4611802"/>
                </a:lnTo>
                <a:lnTo>
                  <a:pt x="1906270" y="4407636"/>
                </a:lnTo>
                <a:lnTo>
                  <a:pt x="2150364" y="4241825"/>
                </a:lnTo>
                <a:lnTo>
                  <a:pt x="2316175" y="4485919"/>
                </a:lnTo>
                <a:lnTo>
                  <a:pt x="2316175" y="4427588"/>
                </a:lnTo>
                <a:lnTo>
                  <a:pt x="2177478" y="4223397"/>
                </a:lnTo>
                <a:lnTo>
                  <a:pt x="2421585" y="4057599"/>
                </a:lnTo>
                <a:lnTo>
                  <a:pt x="2587396" y="4301693"/>
                </a:lnTo>
                <a:lnTo>
                  <a:pt x="2587396" y="4243362"/>
                </a:lnTo>
                <a:lnTo>
                  <a:pt x="2448699" y="4039171"/>
                </a:lnTo>
                <a:lnTo>
                  <a:pt x="2692806" y="3873360"/>
                </a:lnTo>
                <a:lnTo>
                  <a:pt x="2858605" y="4117467"/>
                </a:lnTo>
                <a:lnTo>
                  <a:pt x="2858605" y="4059110"/>
                </a:lnTo>
                <a:lnTo>
                  <a:pt x="2719921" y="3854945"/>
                </a:lnTo>
                <a:lnTo>
                  <a:pt x="2964015" y="3689134"/>
                </a:lnTo>
                <a:lnTo>
                  <a:pt x="3129826" y="3933240"/>
                </a:lnTo>
                <a:lnTo>
                  <a:pt x="3129826" y="3874884"/>
                </a:lnTo>
                <a:lnTo>
                  <a:pt x="2991142" y="3670706"/>
                </a:lnTo>
                <a:lnTo>
                  <a:pt x="3235236" y="3504908"/>
                </a:lnTo>
                <a:lnTo>
                  <a:pt x="3401047" y="3749014"/>
                </a:lnTo>
                <a:lnTo>
                  <a:pt x="3401047" y="3690658"/>
                </a:lnTo>
                <a:lnTo>
                  <a:pt x="3262363" y="3486480"/>
                </a:lnTo>
                <a:lnTo>
                  <a:pt x="3506457" y="3320681"/>
                </a:lnTo>
                <a:lnTo>
                  <a:pt x="3672268" y="3564775"/>
                </a:lnTo>
                <a:lnTo>
                  <a:pt x="3672268" y="3506444"/>
                </a:lnTo>
                <a:lnTo>
                  <a:pt x="3533571" y="3302254"/>
                </a:lnTo>
                <a:lnTo>
                  <a:pt x="3777678" y="3136442"/>
                </a:lnTo>
                <a:lnTo>
                  <a:pt x="3943489" y="3380536"/>
                </a:lnTo>
                <a:lnTo>
                  <a:pt x="3943489" y="3322218"/>
                </a:lnTo>
                <a:lnTo>
                  <a:pt x="3804793" y="3118027"/>
                </a:lnTo>
                <a:lnTo>
                  <a:pt x="4048899" y="2952216"/>
                </a:lnTo>
                <a:lnTo>
                  <a:pt x="4214698" y="3196310"/>
                </a:lnTo>
                <a:lnTo>
                  <a:pt x="4214698" y="3137966"/>
                </a:lnTo>
                <a:lnTo>
                  <a:pt x="4076014" y="2933789"/>
                </a:lnTo>
                <a:lnTo>
                  <a:pt x="4320108" y="2767990"/>
                </a:lnTo>
                <a:lnTo>
                  <a:pt x="4485919" y="3012084"/>
                </a:lnTo>
                <a:lnTo>
                  <a:pt x="4485919" y="2953728"/>
                </a:lnTo>
                <a:lnTo>
                  <a:pt x="4347235" y="2749562"/>
                </a:lnTo>
                <a:lnTo>
                  <a:pt x="4591329" y="2583751"/>
                </a:lnTo>
                <a:lnTo>
                  <a:pt x="4757140" y="2827858"/>
                </a:lnTo>
                <a:lnTo>
                  <a:pt x="4757140" y="2769501"/>
                </a:lnTo>
                <a:lnTo>
                  <a:pt x="4618456" y="2565336"/>
                </a:lnTo>
                <a:lnTo>
                  <a:pt x="4862550" y="2399525"/>
                </a:lnTo>
                <a:lnTo>
                  <a:pt x="5028362" y="2643619"/>
                </a:lnTo>
                <a:lnTo>
                  <a:pt x="5028362" y="2585288"/>
                </a:lnTo>
                <a:lnTo>
                  <a:pt x="4889678" y="2381097"/>
                </a:lnTo>
                <a:lnTo>
                  <a:pt x="5133772" y="2215299"/>
                </a:lnTo>
                <a:lnTo>
                  <a:pt x="5299570" y="2459393"/>
                </a:lnTo>
                <a:lnTo>
                  <a:pt x="5299570" y="2401011"/>
                </a:lnTo>
                <a:lnTo>
                  <a:pt x="5115344" y="2129802"/>
                </a:lnTo>
                <a:lnTo>
                  <a:pt x="5115344" y="2188172"/>
                </a:lnTo>
                <a:lnTo>
                  <a:pt x="4871250" y="2353983"/>
                </a:lnTo>
                <a:lnTo>
                  <a:pt x="4844123" y="2314054"/>
                </a:lnTo>
                <a:lnTo>
                  <a:pt x="4844123" y="2372398"/>
                </a:lnTo>
                <a:lnTo>
                  <a:pt x="4600029" y="2538209"/>
                </a:lnTo>
                <a:lnTo>
                  <a:pt x="4572901" y="2498280"/>
                </a:lnTo>
                <a:lnTo>
                  <a:pt x="4572901" y="2556624"/>
                </a:lnTo>
                <a:lnTo>
                  <a:pt x="4328807" y="2722435"/>
                </a:lnTo>
                <a:lnTo>
                  <a:pt x="4301680" y="2682506"/>
                </a:lnTo>
                <a:lnTo>
                  <a:pt x="4301680" y="2740863"/>
                </a:lnTo>
                <a:lnTo>
                  <a:pt x="4057586" y="2906661"/>
                </a:lnTo>
                <a:lnTo>
                  <a:pt x="4030472" y="2866745"/>
                </a:lnTo>
                <a:lnTo>
                  <a:pt x="4030472" y="2925089"/>
                </a:lnTo>
                <a:lnTo>
                  <a:pt x="3786365" y="3090900"/>
                </a:lnTo>
                <a:lnTo>
                  <a:pt x="3759250" y="3050984"/>
                </a:lnTo>
                <a:lnTo>
                  <a:pt x="3759250" y="3109315"/>
                </a:lnTo>
                <a:lnTo>
                  <a:pt x="3515144" y="3275126"/>
                </a:lnTo>
                <a:lnTo>
                  <a:pt x="3488029" y="3235210"/>
                </a:lnTo>
                <a:lnTo>
                  <a:pt x="3488029" y="3293541"/>
                </a:lnTo>
                <a:lnTo>
                  <a:pt x="3243935" y="3459353"/>
                </a:lnTo>
                <a:lnTo>
                  <a:pt x="3216808" y="3419424"/>
                </a:lnTo>
                <a:lnTo>
                  <a:pt x="3216808" y="3477780"/>
                </a:lnTo>
                <a:lnTo>
                  <a:pt x="2972714" y="3643579"/>
                </a:lnTo>
                <a:lnTo>
                  <a:pt x="2945587" y="3603650"/>
                </a:lnTo>
                <a:lnTo>
                  <a:pt x="2945587" y="3662007"/>
                </a:lnTo>
                <a:lnTo>
                  <a:pt x="2701493" y="3827818"/>
                </a:lnTo>
                <a:lnTo>
                  <a:pt x="2674378" y="3787902"/>
                </a:lnTo>
                <a:lnTo>
                  <a:pt x="2674378" y="3846233"/>
                </a:lnTo>
                <a:lnTo>
                  <a:pt x="2430272" y="4012044"/>
                </a:lnTo>
                <a:lnTo>
                  <a:pt x="2403157" y="3972128"/>
                </a:lnTo>
                <a:lnTo>
                  <a:pt x="2403157" y="4030472"/>
                </a:lnTo>
                <a:lnTo>
                  <a:pt x="2159063" y="4196270"/>
                </a:lnTo>
                <a:lnTo>
                  <a:pt x="2131936" y="4156341"/>
                </a:lnTo>
                <a:lnTo>
                  <a:pt x="2131936" y="4214698"/>
                </a:lnTo>
                <a:lnTo>
                  <a:pt x="1887842" y="4380509"/>
                </a:lnTo>
                <a:lnTo>
                  <a:pt x="1860727" y="4340593"/>
                </a:lnTo>
                <a:lnTo>
                  <a:pt x="1860727" y="4398924"/>
                </a:lnTo>
                <a:lnTo>
                  <a:pt x="1616621" y="4564735"/>
                </a:lnTo>
                <a:lnTo>
                  <a:pt x="1589506" y="4524819"/>
                </a:lnTo>
                <a:lnTo>
                  <a:pt x="1589506" y="4583163"/>
                </a:lnTo>
                <a:lnTo>
                  <a:pt x="1345412" y="4748974"/>
                </a:lnTo>
                <a:lnTo>
                  <a:pt x="1318285" y="4709045"/>
                </a:lnTo>
                <a:lnTo>
                  <a:pt x="1318285" y="4767389"/>
                </a:lnTo>
                <a:lnTo>
                  <a:pt x="1074191" y="4933200"/>
                </a:lnTo>
                <a:lnTo>
                  <a:pt x="1047064" y="4893272"/>
                </a:lnTo>
                <a:lnTo>
                  <a:pt x="1047064" y="4951615"/>
                </a:lnTo>
                <a:lnTo>
                  <a:pt x="802970" y="5117427"/>
                </a:lnTo>
                <a:lnTo>
                  <a:pt x="775843" y="5077498"/>
                </a:lnTo>
                <a:lnTo>
                  <a:pt x="775843" y="5135842"/>
                </a:lnTo>
                <a:lnTo>
                  <a:pt x="531749" y="5301653"/>
                </a:lnTo>
                <a:lnTo>
                  <a:pt x="504621" y="5261724"/>
                </a:lnTo>
                <a:lnTo>
                  <a:pt x="504621" y="5320081"/>
                </a:lnTo>
                <a:lnTo>
                  <a:pt x="260540" y="5485879"/>
                </a:lnTo>
                <a:lnTo>
                  <a:pt x="94729" y="5241785"/>
                </a:lnTo>
                <a:lnTo>
                  <a:pt x="338823" y="5075987"/>
                </a:lnTo>
                <a:lnTo>
                  <a:pt x="504621" y="5320081"/>
                </a:lnTo>
                <a:lnTo>
                  <a:pt x="504621" y="5261724"/>
                </a:lnTo>
                <a:lnTo>
                  <a:pt x="365950" y="5057559"/>
                </a:lnTo>
                <a:lnTo>
                  <a:pt x="610044" y="4891760"/>
                </a:lnTo>
                <a:lnTo>
                  <a:pt x="775843" y="5135842"/>
                </a:lnTo>
                <a:lnTo>
                  <a:pt x="775843" y="5077498"/>
                </a:lnTo>
                <a:lnTo>
                  <a:pt x="637159" y="4873333"/>
                </a:lnTo>
                <a:lnTo>
                  <a:pt x="881265" y="4707521"/>
                </a:lnTo>
                <a:lnTo>
                  <a:pt x="1047064" y="4951615"/>
                </a:lnTo>
                <a:lnTo>
                  <a:pt x="1047064" y="4893272"/>
                </a:lnTo>
                <a:lnTo>
                  <a:pt x="908380" y="4689106"/>
                </a:lnTo>
                <a:lnTo>
                  <a:pt x="1152486" y="4523295"/>
                </a:lnTo>
                <a:lnTo>
                  <a:pt x="1318285" y="4767389"/>
                </a:lnTo>
                <a:lnTo>
                  <a:pt x="1318285" y="4709045"/>
                </a:lnTo>
                <a:lnTo>
                  <a:pt x="1179601" y="4504868"/>
                </a:lnTo>
                <a:lnTo>
                  <a:pt x="1423695" y="4339069"/>
                </a:lnTo>
                <a:lnTo>
                  <a:pt x="1589506" y="4583163"/>
                </a:lnTo>
                <a:lnTo>
                  <a:pt x="1589506" y="4524819"/>
                </a:lnTo>
                <a:lnTo>
                  <a:pt x="1450822" y="4320641"/>
                </a:lnTo>
                <a:lnTo>
                  <a:pt x="1694916" y="4154830"/>
                </a:lnTo>
                <a:lnTo>
                  <a:pt x="1860727" y="4398924"/>
                </a:lnTo>
                <a:lnTo>
                  <a:pt x="1860727" y="4340593"/>
                </a:lnTo>
                <a:lnTo>
                  <a:pt x="1722043" y="4136415"/>
                </a:lnTo>
                <a:lnTo>
                  <a:pt x="1966137" y="3970604"/>
                </a:lnTo>
                <a:lnTo>
                  <a:pt x="2131936" y="4214698"/>
                </a:lnTo>
                <a:lnTo>
                  <a:pt x="2131936" y="4156341"/>
                </a:lnTo>
                <a:lnTo>
                  <a:pt x="1993252" y="3952189"/>
                </a:lnTo>
                <a:lnTo>
                  <a:pt x="2237359" y="3786378"/>
                </a:lnTo>
                <a:lnTo>
                  <a:pt x="2403157" y="4030472"/>
                </a:lnTo>
                <a:lnTo>
                  <a:pt x="2403157" y="3972128"/>
                </a:lnTo>
                <a:lnTo>
                  <a:pt x="2264473" y="3767963"/>
                </a:lnTo>
                <a:lnTo>
                  <a:pt x="2508567" y="3602151"/>
                </a:lnTo>
                <a:lnTo>
                  <a:pt x="2674378" y="3846233"/>
                </a:lnTo>
                <a:lnTo>
                  <a:pt x="2674378" y="3787902"/>
                </a:lnTo>
                <a:lnTo>
                  <a:pt x="2535694" y="3583724"/>
                </a:lnTo>
                <a:lnTo>
                  <a:pt x="2779788" y="3417925"/>
                </a:lnTo>
                <a:lnTo>
                  <a:pt x="2945587" y="3662007"/>
                </a:lnTo>
                <a:lnTo>
                  <a:pt x="2945587" y="3603650"/>
                </a:lnTo>
                <a:lnTo>
                  <a:pt x="2806916" y="3399498"/>
                </a:lnTo>
                <a:lnTo>
                  <a:pt x="3051010" y="3233686"/>
                </a:lnTo>
                <a:lnTo>
                  <a:pt x="3216808" y="3477780"/>
                </a:lnTo>
                <a:lnTo>
                  <a:pt x="3216808" y="3419424"/>
                </a:lnTo>
                <a:lnTo>
                  <a:pt x="3078137" y="3215271"/>
                </a:lnTo>
                <a:lnTo>
                  <a:pt x="3322231" y="3049460"/>
                </a:lnTo>
                <a:lnTo>
                  <a:pt x="3488029" y="3293541"/>
                </a:lnTo>
                <a:lnTo>
                  <a:pt x="3488029" y="3235210"/>
                </a:lnTo>
                <a:lnTo>
                  <a:pt x="3349345" y="3031045"/>
                </a:lnTo>
                <a:lnTo>
                  <a:pt x="3593452" y="2865221"/>
                </a:lnTo>
                <a:lnTo>
                  <a:pt x="3759250" y="3109315"/>
                </a:lnTo>
                <a:lnTo>
                  <a:pt x="3759250" y="3050984"/>
                </a:lnTo>
                <a:lnTo>
                  <a:pt x="3620566" y="2846806"/>
                </a:lnTo>
                <a:lnTo>
                  <a:pt x="3864673" y="2680995"/>
                </a:lnTo>
                <a:lnTo>
                  <a:pt x="4030472" y="2925089"/>
                </a:lnTo>
                <a:lnTo>
                  <a:pt x="4030472" y="2866745"/>
                </a:lnTo>
                <a:lnTo>
                  <a:pt x="3891788" y="2662580"/>
                </a:lnTo>
                <a:lnTo>
                  <a:pt x="4135882" y="2496769"/>
                </a:lnTo>
                <a:lnTo>
                  <a:pt x="4301680" y="2740863"/>
                </a:lnTo>
                <a:lnTo>
                  <a:pt x="4301680" y="2682506"/>
                </a:lnTo>
                <a:lnTo>
                  <a:pt x="4163009" y="2478341"/>
                </a:lnTo>
                <a:lnTo>
                  <a:pt x="4407103" y="2312543"/>
                </a:lnTo>
                <a:lnTo>
                  <a:pt x="4572901" y="2556624"/>
                </a:lnTo>
                <a:lnTo>
                  <a:pt x="4572901" y="2498280"/>
                </a:lnTo>
                <a:lnTo>
                  <a:pt x="4434230" y="2294115"/>
                </a:lnTo>
                <a:lnTo>
                  <a:pt x="4678324" y="2128304"/>
                </a:lnTo>
                <a:lnTo>
                  <a:pt x="4844123" y="2372398"/>
                </a:lnTo>
                <a:lnTo>
                  <a:pt x="4844123" y="2314054"/>
                </a:lnTo>
                <a:lnTo>
                  <a:pt x="4705439" y="2109889"/>
                </a:lnTo>
                <a:lnTo>
                  <a:pt x="4949533" y="1944077"/>
                </a:lnTo>
                <a:lnTo>
                  <a:pt x="5115344" y="2188172"/>
                </a:lnTo>
                <a:lnTo>
                  <a:pt x="5115344" y="2129802"/>
                </a:lnTo>
                <a:lnTo>
                  <a:pt x="4931118" y="1858581"/>
                </a:lnTo>
                <a:lnTo>
                  <a:pt x="4931118" y="1916963"/>
                </a:lnTo>
                <a:lnTo>
                  <a:pt x="4687024" y="2082761"/>
                </a:lnTo>
                <a:lnTo>
                  <a:pt x="4659896" y="2042833"/>
                </a:lnTo>
                <a:lnTo>
                  <a:pt x="4659896" y="2101189"/>
                </a:lnTo>
                <a:lnTo>
                  <a:pt x="4415802" y="2267000"/>
                </a:lnTo>
                <a:lnTo>
                  <a:pt x="4388688" y="2227084"/>
                </a:lnTo>
                <a:lnTo>
                  <a:pt x="4388688" y="2285415"/>
                </a:lnTo>
                <a:lnTo>
                  <a:pt x="4144581" y="2451227"/>
                </a:lnTo>
                <a:lnTo>
                  <a:pt x="4117454" y="2411298"/>
                </a:lnTo>
                <a:lnTo>
                  <a:pt x="4117454" y="2469654"/>
                </a:lnTo>
                <a:lnTo>
                  <a:pt x="3873373" y="2635453"/>
                </a:lnTo>
                <a:lnTo>
                  <a:pt x="3846245" y="2595524"/>
                </a:lnTo>
                <a:lnTo>
                  <a:pt x="3846245" y="2653881"/>
                </a:lnTo>
                <a:lnTo>
                  <a:pt x="3602139" y="2819692"/>
                </a:lnTo>
                <a:lnTo>
                  <a:pt x="3575024" y="2779776"/>
                </a:lnTo>
                <a:lnTo>
                  <a:pt x="3575024" y="2838107"/>
                </a:lnTo>
                <a:lnTo>
                  <a:pt x="3330930" y="3003918"/>
                </a:lnTo>
                <a:lnTo>
                  <a:pt x="3303803" y="2963989"/>
                </a:lnTo>
                <a:lnTo>
                  <a:pt x="3303803" y="3022346"/>
                </a:lnTo>
                <a:lnTo>
                  <a:pt x="3059709" y="3188144"/>
                </a:lnTo>
                <a:lnTo>
                  <a:pt x="3032595" y="3148228"/>
                </a:lnTo>
                <a:lnTo>
                  <a:pt x="3032595" y="3206572"/>
                </a:lnTo>
                <a:lnTo>
                  <a:pt x="2788501" y="3372370"/>
                </a:lnTo>
                <a:lnTo>
                  <a:pt x="2761373" y="3332442"/>
                </a:lnTo>
                <a:lnTo>
                  <a:pt x="2761373" y="3390798"/>
                </a:lnTo>
                <a:lnTo>
                  <a:pt x="2517267" y="3556609"/>
                </a:lnTo>
                <a:lnTo>
                  <a:pt x="2490152" y="3516693"/>
                </a:lnTo>
                <a:lnTo>
                  <a:pt x="2490152" y="3575024"/>
                </a:lnTo>
                <a:lnTo>
                  <a:pt x="2246045" y="3740835"/>
                </a:lnTo>
                <a:lnTo>
                  <a:pt x="2218931" y="3700919"/>
                </a:lnTo>
                <a:lnTo>
                  <a:pt x="2218931" y="3759263"/>
                </a:lnTo>
                <a:lnTo>
                  <a:pt x="1974837" y="3925062"/>
                </a:lnTo>
                <a:lnTo>
                  <a:pt x="1947710" y="3885133"/>
                </a:lnTo>
                <a:lnTo>
                  <a:pt x="1947710" y="3943489"/>
                </a:lnTo>
                <a:lnTo>
                  <a:pt x="1703616" y="4109288"/>
                </a:lnTo>
                <a:lnTo>
                  <a:pt x="1676501" y="4069384"/>
                </a:lnTo>
                <a:lnTo>
                  <a:pt x="1676501" y="4127716"/>
                </a:lnTo>
                <a:lnTo>
                  <a:pt x="1432394" y="4293527"/>
                </a:lnTo>
                <a:lnTo>
                  <a:pt x="1405280" y="4253611"/>
                </a:lnTo>
                <a:lnTo>
                  <a:pt x="1405280" y="4311955"/>
                </a:lnTo>
                <a:lnTo>
                  <a:pt x="1161186" y="4477753"/>
                </a:lnTo>
                <a:lnTo>
                  <a:pt x="1134071" y="4437850"/>
                </a:lnTo>
                <a:lnTo>
                  <a:pt x="1134071" y="4496181"/>
                </a:lnTo>
                <a:lnTo>
                  <a:pt x="889965" y="4661992"/>
                </a:lnTo>
                <a:lnTo>
                  <a:pt x="862850" y="4622076"/>
                </a:lnTo>
                <a:lnTo>
                  <a:pt x="862850" y="4680407"/>
                </a:lnTo>
                <a:lnTo>
                  <a:pt x="618744" y="4846218"/>
                </a:lnTo>
                <a:lnTo>
                  <a:pt x="591629" y="4806315"/>
                </a:lnTo>
                <a:lnTo>
                  <a:pt x="591629" y="4864633"/>
                </a:lnTo>
                <a:lnTo>
                  <a:pt x="347522" y="5030444"/>
                </a:lnTo>
                <a:lnTo>
                  <a:pt x="181724" y="4786338"/>
                </a:lnTo>
                <a:lnTo>
                  <a:pt x="425818" y="4620539"/>
                </a:lnTo>
                <a:lnTo>
                  <a:pt x="591629" y="4864633"/>
                </a:lnTo>
                <a:lnTo>
                  <a:pt x="591629" y="4806315"/>
                </a:lnTo>
                <a:lnTo>
                  <a:pt x="452932" y="4602124"/>
                </a:lnTo>
                <a:lnTo>
                  <a:pt x="697039" y="4436313"/>
                </a:lnTo>
                <a:lnTo>
                  <a:pt x="862850" y="4680407"/>
                </a:lnTo>
                <a:lnTo>
                  <a:pt x="862850" y="4622076"/>
                </a:lnTo>
                <a:lnTo>
                  <a:pt x="724154" y="4417885"/>
                </a:lnTo>
                <a:lnTo>
                  <a:pt x="968260" y="4252074"/>
                </a:lnTo>
                <a:lnTo>
                  <a:pt x="1134071" y="4496181"/>
                </a:lnTo>
                <a:lnTo>
                  <a:pt x="1134071" y="4437850"/>
                </a:lnTo>
                <a:lnTo>
                  <a:pt x="995375" y="4233659"/>
                </a:lnTo>
                <a:lnTo>
                  <a:pt x="1239469" y="4067848"/>
                </a:lnTo>
                <a:lnTo>
                  <a:pt x="1405280" y="4311955"/>
                </a:lnTo>
                <a:lnTo>
                  <a:pt x="1405280" y="4253611"/>
                </a:lnTo>
                <a:lnTo>
                  <a:pt x="1266596" y="4049433"/>
                </a:lnTo>
                <a:lnTo>
                  <a:pt x="1510690" y="3883622"/>
                </a:lnTo>
                <a:lnTo>
                  <a:pt x="1676501" y="4127716"/>
                </a:lnTo>
                <a:lnTo>
                  <a:pt x="1676501" y="4069384"/>
                </a:lnTo>
                <a:lnTo>
                  <a:pt x="1537804" y="3865194"/>
                </a:lnTo>
                <a:lnTo>
                  <a:pt x="1781911" y="3699383"/>
                </a:lnTo>
                <a:lnTo>
                  <a:pt x="1947710" y="3943489"/>
                </a:lnTo>
                <a:lnTo>
                  <a:pt x="1947710" y="3885133"/>
                </a:lnTo>
                <a:lnTo>
                  <a:pt x="1809026" y="3680968"/>
                </a:lnTo>
                <a:lnTo>
                  <a:pt x="2053120" y="3515156"/>
                </a:lnTo>
                <a:lnTo>
                  <a:pt x="2218931" y="3759263"/>
                </a:lnTo>
                <a:lnTo>
                  <a:pt x="2218931" y="3700919"/>
                </a:lnTo>
                <a:lnTo>
                  <a:pt x="2080247" y="3496741"/>
                </a:lnTo>
                <a:lnTo>
                  <a:pt x="2324341" y="3330930"/>
                </a:lnTo>
                <a:lnTo>
                  <a:pt x="2490152" y="3575024"/>
                </a:lnTo>
                <a:lnTo>
                  <a:pt x="2490152" y="3516693"/>
                </a:lnTo>
                <a:lnTo>
                  <a:pt x="2351468" y="3312503"/>
                </a:lnTo>
                <a:lnTo>
                  <a:pt x="2595562" y="3146704"/>
                </a:lnTo>
                <a:lnTo>
                  <a:pt x="2761373" y="3390798"/>
                </a:lnTo>
                <a:lnTo>
                  <a:pt x="2761373" y="3332442"/>
                </a:lnTo>
                <a:lnTo>
                  <a:pt x="2622689" y="3128276"/>
                </a:lnTo>
                <a:lnTo>
                  <a:pt x="2866783" y="2962478"/>
                </a:lnTo>
                <a:lnTo>
                  <a:pt x="3032595" y="3206572"/>
                </a:lnTo>
                <a:lnTo>
                  <a:pt x="3032595" y="3148228"/>
                </a:lnTo>
                <a:lnTo>
                  <a:pt x="2893911" y="2944050"/>
                </a:lnTo>
                <a:lnTo>
                  <a:pt x="3138005" y="2778239"/>
                </a:lnTo>
                <a:lnTo>
                  <a:pt x="3303803" y="3022346"/>
                </a:lnTo>
                <a:lnTo>
                  <a:pt x="3303803" y="2963989"/>
                </a:lnTo>
                <a:lnTo>
                  <a:pt x="3165119" y="2759824"/>
                </a:lnTo>
                <a:lnTo>
                  <a:pt x="3409226" y="2594000"/>
                </a:lnTo>
                <a:lnTo>
                  <a:pt x="3575024" y="2838107"/>
                </a:lnTo>
                <a:lnTo>
                  <a:pt x="3575024" y="2779776"/>
                </a:lnTo>
                <a:lnTo>
                  <a:pt x="3436340" y="2575585"/>
                </a:lnTo>
                <a:lnTo>
                  <a:pt x="3680434" y="2409774"/>
                </a:lnTo>
                <a:lnTo>
                  <a:pt x="3846245" y="2653881"/>
                </a:lnTo>
                <a:lnTo>
                  <a:pt x="3846245" y="2595524"/>
                </a:lnTo>
                <a:lnTo>
                  <a:pt x="3707561" y="2391359"/>
                </a:lnTo>
                <a:lnTo>
                  <a:pt x="3951655" y="2225548"/>
                </a:lnTo>
                <a:lnTo>
                  <a:pt x="4117454" y="2469654"/>
                </a:lnTo>
                <a:lnTo>
                  <a:pt x="4117454" y="2411298"/>
                </a:lnTo>
                <a:lnTo>
                  <a:pt x="3978783" y="2207120"/>
                </a:lnTo>
                <a:lnTo>
                  <a:pt x="4222877" y="2041321"/>
                </a:lnTo>
                <a:lnTo>
                  <a:pt x="4388688" y="2285415"/>
                </a:lnTo>
                <a:lnTo>
                  <a:pt x="4388688" y="2227084"/>
                </a:lnTo>
                <a:lnTo>
                  <a:pt x="4249991" y="2022894"/>
                </a:lnTo>
                <a:lnTo>
                  <a:pt x="4494098" y="1857082"/>
                </a:lnTo>
                <a:lnTo>
                  <a:pt x="4659896" y="2101189"/>
                </a:lnTo>
                <a:lnTo>
                  <a:pt x="4659896" y="2042833"/>
                </a:lnTo>
                <a:lnTo>
                  <a:pt x="4521212" y="1838667"/>
                </a:lnTo>
                <a:lnTo>
                  <a:pt x="4765306" y="1672856"/>
                </a:lnTo>
                <a:lnTo>
                  <a:pt x="4931118" y="1916963"/>
                </a:lnTo>
                <a:lnTo>
                  <a:pt x="4931118" y="1858581"/>
                </a:lnTo>
                <a:lnTo>
                  <a:pt x="4746891" y="1587373"/>
                </a:lnTo>
                <a:lnTo>
                  <a:pt x="4746891" y="1645742"/>
                </a:lnTo>
                <a:lnTo>
                  <a:pt x="4502797" y="1811540"/>
                </a:lnTo>
                <a:lnTo>
                  <a:pt x="4475670" y="1771611"/>
                </a:lnTo>
                <a:lnTo>
                  <a:pt x="4475670" y="1829968"/>
                </a:lnTo>
                <a:lnTo>
                  <a:pt x="4231576" y="1995779"/>
                </a:lnTo>
                <a:lnTo>
                  <a:pt x="4204449" y="1955850"/>
                </a:lnTo>
                <a:lnTo>
                  <a:pt x="4204449" y="2014194"/>
                </a:lnTo>
                <a:lnTo>
                  <a:pt x="3960355" y="2180005"/>
                </a:lnTo>
                <a:lnTo>
                  <a:pt x="3933228" y="2140077"/>
                </a:lnTo>
                <a:lnTo>
                  <a:pt x="3933228" y="2198433"/>
                </a:lnTo>
                <a:lnTo>
                  <a:pt x="3689134" y="2364232"/>
                </a:lnTo>
                <a:lnTo>
                  <a:pt x="3662019" y="2324328"/>
                </a:lnTo>
                <a:lnTo>
                  <a:pt x="3662019" y="2382659"/>
                </a:lnTo>
                <a:lnTo>
                  <a:pt x="3417913" y="2548471"/>
                </a:lnTo>
                <a:lnTo>
                  <a:pt x="3390798" y="2508554"/>
                </a:lnTo>
                <a:lnTo>
                  <a:pt x="3390798" y="2566886"/>
                </a:lnTo>
                <a:lnTo>
                  <a:pt x="3146691" y="2732697"/>
                </a:lnTo>
                <a:lnTo>
                  <a:pt x="3119577" y="2692781"/>
                </a:lnTo>
                <a:lnTo>
                  <a:pt x="3119577" y="2751124"/>
                </a:lnTo>
                <a:lnTo>
                  <a:pt x="2875483" y="2916923"/>
                </a:lnTo>
                <a:lnTo>
                  <a:pt x="2848356" y="2876994"/>
                </a:lnTo>
                <a:lnTo>
                  <a:pt x="2848356" y="2935351"/>
                </a:lnTo>
                <a:lnTo>
                  <a:pt x="2604262" y="3101149"/>
                </a:lnTo>
                <a:lnTo>
                  <a:pt x="2577134" y="3061220"/>
                </a:lnTo>
                <a:lnTo>
                  <a:pt x="2577134" y="3119577"/>
                </a:lnTo>
                <a:lnTo>
                  <a:pt x="2333040" y="3285388"/>
                </a:lnTo>
                <a:lnTo>
                  <a:pt x="2305913" y="3245459"/>
                </a:lnTo>
                <a:lnTo>
                  <a:pt x="2305913" y="3303803"/>
                </a:lnTo>
                <a:lnTo>
                  <a:pt x="2061819" y="3469614"/>
                </a:lnTo>
                <a:lnTo>
                  <a:pt x="2034692" y="3429685"/>
                </a:lnTo>
                <a:lnTo>
                  <a:pt x="2034692" y="3488029"/>
                </a:lnTo>
                <a:lnTo>
                  <a:pt x="1790598" y="3653840"/>
                </a:lnTo>
                <a:lnTo>
                  <a:pt x="1763483" y="3613924"/>
                </a:lnTo>
                <a:lnTo>
                  <a:pt x="1763483" y="3672255"/>
                </a:lnTo>
                <a:lnTo>
                  <a:pt x="1519389" y="3838067"/>
                </a:lnTo>
                <a:lnTo>
                  <a:pt x="1492262" y="3798138"/>
                </a:lnTo>
                <a:lnTo>
                  <a:pt x="1492262" y="3856494"/>
                </a:lnTo>
                <a:lnTo>
                  <a:pt x="1248168" y="4022306"/>
                </a:lnTo>
                <a:lnTo>
                  <a:pt x="1221041" y="3982377"/>
                </a:lnTo>
                <a:lnTo>
                  <a:pt x="1221041" y="4040721"/>
                </a:lnTo>
                <a:lnTo>
                  <a:pt x="976947" y="4206532"/>
                </a:lnTo>
                <a:lnTo>
                  <a:pt x="949833" y="4166616"/>
                </a:lnTo>
                <a:lnTo>
                  <a:pt x="949833" y="4224947"/>
                </a:lnTo>
                <a:lnTo>
                  <a:pt x="705726" y="4390758"/>
                </a:lnTo>
                <a:lnTo>
                  <a:pt x="678611" y="4350842"/>
                </a:lnTo>
                <a:lnTo>
                  <a:pt x="678611" y="4409186"/>
                </a:lnTo>
                <a:lnTo>
                  <a:pt x="434517" y="4574997"/>
                </a:lnTo>
                <a:lnTo>
                  <a:pt x="268706" y="4330903"/>
                </a:lnTo>
                <a:lnTo>
                  <a:pt x="512813" y="4165092"/>
                </a:lnTo>
                <a:lnTo>
                  <a:pt x="678611" y="4409186"/>
                </a:lnTo>
                <a:lnTo>
                  <a:pt x="678611" y="4350842"/>
                </a:lnTo>
                <a:lnTo>
                  <a:pt x="539927" y="4146677"/>
                </a:lnTo>
                <a:lnTo>
                  <a:pt x="784034" y="3980865"/>
                </a:lnTo>
                <a:lnTo>
                  <a:pt x="949833" y="4224947"/>
                </a:lnTo>
                <a:lnTo>
                  <a:pt x="949833" y="4166616"/>
                </a:lnTo>
                <a:lnTo>
                  <a:pt x="811149" y="3962438"/>
                </a:lnTo>
                <a:lnTo>
                  <a:pt x="1055243" y="3796639"/>
                </a:lnTo>
                <a:lnTo>
                  <a:pt x="1221041" y="4040721"/>
                </a:lnTo>
                <a:lnTo>
                  <a:pt x="1221041" y="3982377"/>
                </a:lnTo>
                <a:lnTo>
                  <a:pt x="1082357" y="3778212"/>
                </a:lnTo>
                <a:lnTo>
                  <a:pt x="1326464" y="3612400"/>
                </a:lnTo>
                <a:lnTo>
                  <a:pt x="1492262" y="3856494"/>
                </a:lnTo>
                <a:lnTo>
                  <a:pt x="1492262" y="3798138"/>
                </a:lnTo>
                <a:lnTo>
                  <a:pt x="1353578" y="3593973"/>
                </a:lnTo>
                <a:lnTo>
                  <a:pt x="1597672" y="3428174"/>
                </a:lnTo>
                <a:lnTo>
                  <a:pt x="1763483" y="3672255"/>
                </a:lnTo>
                <a:lnTo>
                  <a:pt x="1763483" y="3613924"/>
                </a:lnTo>
                <a:lnTo>
                  <a:pt x="1624799" y="3409746"/>
                </a:lnTo>
                <a:lnTo>
                  <a:pt x="1868893" y="3243948"/>
                </a:lnTo>
                <a:lnTo>
                  <a:pt x="2034692" y="3488029"/>
                </a:lnTo>
                <a:lnTo>
                  <a:pt x="2034692" y="3429685"/>
                </a:lnTo>
                <a:lnTo>
                  <a:pt x="1896021" y="3225520"/>
                </a:lnTo>
                <a:lnTo>
                  <a:pt x="2140115" y="3059709"/>
                </a:lnTo>
                <a:lnTo>
                  <a:pt x="2305913" y="3303803"/>
                </a:lnTo>
                <a:lnTo>
                  <a:pt x="2305913" y="3245459"/>
                </a:lnTo>
                <a:lnTo>
                  <a:pt x="2167229" y="3041281"/>
                </a:lnTo>
                <a:lnTo>
                  <a:pt x="2411323" y="2875470"/>
                </a:lnTo>
                <a:lnTo>
                  <a:pt x="2577134" y="3119577"/>
                </a:lnTo>
                <a:lnTo>
                  <a:pt x="2577134" y="3061220"/>
                </a:lnTo>
                <a:lnTo>
                  <a:pt x="2438450" y="2857055"/>
                </a:lnTo>
                <a:lnTo>
                  <a:pt x="2682544" y="2691244"/>
                </a:lnTo>
                <a:lnTo>
                  <a:pt x="2848356" y="2935351"/>
                </a:lnTo>
                <a:lnTo>
                  <a:pt x="2848356" y="2876994"/>
                </a:lnTo>
                <a:lnTo>
                  <a:pt x="2709672" y="2672829"/>
                </a:lnTo>
                <a:lnTo>
                  <a:pt x="2953766" y="2507018"/>
                </a:lnTo>
                <a:lnTo>
                  <a:pt x="3119577" y="2751124"/>
                </a:lnTo>
                <a:lnTo>
                  <a:pt x="3119577" y="2692781"/>
                </a:lnTo>
                <a:lnTo>
                  <a:pt x="2980880" y="2488590"/>
                </a:lnTo>
                <a:lnTo>
                  <a:pt x="3224987" y="2322779"/>
                </a:lnTo>
                <a:lnTo>
                  <a:pt x="3390798" y="2566886"/>
                </a:lnTo>
                <a:lnTo>
                  <a:pt x="3390798" y="2508554"/>
                </a:lnTo>
                <a:lnTo>
                  <a:pt x="3252101" y="2304364"/>
                </a:lnTo>
                <a:lnTo>
                  <a:pt x="3496208" y="2138553"/>
                </a:lnTo>
                <a:lnTo>
                  <a:pt x="3662019" y="2382659"/>
                </a:lnTo>
                <a:lnTo>
                  <a:pt x="3662019" y="2324328"/>
                </a:lnTo>
                <a:lnTo>
                  <a:pt x="3523323" y="2120138"/>
                </a:lnTo>
                <a:lnTo>
                  <a:pt x="3767417" y="1954326"/>
                </a:lnTo>
                <a:lnTo>
                  <a:pt x="3933228" y="2198433"/>
                </a:lnTo>
                <a:lnTo>
                  <a:pt x="3933228" y="2140077"/>
                </a:lnTo>
                <a:lnTo>
                  <a:pt x="3794544" y="1935899"/>
                </a:lnTo>
                <a:lnTo>
                  <a:pt x="4038638" y="1770087"/>
                </a:lnTo>
                <a:lnTo>
                  <a:pt x="4204449" y="2014194"/>
                </a:lnTo>
                <a:lnTo>
                  <a:pt x="4204449" y="1955850"/>
                </a:lnTo>
                <a:lnTo>
                  <a:pt x="4065765" y="1751672"/>
                </a:lnTo>
                <a:lnTo>
                  <a:pt x="4309859" y="1585861"/>
                </a:lnTo>
                <a:lnTo>
                  <a:pt x="4475670" y="1829968"/>
                </a:lnTo>
                <a:lnTo>
                  <a:pt x="4475670" y="1771611"/>
                </a:lnTo>
                <a:lnTo>
                  <a:pt x="4336974" y="1567446"/>
                </a:lnTo>
                <a:lnTo>
                  <a:pt x="4581068" y="1401635"/>
                </a:lnTo>
                <a:lnTo>
                  <a:pt x="4746891" y="1645742"/>
                </a:lnTo>
                <a:lnTo>
                  <a:pt x="4746891" y="1587373"/>
                </a:lnTo>
                <a:lnTo>
                  <a:pt x="4562653" y="1316139"/>
                </a:lnTo>
                <a:lnTo>
                  <a:pt x="4562653" y="1374521"/>
                </a:lnTo>
                <a:lnTo>
                  <a:pt x="4318559" y="1540332"/>
                </a:lnTo>
                <a:lnTo>
                  <a:pt x="4291444" y="1500416"/>
                </a:lnTo>
                <a:lnTo>
                  <a:pt x="4291444" y="1558747"/>
                </a:lnTo>
                <a:lnTo>
                  <a:pt x="4047350" y="1724558"/>
                </a:lnTo>
                <a:lnTo>
                  <a:pt x="4020223" y="1684629"/>
                </a:lnTo>
                <a:lnTo>
                  <a:pt x="4020223" y="1742986"/>
                </a:lnTo>
                <a:lnTo>
                  <a:pt x="3776129" y="1908784"/>
                </a:lnTo>
                <a:lnTo>
                  <a:pt x="3749002" y="1868855"/>
                </a:lnTo>
                <a:lnTo>
                  <a:pt x="3749002" y="1927212"/>
                </a:lnTo>
                <a:lnTo>
                  <a:pt x="3504908" y="2093023"/>
                </a:lnTo>
                <a:lnTo>
                  <a:pt x="3477793" y="2053107"/>
                </a:lnTo>
                <a:lnTo>
                  <a:pt x="3477793" y="2111438"/>
                </a:lnTo>
                <a:lnTo>
                  <a:pt x="3233686" y="2277249"/>
                </a:lnTo>
                <a:lnTo>
                  <a:pt x="3206572" y="2237346"/>
                </a:lnTo>
                <a:lnTo>
                  <a:pt x="3206572" y="2295664"/>
                </a:lnTo>
                <a:lnTo>
                  <a:pt x="2962465" y="2461488"/>
                </a:lnTo>
                <a:lnTo>
                  <a:pt x="2935351" y="2421572"/>
                </a:lnTo>
                <a:lnTo>
                  <a:pt x="2935351" y="2479903"/>
                </a:lnTo>
                <a:lnTo>
                  <a:pt x="2691257" y="2645714"/>
                </a:lnTo>
                <a:lnTo>
                  <a:pt x="2664129" y="2605786"/>
                </a:lnTo>
                <a:lnTo>
                  <a:pt x="2664129" y="2664142"/>
                </a:lnTo>
                <a:lnTo>
                  <a:pt x="2420035" y="2829941"/>
                </a:lnTo>
                <a:lnTo>
                  <a:pt x="2392908" y="2790012"/>
                </a:lnTo>
                <a:lnTo>
                  <a:pt x="2392908" y="2848368"/>
                </a:lnTo>
                <a:lnTo>
                  <a:pt x="2148814" y="3014167"/>
                </a:lnTo>
                <a:lnTo>
                  <a:pt x="2121687" y="2974238"/>
                </a:lnTo>
                <a:lnTo>
                  <a:pt x="2121687" y="3032595"/>
                </a:lnTo>
                <a:lnTo>
                  <a:pt x="1877593" y="3198406"/>
                </a:lnTo>
                <a:lnTo>
                  <a:pt x="1850478" y="3158490"/>
                </a:lnTo>
                <a:lnTo>
                  <a:pt x="1850478" y="3216821"/>
                </a:lnTo>
                <a:lnTo>
                  <a:pt x="1606372" y="3382632"/>
                </a:lnTo>
                <a:lnTo>
                  <a:pt x="1579257" y="3342716"/>
                </a:lnTo>
                <a:lnTo>
                  <a:pt x="1579257" y="3401047"/>
                </a:lnTo>
                <a:lnTo>
                  <a:pt x="1335163" y="3566858"/>
                </a:lnTo>
                <a:lnTo>
                  <a:pt x="1308036" y="3526929"/>
                </a:lnTo>
                <a:lnTo>
                  <a:pt x="1308036" y="3585273"/>
                </a:lnTo>
                <a:lnTo>
                  <a:pt x="1063942" y="3751084"/>
                </a:lnTo>
                <a:lnTo>
                  <a:pt x="1036815" y="3711156"/>
                </a:lnTo>
                <a:lnTo>
                  <a:pt x="1036815" y="3769512"/>
                </a:lnTo>
                <a:lnTo>
                  <a:pt x="792721" y="3935311"/>
                </a:lnTo>
                <a:lnTo>
                  <a:pt x="765606" y="3895407"/>
                </a:lnTo>
                <a:lnTo>
                  <a:pt x="765606" y="3953738"/>
                </a:lnTo>
                <a:lnTo>
                  <a:pt x="521500" y="4119549"/>
                </a:lnTo>
                <a:lnTo>
                  <a:pt x="494385" y="4079633"/>
                </a:lnTo>
                <a:lnTo>
                  <a:pt x="494385" y="4137964"/>
                </a:lnTo>
                <a:lnTo>
                  <a:pt x="250278" y="4303776"/>
                </a:lnTo>
                <a:lnTo>
                  <a:pt x="84467" y="4059669"/>
                </a:lnTo>
                <a:lnTo>
                  <a:pt x="328574" y="3893858"/>
                </a:lnTo>
                <a:lnTo>
                  <a:pt x="494385" y="4137964"/>
                </a:lnTo>
                <a:lnTo>
                  <a:pt x="494385" y="4079633"/>
                </a:lnTo>
                <a:lnTo>
                  <a:pt x="355688" y="3875443"/>
                </a:lnTo>
                <a:lnTo>
                  <a:pt x="599795" y="3709632"/>
                </a:lnTo>
                <a:lnTo>
                  <a:pt x="765606" y="3953738"/>
                </a:lnTo>
                <a:lnTo>
                  <a:pt x="765606" y="3895407"/>
                </a:lnTo>
                <a:lnTo>
                  <a:pt x="626910" y="3691217"/>
                </a:lnTo>
                <a:lnTo>
                  <a:pt x="871004" y="3525405"/>
                </a:lnTo>
                <a:lnTo>
                  <a:pt x="1036815" y="3769512"/>
                </a:lnTo>
                <a:lnTo>
                  <a:pt x="1036815" y="3711156"/>
                </a:lnTo>
                <a:lnTo>
                  <a:pt x="898131" y="3506990"/>
                </a:lnTo>
                <a:lnTo>
                  <a:pt x="1142225" y="3341179"/>
                </a:lnTo>
                <a:lnTo>
                  <a:pt x="1308036" y="3585273"/>
                </a:lnTo>
                <a:lnTo>
                  <a:pt x="1308036" y="3526929"/>
                </a:lnTo>
                <a:lnTo>
                  <a:pt x="1169352" y="3322751"/>
                </a:lnTo>
                <a:lnTo>
                  <a:pt x="1413446" y="3156940"/>
                </a:lnTo>
                <a:lnTo>
                  <a:pt x="1579257" y="3401047"/>
                </a:lnTo>
                <a:lnTo>
                  <a:pt x="1579257" y="3342716"/>
                </a:lnTo>
                <a:lnTo>
                  <a:pt x="1440561" y="3138525"/>
                </a:lnTo>
                <a:lnTo>
                  <a:pt x="1684667" y="2972714"/>
                </a:lnTo>
                <a:lnTo>
                  <a:pt x="1850478" y="3216821"/>
                </a:lnTo>
                <a:lnTo>
                  <a:pt x="1850478" y="3158490"/>
                </a:lnTo>
                <a:lnTo>
                  <a:pt x="1711782" y="2954299"/>
                </a:lnTo>
                <a:lnTo>
                  <a:pt x="1955876" y="2788488"/>
                </a:lnTo>
                <a:lnTo>
                  <a:pt x="2121687" y="3032595"/>
                </a:lnTo>
                <a:lnTo>
                  <a:pt x="2121687" y="2974238"/>
                </a:lnTo>
                <a:lnTo>
                  <a:pt x="1983003" y="2770073"/>
                </a:lnTo>
                <a:lnTo>
                  <a:pt x="2227097" y="2604262"/>
                </a:lnTo>
                <a:lnTo>
                  <a:pt x="2392908" y="2848368"/>
                </a:lnTo>
                <a:lnTo>
                  <a:pt x="2392908" y="2790012"/>
                </a:lnTo>
                <a:lnTo>
                  <a:pt x="2254224" y="2585834"/>
                </a:lnTo>
                <a:lnTo>
                  <a:pt x="2498318" y="2420035"/>
                </a:lnTo>
                <a:lnTo>
                  <a:pt x="2664129" y="2664142"/>
                </a:lnTo>
                <a:lnTo>
                  <a:pt x="2664129" y="2605786"/>
                </a:lnTo>
                <a:lnTo>
                  <a:pt x="2525445" y="2401608"/>
                </a:lnTo>
                <a:lnTo>
                  <a:pt x="2769539" y="2235809"/>
                </a:lnTo>
                <a:lnTo>
                  <a:pt x="2935351" y="2479903"/>
                </a:lnTo>
                <a:lnTo>
                  <a:pt x="2935351" y="2421572"/>
                </a:lnTo>
                <a:lnTo>
                  <a:pt x="2796654" y="2217382"/>
                </a:lnTo>
                <a:lnTo>
                  <a:pt x="3040761" y="2051570"/>
                </a:lnTo>
                <a:lnTo>
                  <a:pt x="3206572" y="2295664"/>
                </a:lnTo>
                <a:lnTo>
                  <a:pt x="3206572" y="2237346"/>
                </a:lnTo>
                <a:lnTo>
                  <a:pt x="3067875" y="2033155"/>
                </a:lnTo>
                <a:lnTo>
                  <a:pt x="3311982" y="1867344"/>
                </a:lnTo>
                <a:lnTo>
                  <a:pt x="3477793" y="2111438"/>
                </a:lnTo>
                <a:lnTo>
                  <a:pt x="3477793" y="2053107"/>
                </a:lnTo>
                <a:lnTo>
                  <a:pt x="3339096" y="1848916"/>
                </a:lnTo>
                <a:lnTo>
                  <a:pt x="3583190" y="1683118"/>
                </a:lnTo>
                <a:lnTo>
                  <a:pt x="3749002" y="1927212"/>
                </a:lnTo>
                <a:lnTo>
                  <a:pt x="3749002" y="1868855"/>
                </a:lnTo>
                <a:lnTo>
                  <a:pt x="3610318" y="1664690"/>
                </a:lnTo>
                <a:lnTo>
                  <a:pt x="3854412" y="1498879"/>
                </a:lnTo>
                <a:lnTo>
                  <a:pt x="4020223" y="1742986"/>
                </a:lnTo>
                <a:lnTo>
                  <a:pt x="4020223" y="1684629"/>
                </a:lnTo>
                <a:lnTo>
                  <a:pt x="3881539" y="1480464"/>
                </a:lnTo>
                <a:lnTo>
                  <a:pt x="4125633" y="1314653"/>
                </a:lnTo>
                <a:lnTo>
                  <a:pt x="4291444" y="1558747"/>
                </a:lnTo>
                <a:lnTo>
                  <a:pt x="4291444" y="1500416"/>
                </a:lnTo>
                <a:lnTo>
                  <a:pt x="4152760" y="1296225"/>
                </a:lnTo>
                <a:lnTo>
                  <a:pt x="4396854" y="1130427"/>
                </a:lnTo>
                <a:lnTo>
                  <a:pt x="4562653" y="1374521"/>
                </a:lnTo>
                <a:lnTo>
                  <a:pt x="4562653" y="1316139"/>
                </a:lnTo>
                <a:lnTo>
                  <a:pt x="4378426" y="1044930"/>
                </a:lnTo>
                <a:lnTo>
                  <a:pt x="4378426" y="1103299"/>
                </a:lnTo>
                <a:lnTo>
                  <a:pt x="4134332" y="1269098"/>
                </a:lnTo>
                <a:lnTo>
                  <a:pt x="4107205" y="1229169"/>
                </a:lnTo>
                <a:lnTo>
                  <a:pt x="4107205" y="1287526"/>
                </a:lnTo>
                <a:lnTo>
                  <a:pt x="3863111" y="1453337"/>
                </a:lnTo>
                <a:lnTo>
                  <a:pt x="3835984" y="1413408"/>
                </a:lnTo>
                <a:lnTo>
                  <a:pt x="3835984" y="1471752"/>
                </a:lnTo>
                <a:lnTo>
                  <a:pt x="3591890" y="1637563"/>
                </a:lnTo>
                <a:lnTo>
                  <a:pt x="3564763" y="1597634"/>
                </a:lnTo>
                <a:lnTo>
                  <a:pt x="3564763" y="1655991"/>
                </a:lnTo>
                <a:lnTo>
                  <a:pt x="3320681" y="1821789"/>
                </a:lnTo>
                <a:lnTo>
                  <a:pt x="3293554" y="1781860"/>
                </a:lnTo>
                <a:lnTo>
                  <a:pt x="3293554" y="1840217"/>
                </a:lnTo>
                <a:lnTo>
                  <a:pt x="3049447" y="2006028"/>
                </a:lnTo>
                <a:lnTo>
                  <a:pt x="3022333" y="1966112"/>
                </a:lnTo>
                <a:lnTo>
                  <a:pt x="3022333" y="2024443"/>
                </a:lnTo>
                <a:lnTo>
                  <a:pt x="2778226" y="2190254"/>
                </a:lnTo>
                <a:lnTo>
                  <a:pt x="2751112" y="2150338"/>
                </a:lnTo>
                <a:lnTo>
                  <a:pt x="2751112" y="2208669"/>
                </a:lnTo>
                <a:lnTo>
                  <a:pt x="2507018" y="2374481"/>
                </a:lnTo>
                <a:lnTo>
                  <a:pt x="2479891" y="2334552"/>
                </a:lnTo>
                <a:lnTo>
                  <a:pt x="2479891" y="2392908"/>
                </a:lnTo>
                <a:lnTo>
                  <a:pt x="2235797" y="2558707"/>
                </a:lnTo>
                <a:lnTo>
                  <a:pt x="2208669" y="2518778"/>
                </a:lnTo>
                <a:lnTo>
                  <a:pt x="2208669" y="2577134"/>
                </a:lnTo>
                <a:lnTo>
                  <a:pt x="1964575" y="2742946"/>
                </a:lnTo>
                <a:lnTo>
                  <a:pt x="1937461" y="2703030"/>
                </a:lnTo>
                <a:lnTo>
                  <a:pt x="1937461" y="2761361"/>
                </a:lnTo>
                <a:lnTo>
                  <a:pt x="1693354" y="2927172"/>
                </a:lnTo>
                <a:lnTo>
                  <a:pt x="1666240" y="2887256"/>
                </a:lnTo>
                <a:lnTo>
                  <a:pt x="1666240" y="2945600"/>
                </a:lnTo>
                <a:lnTo>
                  <a:pt x="1422146" y="3111398"/>
                </a:lnTo>
                <a:lnTo>
                  <a:pt x="1395018" y="3071469"/>
                </a:lnTo>
                <a:lnTo>
                  <a:pt x="1395018" y="3129826"/>
                </a:lnTo>
                <a:lnTo>
                  <a:pt x="1150924" y="3295637"/>
                </a:lnTo>
                <a:lnTo>
                  <a:pt x="1123797" y="3255708"/>
                </a:lnTo>
                <a:lnTo>
                  <a:pt x="1123797" y="3314052"/>
                </a:lnTo>
                <a:lnTo>
                  <a:pt x="879703" y="3479863"/>
                </a:lnTo>
                <a:lnTo>
                  <a:pt x="852576" y="3439934"/>
                </a:lnTo>
                <a:lnTo>
                  <a:pt x="852576" y="3498278"/>
                </a:lnTo>
                <a:lnTo>
                  <a:pt x="608482" y="3664089"/>
                </a:lnTo>
                <a:lnTo>
                  <a:pt x="581367" y="3624173"/>
                </a:lnTo>
                <a:lnTo>
                  <a:pt x="581367" y="3682504"/>
                </a:lnTo>
                <a:lnTo>
                  <a:pt x="337261" y="3848316"/>
                </a:lnTo>
                <a:lnTo>
                  <a:pt x="171462" y="3604222"/>
                </a:lnTo>
                <a:lnTo>
                  <a:pt x="415569" y="3438410"/>
                </a:lnTo>
                <a:lnTo>
                  <a:pt x="581367" y="3682504"/>
                </a:lnTo>
                <a:lnTo>
                  <a:pt x="581367" y="3624173"/>
                </a:lnTo>
                <a:lnTo>
                  <a:pt x="442683" y="3419995"/>
                </a:lnTo>
                <a:lnTo>
                  <a:pt x="686777" y="3254184"/>
                </a:lnTo>
                <a:lnTo>
                  <a:pt x="852576" y="3498278"/>
                </a:lnTo>
                <a:lnTo>
                  <a:pt x="852576" y="3439934"/>
                </a:lnTo>
                <a:lnTo>
                  <a:pt x="713905" y="3235769"/>
                </a:lnTo>
                <a:lnTo>
                  <a:pt x="957999" y="3069958"/>
                </a:lnTo>
                <a:lnTo>
                  <a:pt x="1123797" y="3314052"/>
                </a:lnTo>
                <a:lnTo>
                  <a:pt x="1123797" y="3255708"/>
                </a:lnTo>
                <a:lnTo>
                  <a:pt x="985126" y="3051543"/>
                </a:lnTo>
                <a:lnTo>
                  <a:pt x="1229220" y="2885732"/>
                </a:lnTo>
                <a:lnTo>
                  <a:pt x="1395018" y="3129826"/>
                </a:lnTo>
                <a:lnTo>
                  <a:pt x="1395018" y="3071469"/>
                </a:lnTo>
                <a:lnTo>
                  <a:pt x="1256334" y="2867317"/>
                </a:lnTo>
                <a:lnTo>
                  <a:pt x="1500441" y="2701506"/>
                </a:lnTo>
                <a:lnTo>
                  <a:pt x="1666240" y="2945600"/>
                </a:lnTo>
                <a:lnTo>
                  <a:pt x="1666240" y="2887256"/>
                </a:lnTo>
                <a:lnTo>
                  <a:pt x="1527556" y="2683091"/>
                </a:lnTo>
                <a:lnTo>
                  <a:pt x="1771650" y="2517279"/>
                </a:lnTo>
                <a:lnTo>
                  <a:pt x="1937461" y="2761361"/>
                </a:lnTo>
                <a:lnTo>
                  <a:pt x="1937461" y="2703030"/>
                </a:lnTo>
                <a:lnTo>
                  <a:pt x="1798777" y="2498852"/>
                </a:lnTo>
                <a:lnTo>
                  <a:pt x="2042871" y="2333053"/>
                </a:lnTo>
                <a:lnTo>
                  <a:pt x="2208669" y="2577134"/>
                </a:lnTo>
                <a:lnTo>
                  <a:pt x="2208669" y="2518778"/>
                </a:lnTo>
                <a:lnTo>
                  <a:pt x="2069998" y="2314625"/>
                </a:lnTo>
                <a:lnTo>
                  <a:pt x="2314092" y="2148814"/>
                </a:lnTo>
                <a:lnTo>
                  <a:pt x="2479891" y="2392908"/>
                </a:lnTo>
                <a:lnTo>
                  <a:pt x="2479891" y="2334552"/>
                </a:lnTo>
                <a:lnTo>
                  <a:pt x="2341219" y="2130399"/>
                </a:lnTo>
                <a:lnTo>
                  <a:pt x="2585313" y="1964588"/>
                </a:lnTo>
                <a:lnTo>
                  <a:pt x="2751112" y="2208669"/>
                </a:lnTo>
                <a:lnTo>
                  <a:pt x="2751112" y="2150338"/>
                </a:lnTo>
                <a:lnTo>
                  <a:pt x="2612428" y="1946160"/>
                </a:lnTo>
                <a:lnTo>
                  <a:pt x="2856534" y="1780349"/>
                </a:lnTo>
                <a:lnTo>
                  <a:pt x="3022333" y="2024443"/>
                </a:lnTo>
                <a:lnTo>
                  <a:pt x="3022333" y="1966112"/>
                </a:lnTo>
                <a:lnTo>
                  <a:pt x="2883649" y="1761934"/>
                </a:lnTo>
                <a:lnTo>
                  <a:pt x="3127756" y="1596123"/>
                </a:lnTo>
                <a:lnTo>
                  <a:pt x="3293554" y="1840217"/>
                </a:lnTo>
                <a:lnTo>
                  <a:pt x="3293554" y="1781860"/>
                </a:lnTo>
                <a:lnTo>
                  <a:pt x="3154870" y="1577708"/>
                </a:lnTo>
                <a:lnTo>
                  <a:pt x="3398964" y="1411897"/>
                </a:lnTo>
                <a:lnTo>
                  <a:pt x="3564763" y="1655991"/>
                </a:lnTo>
                <a:lnTo>
                  <a:pt x="3564763" y="1597634"/>
                </a:lnTo>
                <a:lnTo>
                  <a:pt x="3426091" y="1393469"/>
                </a:lnTo>
                <a:lnTo>
                  <a:pt x="3670185" y="1227670"/>
                </a:lnTo>
                <a:lnTo>
                  <a:pt x="3835984" y="1471752"/>
                </a:lnTo>
                <a:lnTo>
                  <a:pt x="3835984" y="1413408"/>
                </a:lnTo>
                <a:lnTo>
                  <a:pt x="3697313" y="1209243"/>
                </a:lnTo>
                <a:lnTo>
                  <a:pt x="3941407" y="1043432"/>
                </a:lnTo>
                <a:lnTo>
                  <a:pt x="4107205" y="1287526"/>
                </a:lnTo>
                <a:lnTo>
                  <a:pt x="4107205" y="1229169"/>
                </a:lnTo>
                <a:lnTo>
                  <a:pt x="3968521" y="1025017"/>
                </a:lnTo>
                <a:lnTo>
                  <a:pt x="4212615" y="859205"/>
                </a:lnTo>
                <a:lnTo>
                  <a:pt x="4378426" y="1103299"/>
                </a:lnTo>
                <a:lnTo>
                  <a:pt x="4378426" y="1044930"/>
                </a:lnTo>
                <a:lnTo>
                  <a:pt x="4194187" y="773696"/>
                </a:lnTo>
                <a:lnTo>
                  <a:pt x="4194187" y="832078"/>
                </a:lnTo>
                <a:lnTo>
                  <a:pt x="3950093" y="997877"/>
                </a:lnTo>
                <a:lnTo>
                  <a:pt x="3922979" y="957961"/>
                </a:lnTo>
                <a:lnTo>
                  <a:pt x="3922979" y="1016304"/>
                </a:lnTo>
                <a:lnTo>
                  <a:pt x="3678885" y="1182116"/>
                </a:lnTo>
                <a:lnTo>
                  <a:pt x="3651758" y="1142187"/>
                </a:lnTo>
                <a:lnTo>
                  <a:pt x="3651758" y="1200531"/>
                </a:lnTo>
                <a:lnTo>
                  <a:pt x="3407664" y="1366342"/>
                </a:lnTo>
                <a:lnTo>
                  <a:pt x="3380536" y="1326413"/>
                </a:lnTo>
                <a:lnTo>
                  <a:pt x="3380536" y="1384769"/>
                </a:lnTo>
                <a:lnTo>
                  <a:pt x="3136442" y="1550581"/>
                </a:lnTo>
                <a:lnTo>
                  <a:pt x="3109328" y="1510665"/>
                </a:lnTo>
                <a:lnTo>
                  <a:pt x="3109328" y="1568996"/>
                </a:lnTo>
                <a:lnTo>
                  <a:pt x="2865221" y="1734807"/>
                </a:lnTo>
                <a:lnTo>
                  <a:pt x="2838107" y="1694903"/>
                </a:lnTo>
                <a:lnTo>
                  <a:pt x="2838107" y="1753222"/>
                </a:lnTo>
                <a:lnTo>
                  <a:pt x="2594000" y="1919033"/>
                </a:lnTo>
                <a:lnTo>
                  <a:pt x="2566886" y="1879130"/>
                </a:lnTo>
                <a:lnTo>
                  <a:pt x="2566886" y="1937461"/>
                </a:lnTo>
                <a:lnTo>
                  <a:pt x="2322792" y="2103272"/>
                </a:lnTo>
                <a:lnTo>
                  <a:pt x="2295664" y="2063343"/>
                </a:lnTo>
                <a:lnTo>
                  <a:pt x="2295664" y="2121687"/>
                </a:lnTo>
                <a:lnTo>
                  <a:pt x="2051570" y="2287498"/>
                </a:lnTo>
                <a:lnTo>
                  <a:pt x="2024443" y="2247569"/>
                </a:lnTo>
                <a:lnTo>
                  <a:pt x="2024443" y="2305913"/>
                </a:lnTo>
                <a:lnTo>
                  <a:pt x="1780349" y="2471724"/>
                </a:lnTo>
                <a:lnTo>
                  <a:pt x="1753222" y="2431796"/>
                </a:lnTo>
                <a:lnTo>
                  <a:pt x="1753222" y="2490152"/>
                </a:lnTo>
                <a:lnTo>
                  <a:pt x="1509128" y="2655963"/>
                </a:lnTo>
                <a:lnTo>
                  <a:pt x="1482013" y="2616047"/>
                </a:lnTo>
                <a:lnTo>
                  <a:pt x="1482013" y="2674378"/>
                </a:lnTo>
                <a:lnTo>
                  <a:pt x="1237907" y="2840190"/>
                </a:lnTo>
                <a:lnTo>
                  <a:pt x="1210792" y="2800273"/>
                </a:lnTo>
                <a:lnTo>
                  <a:pt x="1210792" y="2858605"/>
                </a:lnTo>
                <a:lnTo>
                  <a:pt x="966698" y="3024416"/>
                </a:lnTo>
                <a:lnTo>
                  <a:pt x="939571" y="2984487"/>
                </a:lnTo>
                <a:lnTo>
                  <a:pt x="939571" y="3042831"/>
                </a:lnTo>
                <a:lnTo>
                  <a:pt x="695477" y="3208642"/>
                </a:lnTo>
                <a:lnTo>
                  <a:pt x="668350" y="3168713"/>
                </a:lnTo>
                <a:lnTo>
                  <a:pt x="668350" y="3227070"/>
                </a:lnTo>
                <a:lnTo>
                  <a:pt x="424256" y="3392868"/>
                </a:lnTo>
                <a:lnTo>
                  <a:pt x="258457" y="3148774"/>
                </a:lnTo>
                <a:lnTo>
                  <a:pt x="502551" y="2982976"/>
                </a:lnTo>
                <a:lnTo>
                  <a:pt x="668350" y="3227070"/>
                </a:lnTo>
                <a:lnTo>
                  <a:pt x="668350" y="3168713"/>
                </a:lnTo>
                <a:lnTo>
                  <a:pt x="529666" y="2964548"/>
                </a:lnTo>
                <a:lnTo>
                  <a:pt x="773772" y="2798737"/>
                </a:lnTo>
                <a:lnTo>
                  <a:pt x="939571" y="3042831"/>
                </a:lnTo>
                <a:lnTo>
                  <a:pt x="939571" y="2984487"/>
                </a:lnTo>
                <a:lnTo>
                  <a:pt x="800887" y="2780309"/>
                </a:lnTo>
                <a:lnTo>
                  <a:pt x="1044981" y="2614511"/>
                </a:lnTo>
                <a:lnTo>
                  <a:pt x="1210792" y="2858605"/>
                </a:lnTo>
                <a:lnTo>
                  <a:pt x="1210792" y="2800273"/>
                </a:lnTo>
                <a:lnTo>
                  <a:pt x="1072108" y="2596083"/>
                </a:lnTo>
                <a:lnTo>
                  <a:pt x="1316202" y="2430284"/>
                </a:lnTo>
                <a:lnTo>
                  <a:pt x="1482013" y="2674378"/>
                </a:lnTo>
                <a:lnTo>
                  <a:pt x="1482013" y="2616047"/>
                </a:lnTo>
                <a:lnTo>
                  <a:pt x="1343317" y="2411857"/>
                </a:lnTo>
                <a:lnTo>
                  <a:pt x="1587423" y="2246045"/>
                </a:lnTo>
                <a:lnTo>
                  <a:pt x="1753222" y="2490152"/>
                </a:lnTo>
                <a:lnTo>
                  <a:pt x="1753222" y="2431796"/>
                </a:lnTo>
                <a:lnTo>
                  <a:pt x="1614538" y="2227630"/>
                </a:lnTo>
                <a:lnTo>
                  <a:pt x="1858645" y="2061819"/>
                </a:lnTo>
                <a:lnTo>
                  <a:pt x="2024443" y="2305913"/>
                </a:lnTo>
                <a:lnTo>
                  <a:pt x="2024443" y="2247569"/>
                </a:lnTo>
                <a:lnTo>
                  <a:pt x="1885772" y="2043391"/>
                </a:lnTo>
                <a:lnTo>
                  <a:pt x="2129866" y="1877593"/>
                </a:lnTo>
                <a:lnTo>
                  <a:pt x="2295664" y="2121687"/>
                </a:lnTo>
                <a:lnTo>
                  <a:pt x="2295664" y="2063343"/>
                </a:lnTo>
                <a:lnTo>
                  <a:pt x="2156980" y="1859165"/>
                </a:lnTo>
                <a:lnTo>
                  <a:pt x="2401074" y="1693367"/>
                </a:lnTo>
                <a:lnTo>
                  <a:pt x="2566886" y="1937461"/>
                </a:lnTo>
                <a:lnTo>
                  <a:pt x="2566886" y="1879130"/>
                </a:lnTo>
                <a:lnTo>
                  <a:pt x="2428189" y="1674939"/>
                </a:lnTo>
                <a:lnTo>
                  <a:pt x="2672296" y="1509128"/>
                </a:lnTo>
                <a:lnTo>
                  <a:pt x="2838107" y="1753222"/>
                </a:lnTo>
                <a:lnTo>
                  <a:pt x="2838107" y="1694903"/>
                </a:lnTo>
                <a:lnTo>
                  <a:pt x="2699410" y="1490713"/>
                </a:lnTo>
                <a:lnTo>
                  <a:pt x="2943517" y="1324902"/>
                </a:lnTo>
                <a:lnTo>
                  <a:pt x="3109328" y="1568996"/>
                </a:lnTo>
                <a:lnTo>
                  <a:pt x="3109328" y="1510665"/>
                </a:lnTo>
                <a:lnTo>
                  <a:pt x="2970644" y="1306474"/>
                </a:lnTo>
                <a:lnTo>
                  <a:pt x="3214725" y="1140675"/>
                </a:lnTo>
                <a:lnTo>
                  <a:pt x="3380536" y="1384769"/>
                </a:lnTo>
                <a:lnTo>
                  <a:pt x="3380536" y="1326413"/>
                </a:lnTo>
                <a:lnTo>
                  <a:pt x="3241852" y="1122248"/>
                </a:lnTo>
                <a:lnTo>
                  <a:pt x="3485959" y="956437"/>
                </a:lnTo>
                <a:lnTo>
                  <a:pt x="3651758" y="1200531"/>
                </a:lnTo>
                <a:lnTo>
                  <a:pt x="3651758" y="1142187"/>
                </a:lnTo>
                <a:lnTo>
                  <a:pt x="3513074" y="938022"/>
                </a:lnTo>
                <a:lnTo>
                  <a:pt x="3757168" y="772210"/>
                </a:lnTo>
                <a:lnTo>
                  <a:pt x="3922979" y="1016304"/>
                </a:lnTo>
                <a:lnTo>
                  <a:pt x="3922979" y="957961"/>
                </a:lnTo>
                <a:lnTo>
                  <a:pt x="3784295" y="753783"/>
                </a:lnTo>
                <a:lnTo>
                  <a:pt x="4028389" y="587984"/>
                </a:lnTo>
                <a:lnTo>
                  <a:pt x="4194187" y="832078"/>
                </a:lnTo>
                <a:lnTo>
                  <a:pt x="4194187" y="773696"/>
                </a:lnTo>
                <a:lnTo>
                  <a:pt x="4009961" y="502475"/>
                </a:lnTo>
                <a:lnTo>
                  <a:pt x="4009961" y="560857"/>
                </a:lnTo>
                <a:lnTo>
                  <a:pt x="3765867" y="726668"/>
                </a:lnTo>
                <a:lnTo>
                  <a:pt x="3738753" y="686752"/>
                </a:lnTo>
                <a:lnTo>
                  <a:pt x="3738753" y="745083"/>
                </a:lnTo>
                <a:lnTo>
                  <a:pt x="3494659" y="910894"/>
                </a:lnTo>
                <a:lnTo>
                  <a:pt x="3467531" y="870966"/>
                </a:lnTo>
                <a:lnTo>
                  <a:pt x="3467531" y="929322"/>
                </a:lnTo>
                <a:lnTo>
                  <a:pt x="3223437" y="1095121"/>
                </a:lnTo>
                <a:lnTo>
                  <a:pt x="3196310" y="1055192"/>
                </a:lnTo>
                <a:lnTo>
                  <a:pt x="3196310" y="1113548"/>
                </a:lnTo>
                <a:lnTo>
                  <a:pt x="2952216" y="1279359"/>
                </a:lnTo>
                <a:lnTo>
                  <a:pt x="2925102" y="1239443"/>
                </a:lnTo>
                <a:lnTo>
                  <a:pt x="2925102" y="1297774"/>
                </a:lnTo>
                <a:lnTo>
                  <a:pt x="2680995" y="1463586"/>
                </a:lnTo>
                <a:lnTo>
                  <a:pt x="2653881" y="1423682"/>
                </a:lnTo>
                <a:lnTo>
                  <a:pt x="2653881" y="1482001"/>
                </a:lnTo>
                <a:lnTo>
                  <a:pt x="2409774" y="1647825"/>
                </a:lnTo>
                <a:lnTo>
                  <a:pt x="2382659" y="1607908"/>
                </a:lnTo>
                <a:lnTo>
                  <a:pt x="2382659" y="1666240"/>
                </a:lnTo>
                <a:lnTo>
                  <a:pt x="2138565" y="1832051"/>
                </a:lnTo>
                <a:lnTo>
                  <a:pt x="2111438" y="1792122"/>
                </a:lnTo>
                <a:lnTo>
                  <a:pt x="2111438" y="1850478"/>
                </a:lnTo>
                <a:lnTo>
                  <a:pt x="1867344" y="2016277"/>
                </a:lnTo>
                <a:lnTo>
                  <a:pt x="1840217" y="1976348"/>
                </a:lnTo>
                <a:lnTo>
                  <a:pt x="1840217" y="2034705"/>
                </a:lnTo>
                <a:lnTo>
                  <a:pt x="1596123" y="2200503"/>
                </a:lnTo>
                <a:lnTo>
                  <a:pt x="1568996" y="2160574"/>
                </a:lnTo>
                <a:lnTo>
                  <a:pt x="1568996" y="2218931"/>
                </a:lnTo>
                <a:lnTo>
                  <a:pt x="1324902" y="2384742"/>
                </a:lnTo>
                <a:lnTo>
                  <a:pt x="1297787" y="2344839"/>
                </a:lnTo>
                <a:lnTo>
                  <a:pt x="1297787" y="2403157"/>
                </a:lnTo>
                <a:lnTo>
                  <a:pt x="1053680" y="2568968"/>
                </a:lnTo>
                <a:lnTo>
                  <a:pt x="1026566" y="2529052"/>
                </a:lnTo>
                <a:lnTo>
                  <a:pt x="1026566" y="2587383"/>
                </a:lnTo>
                <a:lnTo>
                  <a:pt x="782459" y="2753195"/>
                </a:lnTo>
                <a:lnTo>
                  <a:pt x="755345" y="2713278"/>
                </a:lnTo>
                <a:lnTo>
                  <a:pt x="755345" y="2771622"/>
                </a:lnTo>
                <a:lnTo>
                  <a:pt x="511251" y="2937421"/>
                </a:lnTo>
                <a:lnTo>
                  <a:pt x="484124" y="2897492"/>
                </a:lnTo>
                <a:lnTo>
                  <a:pt x="484124" y="2955848"/>
                </a:lnTo>
                <a:lnTo>
                  <a:pt x="240030" y="3121647"/>
                </a:lnTo>
                <a:lnTo>
                  <a:pt x="74218" y="2877553"/>
                </a:lnTo>
                <a:lnTo>
                  <a:pt x="318312" y="2711754"/>
                </a:lnTo>
                <a:lnTo>
                  <a:pt x="484124" y="2955848"/>
                </a:lnTo>
                <a:lnTo>
                  <a:pt x="484124" y="2897492"/>
                </a:lnTo>
                <a:lnTo>
                  <a:pt x="345440" y="2693327"/>
                </a:lnTo>
                <a:lnTo>
                  <a:pt x="589534" y="2527516"/>
                </a:lnTo>
                <a:lnTo>
                  <a:pt x="755345" y="2771622"/>
                </a:lnTo>
                <a:lnTo>
                  <a:pt x="755345" y="2713278"/>
                </a:lnTo>
                <a:lnTo>
                  <a:pt x="616661" y="2509101"/>
                </a:lnTo>
                <a:lnTo>
                  <a:pt x="860755" y="2343289"/>
                </a:lnTo>
                <a:lnTo>
                  <a:pt x="1026566" y="2587383"/>
                </a:lnTo>
                <a:lnTo>
                  <a:pt x="1026566" y="2529052"/>
                </a:lnTo>
                <a:lnTo>
                  <a:pt x="887882" y="2324874"/>
                </a:lnTo>
                <a:lnTo>
                  <a:pt x="1131976" y="2159063"/>
                </a:lnTo>
                <a:lnTo>
                  <a:pt x="1297787" y="2403157"/>
                </a:lnTo>
                <a:lnTo>
                  <a:pt x="1297787" y="2344839"/>
                </a:lnTo>
                <a:lnTo>
                  <a:pt x="1159090" y="2140648"/>
                </a:lnTo>
                <a:lnTo>
                  <a:pt x="1403184" y="1974837"/>
                </a:lnTo>
                <a:lnTo>
                  <a:pt x="1568996" y="2218931"/>
                </a:lnTo>
                <a:lnTo>
                  <a:pt x="1568996" y="2160574"/>
                </a:lnTo>
                <a:lnTo>
                  <a:pt x="1430312" y="1956409"/>
                </a:lnTo>
                <a:lnTo>
                  <a:pt x="1674406" y="1790598"/>
                </a:lnTo>
                <a:lnTo>
                  <a:pt x="1840217" y="2034705"/>
                </a:lnTo>
                <a:lnTo>
                  <a:pt x="1840217" y="1976348"/>
                </a:lnTo>
                <a:lnTo>
                  <a:pt x="1701533" y="1772170"/>
                </a:lnTo>
                <a:lnTo>
                  <a:pt x="1945627" y="1606372"/>
                </a:lnTo>
                <a:lnTo>
                  <a:pt x="2111438" y="1850478"/>
                </a:lnTo>
                <a:lnTo>
                  <a:pt x="2111438" y="1792122"/>
                </a:lnTo>
                <a:lnTo>
                  <a:pt x="1972754" y="1587944"/>
                </a:lnTo>
                <a:lnTo>
                  <a:pt x="2216848" y="1422146"/>
                </a:lnTo>
                <a:lnTo>
                  <a:pt x="2382659" y="1666240"/>
                </a:lnTo>
                <a:lnTo>
                  <a:pt x="2382659" y="1607908"/>
                </a:lnTo>
                <a:lnTo>
                  <a:pt x="2243963" y="1403718"/>
                </a:lnTo>
                <a:lnTo>
                  <a:pt x="2488069" y="1237907"/>
                </a:lnTo>
                <a:lnTo>
                  <a:pt x="2653881" y="1482001"/>
                </a:lnTo>
                <a:lnTo>
                  <a:pt x="2653881" y="1423682"/>
                </a:lnTo>
                <a:lnTo>
                  <a:pt x="2515184" y="1219492"/>
                </a:lnTo>
                <a:lnTo>
                  <a:pt x="2759291" y="1053680"/>
                </a:lnTo>
                <a:lnTo>
                  <a:pt x="2925102" y="1297774"/>
                </a:lnTo>
                <a:lnTo>
                  <a:pt x="2925102" y="1239443"/>
                </a:lnTo>
                <a:lnTo>
                  <a:pt x="2786405" y="1035253"/>
                </a:lnTo>
                <a:lnTo>
                  <a:pt x="3030499" y="869454"/>
                </a:lnTo>
                <a:lnTo>
                  <a:pt x="3196310" y="1113548"/>
                </a:lnTo>
                <a:lnTo>
                  <a:pt x="3196310" y="1055192"/>
                </a:lnTo>
                <a:lnTo>
                  <a:pt x="3057626" y="851027"/>
                </a:lnTo>
                <a:lnTo>
                  <a:pt x="3301720" y="685215"/>
                </a:lnTo>
                <a:lnTo>
                  <a:pt x="3467531" y="929322"/>
                </a:lnTo>
                <a:lnTo>
                  <a:pt x="3467531" y="870966"/>
                </a:lnTo>
                <a:lnTo>
                  <a:pt x="3328847" y="666800"/>
                </a:lnTo>
                <a:lnTo>
                  <a:pt x="3572941" y="500989"/>
                </a:lnTo>
                <a:lnTo>
                  <a:pt x="3738753" y="745083"/>
                </a:lnTo>
                <a:lnTo>
                  <a:pt x="3738753" y="686752"/>
                </a:lnTo>
                <a:lnTo>
                  <a:pt x="3600069" y="482561"/>
                </a:lnTo>
                <a:lnTo>
                  <a:pt x="3844163" y="316763"/>
                </a:lnTo>
                <a:lnTo>
                  <a:pt x="4009961" y="560857"/>
                </a:lnTo>
                <a:lnTo>
                  <a:pt x="4009961" y="502475"/>
                </a:lnTo>
                <a:lnTo>
                  <a:pt x="3825735" y="231267"/>
                </a:lnTo>
                <a:lnTo>
                  <a:pt x="3825735" y="289648"/>
                </a:lnTo>
                <a:lnTo>
                  <a:pt x="3581641" y="455447"/>
                </a:lnTo>
                <a:lnTo>
                  <a:pt x="3554526" y="415531"/>
                </a:lnTo>
                <a:lnTo>
                  <a:pt x="3554526" y="473875"/>
                </a:lnTo>
                <a:lnTo>
                  <a:pt x="3310432" y="639686"/>
                </a:lnTo>
                <a:lnTo>
                  <a:pt x="3283305" y="599757"/>
                </a:lnTo>
                <a:lnTo>
                  <a:pt x="3283305" y="658114"/>
                </a:lnTo>
                <a:lnTo>
                  <a:pt x="3039211" y="823912"/>
                </a:lnTo>
                <a:lnTo>
                  <a:pt x="3012084" y="783983"/>
                </a:lnTo>
                <a:lnTo>
                  <a:pt x="3012084" y="842340"/>
                </a:lnTo>
                <a:lnTo>
                  <a:pt x="2767990" y="1008151"/>
                </a:lnTo>
                <a:lnTo>
                  <a:pt x="2740876" y="968235"/>
                </a:lnTo>
                <a:lnTo>
                  <a:pt x="2740876" y="1026566"/>
                </a:lnTo>
                <a:lnTo>
                  <a:pt x="2496769" y="1192377"/>
                </a:lnTo>
                <a:lnTo>
                  <a:pt x="2469654" y="1152461"/>
                </a:lnTo>
                <a:lnTo>
                  <a:pt x="2469654" y="1210792"/>
                </a:lnTo>
                <a:lnTo>
                  <a:pt x="2225548" y="1376603"/>
                </a:lnTo>
                <a:lnTo>
                  <a:pt x="2198433" y="1336700"/>
                </a:lnTo>
                <a:lnTo>
                  <a:pt x="2198433" y="1395031"/>
                </a:lnTo>
                <a:lnTo>
                  <a:pt x="1954339" y="1560842"/>
                </a:lnTo>
                <a:lnTo>
                  <a:pt x="1927212" y="1520913"/>
                </a:lnTo>
                <a:lnTo>
                  <a:pt x="1927212" y="1579270"/>
                </a:lnTo>
                <a:lnTo>
                  <a:pt x="1683118" y="1745068"/>
                </a:lnTo>
                <a:lnTo>
                  <a:pt x="1655991" y="1705140"/>
                </a:lnTo>
                <a:lnTo>
                  <a:pt x="1655991" y="1763496"/>
                </a:lnTo>
                <a:lnTo>
                  <a:pt x="1411897" y="1929295"/>
                </a:lnTo>
                <a:lnTo>
                  <a:pt x="1384769" y="1889366"/>
                </a:lnTo>
                <a:lnTo>
                  <a:pt x="1384769" y="1947710"/>
                </a:lnTo>
                <a:lnTo>
                  <a:pt x="1140675" y="2113521"/>
                </a:lnTo>
                <a:lnTo>
                  <a:pt x="1113548" y="2073592"/>
                </a:lnTo>
                <a:lnTo>
                  <a:pt x="1113548" y="2131936"/>
                </a:lnTo>
                <a:lnTo>
                  <a:pt x="869454" y="2297747"/>
                </a:lnTo>
                <a:lnTo>
                  <a:pt x="842327" y="2257818"/>
                </a:lnTo>
                <a:lnTo>
                  <a:pt x="842327" y="2316175"/>
                </a:lnTo>
                <a:lnTo>
                  <a:pt x="598233" y="2481973"/>
                </a:lnTo>
                <a:lnTo>
                  <a:pt x="571119" y="2442057"/>
                </a:lnTo>
                <a:lnTo>
                  <a:pt x="571119" y="2500401"/>
                </a:lnTo>
                <a:lnTo>
                  <a:pt x="327025" y="2666212"/>
                </a:lnTo>
                <a:lnTo>
                  <a:pt x="161213" y="2422118"/>
                </a:lnTo>
                <a:lnTo>
                  <a:pt x="405307" y="2256307"/>
                </a:lnTo>
                <a:lnTo>
                  <a:pt x="571119" y="2500401"/>
                </a:lnTo>
                <a:lnTo>
                  <a:pt x="571119" y="2442057"/>
                </a:lnTo>
                <a:lnTo>
                  <a:pt x="432435" y="2237879"/>
                </a:lnTo>
                <a:lnTo>
                  <a:pt x="676529" y="2072081"/>
                </a:lnTo>
                <a:lnTo>
                  <a:pt x="842327" y="2316175"/>
                </a:lnTo>
                <a:lnTo>
                  <a:pt x="842327" y="2257818"/>
                </a:lnTo>
                <a:lnTo>
                  <a:pt x="703643" y="2053653"/>
                </a:lnTo>
                <a:lnTo>
                  <a:pt x="947750" y="1887842"/>
                </a:lnTo>
                <a:lnTo>
                  <a:pt x="1113548" y="2131936"/>
                </a:lnTo>
                <a:lnTo>
                  <a:pt x="1113548" y="2073592"/>
                </a:lnTo>
                <a:lnTo>
                  <a:pt x="974864" y="1869427"/>
                </a:lnTo>
                <a:lnTo>
                  <a:pt x="1218958" y="1703616"/>
                </a:lnTo>
                <a:lnTo>
                  <a:pt x="1384769" y="1947710"/>
                </a:lnTo>
                <a:lnTo>
                  <a:pt x="1384769" y="1889366"/>
                </a:lnTo>
                <a:lnTo>
                  <a:pt x="1246085" y="1685201"/>
                </a:lnTo>
                <a:lnTo>
                  <a:pt x="1490179" y="1519389"/>
                </a:lnTo>
                <a:lnTo>
                  <a:pt x="1655991" y="1763496"/>
                </a:lnTo>
                <a:lnTo>
                  <a:pt x="1655991" y="1705140"/>
                </a:lnTo>
                <a:lnTo>
                  <a:pt x="1517307" y="1500962"/>
                </a:lnTo>
                <a:lnTo>
                  <a:pt x="1761401" y="1335163"/>
                </a:lnTo>
                <a:lnTo>
                  <a:pt x="1927212" y="1579270"/>
                </a:lnTo>
                <a:lnTo>
                  <a:pt x="1927212" y="1520913"/>
                </a:lnTo>
                <a:lnTo>
                  <a:pt x="1788528" y="1316736"/>
                </a:lnTo>
                <a:lnTo>
                  <a:pt x="2032622" y="1150924"/>
                </a:lnTo>
                <a:lnTo>
                  <a:pt x="2198433" y="1395031"/>
                </a:lnTo>
                <a:lnTo>
                  <a:pt x="2198433" y="1336700"/>
                </a:lnTo>
                <a:lnTo>
                  <a:pt x="2059736" y="1132509"/>
                </a:lnTo>
                <a:lnTo>
                  <a:pt x="2303843" y="966698"/>
                </a:lnTo>
                <a:lnTo>
                  <a:pt x="2469654" y="1210792"/>
                </a:lnTo>
                <a:lnTo>
                  <a:pt x="2469654" y="1152461"/>
                </a:lnTo>
                <a:lnTo>
                  <a:pt x="2330958" y="948270"/>
                </a:lnTo>
                <a:lnTo>
                  <a:pt x="2575064" y="782459"/>
                </a:lnTo>
                <a:lnTo>
                  <a:pt x="2740876" y="1026566"/>
                </a:lnTo>
                <a:lnTo>
                  <a:pt x="2740876" y="968235"/>
                </a:lnTo>
                <a:lnTo>
                  <a:pt x="2602179" y="764044"/>
                </a:lnTo>
                <a:lnTo>
                  <a:pt x="2846273" y="598246"/>
                </a:lnTo>
                <a:lnTo>
                  <a:pt x="3012084" y="842340"/>
                </a:lnTo>
                <a:lnTo>
                  <a:pt x="3012084" y="783983"/>
                </a:lnTo>
                <a:lnTo>
                  <a:pt x="2873400" y="579818"/>
                </a:lnTo>
                <a:lnTo>
                  <a:pt x="3117494" y="414007"/>
                </a:lnTo>
                <a:lnTo>
                  <a:pt x="3283305" y="658114"/>
                </a:lnTo>
                <a:lnTo>
                  <a:pt x="3283305" y="599757"/>
                </a:lnTo>
                <a:lnTo>
                  <a:pt x="3144621" y="395579"/>
                </a:lnTo>
                <a:lnTo>
                  <a:pt x="3388715" y="229781"/>
                </a:lnTo>
                <a:lnTo>
                  <a:pt x="3554526" y="473875"/>
                </a:lnTo>
                <a:lnTo>
                  <a:pt x="3554526" y="415531"/>
                </a:lnTo>
                <a:lnTo>
                  <a:pt x="3415842" y="211353"/>
                </a:lnTo>
                <a:lnTo>
                  <a:pt x="3659936" y="45542"/>
                </a:lnTo>
                <a:lnTo>
                  <a:pt x="3825735" y="289648"/>
                </a:lnTo>
                <a:lnTo>
                  <a:pt x="3825735" y="231267"/>
                </a:lnTo>
                <a:lnTo>
                  <a:pt x="3668649" y="0"/>
                </a:lnTo>
                <a:lnTo>
                  <a:pt x="0" y="2491994"/>
                </a:lnTo>
                <a:lnTo>
                  <a:pt x="0" y="2531618"/>
                </a:lnTo>
                <a:lnTo>
                  <a:pt x="134086" y="2440533"/>
                </a:lnTo>
                <a:lnTo>
                  <a:pt x="299897" y="2684627"/>
                </a:lnTo>
                <a:lnTo>
                  <a:pt x="55803" y="2850438"/>
                </a:lnTo>
                <a:lnTo>
                  <a:pt x="0" y="2768269"/>
                </a:lnTo>
                <a:lnTo>
                  <a:pt x="0" y="2826613"/>
                </a:lnTo>
                <a:lnTo>
                  <a:pt x="28676" y="2868853"/>
                </a:lnTo>
                <a:lnTo>
                  <a:pt x="0" y="2888335"/>
                </a:lnTo>
                <a:lnTo>
                  <a:pt x="0" y="2927972"/>
                </a:lnTo>
                <a:lnTo>
                  <a:pt x="47104" y="2895981"/>
                </a:lnTo>
                <a:lnTo>
                  <a:pt x="212915" y="3140075"/>
                </a:lnTo>
                <a:lnTo>
                  <a:pt x="0" y="3284690"/>
                </a:lnTo>
                <a:lnTo>
                  <a:pt x="0" y="3324326"/>
                </a:lnTo>
                <a:lnTo>
                  <a:pt x="231330" y="3167202"/>
                </a:lnTo>
                <a:lnTo>
                  <a:pt x="397141" y="3411296"/>
                </a:lnTo>
                <a:lnTo>
                  <a:pt x="153047" y="3577107"/>
                </a:lnTo>
                <a:lnTo>
                  <a:pt x="0" y="3351784"/>
                </a:lnTo>
                <a:lnTo>
                  <a:pt x="0" y="3410127"/>
                </a:lnTo>
                <a:lnTo>
                  <a:pt x="125920" y="3595522"/>
                </a:lnTo>
                <a:lnTo>
                  <a:pt x="0" y="3681057"/>
                </a:lnTo>
                <a:lnTo>
                  <a:pt x="0" y="3720693"/>
                </a:lnTo>
                <a:lnTo>
                  <a:pt x="144348" y="3622649"/>
                </a:lnTo>
                <a:lnTo>
                  <a:pt x="310146" y="3866743"/>
                </a:lnTo>
                <a:lnTo>
                  <a:pt x="66052" y="4032554"/>
                </a:lnTo>
                <a:lnTo>
                  <a:pt x="0" y="3935298"/>
                </a:lnTo>
                <a:lnTo>
                  <a:pt x="0" y="3993642"/>
                </a:lnTo>
                <a:lnTo>
                  <a:pt x="38925" y="4050969"/>
                </a:lnTo>
                <a:lnTo>
                  <a:pt x="0" y="4077411"/>
                </a:lnTo>
                <a:lnTo>
                  <a:pt x="0" y="4117048"/>
                </a:lnTo>
                <a:lnTo>
                  <a:pt x="57353" y="4078097"/>
                </a:lnTo>
                <a:lnTo>
                  <a:pt x="223164" y="4322191"/>
                </a:lnTo>
                <a:lnTo>
                  <a:pt x="0" y="4473778"/>
                </a:lnTo>
                <a:lnTo>
                  <a:pt x="0" y="4513415"/>
                </a:lnTo>
                <a:lnTo>
                  <a:pt x="241592" y="4349318"/>
                </a:lnTo>
                <a:lnTo>
                  <a:pt x="407390" y="4593412"/>
                </a:lnTo>
                <a:lnTo>
                  <a:pt x="163296" y="4759210"/>
                </a:lnTo>
                <a:lnTo>
                  <a:pt x="0" y="4518799"/>
                </a:lnTo>
                <a:lnTo>
                  <a:pt x="0" y="4577156"/>
                </a:lnTo>
                <a:lnTo>
                  <a:pt x="136169" y="4777638"/>
                </a:lnTo>
                <a:lnTo>
                  <a:pt x="0" y="4870132"/>
                </a:lnTo>
                <a:lnTo>
                  <a:pt x="0" y="4909769"/>
                </a:lnTo>
                <a:lnTo>
                  <a:pt x="154597" y="4804765"/>
                </a:lnTo>
                <a:lnTo>
                  <a:pt x="320408" y="5048859"/>
                </a:lnTo>
                <a:lnTo>
                  <a:pt x="76301" y="5214671"/>
                </a:lnTo>
                <a:lnTo>
                  <a:pt x="0" y="5102314"/>
                </a:lnTo>
                <a:lnTo>
                  <a:pt x="0" y="5160670"/>
                </a:lnTo>
                <a:lnTo>
                  <a:pt x="49187" y="5233098"/>
                </a:lnTo>
                <a:lnTo>
                  <a:pt x="0" y="5266499"/>
                </a:lnTo>
                <a:lnTo>
                  <a:pt x="0" y="5306136"/>
                </a:lnTo>
                <a:lnTo>
                  <a:pt x="67602" y="5260213"/>
                </a:lnTo>
                <a:lnTo>
                  <a:pt x="233413" y="5504307"/>
                </a:lnTo>
                <a:lnTo>
                  <a:pt x="0" y="5662854"/>
                </a:lnTo>
                <a:lnTo>
                  <a:pt x="0" y="5685828"/>
                </a:lnTo>
                <a:lnTo>
                  <a:pt x="0" y="5702490"/>
                </a:lnTo>
                <a:lnTo>
                  <a:pt x="0" y="5744184"/>
                </a:lnTo>
                <a:lnTo>
                  <a:pt x="146418" y="5959754"/>
                </a:lnTo>
                <a:lnTo>
                  <a:pt x="0" y="6059208"/>
                </a:lnTo>
                <a:lnTo>
                  <a:pt x="0" y="6098845"/>
                </a:lnTo>
                <a:lnTo>
                  <a:pt x="164846" y="5986881"/>
                </a:lnTo>
                <a:lnTo>
                  <a:pt x="330657" y="6230975"/>
                </a:lnTo>
                <a:lnTo>
                  <a:pt x="86550" y="6396787"/>
                </a:lnTo>
                <a:lnTo>
                  <a:pt x="0" y="6269342"/>
                </a:lnTo>
                <a:lnTo>
                  <a:pt x="0" y="6327699"/>
                </a:lnTo>
                <a:lnTo>
                  <a:pt x="59436" y="6415214"/>
                </a:lnTo>
                <a:lnTo>
                  <a:pt x="0" y="6455575"/>
                </a:lnTo>
                <a:lnTo>
                  <a:pt x="0" y="6495212"/>
                </a:lnTo>
                <a:lnTo>
                  <a:pt x="77851" y="6442329"/>
                </a:lnTo>
                <a:lnTo>
                  <a:pt x="243662" y="6686423"/>
                </a:lnTo>
                <a:lnTo>
                  <a:pt x="0" y="6851929"/>
                </a:lnTo>
                <a:lnTo>
                  <a:pt x="0" y="6852856"/>
                </a:lnTo>
                <a:lnTo>
                  <a:pt x="0" y="6891566"/>
                </a:lnTo>
                <a:lnTo>
                  <a:pt x="0" y="6911213"/>
                </a:lnTo>
                <a:lnTo>
                  <a:pt x="156667" y="7141870"/>
                </a:lnTo>
                <a:lnTo>
                  <a:pt x="0" y="7248296"/>
                </a:lnTo>
                <a:lnTo>
                  <a:pt x="0" y="7287933"/>
                </a:lnTo>
                <a:lnTo>
                  <a:pt x="175094" y="7168997"/>
                </a:lnTo>
                <a:lnTo>
                  <a:pt x="340906" y="7413091"/>
                </a:lnTo>
                <a:lnTo>
                  <a:pt x="96799" y="7578903"/>
                </a:lnTo>
                <a:lnTo>
                  <a:pt x="0" y="7436371"/>
                </a:lnTo>
                <a:lnTo>
                  <a:pt x="0" y="7494714"/>
                </a:lnTo>
                <a:lnTo>
                  <a:pt x="69684" y="7597318"/>
                </a:lnTo>
                <a:lnTo>
                  <a:pt x="0" y="7644651"/>
                </a:lnTo>
                <a:lnTo>
                  <a:pt x="0" y="7684287"/>
                </a:lnTo>
                <a:lnTo>
                  <a:pt x="88112" y="7624445"/>
                </a:lnTo>
                <a:lnTo>
                  <a:pt x="253911" y="7868539"/>
                </a:lnTo>
                <a:lnTo>
                  <a:pt x="9817" y="8034350"/>
                </a:lnTo>
                <a:lnTo>
                  <a:pt x="0" y="8019885"/>
                </a:lnTo>
                <a:lnTo>
                  <a:pt x="0" y="8041018"/>
                </a:lnTo>
                <a:lnTo>
                  <a:pt x="0" y="8078229"/>
                </a:lnTo>
                <a:lnTo>
                  <a:pt x="0" y="8080654"/>
                </a:lnTo>
                <a:lnTo>
                  <a:pt x="1117" y="8079892"/>
                </a:lnTo>
                <a:lnTo>
                  <a:pt x="152819" y="8303209"/>
                </a:lnTo>
                <a:lnTo>
                  <a:pt x="192455" y="8303209"/>
                </a:lnTo>
                <a:lnTo>
                  <a:pt x="28244" y="8061477"/>
                </a:lnTo>
                <a:lnTo>
                  <a:pt x="272338" y="7895666"/>
                </a:lnTo>
                <a:lnTo>
                  <a:pt x="438137" y="8139760"/>
                </a:lnTo>
                <a:lnTo>
                  <a:pt x="197497" y="8303209"/>
                </a:lnTo>
                <a:lnTo>
                  <a:pt x="255854" y="8303209"/>
                </a:lnTo>
                <a:lnTo>
                  <a:pt x="456565" y="8166875"/>
                </a:lnTo>
                <a:lnTo>
                  <a:pt x="549173" y="8303209"/>
                </a:lnTo>
                <a:lnTo>
                  <a:pt x="588810" y="8303209"/>
                </a:lnTo>
                <a:lnTo>
                  <a:pt x="483679" y="8148460"/>
                </a:lnTo>
                <a:lnTo>
                  <a:pt x="727786" y="7982648"/>
                </a:lnTo>
                <a:lnTo>
                  <a:pt x="893584" y="8226742"/>
                </a:lnTo>
                <a:lnTo>
                  <a:pt x="781011" y="8303209"/>
                </a:lnTo>
                <a:lnTo>
                  <a:pt x="839355" y="8303209"/>
                </a:lnTo>
                <a:lnTo>
                  <a:pt x="912012" y="8253857"/>
                </a:lnTo>
                <a:lnTo>
                  <a:pt x="945540" y="8303209"/>
                </a:lnTo>
                <a:lnTo>
                  <a:pt x="985177" y="8303209"/>
                </a:lnTo>
                <a:lnTo>
                  <a:pt x="939126" y="8235442"/>
                </a:lnTo>
                <a:lnTo>
                  <a:pt x="1183220" y="8069643"/>
                </a:lnTo>
                <a:lnTo>
                  <a:pt x="1341894" y="8303209"/>
                </a:lnTo>
                <a:lnTo>
                  <a:pt x="1364526" y="8303209"/>
                </a:lnTo>
                <a:lnTo>
                  <a:pt x="1381531" y="8303209"/>
                </a:lnTo>
                <a:lnTo>
                  <a:pt x="1422869" y="8303209"/>
                </a:lnTo>
                <a:lnTo>
                  <a:pt x="1638681" y="8156613"/>
                </a:lnTo>
                <a:lnTo>
                  <a:pt x="1738261" y="8303209"/>
                </a:lnTo>
                <a:lnTo>
                  <a:pt x="1777898" y="8303209"/>
                </a:lnTo>
                <a:lnTo>
                  <a:pt x="1665795" y="8138198"/>
                </a:lnTo>
                <a:lnTo>
                  <a:pt x="1909889" y="7972387"/>
                </a:lnTo>
                <a:lnTo>
                  <a:pt x="2075700" y="8216493"/>
                </a:lnTo>
                <a:lnTo>
                  <a:pt x="1948040" y="8303209"/>
                </a:lnTo>
                <a:lnTo>
                  <a:pt x="2006384" y="8303209"/>
                </a:lnTo>
                <a:lnTo>
                  <a:pt x="2094128" y="8243608"/>
                </a:lnTo>
                <a:lnTo>
                  <a:pt x="2134616" y="8303209"/>
                </a:lnTo>
                <a:lnTo>
                  <a:pt x="2174252" y="8303209"/>
                </a:lnTo>
                <a:lnTo>
                  <a:pt x="2121243" y="8225193"/>
                </a:lnTo>
                <a:lnTo>
                  <a:pt x="2365337" y="8059394"/>
                </a:lnTo>
                <a:lnTo>
                  <a:pt x="2530970" y="8303209"/>
                </a:lnTo>
                <a:lnTo>
                  <a:pt x="2531541" y="8303209"/>
                </a:lnTo>
                <a:lnTo>
                  <a:pt x="2570607" y="8303209"/>
                </a:lnTo>
                <a:lnTo>
                  <a:pt x="2589898" y="8303209"/>
                </a:lnTo>
                <a:lnTo>
                  <a:pt x="2820797" y="8146377"/>
                </a:lnTo>
                <a:lnTo>
                  <a:pt x="2927337" y="8303209"/>
                </a:lnTo>
                <a:lnTo>
                  <a:pt x="2966974" y="8303209"/>
                </a:lnTo>
                <a:lnTo>
                  <a:pt x="2847911" y="8127949"/>
                </a:lnTo>
                <a:lnTo>
                  <a:pt x="3092005" y="7962151"/>
                </a:lnTo>
                <a:lnTo>
                  <a:pt x="3257816" y="8206245"/>
                </a:lnTo>
                <a:lnTo>
                  <a:pt x="3115056" y="8303209"/>
                </a:lnTo>
                <a:lnTo>
                  <a:pt x="3173412" y="8303209"/>
                </a:lnTo>
                <a:lnTo>
                  <a:pt x="3276244" y="8233372"/>
                </a:lnTo>
                <a:lnTo>
                  <a:pt x="3323691" y="8303209"/>
                </a:lnTo>
                <a:lnTo>
                  <a:pt x="3363328" y="8303209"/>
                </a:lnTo>
                <a:lnTo>
                  <a:pt x="3303359" y="8214944"/>
                </a:lnTo>
                <a:lnTo>
                  <a:pt x="3547465" y="8049133"/>
                </a:lnTo>
                <a:lnTo>
                  <a:pt x="3713264" y="8293227"/>
                </a:lnTo>
                <a:lnTo>
                  <a:pt x="3698570" y="8303209"/>
                </a:lnTo>
                <a:lnTo>
                  <a:pt x="3720058" y="8303209"/>
                </a:lnTo>
                <a:lnTo>
                  <a:pt x="3756926" y="8303209"/>
                </a:lnTo>
                <a:lnTo>
                  <a:pt x="3759695" y="8303209"/>
                </a:lnTo>
                <a:lnTo>
                  <a:pt x="3758819" y="8301926"/>
                </a:lnTo>
                <a:lnTo>
                  <a:pt x="4002913" y="8136128"/>
                </a:lnTo>
                <a:lnTo>
                  <a:pt x="4116413" y="8303209"/>
                </a:lnTo>
                <a:lnTo>
                  <a:pt x="4156049" y="8303209"/>
                </a:lnTo>
                <a:lnTo>
                  <a:pt x="4030027" y="8117700"/>
                </a:lnTo>
                <a:lnTo>
                  <a:pt x="4274134" y="7951889"/>
                </a:lnTo>
                <a:lnTo>
                  <a:pt x="4439932" y="8195983"/>
                </a:lnTo>
                <a:lnTo>
                  <a:pt x="4282084" y="8303209"/>
                </a:lnTo>
                <a:lnTo>
                  <a:pt x="4340441" y="8303209"/>
                </a:lnTo>
                <a:lnTo>
                  <a:pt x="4458360" y="8223110"/>
                </a:lnTo>
                <a:lnTo>
                  <a:pt x="4512780" y="8303209"/>
                </a:lnTo>
                <a:lnTo>
                  <a:pt x="4552416" y="8303209"/>
                </a:lnTo>
                <a:lnTo>
                  <a:pt x="4485487" y="8204695"/>
                </a:lnTo>
                <a:lnTo>
                  <a:pt x="4729581" y="8038884"/>
                </a:lnTo>
                <a:lnTo>
                  <a:pt x="4895380" y="8282978"/>
                </a:lnTo>
                <a:lnTo>
                  <a:pt x="4865598" y="8303209"/>
                </a:lnTo>
                <a:lnTo>
                  <a:pt x="4909134" y="8303209"/>
                </a:lnTo>
                <a:lnTo>
                  <a:pt x="4923955" y="8303209"/>
                </a:lnTo>
                <a:lnTo>
                  <a:pt x="4948771" y="8303209"/>
                </a:lnTo>
                <a:lnTo>
                  <a:pt x="4940935" y="8291677"/>
                </a:lnTo>
                <a:lnTo>
                  <a:pt x="5185029" y="8125879"/>
                </a:lnTo>
                <a:lnTo>
                  <a:pt x="5305488" y="8303209"/>
                </a:lnTo>
                <a:lnTo>
                  <a:pt x="5345125" y="8303209"/>
                </a:lnTo>
                <a:lnTo>
                  <a:pt x="5212143" y="8107451"/>
                </a:lnTo>
                <a:lnTo>
                  <a:pt x="5456250" y="7941640"/>
                </a:lnTo>
                <a:lnTo>
                  <a:pt x="5622048" y="8185747"/>
                </a:lnTo>
                <a:lnTo>
                  <a:pt x="5449113" y="8303209"/>
                </a:lnTo>
                <a:lnTo>
                  <a:pt x="5507456" y="8303209"/>
                </a:lnTo>
                <a:lnTo>
                  <a:pt x="5640476" y="8212861"/>
                </a:lnTo>
                <a:lnTo>
                  <a:pt x="5701855" y="8303209"/>
                </a:lnTo>
                <a:lnTo>
                  <a:pt x="5741492" y="8303209"/>
                </a:lnTo>
                <a:lnTo>
                  <a:pt x="5667591" y="8194434"/>
                </a:lnTo>
                <a:lnTo>
                  <a:pt x="5911685" y="8028635"/>
                </a:lnTo>
                <a:lnTo>
                  <a:pt x="6077496" y="8272729"/>
                </a:lnTo>
                <a:lnTo>
                  <a:pt x="6032627" y="8303209"/>
                </a:lnTo>
                <a:lnTo>
                  <a:pt x="6090971" y="8303209"/>
                </a:lnTo>
                <a:lnTo>
                  <a:pt x="8292808" y="6807594"/>
                </a:lnTo>
                <a:close/>
              </a:path>
            </a:pathLst>
          </a:custGeom>
          <a:solidFill>
            <a:srgbClr val="0A1D3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31757" y="0"/>
            <a:ext cx="4812348" cy="6172200"/>
            <a:chOff x="8663513" y="0"/>
            <a:chExt cx="9624695" cy="9258300"/>
          </a:xfrm>
        </p:grpSpPr>
        <p:sp>
          <p:nvSpPr>
            <p:cNvPr id="5" name="object 5"/>
            <p:cNvSpPr/>
            <p:nvPr/>
          </p:nvSpPr>
          <p:spPr>
            <a:xfrm>
              <a:off x="12604293" y="0"/>
              <a:ext cx="5683885" cy="3509645"/>
            </a:xfrm>
            <a:custGeom>
              <a:avLst/>
              <a:gdLst/>
              <a:ahLst/>
              <a:cxnLst/>
              <a:rect l="l" t="t" r="r" b="b"/>
              <a:pathLst>
                <a:path w="5683884" h="3509645">
                  <a:moveTo>
                    <a:pt x="5683707" y="39395"/>
                  </a:moveTo>
                  <a:lnTo>
                    <a:pt x="5636984" y="71132"/>
                  </a:lnTo>
                  <a:lnTo>
                    <a:pt x="5588673" y="0"/>
                  </a:lnTo>
                  <a:lnTo>
                    <a:pt x="5549036" y="0"/>
                  </a:lnTo>
                  <a:lnTo>
                    <a:pt x="5609856" y="89560"/>
                  </a:lnTo>
                  <a:lnTo>
                    <a:pt x="5365762" y="255358"/>
                  </a:lnTo>
                  <a:lnTo>
                    <a:pt x="5338648" y="215442"/>
                  </a:lnTo>
                  <a:lnTo>
                    <a:pt x="5338648" y="273786"/>
                  </a:lnTo>
                  <a:lnTo>
                    <a:pt x="5094541" y="439597"/>
                  </a:lnTo>
                  <a:lnTo>
                    <a:pt x="5067427" y="399681"/>
                  </a:lnTo>
                  <a:lnTo>
                    <a:pt x="5067427" y="458012"/>
                  </a:lnTo>
                  <a:lnTo>
                    <a:pt x="4823320" y="623824"/>
                  </a:lnTo>
                  <a:lnTo>
                    <a:pt x="4796206" y="583907"/>
                  </a:lnTo>
                  <a:lnTo>
                    <a:pt x="4796206" y="642251"/>
                  </a:lnTo>
                  <a:lnTo>
                    <a:pt x="4552112" y="808062"/>
                  </a:lnTo>
                  <a:lnTo>
                    <a:pt x="4524997" y="768146"/>
                  </a:lnTo>
                  <a:lnTo>
                    <a:pt x="4524997" y="826477"/>
                  </a:lnTo>
                  <a:lnTo>
                    <a:pt x="4280890" y="992289"/>
                  </a:lnTo>
                  <a:lnTo>
                    <a:pt x="4253776" y="952373"/>
                  </a:lnTo>
                  <a:lnTo>
                    <a:pt x="4253776" y="1010716"/>
                  </a:lnTo>
                  <a:lnTo>
                    <a:pt x="4009669" y="1176528"/>
                  </a:lnTo>
                  <a:lnTo>
                    <a:pt x="3982555" y="1136611"/>
                  </a:lnTo>
                  <a:lnTo>
                    <a:pt x="3982555" y="1194943"/>
                  </a:lnTo>
                  <a:lnTo>
                    <a:pt x="3738461" y="1360754"/>
                  </a:lnTo>
                  <a:lnTo>
                    <a:pt x="3711333" y="1320825"/>
                  </a:lnTo>
                  <a:lnTo>
                    <a:pt x="3711333" y="1379169"/>
                  </a:lnTo>
                  <a:lnTo>
                    <a:pt x="3467239" y="1544980"/>
                  </a:lnTo>
                  <a:lnTo>
                    <a:pt x="3440112" y="1505051"/>
                  </a:lnTo>
                  <a:lnTo>
                    <a:pt x="3440112" y="1563408"/>
                  </a:lnTo>
                  <a:lnTo>
                    <a:pt x="3196018" y="1729206"/>
                  </a:lnTo>
                  <a:lnTo>
                    <a:pt x="3168891" y="1689277"/>
                  </a:lnTo>
                  <a:lnTo>
                    <a:pt x="3168891" y="1747634"/>
                  </a:lnTo>
                  <a:lnTo>
                    <a:pt x="2924797" y="1913445"/>
                  </a:lnTo>
                  <a:lnTo>
                    <a:pt x="2897682" y="1873529"/>
                  </a:lnTo>
                  <a:lnTo>
                    <a:pt x="2897682" y="1931860"/>
                  </a:lnTo>
                  <a:lnTo>
                    <a:pt x="2653576" y="2097671"/>
                  </a:lnTo>
                  <a:lnTo>
                    <a:pt x="2626461" y="2057755"/>
                  </a:lnTo>
                  <a:lnTo>
                    <a:pt x="2626461" y="2116086"/>
                  </a:lnTo>
                  <a:lnTo>
                    <a:pt x="2382367" y="2281898"/>
                  </a:lnTo>
                  <a:lnTo>
                    <a:pt x="2355240" y="2241969"/>
                  </a:lnTo>
                  <a:lnTo>
                    <a:pt x="2355240" y="2300325"/>
                  </a:lnTo>
                  <a:lnTo>
                    <a:pt x="2111146" y="2466124"/>
                  </a:lnTo>
                  <a:lnTo>
                    <a:pt x="2084019" y="2426195"/>
                  </a:lnTo>
                  <a:lnTo>
                    <a:pt x="2084019" y="2484551"/>
                  </a:lnTo>
                  <a:lnTo>
                    <a:pt x="1839925" y="2650350"/>
                  </a:lnTo>
                  <a:lnTo>
                    <a:pt x="1674114" y="2406256"/>
                  </a:lnTo>
                  <a:lnTo>
                    <a:pt x="1918208" y="2240445"/>
                  </a:lnTo>
                  <a:lnTo>
                    <a:pt x="2084019" y="2484551"/>
                  </a:lnTo>
                  <a:lnTo>
                    <a:pt x="2084019" y="2426195"/>
                  </a:lnTo>
                  <a:lnTo>
                    <a:pt x="1945335" y="2222017"/>
                  </a:lnTo>
                  <a:lnTo>
                    <a:pt x="2189429" y="2056218"/>
                  </a:lnTo>
                  <a:lnTo>
                    <a:pt x="2355240" y="2300325"/>
                  </a:lnTo>
                  <a:lnTo>
                    <a:pt x="2355240" y="2241969"/>
                  </a:lnTo>
                  <a:lnTo>
                    <a:pt x="2216556" y="2037791"/>
                  </a:lnTo>
                  <a:lnTo>
                    <a:pt x="2460650" y="1871992"/>
                  </a:lnTo>
                  <a:lnTo>
                    <a:pt x="2626461" y="2116086"/>
                  </a:lnTo>
                  <a:lnTo>
                    <a:pt x="2626461" y="2057755"/>
                  </a:lnTo>
                  <a:lnTo>
                    <a:pt x="2487765" y="1853565"/>
                  </a:lnTo>
                  <a:lnTo>
                    <a:pt x="2731871" y="1687753"/>
                  </a:lnTo>
                  <a:lnTo>
                    <a:pt x="2897682" y="1931860"/>
                  </a:lnTo>
                  <a:lnTo>
                    <a:pt x="2897682" y="1873529"/>
                  </a:lnTo>
                  <a:lnTo>
                    <a:pt x="2758986" y="1669338"/>
                  </a:lnTo>
                  <a:lnTo>
                    <a:pt x="3003080" y="1503527"/>
                  </a:lnTo>
                  <a:lnTo>
                    <a:pt x="3168891" y="1747634"/>
                  </a:lnTo>
                  <a:lnTo>
                    <a:pt x="3168891" y="1689277"/>
                  </a:lnTo>
                  <a:lnTo>
                    <a:pt x="3030207" y="1485112"/>
                  </a:lnTo>
                  <a:lnTo>
                    <a:pt x="3274301" y="1319301"/>
                  </a:lnTo>
                  <a:lnTo>
                    <a:pt x="3440112" y="1563408"/>
                  </a:lnTo>
                  <a:lnTo>
                    <a:pt x="3440112" y="1505051"/>
                  </a:lnTo>
                  <a:lnTo>
                    <a:pt x="3301428" y="1300873"/>
                  </a:lnTo>
                  <a:lnTo>
                    <a:pt x="3545522" y="1135075"/>
                  </a:lnTo>
                  <a:lnTo>
                    <a:pt x="3711333" y="1379169"/>
                  </a:lnTo>
                  <a:lnTo>
                    <a:pt x="3711333" y="1320825"/>
                  </a:lnTo>
                  <a:lnTo>
                    <a:pt x="3572649" y="1116647"/>
                  </a:lnTo>
                  <a:lnTo>
                    <a:pt x="3816743" y="950836"/>
                  </a:lnTo>
                  <a:lnTo>
                    <a:pt x="3982555" y="1194943"/>
                  </a:lnTo>
                  <a:lnTo>
                    <a:pt x="3982555" y="1136611"/>
                  </a:lnTo>
                  <a:lnTo>
                    <a:pt x="3843858" y="932421"/>
                  </a:lnTo>
                  <a:lnTo>
                    <a:pt x="4087965" y="766610"/>
                  </a:lnTo>
                  <a:lnTo>
                    <a:pt x="4253776" y="1010716"/>
                  </a:lnTo>
                  <a:lnTo>
                    <a:pt x="4253776" y="952373"/>
                  </a:lnTo>
                  <a:lnTo>
                    <a:pt x="4115079" y="748182"/>
                  </a:lnTo>
                  <a:lnTo>
                    <a:pt x="4359186" y="582371"/>
                  </a:lnTo>
                  <a:lnTo>
                    <a:pt x="4524997" y="826477"/>
                  </a:lnTo>
                  <a:lnTo>
                    <a:pt x="4524997" y="768146"/>
                  </a:lnTo>
                  <a:lnTo>
                    <a:pt x="4386300" y="563956"/>
                  </a:lnTo>
                  <a:lnTo>
                    <a:pt x="4630394" y="398145"/>
                  </a:lnTo>
                  <a:lnTo>
                    <a:pt x="4796206" y="642251"/>
                  </a:lnTo>
                  <a:lnTo>
                    <a:pt x="4796206" y="583907"/>
                  </a:lnTo>
                  <a:lnTo>
                    <a:pt x="4657509" y="379717"/>
                  </a:lnTo>
                  <a:lnTo>
                    <a:pt x="4901616" y="213906"/>
                  </a:lnTo>
                  <a:lnTo>
                    <a:pt x="5067427" y="458012"/>
                  </a:lnTo>
                  <a:lnTo>
                    <a:pt x="5067427" y="399681"/>
                  </a:lnTo>
                  <a:lnTo>
                    <a:pt x="4928730" y="195491"/>
                  </a:lnTo>
                  <a:lnTo>
                    <a:pt x="5172837" y="29679"/>
                  </a:lnTo>
                  <a:lnTo>
                    <a:pt x="5338648" y="273786"/>
                  </a:lnTo>
                  <a:lnTo>
                    <a:pt x="5338648" y="215442"/>
                  </a:lnTo>
                  <a:lnTo>
                    <a:pt x="5199951" y="11252"/>
                  </a:lnTo>
                  <a:lnTo>
                    <a:pt x="5216525" y="0"/>
                  </a:lnTo>
                  <a:lnTo>
                    <a:pt x="5192319" y="0"/>
                  </a:lnTo>
                  <a:lnTo>
                    <a:pt x="5158181" y="0"/>
                  </a:lnTo>
                  <a:lnTo>
                    <a:pt x="5152682" y="0"/>
                  </a:lnTo>
                  <a:lnTo>
                    <a:pt x="5154409" y="2565"/>
                  </a:lnTo>
                  <a:lnTo>
                    <a:pt x="4910315" y="168376"/>
                  </a:lnTo>
                  <a:lnTo>
                    <a:pt x="4795952" y="0"/>
                  </a:lnTo>
                  <a:lnTo>
                    <a:pt x="4756328" y="0"/>
                  </a:lnTo>
                  <a:lnTo>
                    <a:pt x="4883201" y="186791"/>
                  </a:lnTo>
                  <a:lnTo>
                    <a:pt x="4639094" y="352602"/>
                  </a:lnTo>
                  <a:lnTo>
                    <a:pt x="4611979" y="312686"/>
                  </a:lnTo>
                  <a:lnTo>
                    <a:pt x="4611979" y="371030"/>
                  </a:lnTo>
                  <a:lnTo>
                    <a:pt x="4367885" y="536841"/>
                  </a:lnTo>
                  <a:lnTo>
                    <a:pt x="4340758" y="496912"/>
                  </a:lnTo>
                  <a:lnTo>
                    <a:pt x="4340758" y="555256"/>
                  </a:lnTo>
                  <a:lnTo>
                    <a:pt x="4096664" y="721067"/>
                  </a:lnTo>
                  <a:lnTo>
                    <a:pt x="4069537" y="681139"/>
                  </a:lnTo>
                  <a:lnTo>
                    <a:pt x="4069537" y="739482"/>
                  </a:lnTo>
                  <a:lnTo>
                    <a:pt x="3825443" y="905294"/>
                  </a:lnTo>
                  <a:lnTo>
                    <a:pt x="3798316" y="865365"/>
                  </a:lnTo>
                  <a:lnTo>
                    <a:pt x="3798316" y="923709"/>
                  </a:lnTo>
                  <a:lnTo>
                    <a:pt x="3554222" y="1089520"/>
                  </a:lnTo>
                  <a:lnTo>
                    <a:pt x="3527094" y="1049591"/>
                  </a:lnTo>
                  <a:lnTo>
                    <a:pt x="3527094" y="1107948"/>
                  </a:lnTo>
                  <a:lnTo>
                    <a:pt x="3283000" y="1273746"/>
                  </a:lnTo>
                  <a:lnTo>
                    <a:pt x="3255873" y="1233817"/>
                  </a:lnTo>
                  <a:lnTo>
                    <a:pt x="3255873" y="1292174"/>
                  </a:lnTo>
                  <a:lnTo>
                    <a:pt x="3011779" y="1457985"/>
                  </a:lnTo>
                  <a:lnTo>
                    <a:pt x="2984652" y="1418056"/>
                  </a:lnTo>
                  <a:lnTo>
                    <a:pt x="2984652" y="1476400"/>
                  </a:lnTo>
                  <a:lnTo>
                    <a:pt x="2740558" y="1642211"/>
                  </a:lnTo>
                  <a:lnTo>
                    <a:pt x="2713444" y="1602295"/>
                  </a:lnTo>
                  <a:lnTo>
                    <a:pt x="2713444" y="1660626"/>
                  </a:lnTo>
                  <a:lnTo>
                    <a:pt x="2469337" y="1826437"/>
                  </a:lnTo>
                  <a:lnTo>
                    <a:pt x="2442222" y="1786521"/>
                  </a:lnTo>
                  <a:lnTo>
                    <a:pt x="2442222" y="1844865"/>
                  </a:lnTo>
                  <a:lnTo>
                    <a:pt x="2198128" y="2010676"/>
                  </a:lnTo>
                  <a:lnTo>
                    <a:pt x="2171001" y="1970747"/>
                  </a:lnTo>
                  <a:lnTo>
                    <a:pt x="2171001" y="2029091"/>
                  </a:lnTo>
                  <a:lnTo>
                    <a:pt x="1926907" y="2194903"/>
                  </a:lnTo>
                  <a:lnTo>
                    <a:pt x="1899780" y="2154974"/>
                  </a:lnTo>
                  <a:lnTo>
                    <a:pt x="1899780" y="2213318"/>
                  </a:lnTo>
                  <a:lnTo>
                    <a:pt x="1655686" y="2379129"/>
                  </a:lnTo>
                  <a:lnTo>
                    <a:pt x="1489887" y="2135035"/>
                  </a:lnTo>
                  <a:lnTo>
                    <a:pt x="1733981" y="1969223"/>
                  </a:lnTo>
                  <a:lnTo>
                    <a:pt x="1899780" y="2213318"/>
                  </a:lnTo>
                  <a:lnTo>
                    <a:pt x="1899780" y="2154974"/>
                  </a:lnTo>
                  <a:lnTo>
                    <a:pt x="1761109" y="1950808"/>
                  </a:lnTo>
                  <a:lnTo>
                    <a:pt x="2005203" y="1784997"/>
                  </a:lnTo>
                  <a:lnTo>
                    <a:pt x="2171001" y="2029091"/>
                  </a:lnTo>
                  <a:lnTo>
                    <a:pt x="2171001" y="1970747"/>
                  </a:lnTo>
                  <a:lnTo>
                    <a:pt x="2032330" y="1766582"/>
                  </a:lnTo>
                  <a:lnTo>
                    <a:pt x="2276424" y="1600771"/>
                  </a:lnTo>
                  <a:lnTo>
                    <a:pt x="2442222" y="1844865"/>
                  </a:lnTo>
                  <a:lnTo>
                    <a:pt x="2442222" y="1786521"/>
                  </a:lnTo>
                  <a:lnTo>
                    <a:pt x="2303538" y="1582356"/>
                  </a:lnTo>
                  <a:lnTo>
                    <a:pt x="2547645" y="1416545"/>
                  </a:lnTo>
                  <a:lnTo>
                    <a:pt x="2713444" y="1660626"/>
                  </a:lnTo>
                  <a:lnTo>
                    <a:pt x="2713444" y="1602295"/>
                  </a:lnTo>
                  <a:lnTo>
                    <a:pt x="2574760" y="1398117"/>
                  </a:lnTo>
                  <a:lnTo>
                    <a:pt x="2818854" y="1232319"/>
                  </a:lnTo>
                  <a:lnTo>
                    <a:pt x="2984652" y="1476400"/>
                  </a:lnTo>
                  <a:lnTo>
                    <a:pt x="2984652" y="1418056"/>
                  </a:lnTo>
                  <a:lnTo>
                    <a:pt x="2845981" y="1213891"/>
                  </a:lnTo>
                  <a:lnTo>
                    <a:pt x="3090075" y="1048080"/>
                  </a:lnTo>
                  <a:lnTo>
                    <a:pt x="3255873" y="1292174"/>
                  </a:lnTo>
                  <a:lnTo>
                    <a:pt x="3255873" y="1233817"/>
                  </a:lnTo>
                  <a:lnTo>
                    <a:pt x="3117202" y="1029665"/>
                  </a:lnTo>
                  <a:lnTo>
                    <a:pt x="3361296" y="863854"/>
                  </a:lnTo>
                  <a:lnTo>
                    <a:pt x="3527094" y="1107948"/>
                  </a:lnTo>
                  <a:lnTo>
                    <a:pt x="3527094" y="1049591"/>
                  </a:lnTo>
                  <a:lnTo>
                    <a:pt x="3388410" y="845426"/>
                  </a:lnTo>
                  <a:lnTo>
                    <a:pt x="3632517" y="679615"/>
                  </a:lnTo>
                  <a:lnTo>
                    <a:pt x="3798316" y="923709"/>
                  </a:lnTo>
                  <a:lnTo>
                    <a:pt x="3798316" y="865365"/>
                  </a:lnTo>
                  <a:lnTo>
                    <a:pt x="3659632" y="661200"/>
                  </a:lnTo>
                  <a:lnTo>
                    <a:pt x="3903726" y="495388"/>
                  </a:lnTo>
                  <a:lnTo>
                    <a:pt x="4069537" y="739482"/>
                  </a:lnTo>
                  <a:lnTo>
                    <a:pt x="4069537" y="681139"/>
                  </a:lnTo>
                  <a:lnTo>
                    <a:pt x="3930853" y="476961"/>
                  </a:lnTo>
                  <a:lnTo>
                    <a:pt x="4174947" y="311150"/>
                  </a:lnTo>
                  <a:lnTo>
                    <a:pt x="4340758" y="555256"/>
                  </a:lnTo>
                  <a:lnTo>
                    <a:pt x="4340758" y="496912"/>
                  </a:lnTo>
                  <a:lnTo>
                    <a:pt x="4202074" y="292735"/>
                  </a:lnTo>
                  <a:lnTo>
                    <a:pt x="4446168" y="126923"/>
                  </a:lnTo>
                  <a:lnTo>
                    <a:pt x="4611979" y="371030"/>
                  </a:lnTo>
                  <a:lnTo>
                    <a:pt x="4611979" y="312686"/>
                  </a:lnTo>
                  <a:lnTo>
                    <a:pt x="4473295" y="108508"/>
                  </a:lnTo>
                  <a:lnTo>
                    <a:pt x="4633023" y="0"/>
                  </a:lnTo>
                  <a:lnTo>
                    <a:pt x="4574667" y="0"/>
                  </a:lnTo>
                  <a:lnTo>
                    <a:pt x="4454868" y="81381"/>
                  </a:lnTo>
                  <a:lnTo>
                    <a:pt x="4399597" y="0"/>
                  </a:lnTo>
                  <a:lnTo>
                    <a:pt x="4359961" y="0"/>
                  </a:lnTo>
                  <a:lnTo>
                    <a:pt x="4427740" y="99796"/>
                  </a:lnTo>
                  <a:lnTo>
                    <a:pt x="4183646" y="265607"/>
                  </a:lnTo>
                  <a:lnTo>
                    <a:pt x="4156519" y="225679"/>
                  </a:lnTo>
                  <a:lnTo>
                    <a:pt x="4156519" y="284022"/>
                  </a:lnTo>
                  <a:lnTo>
                    <a:pt x="3912425" y="449834"/>
                  </a:lnTo>
                  <a:lnTo>
                    <a:pt x="3885298" y="409905"/>
                  </a:lnTo>
                  <a:lnTo>
                    <a:pt x="3885298" y="468261"/>
                  </a:lnTo>
                  <a:lnTo>
                    <a:pt x="3641204" y="634072"/>
                  </a:lnTo>
                  <a:lnTo>
                    <a:pt x="3614089" y="594156"/>
                  </a:lnTo>
                  <a:lnTo>
                    <a:pt x="3614089" y="652487"/>
                  </a:lnTo>
                  <a:lnTo>
                    <a:pt x="3369983" y="818299"/>
                  </a:lnTo>
                  <a:lnTo>
                    <a:pt x="3342868" y="778383"/>
                  </a:lnTo>
                  <a:lnTo>
                    <a:pt x="3342868" y="836726"/>
                  </a:lnTo>
                  <a:lnTo>
                    <a:pt x="3098774" y="1002538"/>
                  </a:lnTo>
                  <a:lnTo>
                    <a:pt x="3071647" y="962609"/>
                  </a:lnTo>
                  <a:lnTo>
                    <a:pt x="3071647" y="1020953"/>
                  </a:lnTo>
                  <a:lnTo>
                    <a:pt x="2827553" y="1186764"/>
                  </a:lnTo>
                  <a:lnTo>
                    <a:pt x="2800426" y="1146835"/>
                  </a:lnTo>
                  <a:lnTo>
                    <a:pt x="2800426" y="1205191"/>
                  </a:lnTo>
                  <a:lnTo>
                    <a:pt x="2556332" y="1370990"/>
                  </a:lnTo>
                  <a:lnTo>
                    <a:pt x="2529217" y="1331074"/>
                  </a:lnTo>
                  <a:lnTo>
                    <a:pt x="2529217" y="1389418"/>
                  </a:lnTo>
                  <a:lnTo>
                    <a:pt x="2285111" y="1555229"/>
                  </a:lnTo>
                  <a:lnTo>
                    <a:pt x="2257996" y="1515313"/>
                  </a:lnTo>
                  <a:lnTo>
                    <a:pt x="2257996" y="1573644"/>
                  </a:lnTo>
                  <a:lnTo>
                    <a:pt x="2013902" y="1739455"/>
                  </a:lnTo>
                  <a:lnTo>
                    <a:pt x="1986775" y="1699526"/>
                  </a:lnTo>
                  <a:lnTo>
                    <a:pt x="1986775" y="1757870"/>
                  </a:lnTo>
                  <a:lnTo>
                    <a:pt x="1742681" y="1923681"/>
                  </a:lnTo>
                  <a:lnTo>
                    <a:pt x="1715554" y="1883752"/>
                  </a:lnTo>
                  <a:lnTo>
                    <a:pt x="1715554" y="1942096"/>
                  </a:lnTo>
                  <a:lnTo>
                    <a:pt x="1471460" y="2107908"/>
                  </a:lnTo>
                  <a:lnTo>
                    <a:pt x="1305648" y="1863813"/>
                  </a:lnTo>
                  <a:lnTo>
                    <a:pt x="1549755" y="1698002"/>
                  </a:lnTo>
                  <a:lnTo>
                    <a:pt x="1715554" y="1942096"/>
                  </a:lnTo>
                  <a:lnTo>
                    <a:pt x="1715554" y="1883752"/>
                  </a:lnTo>
                  <a:lnTo>
                    <a:pt x="1576870" y="1679587"/>
                  </a:lnTo>
                  <a:lnTo>
                    <a:pt x="1820964" y="1513776"/>
                  </a:lnTo>
                  <a:lnTo>
                    <a:pt x="1986775" y="1757870"/>
                  </a:lnTo>
                  <a:lnTo>
                    <a:pt x="1986775" y="1699526"/>
                  </a:lnTo>
                  <a:lnTo>
                    <a:pt x="1848091" y="1495361"/>
                  </a:lnTo>
                  <a:lnTo>
                    <a:pt x="2092185" y="1329550"/>
                  </a:lnTo>
                  <a:lnTo>
                    <a:pt x="2257996" y="1573644"/>
                  </a:lnTo>
                  <a:lnTo>
                    <a:pt x="2257996" y="1515313"/>
                  </a:lnTo>
                  <a:lnTo>
                    <a:pt x="2119312" y="1311135"/>
                  </a:lnTo>
                  <a:lnTo>
                    <a:pt x="2363406" y="1145324"/>
                  </a:lnTo>
                  <a:lnTo>
                    <a:pt x="2529217" y="1389418"/>
                  </a:lnTo>
                  <a:lnTo>
                    <a:pt x="2529217" y="1331074"/>
                  </a:lnTo>
                  <a:lnTo>
                    <a:pt x="2390533" y="1126909"/>
                  </a:lnTo>
                  <a:lnTo>
                    <a:pt x="2634627" y="961097"/>
                  </a:lnTo>
                  <a:lnTo>
                    <a:pt x="2800426" y="1205191"/>
                  </a:lnTo>
                  <a:lnTo>
                    <a:pt x="2800426" y="1146835"/>
                  </a:lnTo>
                  <a:lnTo>
                    <a:pt x="2661742" y="942670"/>
                  </a:lnTo>
                  <a:lnTo>
                    <a:pt x="2905849" y="776859"/>
                  </a:lnTo>
                  <a:lnTo>
                    <a:pt x="3071647" y="1020953"/>
                  </a:lnTo>
                  <a:lnTo>
                    <a:pt x="3071647" y="962609"/>
                  </a:lnTo>
                  <a:lnTo>
                    <a:pt x="2932963" y="758431"/>
                  </a:lnTo>
                  <a:lnTo>
                    <a:pt x="3177057" y="592632"/>
                  </a:lnTo>
                  <a:lnTo>
                    <a:pt x="3342868" y="836726"/>
                  </a:lnTo>
                  <a:lnTo>
                    <a:pt x="3342868" y="778383"/>
                  </a:lnTo>
                  <a:lnTo>
                    <a:pt x="3204184" y="574205"/>
                  </a:lnTo>
                  <a:lnTo>
                    <a:pt x="3448278" y="408393"/>
                  </a:lnTo>
                  <a:lnTo>
                    <a:pt x="3614089" y="652487"/>
                  </a:lnTo>
                  <a:lnTo>
                    <a:pt x="3614089" y="594156"/>
                  </a:lnTo>
                  <a:lnTo>
                    <a:pt x="3475405" y="389978"/>
                  </a:lnTo>
                  <a:lnTo>
                    <a:pt x="3719499" y="224167"/>
                  </a:lnTo>
                  <a:lnTo>
                    <a:pt x="3885298" y="468261"/>
                  </a:lnTo>
                  <a:lnTo>
                    <a:pt x="3885298" y="409905"/>
                  </a:lnTo>
                  <a:lnTo>
                    <a:pt x="3746614" y="205740"/>
                  </a:lnTo>
                  <a:lnTo>
                    <a:pt x="3990721" y="39928"/>
                  </a:lnTo>
                  <a:lnTo>
                    <a:pt x="4156519" y="284022"/>
                  </a:lnTo>
                  <a:lnTo>
                    <a:pt x="4156519" y="225679"/>
                  </a:lnTo>
                  <a:lnTo>
                    <a:pt x="4017848" y="21513"/>
                  </a:lnTo>
                  <a:lnTo>
                    <a:pt x="4049509" y="0"/>
                  </a:lnTo>
                  <a:lnTo>
                    <a:pt x="4003243" y="0"/>
                  </a:lnTo>
                  <a:lnTo>
                    <a:pt x="3991152" y="0"/>
                  </a:lnTo>
                  <a:lnTo>
                    <a:pt x="3963606" y="0"/>
                  </a:lnTo>
                  <a:lnTo>
                    <a:pt x="3972293" y="12814"/>
                  </a:lnTo>
                  <a:lnTo>
                    <a:pt x="3728199" y="178625"/>
                  </a:lnTo>
                  <a:lnTo>
                    <a:pt x="3606876" y="0"/>
                  </a:lnTo>
                  <a:lnTo>
                    <a:pt x="3567239" y="0"/>
                  </a:lnTo>
                  <a:lnTo>
                    <a:pt x="3701072" y="197040"/>
                  </a:lnTo>
                  <a:lnTo>
                    <a:pt x="3456978" y="362851"/>
                  </a:lnTo>
                  <a:lnTo>
                    <a:pt x="3429851" y="322922"/>
                  </a:lnTo>
                  <a:lnTo>
                    <a:pt x="3429851" y="381266"/>
                  </a:lnTo>
                  <a:lnTo>
                    <a:pt x="3185757" y="547077"/>
                  </a:lnTo>
                  <a:lnTo>
                    <a:pt x="3158629" y="507149"/>
                  </a:lnTo>
                  <a:lnTo>
                    <a:pt x="3158629" y="565492"/>
                  </a:lnTo>
                  <a:lnTo>
                    <a:pt x="2914535" y="731304"/>
                  </a:lnTo>
                  <a:lnTo>
                    <a:pt x="2887408" y="691375"/>
                  </a:lnTo>
                  <a:lnTo>
                    <a:pt x="2887408" y="749731"/>
                  </a:lnTo>
                  <a:lnTo>
                    <a:pt x="2643314" y="915543"/>
                  </a:lnTo>
                  <a:lnTo>
                    <a:pt x="2616187" y="875614"/>
                  </a:lnTo>
                  <a:lnTo>
                    <a:pt x="2616187" y="933958"/>
                  </a:lnTo>
                  <a:lnTo>
                    <a:pt x="2372093" y="1099769"/>
                  </a:lnTo>
                  <a:lnTo>
                    <a:pt x="2344978" y="1059853"/>
                  </a:lnTo>
                  <a:lnTo>
                    <a:pt x="2344978" y="1118184"/>
                  </a:lnTo>
                  <a:lnTo>
                    <a:pt x="2100884" y="1283995"/>
                  </a:lnTo>
                  <a:lnTo>
                    <a:pt x="2073757" y="1244066"/>
                  </a:lnTo>
                  <a:lnTo>
                    <a:pt x="2073757" y="1302423"/>
                  </a:lnTo>
                  <a:lnTo>
                    <a:pt x="1829663" y="1468234"/>
                  </a:lnTo>
                  <a:lnTo>
                    <a:pt x="1802536" y="1428305"/>
                  </a:lnTo>
                  <a:lnTo>
                    <a:pt x="1802536" y="1486649"/>
                  </a:lnTo>
                  <a:lnTo>
                    <a:pt x="1558442" y="1652460"/>
                  </a:lnTo>
                  <a:lnTo>
                    <a:pt x="1531327" y="1612544"/>
                  </a:lnTo>
                  <a:lnTo>
                    <a:pt x="1531327" y="1670875"/>
                  </a:lnTo>
                  <a:lnTo>
                    <a:pt x="1287221" y="1836686"/>
                  </a:lnTo>
                  <a:lnTo>
                    <a:pt x="1121422" y="1592592"/>
                  </a:lnTo>
                  <a:lnTo>
                    <a:pt x="1365516" y="1426781"/>
                  </a:lnTo>
                  <a:lnTo>
                    <a:pt x="1531327" y="1670875"/>
                  </a:lnTo>
                  <a:lnTo>
                    <a:pt x="1531327" y="1612544"/>
                  </a:lnTo>
                  <a:lnTo>
                    <a:pt x="1392643" y="1408366"/>
                  </a:lnTo>
                  <a:lnTo>
                    <a:pt x="1636737" y="1242555"/>
                  </a:lnTo>
                  <a:lnTo>
                    <a:pt x="1802536" y="1486649"/>
                  </a:lnTo>
                  <a:lnTo>
                    <a:pt x="1802536" y="1428305"/>
                  </a:lnTo>
                  <a:lnTo>
                    <a:pt x="1663865" y="1224140"/>
                  </a:lnTo>
                  <a:lnTo>
                    <a:pt x="1907959" y="1058329"/>
                  </a:lnTo>
                  <a:lnTo>
                    <a:pt x="2073757" y="1302423"/>
                  </a:lnTo>
                  <a:lnTo>
                    <a:pt x="2073757" y="1244066"/>
                  </a:lnTo>
                  <a:lnTo>
                    <a:pt x="1935073" y="1039901"/>
                  </a:lnTo>
                  <a:lnTo>
                    <a:pt x="2179180" y="874090"/>
                  </a:lnTo>
                  <a:lnTo>
                    <a:pt x="2344978" y="1118184"/>
                  </a:lnTo>
                  <a:lnTo>
                    <a:pt x="2344978" y="1059853"/>
                  </a:lnTo>
                  <a:lnTo>
                    <a:pt x="2206294" y="855675"/>
                  </a:lnTo>
                  <a:lnTo>
                    <a:pt x="2450388" y="689864"/>
                  </a:lnTo>
                  <a:lnTo>
                    <a:pt x="2616187" y="933958"/>
                  </a:lnTo>
                  <a:lnTo>
                    <a:pt x="2616187" y="875614"/>
                  </a:lnTo>
                  <a:lnTo>
                    <a:pt x="2477516" y="671449"/>
                  </a:lnTo>
                  <a:lnTo>
                    <a:pt x="2721610" y="505637"/>
                  </a:lnTo>
                  <a:lnTo>
                    <a:pt x="2887408" y="749731"/>
                  </a:lnTo>
                  <a:lnTo>
                    <a:pt x="2887408" y="691375"/>
                  </a:lnTo>
                  <a:lnTo>
                    <a:pt x="2748737" y="487210"/>
                  </a:lnTo>
                  <a:lnTo>
                    <a:pt x="2992831" y="321411"/>
                  </a:lnTo>
                  <a:lnTo>
                    <a:pt x="3158629" y="565492"/>
                  </a:lnTo>
                  <a:lnTo>
                    <a:pt x="3158629" y="507149"/>
                  </a:lnTo>
                  <a:lnTo>
                    <a:pt x="3019945" y="302983"/>
                  </a:lnTo>
                  <a:lnTo>
                    <a:pt x="3264052" y="137172"/>
                  </a:lnTo>
                  <a:lnTo>
                    <a:pt x="3429851" y="381266"/>
                  </a:lnTo>
                  <a:lnTo>
                    <a:pt x="3429851" y="322922"/>
                  </a:lnTo>
                  <a:lnTo>
                    <a:pt x="3291179" y="118757"/>
                  </a:lnTo>
                  <a:lnTo>
                    <a:pt x="3465995" y="0"/>
                  </a:lnTo>
                  <a:lnTo>
                    <a:pt x="3407638" y="0"/>
                  </a:lnTo>
                  <a:lnTo>
                    <a:pt x="3272752" y="91630"/>
                  </a:lnTo>
                  <a:lnTo>
                    <a:pt x="3210522" y="0"/>
                  </a:lnTo>
                  <a:lnTo>
                    <a:pt x="3170885" y="0"/>
                  </a:lnTo>
                  <a:lnTo>
                    <a:pt x="3245624" y="110045"/>
                  </a:lnTo>
                  <a:lnTo>
                    <a:pt x="3001530" y="275856"/>
                  </a:lnTo>
                  <a:lnTo>
                    <a:pt x="2974403" y="235927"/>
                  </a:lnTo>
                  <a:lnTo>
                    <a:pt x="2974403" y="294284"/>
                  </a:lnTo>
                  <a:lnTo>
                    <a:pt x="2730309" y="460095"/>
                  </a:lnTo>
                  <a:lnTo>
                    <a:pt x="2703182" y="420166"/>
                  </a:lnTo>
                  <a:lnTo>
                    <a:pt x="2703182" y="478510"/>
                  </a:lnTo>
                  <a:lnTo>
                    <a:pt x="2459088" y="644321"/>
                  </a:lnTo>
                  <a:lnTo>
                    <a:pt x="2431961" y="604393"/>
                  </a:lnTo>
                  <a:lnTo>
                    <a:pt x="2431961" y="662736"/>
                  </a:lnTo>
                  <a:lnTo>
                    <a:pt x="2187867" y="828548"/>
                  </a:lnTo>
                  <a:lnTo>
                    <a:pt x="2160752" y="788631"/>
                  </a:lnTo>
                  <a:lnTo>
                    <a:pt x="2160752" y="846963"/>
                  </a:lnTo>
                  <a:lnTo>
                    <a:pt x="1916658" y="1012774"/>
                  </a:lnTo>
                  <a:lnTo>
                    <a:pt x="1889531" y="972845"/>
                  </a:lnTo>
                  <a:lnTo>
                    <a:pt x="1889531" y="1031201"/>
                  </a:lnTo>
                  <a:lnTo>
                    <a:pt x="1645437" y="1197013"/>
                  </a:lnTo>
                  <a:lnTo>
                    <a:pt x="1618310" y="1157084"/>
                  </a:lnTo>
                  <a:lnTo>
                    <a:pt x="1618310" y="1215428"/>
                  </a:lnTo>
                  <a:lnTo>
                    <a:pt x="1374216" y="1381239"/>
                  </a:lnTo>
                  <a:lnTo>
                    <a:pt x="1347089" y="1341310"/>
                  </a:lnTo>
                  <a:lnTo>
                    <a:pt x="1347089" y="1399654"/>
                  </a:lnTo>
                  <a:lnTo>
                    <a:pt x="1102995" y="1565465"/>
                  </a:lnTo>
                  <a:lnTo>
                    <a:pt x="937196" y="1321371"/>
                  </a:lnTo>
                  <a:lnTo>
                    <a:pt x="1181290" y="1155573"/>
                  </a:lnTo>
                  <a:lnTo>
                    <a:pt x="1347089" y="1399654"/>
                  </a:lnTo>
                  <a:lnTo>
                    <a:pt x="1347089" y="1341310"/>
                  </a:lnTo>
                  <a:lnTo>
                    <a:pt x="1208417" y="1137145"/>
                  </a:lnTo>
                  <a:lnTo>
                    <a:pt x="1452511" y="971346"/>
                  </a:lnTo>
                  <a:lnTo>
                    <a:pt x="1618310" y="1215428"/>
                  </a:lnTo>
                  <a:lnTo>
                    <a:pt x="1618310" y="1157084"/>
                  </a:lnTo>
                  <a:lnTo>
                    <a:pt x="1479626" y="952919"/>
                  </a:lnTo>
                  <a:lnTo>
                    <a:pt x="1723732" y="787107"/>
                  </a:lnTo>
                  <a:lnTo>
                    <a:pt x="1889531" y="1031201"/>
                  </a:lnTo>
                  <a:lnTo>
                    <a:pt x="1889531" y="972845"/>
                  </a:lnTo>
                  <a:lnTo>
                    <a:pt x="1750860" y="768692"/>
                  </a:lnTo>
                  <a:lnTo>
                    <a:pt x="1994954" y="602881"/>
                  </a:lnTo>
                  <a:lnTo>
                    <a:pt x="2160752" y="846963"/>
                  </a:lnTo>
                  <a:lnTo>
                    <a:pt x="2160752" y="788631"/>
                  </a:lnTo>
                  <a:lnTo>
                    <a:pt x="2022068" y="584454"/>
                  </a:lnTo>
                  <a:lnTo>
                    <a:pt x="2266162" y="418655"/>
                  </a:lnTo>
                  <a:lnTo>
                    <a:pt x="2431961" y="662736"/>
                  </a:lnTo>
                  <a:lnTo>
                    <a:pt x="2431961" y="604393"/>
                  </a:lnTo>
                  <a:lnTo>
                    <a:pt x="2293289" y="400227"/>
                  </a:lnTo>
                  <a:lnTo>
                    <a:pt x="2537383" y="234416"/>
                  </a:lnTo>
                  <a:lnTo>
                    <a:pt x="2703182" y="478510"/>
                  </a:lnTo>
                  <a:lnTo>
                    <a:pt x="2703182" y="420166"/>
                  </a:lnTo>
                  <a:lnTo>
                    <a:pt x="2564511" y="215988"/>
                  </a:lnTo>
                  <a:lnTo>
                    <a:pt x="2808592" y="50190"/>
                  </a:lnTo>
                  <a:lnTo>
                    <a:pt x="2974403" y="294284"/>
                  </a:lnTo>
                  <a:lnTo>
                    <a:pt x="2974403" y="235927"/>
                  </a:lnTo>
                  <a:lnTo>
                    <a:pt x="2835719" y="31762"/>
                  </a:lnTo>
                  <a:lnTo>
                    <a:pt x="2882481" y="0"/>
                  </a:lnTo>
                  <a:lnTo>
                    <a:pt x="2824124" y="0"/>
                  </a:lnTo>
                  <a:lnTo>
                    <a:pt x="2817291" y="4635"/>
                  </a:lnTo>
                  <a:lnTo>
                    <a:pt x="2814155" y="0"/>
                  </a:lnTo>
                  <a:lnTo>
                    <a:pt x="2774518" y="0"/>
                  </a:lnTo>
                  <a:lnTo>
                    <a:pt x="2790177" y="23063"/>
                  </a:lnTo>
                  <a:lnTo>
                    <a:pt x="2546083" y="188874"/>
                  </a:lnTo>
                  <a:lnTo>
                    <a:pt x="2417800" y="0"/>
                  </a:lnTo>
                  <a:lnTo>
                    <a:pt x="2378164" y="0"/>
                  </a:lnTo>
                  <a:lnTo>
                    <a:pt x="2518956" y="207289"/>
                  </a:lnTo>
                  <a:lnTo>
                    <a:pt x="2274862" y="373100"/>
                  </a:lnTo>
                  <a:lnTo>
                    <a:pt x="2247735" y="333171"/>
                  </a:lnTo>
                  <a:lnTo>
                    <a:pt x="2247735" y="391528"/>
                  </a:lnTo>
                  <a:lnTo>
                    <a:pt x="2003640" y="557339"/>
                  </a:lnTo>
                  <a:lnTo>
                    <a:pt x="1976526" y="517423"/>
                  </a:lnTo>
                  <a:lnTo>
                    <a:pt x="1976526" y="575754"/>
                  </a:lnTo>
                  <a:lnTo>
                    <a:pt x="1732432" y="741565"/>
                  </a:lnTo>
                  <a:lnTo>
                    <a:pt x="1705305" y="701636"/>
                  </a:lnTo>
                  <a:lnTo>
                    <a:pt x="1705305" y="759993"/>
                  </a:lnTo>
                  <a:lnTo>
                    <a:pt x="1461211" y="925804"/>
                  </a:lnTo>
                  <a:lnTo>
                    <a:pt x="1434084" y="885875"/>
                  </a:lnTo>
                  <a:lnTo>
                    <a:pt x="1434084" y="944219"/>
                  </a:lnTo>
                  <a:lnTo>
                    <a:pt x="1189990" y="1110030"/>
                  </a:lnTo>
                  <a:lnTo>
                    <a:pt x="1162875" y="1070114"/>
                  </a:lnTo>
                  <a:lnTo>
                    <a:pt x="1162875" y="1128445"/>
                  </a:lnTo>
                  <a:lnTo>
                    <a:pt x="918768" y="1294257"/>
                  </a:lnTo>
                  <a:lnTo>
                    <a:pt x="752957" y="1050150"/>
                  </a:lnTo>
                  <a:lnTo>
                    <a:pt x="997064" y="884351"/>
                  </a:lnTo>
                  <a:lnTo>
                    <a:pt x="1162875" y="1128445"/>
                  </a:lnTo>
                  <a:lnTo>
                    <a:pt x="1162875" y="1070114"/>
                  </a:lnTo>
                  <a:lnTo>
                    <a:pt x="1024178" y="865924"/>
                  </a:lnTo>
                  <a:lnTo>
                    <a:pt x="1268272" y="700125"/>
                  </a:lnTo>
                  <a:lnTo>
                    <a:pt x="1434084" y="944219"/>
                  </a:lnTo>
                  <a:lnTo>
                    <a:pt x="1434084" y="885875"/>
                  </a:lnTo>
                  <a:lnTo>
                    <a:pt x="1295400" y="681697"/>
                  </a:lnTo>
                  <a:lnTo>
                    <a:pt x="1539506" y="515886"/>
                  </a:lnTo>
                  <a:lnTo>
                    <a:pt x="1705305" y="759993"/>
                  </a:lnTo>
                  <a:lnTo>
                    <a:pt x="1705305" y="701636"/>
                  </a:lnTo>
                  <a:lnTo>
                    <a:pt x="1566621" y="497459"/>
                  </a:lnTo>
                  <a:lnTo>
                    <a:pt x="1810715" y="331660"/>
                  </a:lnTo>
                  <a:lnTo>
                    <a:pt x="1976526" y="575754"/>
                  </a:lnTo>
                  <a:lnTo>
                    <a:pt x="1976526" y="517423"/>
                  </a:lnTo>
                  <a:lnTo>
                    <a:pt x="1837842" y="313232"/>
                  </a:lnTo>
                  <a:lnTo>
                    <a:pt x="2081923" y="147434"/>
                  </a:lnTo>
                  <a:lnTo>
                    <a:pt x="2247735" y="391528"/>
                  </a:lnTo>
                  <a:lnTo>
                    <a:pt x="2247735" y="333171"/>
                  </a:lnTo>
                  <a:lnTo>
                    <a:pt x="2109051" y="129006"/>
                  </a:lnTo>
                  <a:lnTo>
                    <a:pt x="2298966" y="0"/>
                  </a:lnTo>
                  <a:lnTo>
                    <a:pt x="2240623" y="0"/>
                  </a:lnTo>
                  <a:lnTo>
                    <a:pt x="2090635" y="101892"/>
                  </a:lnTo>
                  <a:lnTo>
                    <a:pt x="2021433" y="0"/>
                  </a:lnTo>
                  <a:lnTo>
                    <a:pt x="1981796" y="0"/>
                  </a:lnTo>
                  <a:lnTo>
                    <a:pt x="2063508" y="120307"/>
                  </a:lnTo>
                  <a:lnTo>
                    <a:pt x="1819414" y="286118"/>
                  </a:lnTo>
                  <a:lnTo>
                    <a:pt x="1792287" y="246189"/>
                  </a:lnTo>
                  <a:lnTo>
                    <a:pt x="1792287" y="304533"/>
                  </a:lnTo>
                  <a:lnTo>
                    <a:pt x="1548193" y="470344"/>
                  </a:lnTo>
                  <a:lnTo>
                    <a:pt x="1521079" y="430428"/>
                  </a:lnTo>
                  <a:lnTo>
                    <a:pt x="1521079" y="488759"/>
                  </a:lnTo>
                  <a:lnTo>
                    <a:pt x="1276972" y="654570"/>
                  </a:lnTo>
                  <a:lnTo>
                    <a:pt x="1249857" y="614654"/>
                  </a:lnTo>
                  <a:lnTo>
                    <a:pt x="1249857" y="672998"/>
                  </a:lnTo>
                  <a:lnTo>
                    <a:pt x="1005763" y="838809"/>
                  </a:lnTo>
                  <a:lnTo>
                    <a:pt x="978636" y="798880"/>
                  </a:lnTo>
                  <a:lnTo>
                    <a:pt x="978636" y="857224"/>
                  </a:lnTo>
                  <a:lnTo>
                    <a:pt x="734542" y="1023035"/>
                  </a:lnTo>
                  <a:lnTo>
                    <a:pt x="568731" y="778941"/>
                  </a:lnTo>
                  <a:lnTo>
                    <a:pt x="812838" y="613130"/>
                  </a:lnTo>
                  <a:lnTo>
                    <a:pt x="978636" y="857224"/>
                  </a:lnTo>
                  <a:lnTo>
                    <a:pt x="978636" y="798880"/>
                  </a:lnTo>
                  <a:lnTo>
                    <a:pt x="839952" y="594702"/>
                  </a:lnTo>
                  <a:lnTo>
                    <a:pt x="1084046" y="428904"/>
                  </a:lnTo>
                  <a:lnTo>
                    <a:pt x="1249857" y="672998"/>
                  </a:lnTo>
                  <a:lnTo>
                    <a:pt x="1249857" y="614654"/>
                  </a:lnTo>
                  <a:lnTo>
                    <a:pt x="1111173" y="410476"/>
                  </a:lnTo>
                  <a:lnTo>
                    <a:pt x="1355267" y="244665"/>
                  </a:lnTo>
                  <a:lnTo>
                    <a:pt x="1521079" y="488759"/>
                  </a:lnTo>
                  <a:lnTo>
                    <a:pt x="1521079" y="430428"/>
                  </a:lnTo>
                  <a:lnTo>
                    <a:pt x="1382395" y="226250"/>
                  </a:lnTo>
                  <a:lnTo>
                    <a:pt x="1626489" y="60439"/>
                  </a:lnTo>
                  <a:lnTo>
                    <a:pt x="1792287" y="304533"/>
                  </a:lnTo>
                  <a:lnTo>
                    <a:pt x="1792287" y="246189"/>
                  </a:lnTo>
                  <a:lnTo>
                    <a:pt x="1653603" y="42011"/>
                  </a:lnTo>
                  <a:lnTo>
                    <a:pt x="1715452" y="0"/>
                  </a:lnTo>
                  <a:lnTo>
                    <a:pt x="1657108" y="0"/>
                  </a:lnTo>
                  <a:lnTo>
                    <a:pt x="1635188" y="14897"/>
                  </a:lnTo>
                  <a:lnTo>
                    <a:pt x="1625079" y="0"/>
                  </a:lnTo>
                  <a:lnTo>
                    <a:pt x="1585442" y="0"/>
                  </a:lnTo>
                  <a:lnTo>
                    <a:pt x="1608061" y="33312"/>
                  </a:lnTo>
                  <a:lnTo>
                    <a:pt x="1363967" y="199123"/>
                  </a:lnTo>
                  <a:lnTo>
                    <a:pt x="1228725" y="0"/>
                  </a:lnTo>
                  <a:lnTo>
                    <a:pt x="1189088" y="0"/>
                  </a:lnTo>
                  <a:lnTo>
                    <a:pt x="1336840" y="217538"/>
                  </a:lnTo>
                  <a:lnTo>
                    <a:pt x="1092746" y="383349"/>
                  </a:lnTo>
                  <a:lnTo>
                    <a:pt x="1065618" y="343420"/>
                  </a:lnTo>
                  <a:lnTo>
                    <a:pt x="1065618" y="401777"/>
                  </a:lnTo>
                  <a:lnTo>
                    <a:pt x="821537" y="567575"/>
                  </a:lnTo>
                  <a:lnTo>
                    <a:pt x="794410" y="527646"/>
                  </a:lnTo>
                  <a:lnTo>
                    <a:pt x="794410" y="586003"/>
                  </a:lnTo>
                  <a:lnTo>
                    <a:pt x="550303" y="751814"/>
                  </a:lnTo>
                  <a:lnTo>
                    <a:pt x="384505" y="507720"/>
                  </a:lnTo>
                  <a:lnTo>
                    <a:pt x="628599" y="341909"/>
                  </a:lnTo>
                  <a:lnTo>
                    <a:pt x="794410" y="586003"/>
                  </a:lnTo>
                  <a:lnTo>
                    <a:pt x="794410" y="527646"/>
                  </a:lnTo>
                  <a:lnTo>
                    <a:pt x="655726" y="323481"/>
                  </a:lnTo>
                  <a:lnTo>
                    <a:pt x="899820" y="157683"/>
                  </a:lnTo>
                  <a:lnTo>
                    <a:pt x="1065618" y="401777"/>
                  </a:lnTo>
                  <a:lnTo>
                    <a:pt x="1065618" y="343420"/>
                  </a:lnTo>
                  <a:lnTo>
                    <a:pt x="926934" y="139255"/>
                  </a:lnTo>
                  <a:lnTo>
                    <a:pt x="1131938" y="0"/>
                  </a:lnTo>
                  <a:lnTo>
                    <a:pt x="1073594" y="0"/>
                  </a:lnTo>
                  <a:lnTo>
                    <a:pt x="908519" y="112141"/>
                  </a:lnTo>
                  <a:lnTo>
                    <a:pt x="832358" y="0"/>
                  </a:lnTo>
                  <a:lnTo>
                    <a:pt x="792721" y="0"/>
                  </a:lnTo>
                  <a:lnTo>
                    <a:pt x="881392" y="130556"/>
                  </a:lnTo>
                  <a:lnTo>
                    <a:pt x="637298" y="296367"/>
                  </a:lnTo>
                  <a:lnTo>
                    <a:pt x="610184" y="256451"/>
                  </a:lnTo>
                  <a:lnTo>
                    <a:pt x="610184" y="314782"/>
                  </a:lnTo>
                  <a:lnTo>
                    <a:pt x="366077" y="480593"/>
                  </a:lnTo>
                  <a:lnTo>
                    <a:pt x="200266" y="236499"/>
                  </a:lnTo>
                  <a:lnTo>
                    <a:pt x="444373" y="70688"/>
                  </a:lnTo>
                  <a:lnTo>
                    <a:pt x="610184" y="314782"/>
                  </a:lnTo>
                  <a:lnTo>
                    <a:pt x="610184" y="256451"/>
                  </a:lnTo>
                  <a:lnTo>
                    <a:pt x="471500" y="52260"/>
                  </a:lnTo>
                  <a:lnTo>
                    <a:pt x="548436" y="0"/>
                  </a:lnTo>
                  <a:lnTo>
                    <a:pt x="490080" y="0"/>
                  </a:lnTo>
                  <a:lnTo>
                    <a:pt x="453072" y="25146"/>
                  </a:lnTo>
                  <a:lnTo>
                    <a:pt x="436003" y="0"/>
                  </a:lnTo>
                  <a:lnTo>
                    <a:pt x="396367" y="0"/>
                  </a:lnTo>
                  <a:lnTo>
                    <a:pt x="425945" y="43561"/>
                  </a:lnTo>
                  <a:lnTo>
                    <a:pt x="181851" y="209372"/>
                  </a:lnTo>
                  <a:lnTo>
                    <a:pt x="39636" y="0"/>
                  </a:lnTo>
                  <a:lnTo>
                    <a:pt x="0" y="0"/>
                  </a:lnTo>
                  <a:lnTo>
                    <a:pt x="2383917" y="3509543"/>
                  </a:lnTo>
                  <a:lnTo>
                    <a:pt x="5683707" y="1268107"/>
                  </a:lnTo>
                  <a:lnTo>
                    <a:pt x="5683707" y="1228471"/>
                  </a:lnTo>
                  <a:lnTo>
                    <a:pt x="5647233" y="1253248"/>
                  </a:lnTo>
                  <a:lnTo>
                    <a:pt x="5620105" y="1213319"/>
                  </a:lnTo>
                  <a:lnTo>
                    <a:pt x="5620105" y="1271676"/>
                  </a:lnTo>
                  <a:lnTo>
                    <a:pt x="5376011" y="1437474"/>
                  </a:lnTo>
                  <a:lnTo>
                    <a:pt x="5348884" y="1397546"/>
                  </a:lnTo>
                  <a:lnTo>
                    <a:pt x="5348884" y="1455902"/>
                  </a:lnTo>
                  <a:lnTo>
                    <a:pt x="5104790" y="1621713"/>
                  </a:lnTo>
                  <a:lnTo>
                    <a:pt x="5077676" y="1581797"/>
                  </a:lnTo>
                  <a:lnTo>
                    <a:pt x="5077676" y="1640128"/>
                  </a:lnTo>
                  <a:lnTo>
                    <a:pt x="4833569" y="1805940"/>
                  </a:lnTo>
                  <a:lnTo>
                    <a:pt x="4806454" y="1766023"/>
                  </a:lnTo>
                  <a:lnTo>
                    <a:pt x="4806454" y="1824367"/>
                  </a:lnTo>
                  <a:lnTo>
                    <a:pt x="4562348" y="1990178"/>
                  </a:lnTo>
                  <a:lnTo>
                    <a:pt x="4535233" y="1950262"/>
                  </a:lnTo>
                  <a:lnTo>
                    <a:pt x="4535233" y="2008593"/>
                  </a:lnTo>
                  <a:lnTo>
                    <a:pt x="4291139" y="2174405"/>
                  </a:lnTo>
                  <a:lnTo>
                    <a:pt x="4264012" y="2134476"/>
                  </a:lnTo>
                  <a:lnTo>
                    <a:pt x="4264012" y="2192820"/>
                  </a:lnTo>
                  <a:lnTo>
                    <a:pt x="4019918" y="2358631"/>
                  </a:lnTo>
                  <a:lnTo>
                    <a:pt x="3992791" y="2318702"/>
                  </a:lnTo>
                  <a:lnTo>
                    <a:pt x="3992791" y="2377059"/>
                  </a:lnTo>
                  <a:lnTo>
                    <a:pt x="3748697" y="2542857"/>
                  </a:lnTo>
                  <a:lnTo>
                    <a:pt x="3721570" y="2502928"/>
                  </a:lnTo>
                  <a:lnTo>
                    <a:pt x="3721570" y="2561285"/>
                  </a:lnTo>
                  <a:lnTo>
                    <a:pt x="3477476" y="2727096"/>
                  </a:lnTo>
                  <a:lnTo>
                    <a:pt x="3450361" y="2687180"/>
                  </a:lnTo>
                  <a:lnTo>
                    <a:pt x="3450361" y="2745511"/>
                  </a:lnTo>
                  <a:lnTo>
                    <a:pt x="3206254" y="2911322"/>
                  </a:lnTo>
                  <a:lnTo>
                    <a:pt x="3179140" y="2871406"/>
                  </a:lnTo>
                  <a:lnTo>
                    <a:pt x="3179140" y="2929737"/>
                  </a:lnTo>
                  <a:lnTo>
                    <a:pt x="2935046" y="3095548"/>
                  </a:lnTo>
                  <a:lnTo>
                    <a:pt x="2907919" y="3055620"/>
                  </a:lnTo>
                  <a:lnTo>
                    <a:pt x="2907919" y="3113976"/>
                  </a:lnTo>
                  <a:lnTo>
                    <a:pt x="2663825" y="3279775"/>
                  </a:lnTo>
                  <a:lnTo>
                    <a:pt x="2636697" y="3239846"/>
                  </a:lnTo>
                  <a:lnTo>
                    <a:pt x="2636697" y="3298202"/>
                  </a:lnTo>
                  <a:lnTo>
                    <a:pt x="2392616" y="3464001"/>
                  </a:lnTo>
                  <a:lnTo>
                    <a:pt x="2226805" y="3219907"/>
                  </a:lnTo>
                  <a:lnTo>
                    <a:pt x="2470899" y="3054096"/>
                  </a:lnTo>
                  <a:lnTo>
                    <a:pt x="2636697" y="3298202"/>
                  </a:lnTo>
                  <a:lnTo>
                    <a:pt x="2636697" y="3239846"/>
                  </a:lnTo>
                  <a:lnTo>
                    <a:pt x="2498026" y="3035668"/>
                  </a:lnTo>
                  <a:lnTo>
                    <a:pt x="2742107" y="2869869"/>
                  </a:lnTo>
                  <a:lnTo>
                    <a:pt x="2907919" y="3113976"/>
                  </a:lnTo>
                  <a:lnTo>
                    <a:pt x="2907919" y="3055620"/>
                  </a:lnTo>
                  <a:lnTo>
                    <a:pt x="2769235" y="2851442"/>
                  </a:lnTo>
                  <a:lnTo>
                    <a:pt x="3013329" y="2685643"/>
                  </a:lnTo>
                  <a:lnTo>
                    <a:pt x="3179140" y="2929737"/>
                  </a:lnTo>
                  <a:lnTo>
                    <a:pt x="3179140" y="2871406"/>
                  </a:lnTo>
                  <a:lnTo>
                    <a:pt x="3040443" y="2667216"/>
                  </a:lnTo>
                  <a:lnTo>
                    <a:pt x="3284550" y="2501404"/>
                  </a:lnTo>
                  <a:lnTo>
                    <a:pt x="3450361" y="2745511"/>
                  </a:lnTo>
                  <a:lnTo>
                    <a:pt x="3450361" y="2687180"/>
                  </a:lnTo>
                  <a:lnTo>
                    <a:pt x="3311664" y="2482989"/>
                  </a:lnTo>
                  <a:lnTo>
                    <a:pt x="3555758" y="2317178"/>
                  </a:lnTo>
                  <a:lnTo>
                    <a:pt x="3721570" y="2561285"/>
                  </a:lnTo>
                  <a:lnTo>
                    <a:pt x="3721570" y="2502928"/>
                  </a:lnTo>
                  <a:lnTo>
                    <a:pt x="3582886" y="2298750"/>
                  </a:lnTo>
                  <a:lnTo>
                    <a:pt x="3826980" y="2132952"/>
                  </a:lnTo>
                  <a:lnTo>
                    <a:pt x="3992791" y="2377059"/>
                  </a:lnTo>
                  <a:lnTo>
                    <a:pt x="3992791" y="2318702"/>
                  </a:lnTo>
                  <a:lnTo>
                    <a:pt x="3854107" y="2114524"/>
                  </a:lnTo>
                  <a:lnTo>
                    <a:pt x="4098201" y="1948713"/>
                  </a:lnTo>
                  <a:lnTo>
                    <a:pt x="4264012" y="2192820"/>
                  </a:lnTo>
                  <a:lnTo>
                    <a:pt x="4264012" y="2134476"/>
                  </a:lnTo>
                  <a:lnTo>
                    <a:pt x="4125328" y="1930298"/>
                  </a:lnTo>
                  <a:lnTo>
                    <a:pt x="4369422" y="1764487"/>
                  </a:lnTo>
                  <a:lnTo>
                    <a:pt x="4535233" y="2008593"/>
                  </a:lnTo>
                  <a:lnTo>
                    <a:pt x="4535233" y="1950262"/>
                  </a:lnTo>
                  <a:lnTo>
                    <a:pt x="4396537" y="1746072"/>
                  </a:lnTo>
                  <a:lnTo>
                    <a:pt x="4640643" y="1580261"/>
                  </a:lnTo>
                  <a:lnTo>
                    <a:pt x="4806454" y="1824367"/>
                  </a:lnTo>
                  <a:lnTo>
                    <a:pt x="4806454" y="1766023"/>
                  </a:lnTo>
                  <a:lnTo>
                    <a:pt x="4667770" y="1561846"/>
                  </a:lnTo>
                  <a:lnTo>
                    <a:pt x="4911864" y="1396034"/>
                  </a:lnTo>
                  <a:lnTo>
                    <a:pt x="5077676" y="1640128"/>
                  </a:lnTo>
                  <a:lnTo>
                    <a:pt x="5077676" y="1581797"/>
                  </a:lnTo>
                  <a:lnTo>
                    <a:pt x="4938992" y="1377619"/>
                  </a:lnTo>
                  <a:lnTo>
                    <a:pt x="5183086" y="1211808"/>
                  </a:lnTo>
                  <a:lnTo>
                    <a:pt x="5348884" y="1455902"/>
                  </a:lnTo>
                  <a:lnTo>
                    <a:pt x="5348884" y="1397546"/>
                  </a:lnTo>
                  <a:lnTo>
                    <a:pt x="5210213" y="1193393"/>
                  </a:lnTo>
                  <a:lnTo>
                    <a:pt x="5454307" y="1027582"/>
                  </a:lnTo>
                  <a:lnTo>
                    <a:pt x="5620105" y="1271676"/>
                  </a:lnTo>
                  <a:lnTo>
                    <a:pt x="5620105" y="1213319"/>
                  </a:lnTo>
                  <a:lnTo>
                    <a:pt x="5481434" y="1009154"/>
                  </a:lnTo>
                  <a:lnTo>
                    <a:pt x="5683707" y="871753"/>
                  </a:lnTo>
                  <a:lnTo>
                    <a:pt x="5683707" y="832116"/>
                  </a:lnTo>
                  <a:lnTo>
                    <a:pt x="5463006" y="982027"/>
                  </a:lnTo>
                  <a:lnTo>
                    <a:pt x="5435879" y="942098"/>
                  </a:lnTo>
                  <a:lnTo>
                    <a:pt x="5435879" y="1000455"/>
                  </a:lnTo>
                  <a:lnTo>
                    <a:pt x="5191785" y="1166266"/>
                  </a:lnTo>
                  <a:lnTo>
                    <a:pt x="5164658" y="1126337"/>
                  </a:lnTo>
                  <a:lnTo>
                    <a:pt x="5164658" y="1184681"/>
                  </a:lnTo>
                  <a:lnTo>
                    <a:pt x="4920564" y="1350492"/>
                  </a:lnTo>
                  <a:lnTo>
                    <a:pt x="4893449" y="1310576"/>
                  </a:lnTo>
                  <a:lnTo>
                    <a:pt x="4893449" y="1368907"/>
                  </a:lnTo>
                  <a:lnTo>
                    <a:pt x="4649343" y="1534718"/>
                  </a:lnTo>
                  <a:lnTo>
                    <a:pt x="4622228" y="1494802"/>
                  </a:lnTo>
                  <a:lnTo>
                    <a:pt x="4622228" y="1553146"/>
                  </a:lnTo>
                  <a:lnTo>
                    <a:pt x="4378122" y="1718957"/>
                  </a:lnTo>
                  <a:lnTo>
                    <a:pt x="4351007" y="1679041"/>
                  </a:lnTo>
                  <a:lnTo>
                    <a:pt x="4351007" y="1737372"/>
                  </a:lnTo>
                  <a:lnTo>
                    <a:pt x="4106913" y="1903183"/>
                  </a:lnTo>
                  <a:lnTo>
                    <a:pt x="4079786" y="1863255"/>
                  </a:lnTo>
                  <a:lnTo>
                    <a:pt x="4079786" y="1921598"/>
                  </a:lnTo>
                  <a:lnTo>
                    <a:pt x="3835692" y="2087410"/>
                  </a:lnTo>
                  <a:lnTo>
                    <a:pt x="3808565" y="2047481"/>
                  </a:lnTo>
                  <a:lnTo>
                    <a:pt x="3808565" y="2105837"/>
                  </a:lnTo>
                  <a:lnTo>
                    <a:pt x="3564471" y="2271636"/>
                  </a:lnTo>
                  <a:lnTo>
                    <a:pt x="3537343" y="2231707"/>
                  </a:lnTo>
                  <a:lnTo>
                    <a:pt x="3537343" y="2290064"/>
                  </a:lnTo>
                  <a:lnTo>
                    <a:pt x="3293249" y="2455875"/>
                  </a:lnTo>
                  <a:lnTo>
                    <a:pt x="3266135" y="2415959"/>
                  </a:lnTo>
                  <a:lnTo>
                    <a:pt x="3266135" y="2474290"/>
                  </a:lnTo>
                  <a:lnTo>
                    <a:pt x="3022028" y="2640101"/>
                  </a:lnTo>
                  <a:lnTo>
                    <a:pt x="2994914" y="2600185"/>
                  </a:lnTo>
                  <a:lnTo>
                    <a:pt x="2994914" y="2658529"/>
                  </a:lnTo>
                  <a:lnTo>
                    <a:pt x="2750820" y="2824327"/>
                  </a:lnTo>
                  <a:lnTo>
                    <a:pt x="2723692" y="2784398"/>
                  </a:lnTo>
                  <a:lnTo>
                    <a:pt x="2723692" y="2842755"/>
                  </a:lnTo>
                  <a:lnTo>
                    <a:pt x="2479598" y="3008553"/>
                  </a:lnTo>
                  <a:lnTo>
                    <a:pt x="2452471" y="2968625"/>
                  </a:lnTo>
                  <a:lnTo>
                    <a:pt x="2452471" y="3026981"/>
                  </a:lnTo>
                  <a:lnTo>
                    <a:pt x="2208377" y="3192780"/>
                  </a:lnTo>
                  <a:lnTo>
                    <a:pt x="2042566" y="2948686"/>
                  </a:lnTo>
                  <a:lnTo>
                    <a:pt x="2286660" y="2782887"/>
                  </a:lnTo>
                  <a:lnTo>
                    <a:pt x="2452471" y="3026981"/>
                  </a:lnTo>
                  <a:lnTo>
                    <a:pt x="2452471" y="2968625"/>
                  </a:lnTo>
                  <a:lnTo>
                    <a:pt x="2313787" y="2764459"/>
                  </a:lnTo>
                  <a:lnTo>
                    <a:pt x="2557881" y="2598648"/>
                  </a:lnTo>
                  <a:lnTo>
                    <a:pt x="2723692" y="2842755"/>
                  </a:lnTo>
                  <a:lnTo>
                    <a:pt x="2723692" y="2784398"/>
                  </a:lnTo>
                  <a:lnTo>
                    <a:pt x="2585008" y="2580233"/>
                  </a:lnTo>
                  <a:lnTo>
                    <a:pt x="2829102" y="2414422"/>
                  </a:lnTo>
                  <a:lnTo>
                    <a:pt x="2994914" y="2658529"/>
                  </a:lnTo>
                  <a:lnTo>
                    <a:pt x="2994914" y="2600185"/>
                  </a:lnTo>
                  <a:lnTo>
                    <a:pt x="2856217" y="2395994"/>
                  </a:lnTo>
                  <a:lnTo>
                    <a:pt x="3100324" y="2230183"/>
                  </a:lnTo>
                  <a:lnTo>
                    <a:pt x="3266135" y="2474290"/>
                  </a:lnTo>
                  <a:lnTo>
                    <a:pt x="3266135" y="2415959"/>
                  </a:lnTo>
                  <a:lnTo>
                    <a:pt x="3127438" y="2211768"/>
                  </a:lnTo>
                  <a:lnTo>
                    <a:pt x="3371532" y="2045957"/>
                  </a:lnTo>
                  <a:lnTo>
                    <a:pt x="3537343" y="2290064"/>
                  </a:lnTo>
                  <a:lnTo>
                    <a:pt x="3537343" y="2231707"/>
                  </a:lnTo>
                  <a:lnTo>
                    <a:pt x="3398659" y="2027542"/>
                  </a:lnTo>
                  <a:lnTo>
                    <a:pt x="3642753" y="1861731"/>
                  </a:lnTo>
                  <a:lnTo>
                    <a:pt x="3808565" y="2105837"/>
                  </a:lnTo>
                  <a:lnTo>
                    <a:pt x="3808565" y="2047481"/>
                  </a:lnTo>
                  <a:lnTo>
                    <a:pt x="3669881" y="1843303"/>
                  </a:lnTo>
                  <a:lnTo>
                    <a:pt x="3913975" y="1677504"/>
                  </a:lnTo>
                  <a:lnTo>
                    <a:pt x="4079786" y="1921598"/>
                  </a:lnTo>
                  <a:lnTo>
                    <a:pt x="4079786" y="1863255"/>
                  </a:lnTo>
                  <a:lnTo>
                    <a:pt x="3941102" y="1659077"/>
                  </a:lnTo>
                  <a:lnTo>
                    <a:pt x="4185196" y="1493266"/>
                  </a:lnTo>
                  <a:lnTo>
                    <a:pt x="4351007" y="1737372"/>
                  </a:lnTo>
                  <a:lnTo>
                    <a:pt x="4351007" y="1679041"/>
                  </a:lnTo>
                  <a:lnTo>
                    <a:pt x="4212310" y="1474851"/>
                  </a:lnTo>
                  <a:lnTo>
                    <a:pt x="4456417" y="1309039"/>
                  </a:lnTo>
                  <a:lnTo>
                    <a:pt x="4622228" y="1553146"/>
                  </a:lnTo>
                  <a:lnTo>
                    <a:pt x="4622228" y="1494802"/>
                  </a:lnTo>
                  <a:lnTo>
                    <a:pt x="4483544" y="1290624"/>
                  </a:lnTo>
                  <a:lnTo>
                    <a:pt x="4727638" y="1124813"/>
                  </a:lnTo>
                  <a:lnTo>
                    <a:pt x="4893449" y="1368907"/>
                  </a:lnTo>
                  <a:lnTo>
                    <a:pt x="4893449" y="1310576"/>
                  </a:lnTo>
                  <a:lnTo>
                    <a:pt x="4754765" y="1106398"/>
                  </a:lnTo>
                  <a:lnTo>
                    <a:pt x="4998859" y="940587"/>
                  </a:lnTo>
                  <a:lnTo>
                    <a:pt x="5164658" y="1184681"/>
                  </a:lnTo>
                  <a:lnTo>
                    <a:pt x="5164658" y="1126337"/>
                  </a:lnTo>
                  <a:lnTo>
                    <a:pt x="5025987" y="922172"/>
                  </a:lnTo>
                  <a:lnTo>
                    <a:pt x="5270081" y="756361"/>
                  </a:lnTo>
                  <a:lnTo>
                    <a:pt x="5435879" y="1000455"/>
                  </a:lnTo>
                  <a:lnTo>
                    <a:pt x="5435879" y="942098"/>
                  </a:lnTo>
                  <a:lnTo>
                    <a:pt x="5297195" y="737933"/>
                  </a:lnTo>
                  <a:lnTo>
                    <a:pt x="5541302" y="572122"/>
                  </a:lnTo>
                  <a:lnTo>
                    <a:pt x="5683707" y="781761"/>
                  </a:lnTo>
                  <a:lnTo>
                    <a:pt x="5683707" y="723417"/>
                  </a:lnTo>
                  <a:lnTo>
                    <a:pt x="5568416" y="553707"/>
                  </a:lnTo>
                  <a:lnTo>
                    <a:pt x="5683707" y="475386"/>
                  </a:lnTo>
                  <a:lnTo>
                    <a:pt x="5683707" y="435762"/>
                  </a:lnTo>
                  <a:lnTo>
                    <a:pt x="5550001" y="526592"/>
                  </a:lnTo>
                  <a:lnTo>
                    <a:pt x="5522874" y="486664"/>
                  </a:lnTo>
                  <a:lnTo>
                    <a:pt x="5522874" y="545007"/>
                  </a:lnTo>
                  <a:lnTo>
                    <a:pt x="5278780" y="710819"/>
                  </a:lnTo>
                  <a:lnTo>
                    <a:pt x="5251653" y="670890"/>
                  </a:lnTo>
                  <a:lnTo>
                    <a:pt x="5251653" y="729234"/>
                  </a:lnTo>
                  <a:lnTo>
                    <a:pt x="5007559" y="895045"/>
                  </a:lnTo>
                  <a:lnTo>
                    <a:pt x="4980432" y="855116"/>
                  </a:lnTo>
                  <a:lnTo>
                    <a:pt x="4980432" y="913460"/>
                  </a:lnTo>
                  <a:lnTo>
                    <a:pt x="4736338" y="1079271"/>
                  </a:lnTo>
                  <a:lnTo>
                    <a:pt x="4709211" y="1039342"/>
                  </a:lnTo>
                  <a:lnTo>
                    <a:pt x="4709211" y="1097686"/>
                  </a:lnTo>
                  <a:lnTo>
                    <a:pt x="4465117" y="1263497"/>
                  </a:lnTo>
                  <a:lnTo>
                    <a:pt x="4437989" y="1223568"/>
                  </a:lnTo>
                  <a:lnTo>
                    <a:pt x="4437989" y="1281912"/>
                  </a:lnTo>
                  <a:lnTo>
                    <a:pt x="4193883" y="1447723"/>
                  </a:lnTo>
                  <a:lnTo>
                    <a:pt x="4166768" y="1407807"/>
                  </a:lnTo>
                  <a:lnTo>
                    <a:pt x="4166768" y="1466138"/>
                  </a:lnTo>
                  <a:lnTo>
                    <a:pt x="3922674" y="1631950"/>
                  </a:lnTo>
                  <a:lnTo>
                    <a:pt x="3895547" y="1592021"/>
                  </a:lnTo>
                  <a:lnTo>
                    <a:pt x="3895547" y="1650377"/>
                  </a:lnTo>
                  <a:lnTo>
                    <a:pt x="3651453" y="1816188"/>
                  </a:lnTo>
                  <a:lnTo>
                    <a:pt x="3624326" y="1776260"/>
                  </a:lnTo>
                  <a:lnTo>
                    <a:pt x="3624326" y="1834603"/>
                  </a:lnTo>
                  <a:lnTo>
                    <a:pt x="3380232" y="2000415"/>
                  </a:lnTo>
                  <a:lnTo>
                    <a:pt x="3353104" y="1960486"/>
                  </a:lnTo>
                  <a:lnTo>
                    <a:pt x="3353104" y="2018842"/>
                  </a:lnTo>
                  <a:lnTo>
                    <a:pt x="3109010" y="2184654"/>
                  </a:lnTo>
                  <a:lnTo>
                    <a:pt x="3081896" y="2144738"/>
                  </a:lnTo>
                  <a:lnTo>
                    <a:pt x="3081896" y="2203069"/>
                  </a:lnTo>
                  <a:lnTo>
                    <a:pt x="2837802" y="2368880"/>
                  </a:lnTo>
                  <a:lnTo>
                    <a:pt x="2810675" y="2328951"/>
                  </a:lnTo>
                  <a:lnTo>
                    <a:pt x="2810675" y="2387295"/>
                  </a:lnTo>
                  <a:lnTo>
                    <a:pt x="2566581" y="2553106"/>
                  </a:lnTo>
                  <a:lnTo>
                    <a:pt x="2539454" y="2513177"/>
                  </a:lnTo>
                  <a:lnTo>
                    <a:pt x="2539454" y="2571534"/>
                  </a:lnTo>
                  <a:lnTo>
                    <a:pt x="2295372" y="2737332"/>
                  </a:lnTo>
                  <a:lnTo>
                    <a:pt x="2268245" y="2697403"/>
                  </a:lnTo>
                  <a:lnTo>
                    <a:pt x="2268245" y="2755760"/>
                  </a:lnTo>
                  <a:lnTo>
                    <a:pt x="2024151" y="2921571"/>
                  </a:lnTo>
                  <a:lnTo>
                    <a:pt x="1858340" y="2677464"/>
                  </a:lnTo>
                  <a:lnTo>
                    <a:pt x="2102434" y="2511666"/>
                  </a:lnTo>
                  <a:lnTo>
                    <a:pt x="2268245" y="2755760"/>
                  </a:lnTo>
                  <a:lnTo>
                    <a:pt x="2268245" y="2697403"/>
                  </a:lnTo>
                  <a:lnTo>
                    <a:pt x="2129561" y="2493238"/>
                  </a:lnTo>
                  <a:lnTo>
                    <a:pt x="2373655" y="2327440"/>
                  </a:lnTo>
                  <a:lnTo>
                    <a:pt x="2539454" y="2571534"/>
                  </a:lnTo>
                  <a:lnTo>
                    <a:pt x="2539454" y="2513177"/>
                  </a:lnTo>
                  <a:lnTo>
                    <a:pt x="2400782" y="2309012"/>
                  </a:lnTo>
                  <a:lnTo>
                    <a:pt x="2644876" y="2143201"/>
                  </a:lnTo>
                  <a:lnTo>
                    <a:pt x="2810675" y="2387295"/>
                  </a:lnTo>
                  <a:lnTo>
                    <a:pt x="2810675" y="2328951"/>
                  </a:lnTo>
                  <a:lnTo>
                    <a:pt x="2671991" y="2124786"/>
                  </a:lnTo>
                  <a:lnTo>
                    <a:pt x="2916097" y="1958975"/>
                  </a:lnTo>
                  <a:lnTo>
                    <a:pt x="3081896" y="2203069"/>
                  </a:lnTo>
                  <a:lnTo>
                    <a:pt x="3081896" y="2144738"/>
                  </a:lnTo>
                  <a:lnTo>
                    <a:pt x="2943212" y="1940560"/>
                  </a:lnTo>
                  <a:lnTo>
                    <a:pt x="3187306" y="1774748"/>
                  </a:lnTo>
                  <a:lnTo>
                    <a:pt x="3353104" y="2018842"/>
                  </a:lnTo>
                  <a:lnTo>
                    <a:pt x="3353104" y="1960486"/>
                  </a:lnTo>
                  <a:lnTo>
                    <a:pt x="3214433" y="1756321"/>
                  </a:lnTo>
                  <a:lnTo>
                    <a:pt x="3458527" y="1590522"/>
                  </a:lnTo>
                  <a:lnTo>
                    <a:pt x="3624326" y="1834603"/>
                  </a:lnTo>
                  <a:lnTo>
                    <a:pt x="3624326" y="1776260"/>
                  </a:lnTo>
                  <a:lnTo>
                    <a:pt x="3485654" y="1572094"/>
                  </a:lnTo>
                  <a:lnTo>
                    <a:pt x="3729748" y="1406283"/>
                  </a:lnTo>
                  <a:lnTo>
                    <a:pt x="3895547" y="1650377"/>
                  </a:lnTo>
                  <a:lnTo>
                    <a:pt x="3895547" y="1592021"/>
                  </a:lnTo>
                  <a:lnTo>
                    <a:pt x="3756876" y="1387868"/>
                  </a:lnTo>
                  <a:lnTo>
                    <a:pt x="4000970" y="1222057"/>
                  </a:lnTo>
                  <a:lnTo>
                    <a:pt x="4166768" y="1466138"/>
                  </a:lnTo>
                  <a:lnTo>
                    <a:pt x="4166768" y="1407807"/>
                  </a:lnTo>
                  <a:lnTo>
                    <a:pt x="4028097" y="1203642"/>
                  </a:lnTo>
                  <a:lnTo>
                    <a:pt x="4272191" y="1037831"/>
                  </a:lnTo>
                  <a:lnTo>
                    <a:pt x="4437989" y="1281912"/>
                  </a:lnTo>
                  <a:lnTo>
                    <a:pt x="4437989" y="1223568"/>
                  </a:lnTo>
                  <a:lnTo>
                    <a:pt x="4299305" y="1019403"/>
                  </a:lnTo>
                  <a:lnTo>
                    <a:pt x="4543412" y="853592"/>
                  </a:lnTo>
                  <a:lnTo>
                    <a:pt x="4709211" y="1097686"/>
                  </a:lnTo>
                  <a:lnTo>
                    <a:pt x="4709211" y="1039342"/>
                  </a:lnTo>
                  <a:lnTo>
                    <a:pt x="4570527" y="835177"/>
                  </a:lnTo>
                  <a:lnTo>
                    <a:pt x="4814621" y="669366"/>
                  </a:lnTo>
                  <a:lnTo>
                    <a:pt x="4980432" y="913460"/>
                  </a:lnTo>
                  <a:lnTo>
                    <a:pt x="4980432" y="855116"/>
                  </a:lnTo>
                  <a:lnTo>
                    <a:pt x="4841748" y="650938"/>
                  </a:lnTo>
                  <a:lnTo>
                    <a:pt x="5085842" y="485127"/>
                  </a:lnTo>
                  <a:lnTo>
                    <a:pt x="5251653" y="729234"/>
                  </a:lnTo>
                  <a:lnTo>
                    <a:pt x="5251653" y="670890"/>
                  </a:lnTo>
                  <a:lnTo>
                    <a:pt x="5112969" y="466712"/>
                  </a:lnTo>
                  <a:lnTo>
                    <a:pt x="5357063" y="300901"/>
                  </a:lnTo>
                  <a:lnTo>
                    <a:pt x="5522874" y="545007"/>
                  </a:lnTo>
                  <a:lnTo>
                    <a:pt x="5522874" y="486664"/>
                  </a:lnTo>
                  <a:lnTo>
                    <a:pt x="5384190" y="282486"/>
                  </a:lnTo>
                  <a:lnTo>
                    <a:pt x="5628284" y="116674"/>
                  </a:lnTo>
                  <a:lnTo>
                    <a:pt x="5683707" y="198247"/>
                  </a:lnTo>
                  <a:lnTo>
                    <a:pt x="5683707" y="139903"/>
                  </a:lnTo>
                  <a:lnTo>
                    <a:pt x="5655411" y="98259"/>
                  </a:lnTo>
                  <a:lnTo>
                    <a:pt x="5683707" y="79032"/>
                  </a:lnTo>
                  <a:lnTo>
                    <a:pt x="5683707" y="39395"/>
                  </a:lnTo>
                  <a:close/>
                </a:path>
              </a:pathLst>
            </a:custGeom>
            <a:solidFill>
              <a:srgbClr val="0A1D3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3508" y="11"/>
              <a:ext cx="9624695" cy="9258300"/>
            </a:xfrm>
            <a:custGeom>
              <a:avLst/>
              <a:gdLst/>
              <a:ahLst/>
              <a:cxnLst/>
              <a:rect l="l" t="t" r="r" b="b"/>
              <a:pathLst>
                <a:path w="9624694" h="9258300">
                  <a:moveTo>
                    <a:pt x="9624479" y="2978137"/>
                  </a:moveTo>
                  <a:lnTo>
                    <a:pt x="8737371" y="1998586"/>
                  </a:lnTo>
                  <a:lnTo>
                    <a:pt x="8737371" y="2152548"/>
                  </a:lnTo>
                  <a:lnTo>
                    <a:pt x="8595792" y="2152548"/>
                  </a:lnTo>
                  <a:lnTo>
                    <a:pt x="8595792" y="3141268"/>
                  </a:lnTo>
                  <a:lnTo>
                    <a:pt x="8587702" y="3140608"/>
                  </a:lnTo>
                  <a:lnTo>
                    <a:pt x="8538629" y="3135503"/>
                  </a:lnTo>
                  <a:lnTo>
                    <a:pt x="8489798" y="3129292"/>
                  </a:lnTo>
                  <a:lnTo>
                    <a:pt x="8441233" y="3121964"/>
                  </a:lnTo>
                  <a:lnTo>
                    <a:pt x="8392947" y="3113532"/>
                  </a:lnTo>
                  <a:lnTo>
                    <a:pt x="8344954" y="3104007"/>
                  </a:lnTo>
                  <a:lnTo>
                    <a:pt x="8297278" y="3093389"/>
                  </a:lnTo>
                  <a:lnTo>
                    <a:pt x="8249920" y="3081693"/>
                  </a:lnTo>
                  <a:lnTo>
                    <a:pt x="8202904" y="3068904"/>
                  </a:lnTo>
                  <a:lnTo>
                    <a:pt x="8156245" y="3055061"/>
                  </a:lnTo>
                  <a:lnTo>
                    <a:pt x="8138693" y="3049409"/>
                  </a:lnTo>
                  <a:lnTo>
                    <a:pt x="8138693" y="1496263"/>
                  </a:lnTo>
                  <a:lnTo>
                    <a:pt x="8737371" y="2152548"/>
                  </a:lnTo>
                  <a:lnTo>
                    <a:pt x="8737371" y="1998586"/>
                  </a:lnTo>
                  <a:lnTo>
                    <a:pt x="8138693" y="1337513"/>
                  </a:lnTo>
                  <a:lnTo>
                    <a:pt x="8138693" y="888288"/>
                  </a:lnTo>
                  <a:lnTo>
                    <a:pt x="8057007" y="935431"/>
                  </a:lnTo>
                  <a:lnTo>
                    <a:pt x="8057007" y="6497231"/>
                  </a:lnTo>
                  <a:lnTo>
                    <a:pt x="7259790" y="6037110"/>
                  </a:lnTo>
                  <a:lnTo>
                    <a:pt x="7259790" y="5786488"/>
                  </a:lnTo>
                  <a:lnTo>
                    <a:pt x="7891335" y="6151054"/>
                  </a:lnTo>
                  <a:lnTo>
                    <a:pt x="7891335" y="3101517"/>
                  </a:lnTo>
                  <a:lnTo>
                    <a:pt x="7921549" y="3114408"/>
                  </a:lnTo>
                  <a:lnTo>
                    <a:pt x="7966850" y="3132582"/>
                  </a:lnTo>
                  <a:lnTo>
                    <a:pt x="8012404" y="3149714"/>
                  </a:lnTo>
                  <a:lnTo>
                    <a:pt x="8057007" y="3165398"/>
                  </a:lnTo>
                  <a:lnTo>
                    <a:pt x="8057007" y="3021533"/>
                  </a:lnTo>
                  <a:lnTo>
                    <a:pt x="8018539" y="3007144"/>
                  </a:lnTo>
                  <a:lnTo>
                    <a:pt x="7973454" y="2989059"/>
                  </a:lnTo>
                  <a:lnTo>
                    <a:pt x="7928788" y="2969945"/>
                  </a:lnTo>
                  <a:lnTo>
                    <a:pt x="7891335" y="2952889"/>
                  </a:lnTo>
                  <a:lnTo>
                    <a:pt x="7891335" y="1375918"/>
                  </a:lnTo>
                  <a:lnTo>
                    <a:pt x="7809662" y="1423073"/>
                  </a:lnTo>
                  <a:lnTo>
                    <a:pt x="7809662" y="1517383"/>
                  </a:lnTo>
                  <a:lnTo>
                    <a:pt x="7809662" y="2912643"/>
                  </a:lnTo>
                  <a:lnTo>
                    <a:pt x="7809662" y="3064281"/>
                  </a:lnTo>
                  <a:lnTo>
                    <a:pt x="7809662" y="6009602"/>
                  </a:lnTo>
                  <a:lnTo>
                    <a:pt x="7259790" y="5692178"/>
                  </a:lnTo>
                  <a:lnTo>
                    <a:pt x="7259790" y="4291787"/>
                  </a:lnTo>
                  <a:lnTo>
                    <a:pt x="7107390" y="4291787"/>
                  </a:lnTo>
                  <a:lnTo>
                    <a:pt x="7107390" y="5604205"/>
                  </a:lnTo>
                  <a:lnTo>
                    <a:pt x="7107390" y="5698515"/>
                  </a:lnTo>
                  <a:lnTo>
                    <a:pt x="7107390" y="5949150"/>
                  </a:lnTo>
                  <a:lnTo>
                    <a:pt x="3320491" y="3763492"/>
                  </a:lnTo>
                  <a:lnTo>
                    <a:pt x="6673697" y="1828139"/>
                  </a:lnTo>
                  <a:lnTo>
                    <a:pt x="6680517" y="1846249"/>
                  </a:lnTo>
                  <a:lnTo>
                    <a:pt x="6698691" y="1891550"/>
                  </a:lnTo>
                  <a:lnTo>
                    <a:pt x="6717855" y="1936432"/>
                  </a:lnTo>
                  <a:lnTo>
                    <a:pt x="6737998" y="1980895"/>
                  </a:lnTo>
                  <a:lnTo>
                    <a:pt x="6759130" y="2024913"/>
                  </a:lnTo>
                  <a:lnTo>
                    <a:pt x="6760934" y="2028482"/>
                  </a:lnTo>
                  <a:lnTo>
                    <a:pt x="3918737" y="3669182"/>
                  </a:lnTo>
                  <a:lnTo>
                    <a:pt x="3755364" y="3763492"/>
                  </a:lnTo>
                  <a:lnTo>
                    <a:pt x="7107390" y="5698515"/>
                  </a:lnTo>
                  <a:lnTo>
                    <a:pt x="7107390" y="5604205"/>
                  </a:lnTo>
                  <a:lnTo>
                    <a:pt x="3918737" y="3763492"/>
                  </a:lnTo>
                  <a:lnTo>
                    <a:pt x="6798627" y="2101024"/>
                  </a:lnTo>
                  <a:lnTo>
                    <a:pt x="6828307" y="2154224"/>
                  </a:lnTo>
                  <a:lnTo>
                    <a:pt x="6853288" y="2196363"/>
                  </a:lnTo>
                  <a:lnTo>
                    <a:pt x="6879222" y="2237994"/>
                  </a:lnTo>
                  <a:lnTo>
                    <a:pt x="6906095" y="2279116"/>
                  </a:lnTo>
                  <a:lnTo>
                    <a:pt x="6933908" y="2319693"/>
                  </a:lnTo>
                  <a:lnTo>
                    <a:pt x="6962661" y="2359723"/>
                  </a:lnTo>
                  <a:lnTo>
                    <a:pt x="6992328" y="2399207"/>
                  </a:lnTo>
                  <a:lnTo>
                    <a:pt x="7022935" y="2438108"/>
                  </a:lnTo>
                  <a:lnTo>
                    <a:pt x="7054443" y="2476423"/>
                  </a:lnTo>
                  <a:lnTo>
                    <a:pt x="7086867" y="2514130"/>
                  </a:lnTo>
                  <a:lnTo>
                    <a:pt x="7120204" y="2551226"/>
                  </a:lnTo>
                  <a:lnTo>
                    <a:pt x="7154443" y="2587701"/>
                  </a:lnTo>
                  <a:lnTo>
                    <a:pt x="7189571" y="2623528"/>
                  </a:lnTo>
                  <a:lnTo>
                    <a:pt x="7225398" y="2658656"/>
                  </a:lnTo>
                  <a:lnTo>
                    <a:pt x="7261834" y="2692870"/>
                  </a:lnTo>
                  <a:lnTo>
                    <a:pt x="7298969" y="2726220"/>
                  </a:lnTo>
                  <a:lnTo>
                    <a:pt x="7336676" y="2758656"/>
                  </a:lnTo>
                  <a:lnTo>
                    <a:pt x="7374991" y="2790164"/>
                  </a:lnTo>
                  <a:lnTo>
                    <a:pt x="7413892" y="2820759"/>
                  </a:lnTo>
                  <a:lnTo>
                    <a:pt x="7453363" y="2850438"/>
                  </a:lnTo>
                  <a:lnTo>
                    <a:pt x="7493406" y="2879191"/>
                  </a:lnTo>
                  <a:lnTo>
                    <a:pt x="7533983" y="2907004"/>
                  </a:lnTo>
                  <a:lnTo>
                    <a:pt x="7575105" y="2933877"/>
                  </a:lnTo>
                  <a:lnTo>
                    <a:pt x="7616736" y="2959811"/>
                  </a:lnTo>
                  <a:lnTo>
                    <a:pt x="7658875" y="2984779"/>
                  </a:lnTo>
                  <a:lnTo>
                    <a:pt x="7701508" y="3008807"/>
                  </a:lnTo>
                  <a:lnTo>
                    <a:pt x="7744612" y="3031871"/>
                  </a:lnTo>
                  <a:lnTo>
                    <a:pt x="7788186" y="3053969"/>
                  </a:lnTo>
                  <a:lnTo>
                    <a:pt x="7809662" y="3064281"/>
                  </a:lnTo>
                  <a:lnTo>
                    <a:pt x="7809662" y="2912643"/>
                  </a:lnTo>
                  <a:lnTo>
                    <a:pt x="7797559" y="2906433"/>
                  </a:lnTo>
                  <a:lnTo>
                    <a:pt x="7754772" y="2883217"/>
                  </a:lnTo>
                  <a:lnTo>
                    <a:pt x="7712494" y="2858998"/>
                  </a:lnTo>
                  <a:lnTo>
                    <a:pt x="7670736" y="2833776"/>
                  </a:lnTo>
                  <a:lnTo>
                    <a:pt x="7629525" y="2807563"/>
                  </a:lnTo>
                  <a:lnTo>
                    <a:pt x="7588859" y="2780360"/>
                  </a:lnTo>
                  <a:lnTo>
                    <a:pt x="7548766" y="2752166"/>
                  </a:lnTo>
                  <a:lnTo>
                    <a:pt x="7509243" y="2723007"/>
                  </a:lnTo>
                  <a:lnTo>
                    <a:pt x="7470368" y="2692895"/>
                  </a:lnTo>
                  <a:lnTo>
                    <a:pt x="7432027" y="2661767"/>
                  </a:lnTo>
                  <a:lnTo>
                    <a:pt x="7394346" y="2629712"/>
                  </a:lnTo>
                  <a:lnTo>
                    <a:pt x="7357313" y="2596692"/>
                  </a:lnTo>
                  <a:lnTo>
                    <a:pt x="7320940" y="2562745"/>
                  </a:lnTo>
                  <a:lnTo>
                    <a:pt x="7285241" y="2527858"/>
                  </a:lnTo>
                  <a:lnTo>
                    <a:pt x="7250354" y="2492146"/>
                  </a:lnTo>
                  <a:lnTo>
                    <a:pt x="7216394" y="2455773"/>
                  </a:lnTo>
                  <a:lnTo>
                    <a:pt x="7183387" y="2418740"/>
                  </a:lnTo>
                  <a:lnTo>
                    <a:pt x="7151332" y="2381072"/>
                  </a:lnTo>
                  <a:lnTo>
                    <a:pt x="7120229" y="2342769"/>
                  </a:lnTo>
                  <a:lnTo>
                    <a:pt x="7090092" y="2303843"/>
                  </a:lnTo>
                  <a:lnTo>
                    <a:pt x="7060933" y="2264333"/>
                  </a:lnTo>
                  <a:lnTo>
                    <a:pt x="7032739" y="2224240"/>
                  </a:lnTo>
                  <a:lnTo>
                    <a:pt x="7005536" y="2183574"/>
                  </a:lnTo>
                  <a:lnTo>
                    <a:pt x="6979323" y="2142350"/>
                  </a:lnTo>
                  <a:lnTo>
                    <a:pt x="6954101" y="2100605"/>
                  </a:lnTo>
                  <a:lnTo>
                    <a:pt x="6929882" y="2058327"/>
                  </a:lnTo>
                  <a:lnTo>
                    <a:pt x="6916204" y="2033143"/>
                  </a:lnTo>
                  <a:lnTo>
                    <a:pt x="7809662" y="1517383"/>
                  </a:lnTo>
                  <a:lnTo>
                    <a:pt x="7809662" y="1423073"/>
                  </a:lnTo>
                  <a:lnTo>
                    <a:pt x="6878739" y="1960460"/>
                  </a:lnTo>
                  <a:lnTo>
                    <a:pt x="6863296" y="1928520"/>
                  </a:lnTo>
                  <a:lnTo>
                    <a:pt x="6843154" y="1884311"/>
                  </a:lnTo>
                  <a:lnTo>
                    <a:pt x="6824027" y="1839645"/>
                  </a:lnTo>
                  <a:lnTo>
                    <a:pt x="6805955" y="1794560"/>
                  </a:lnTo>
                  <a:lnTo>
                    <a:pt x="6792785" y="1759407"/>
                  </a:lnTo>
                  <a:lnTo>
                    <a:pt x="7831722" y="1159764"/>
                  </a:lnTo>
                  <a:lnTo>
                    <a:pt x="8057007" y="1406715"/>
                  </a:lnTo>
                  <a:lnTo>
                    <a:pt x="8057007" y="1247317"/>
                  </a:lnTo>
                  <a:lnTo>
                    <a:pt x="7927607" y="1104430"/>
                  </a:lnTo>
                  <a:lnTo>
                    <a:pt x="8057007" y="1029741"/>
                  </a:lnTo>
                  <a:lnTo>
                    <a:pt x="8057007" y="935431"/>
                  </a:lnTo>
                  <a:lnTo>
                    <a:pt x="7871511" y="1042492"/>
                  </a:lnTo>
                  <a:lnTo>
                    <a:pt x="6927418" y="0"/>
                  </a:lnTo>
                  <a:lnTo>
                    <a:pt x="6906666" y="38239"/>
                  </a:lnTo>
                  <a:lnTo>
                    <a:pt x="6884467" y="81508"/>
                  </a:lnTo>
                  <a:lnTo>
                    <a:pt x="6871868" y="107543"/>
                  </a:lnTo>
                  <a:lnTo>
                    <a:pt x="7775372" y="1097991"/>
                  </a:lnTo>
                  <a:lnTo>
                    <a:pt x="6765722" y="1680718"/>
                  </a:lnTo>
                  <a:lnTo>
                    <a:pt x="6744182" y="1610194"/>
                  </a:lnTo>
                  <a:lnTo>
                    <a:pt x="6731406" y="1563179"/>
                  </a:lnTo>
                  <a:lnTo>
                    <a:pt x="6719710" y="1515821"/>
                  </a:lnTo>
                  <a:lnTo>
                    <a:pt x="6709092" y="1468145"/>
                  </a:lnTo>
                  <a:lnTo>
                    <a:pt x="6699567" y="1420152"/>
                  </a:lnTo>
                  <a:lnTo>
                    <a:pt x="6691135" y="1371866"/>
                  </a:lnTo>
                  <a:lnTo>
                    <a:pt x="6683807" y="1323301"/>
                  </a:lnTo>
                  <a:lnTo>
                    <a:pt x="6677596" y="1274470"/>
                  </a:lnTo>
                  <a:lnTo>
                    <a:pt x="6672491" y="1225384"/>
                  </a:lnTo>
                  <a:lnTo>
                    <a:pt x="6668516" y="1176083"/>
                  </a:lnTo>
                  <a:lnTo>
                    <a:pt x="6665696" y="1127023"/>
                  </a:lnTo>
                  <a:lnTo>
                    <a:pt x="6663957" y="1077048"/>
                  </a:lnTo>
                  <a:lnTo>
                    <a:pt x="6663372" y="1026883"/>
                  </a:lnTo>
                  <a:lnTo>
                    <a:pt x="6663372" y="1026096"/>
                  </a:lnTo>
                  <a:lnTo>
                    <a:pt x="7105650" y="1026096"/>
                  </a:lnTo>
                  <a:lnTo>
                    <a:pt x="7105650" y="883221"/>
                  </a:lnTo>
                  <a:lnTo>
                    <a:pt x="6668186" y="883221"/>
                  </a:lnTo>
                  <a:lnTo>
                    <a:pt x="6668516" y="877697"/>
                  </a:lnTo>
                  <a:lnTo>
                    <a:pt x="6672491" y="828382"/>
                  </a:lnTo>
                  <a:lnTo>
                    <a:pt x="6677596" y="779310"/>
                  </a:lnTo>
                  <a:lnTo>
                    <a:pt x="6683807" y="730478"/>
                  </a:lnTo>
                  <a:lnTo>
                    <a:pt x="6691135" y="681913"/>
                  </a:lnTo>
                  <a:lnTo>
                    <a:pt x="6699567" y="633628"/>
                  </a:lnTo>
                  <a:lnTo>
                    <a:pt x="6709092" y="585635"/>
                  </a:lnTo>
                  <a:lnTo>
                    <a:pt x="6719710" y="537959"/>
                  </a:lnTo>
                  <a:lnTo>
                    <a:pt x="6731406" y="490601"/>
                  </a:lnTo>
                  <a:lnTo>
                    <a:pt x="6744182" y="443585"/>
                  </a:lnTo>
                  <a:lnTo>
                    <a:pt x="6758038" y="396913"/>
                  </a:lnTo>
                  <a:lnTo>
                    <a:pt x="6772961" y="350634"/>
                  </a:lnTo>
                  <a:lnTo>
                    <a:pt x="6788925" y="304723"/>
                  </a:lnTo>
                  <a:lnTo>
                    <a:pt x="6805955" y="259219"/>
                  </a:lnTo>
                  <a:lnTo>
                    <a:pt x="6824027" y="214134"/>
                  </a:lnTo>
                  <a:lnTo>
                    <a:pt x="6843154" y="169468"/>
                  </a:lnTo>
                  <a:lnTo>
                    <a:pt x="6863296" y="125260"/>
                  </a:lnTo>
                  <a:lnTo>
                    <a:pt x="6871868" y="107543"/>
                  </a:lnTo>
                  <a:lnTo>
                    <a:pt x="6773773" y="0"/>
                  </a:lnTo>
                  <a:lnTo>
                    <a:pt x="6737998" y="72885"/>
                  </a:lnTo>
                  <a:lnTo>
                    <a:pt x="6717855" y="117348"/>
                  </a:lnTo>
                  <a:lnTo>
                    <a:pt x="6698691" y="162229"/>
                  </a:lnTo>
                  <a:lnTo>
                    <a:pt x="6680517" y="207530"/>
                  </a:lnTo>
                  <a:lnTo>
                    <a:pt x="6663334" y="253212"/>
                  </a:lnTo>
                  <a:lnTo>
                    <a:pt x="6647142" y="299288"/>
                  </a:lnTo>
                  <a:lnTo>
                    <a:pt x="6631965" y="345719"/>
                  </a:lnTo>
                  <a:lnTo>
                    <a:pt x="6617792" y="392518"/>
                  </a:lnTo>
                  <a:lnTo>
                    <a:pt x="6604648" y="439648"/>
                  </a:lnTo>
                  <a:lnTo>
                    <a:pt x="6592506" y="487121"/>
                  </a:lnTo>
                  <a:lnTo>
                    <a:pt x="6581407" y="534885"/>
                  </a:lnTo>
                  <a:lnTo>
                    <a:pt x="6571323" y="582968"/>
                  </a:lnTo>
                  <a:lnTo>
                    <a:pt x="6562293" y="631329"/>
                  </a:lnTo>
                  <a:lnTo>
                    <a:pt x="6554292" y="679970"/>
                  </a:lnTo>
                  <a:lnTo>
                    <a:pt x="6547345" y="728853"/>
                  </a:lnTo>
                  <a:lnTo>
                    <a:pt x="6541452" y="778002"/>
                  </a:lnTo>
                  <a:lnTo>
                    <a:pt x="6536626" y="827366"/>
                  </a:lnTo>
                  <a:lnTo>
                    <a:pt x="6532854" y="876960"/>
                  </a:lnTo>
                  <a:lnTo>
                    <a:pt x="6532512" y="883221"/>
                  </a:lnTo>
                  <a:lnTo>
                    <a:pt x="0" y="883221"/>
                  </a:lnTo>
                  <a:lnTo>
                    <a:pt x="0" y="1026096"/>
                  </a:lnTo>
                  <a:lnTo>
                    <a:pt x="6527990" y="1026096"/>
                  </a:lnTo>
                  <a:lnTo>
                    <a:pt x="6527990" y="1026883"/>
                  </a:lnTo>
                  <a:lnTo>
                    <a:pt x="6528536" y="1076807"/>
                  </a:lnTo>
                  <a:lnTo>
                    <a:pt x="6530137" y="1126540"/>
                  </a:lnTo>
                  <a:lnTo>
                    <a:pt x="6532854" y="1176820"/>
                  </a:lnTo>
                  <a:lnTo>
                    <a:pt x="6536626" y="1226413"/>
                  </a:lnTo>
                  <a:lnTo>
                    <a:pt x="6541452" y="1275778"/>
                  </a:lnTo>
                  <a:lnTo>
                    <a:pt x="6547345" y="1324914"/>
                  </a:lnTo>
                  <a:lnTo>
                    <a:pt x="6554292" y="1373809"/>
                  </a:lnTo>
                  <a:lnTo>
                    <a:pt x="6562293" y="1422450"/>
                  </a:lnTo>
                  <a:lnTo>
                    <a:pt x="6571323" y="1470812"/>
                  </a:lnTo>
                  <a:lnTo>
                    <a:pt x="6581407" y="1518881"/>
                  </a:lnTo>
                  <a:lnTo>
                    <a:pt x="6592506" y="1566659"/>
                  </a:lnTo>
                  <a:lnTo>
                    <a:pt x="6604648" y="1614119"/>
                  </a:lnTo>
                  <a:lnTo>
                    <a:pt x="6617792" y="1661261"/>
                  </a:lnTo>
                  <a:lnTo>
                    <a:pt x="6631965" y="1708048"/>
                  </a:lnTo>
                  <a:lnTo>
                    <a:pt x="6645669" y="1750009"/>
                  </a:lnTo>
                  <a:lnTo>
                    <a:pt x="3320491" y="3669195"/>
                  </a:lnTo>
                  <a:lnTo>
                    <a:pt x="3157118" y="3763492"/>
                  </a:lnTo>
                  <a:lnTo>
                    <a:pt x="7107390" y="6043460"/>
                  </a:lnTo>
                  <a:lnTo>
                    <a:pt x="7107390" y="6644462"/>
                  </a:lnTo>
                  <a:lnTo>
                    <a:pt x="7259790" y="6644462"/>
                  </a:lnTo>
                  <a:lnTo>
                    <a:pt x="7259790" y="6131420"/>
                  </a:lnTo>
                  <a:lnTo>
                    <a:pt x="8138693" y="6638684"/>
                  </a:lnTo>
                  <a:lnTo>
                    <a:pt x="8138693" y="3191319"/>
                  </a:lnTo>
                  <a:lnTo>
                    <a:pt x="8151838" y="3195294"/>
                  </a:lnTo>
                  <a:lnTo>
                    <a:pt x="8198967" y="3208451"/>
                  </a:lnTo>
                  <a:lnTo>
                    <a:pt x="8246440" y="3220593"/>
                  </a:lnTo>
                  <a:lnTo>
                    <a:pt x="8294217" y="3231692"/>
                  </a:lnTo>
                  <a:lnTo>
                    <a:pt x="8342287" y="3241764"/>
                  </a:lnTo>
                  <a:lnTo>
                    <a:pt x="8390649" y="3250806"/>
                  </a:lnTo>
                  <a:lnTo>
                    <a:pt x="8439290" y="3258794"/>
                  </a:lnTo>
                  <a:lnTo>
                    <a:pt x="8488172" y="3265741"/>
                  </a:lnTo>
                  <a:lnTo>
                    <a:pt x="8537321" y="3271634"/>
                  </a:lnTo>
                  <a:lnTo>
                    <a:pt x="8586686" y="3276473"/>
                  </a:lnTo>
                  <a:lnTo>
                    <a:pt x="8595792" y="3277171"/>
                  </a:lnTo>
                  <a:lnTo>
                    <a:pt x="8595792" y="9258198"/>
                  </a:lnTo>
                  <a:lnTo>
                    <a:pt x="8738667" y="9258198"/>
                  </a:lnTo>
                  <a:lnTo>
                    <a:pt x="8738667" y="3284601"/>
                  </a:lnTo>
                  <a:lnTo>
                    <a:pt x="8786203" y="3285109"/>
                  </a:lnTo>
                  <a:lnTo>
                    <a:pt x="8836368" y="3284563"/>
                  </a:lnTo>
                  <a:lnTo>
                    <a:pt x="8886355" y="3282937"/>
                  </a:lnTo>
                  <a:lnTo>
                    <a:pt x="8936139" y="3280245"/>
                  </a:lnTo>
                  <a:lnTo>
                    <a:pt x="8985733" y="3276473"/>
                  </a:lnTo>
                  <a:lnTo>
                    <a:pt x="9035097" y="3271634"/>
                  </a:lnTo>
                  <a:lnTo>
                    <a:pt x="9084234" y="3265741"/>
                  </a:lnTo>
                  <a:lnTo>
                    <a:pt x="9133129" y="3258794"/>
                  </a:lnTo>
                  <a:lnTo>
                    <a:pt x="9181770" y="3250806"/>
                  </a:lnTo>
                  <a:lnTo>
                    <a:pt x="9230131" y="3241764"/>
                  </a:lnTo>
                  <a:lnTo>
                    <a:pt x="9278201" y="3231692"/>
                  </a:lnTo>
                  <a:lnTo>
                    <a:pt x="9325978" y="3220593"/>
                  </a:lnTo>
                  <a:lnTo>
                    <a:pt x="9373438" y="3208451"/>
                  </a:lnTo>
                  <a:lnTo>
                    <a:pt x="9420581" y="3195294"/>
                  </a:lnTo>
                  <a:lnTo>
                    <a:pt x="9467367" y="3181134"/>
                  </a:lnTo>
                  <a:lnTo>
                    <a:pt x="9513811" y="3165957"/>
                  </a:lnTo>
                  <a:lnTo>
                    <a:pt x="9560014" y="3149714"/>
                  </a:lnTo>
                  <a:lnTo>
                    <a:pt x="9605569" y="3132582"/>
                  </a:lnTo>
                  <a:lnTo>
                    <a:pt x="9624479" y="3125000"/>
                  </a:lnTo>
                  <a:lnTo>
                    <a:pt x="9526359" y="3017431"/>
                  </a:lnTo>
                  <a:lnTo>
                    <a:pt x="9508376" y="3024162"/>
                  </a:lnTo>
                  <a:lnTo>
                    <a:pt x="9462465" y="3040138"/>
                  </a:lnTo>
                  <a:lnTo>
                    <a:pt x="9416174" y="3055061"/>
                  </a:lnTo>
                  <a:lnTo>
                    <a:pt x="9369514" y="3068904"/>
                  </a:lnTo>
                  <a:lnTo>
                    <a:pt x="9322498" y="3081693"/>
                  </a:lnTo>
                  <a:lnTo>
                    <a:pt x="9275140" y="3093389"/>
                  </a:lnTo>
                  <a:lnTo>
                    <a:pt x="9227464" y="3104007"/>
                  </a:lnTo>
                  <a:lnTo>
                    <a:pt x="9179471" y="3113532"/>
                  </a:lnTo>
                  <a:lnTo>
                    <a:pt x="9131186" y="3121964"/>
                  </a:lnTo>
                  <a:lnTo>
                    <a:pt x="9082621" y="3129292"/>
                  </a:lnTo>
                  <a:lnTo>
                    <a:pt x="9033789" y="3135503"/>
                  </a:lnTo>
                  <a:lnTo>
                    <a:pt x="8984717" y="3140608"/>
                  </a:lnTo>
                  <a:lnTo>
                    <a:pt x="8935402" y="3144583"/>
                  </a:lnTo>
                  <a:lnTo>
                    <a:pt x="8885872" y="3147428"/>
                  </a:lnTo>
                  <a:lnTo>
                    <a:pt x="8836127" y="3149142"/>
                  </a:lnTo>
                  <a:lnTo>
                    <a:pt x="8786203" y="3149714"/>
                  </a:lnTo>
                  <a:lnTo>
                    <a:pt x="8738667" y="3149181"/>
                  </a:lnTo>
                  <a:lnTo>
                    <a:pt x="8738667" y="2153958"/>
                  </a:lnTo>
                  <a:lnTo>
                    <a:pt x="9526359" y="3017431"/>
                  </a:lnTo>
                  <a:lnTo>
                    <a:pt x="9553880" y="3007144"/>
                  </a:lnTo>
                  <a:lnTo>
                    <a:pt x="9598965" y="2989059"/>
                  </a:lnTo>
                  <a:lnTo>
                    <a:pt x="9624479" y="2978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8600" y="4232877"/>
            <a:ext cx="7962900" cy="1405923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Multivariate Analysis of Variables by </a:t>
            </a:r>
            <a:r>
              <a:rPr lang="en-US" sz="4400" b="1" dirty="0" err="1">
                <a:solidFill>
                  <a:schemeClr val="bg1"/>
                </a:solidFill>
              </a:rPr>
              <a:t>HeatMap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717A1-5620-4967-B032-60226AB2A1D0}"/>
              </a:ext>
            </a:extLst>
          </p:cNvPr>
          <p:cNvSpPr txBox="1"/>
          <p:nvPr/>
        </p:nvSpPr>
        <p:spPr>
          <a:xfrm>
            <a:off x="0" y="394564"/>
            <a:ext cx="3886200" cy="6270398"/>
          </a:xfrm>
          <a:prstGeom prst="rect">
            <a:avLst/>
          </a:prstGeom>
        </p:spPr>
        <p:txBody>
          <a:bodyPr vert="horz" lIns="76810" tIns="38405" rIns="76810" bIns="38405" rtlCol="0">
            <a:normAutofit lnSpcReduction="10000"/>
          </a:bodyPr>
          <a:lstStyle/>
          <a:p>
            <a:pPr marL="96012">
              <a:lnSpc>
                <a:spcPct val="90000"/>
              </a:lnSpc>
              <a:spcAft>
                <a:spcPts val="504"/>
              </a:spcAft>
            </a:pPr>
            <a:endParaRPr lang="en-US" sz="24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6012">
              <a:lnSpc>
                <a:spcPct val="90000"/>
              </a:lnSpc>
              <a:spcAft>
                <a:spcPts val="504"/>
              </a:spcAft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 positive correlations</a:t>
            </a:r>
          </a:p>
          <a:p>
            <a:pPr marL="96012">
              <a:lnSpc>
                <a:spcPct val="90000"/>
              </a:lnSpc>
              <a:spcAft>
                <a:spcPts val="504"/>
              </a:spcAft>
            </a:pP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AMT_CREDIT - AMT_GOODS_PRICE</a:t>
            </a: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REGION_RATING_CLIENT_W_CITY - REGION_RATING_CLIENT</a:t>
            </a: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CNT_CHILDREN - CNT_FAM_MEMBERS</a:t>
            </a: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AMT_CREDIT - AMT_ANNUITY</a:t>
            </a: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AMT_GOODS_PRICE - AMT_ANNUITY</a:t>
            </a:r>
          </a:p>
          <a:p>
            <a:pPr marL="96012">
              <a:lnSpc>
                <a:spcPct val="90000"/>
              </a:lnSpc>
              <a:spcAft>
                <a:spcPts val="504"/>
              </a:spcAft>
            </a:pP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6012">
              <a:lnSpc>
                <a:spcPct val="90000"/>
              </a:lnSpc>
              <a:spcAft>
                <a:spcPts val="504"/>
              </a:spcAft>
            </a:pP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6012">
              <a:lnSpc>
                <a:spcPct val="90000"/>
              </a:lnSpc>
              <a:spcAft>
                <a:spcPts val="504"/>
              </a:spcAft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 negative correlations</a:t>
            </a:r>
          </a:p>
          <a:p>
            <a:pPr marL="96012">
              <a:lnSpc>
                <a:spcPct val="90000"/>
              </a:lnSpc>
              <a:spcAft>
                <a:spcPts val="504"/>
              </a:spcAft>
            </a:pPr>
            <a:endParaRPr lang="en-US" sz="13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HOUR_APPR_PROCESS_START - REGION_RATING_CLIENT_W_CITY</a:t>
            </a: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REGION_RATING_CLIENT - HOUR_APPR_PROCESS_START</a:t>
            </a: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REGION_POPULATION_RELATIVE - REGION_RATING_CLIENT</a:t>
            </a: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REGION_RATING_CLIENT_W_CITY - REGION_POPULATION_RELATIVE</a:t>
            </a:r>
          </a:p>
          <a:p>
            <a:pPr marL="288036"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EXT_SOURCE_2 - REGION_RATING_CLIENT</a:t>
            </a:r>
          </a:p>
          <a:p>
            <a:pPr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192024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A9CE28B-7431-47D3-B2A5-0B14119A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482601"/>
            <a:ext cx="4530328" cy="29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7808311-4C96-417E-8CEF-845175BE82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3447287"/>
            <a:ext cx="4535092" cy="319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49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22528"/>
            <a:ext cx="4146550" cy="5535506"/>
          </a:xfrm>
          <a:custGeom>
            <a:avLst/>
            <a:gdLst/>
            <a:ahLst/>
            <a:cxnLst/>
            <a:rect l="l" t="t" r="r" b="b"/>
            <a:pathLst>
              <a:path w="8293100" h="8303259">
                <a:moveTo>
                  <a:pt x="8292808" y="6807594"/>
                </a:moveTo>
                <a:lnTo>
                  <a:pt x="8247253" y="6740538"/>
                </a:lnTo>
                <a:lnTo>
                  <a:pt x="8247253" y="6798894"/>
                </a:lnTo>
                <a:lnTo>
                  <a:pt x="8003146" y="6964705"/>
                </a:lnTo>
                <a:lnTo>
                  <a:pt x="7976032" y="6924789"/>
                </a:lnTo>
                <a:lnTo>
                  <a:pt x="7976032" y="6983133"/>
                </a:lnTo>
                <a:lnTo>
                  <a:pt x="7731938" y="7148931"/>
                </a:lnTo>
                <a:lnTo>
                  <a:pt x="7704810" y="7109003"/>
                </a:lnTo>
                <a:lnTo>
                  <a:pt x="7704810" y="7167359"/>
                </a:lnTo>
                <a:lnTo>
                  <a:pt x="7460716" y="7333158"/>
                </a:lnTo>
                <a:lnTo>
                  <a:pt x="7433589" y="7293229"/>
                </a:lnTo>
                <a:lnTo>
                  <a:pt x="7433589" y="7351585"/>
                </a:lnTo>
                <a:lnTo>
                  <a:pt x="7189495" y="7517397"/>
                </a:lnTo>
                <a:lnTo>
                  <a:pt x="7162368" y="7477468"/>
                </a:lnTo>
                <a:lnTo>
                  <a:pt x="7162368" y="7535824"/>
                </a:lnTo>
                <a:lnTo>
                  <a:pt x="6918274" y="7701623"/>
                </a:lnTo>
                <a:lnTo>
                  <a:pt x="6891160" y="7661707"/>
                </a:lnTo>
                <a:lnTo>
                  <a:pt x="6891160" y="7720038"/>
                </a:lnTo>
                <a:lnTo>
                  <a:pt x="6647053" y="7885849"/>
                </a:lnTo>
                <a:lnTo>
                  <a:pt x="6619938" y="7845946"/>
                </a:lnTo>
                <a:lnTo>
                  <a:pt x="6619938" y="7904277"/>
                </a:lnTo>
                <a:lnTo>
                  <a:pt x="6375832" y="8070088"/>
                </a:lnTo>
                <a:lnTo>
                  <a:pt x="6348717" y="8030172"/>
                </a:lnTo>
                <a:lnTo>
                  <a:pt x="6348717" y="8088503"/>
                </a:lnTo>
                <a:lnTo>
                  <a:pt x="6104623" y="8254301"/>
                </a:lnTo>
                <a:lnTo>
                  <a:pt x="5938812" y="8010207"/>
                </a:lnTo>
                <a:lnTo>
                  <a:pt x="6182906" y="7844396"/>
                </a:lnTo>
                <a:lnTo>
                  <a:pt x="6348717" y="8088503"/>
                </a:lnTo>
                <a:lnTo>
                  <a:pt x="6348717" y="8030172"/>
                </a:lnTo>
                <a:lnTo>
                  <a:pt x="6210020" y="7825981"/>
                </a:lnTo>
                <a:lnTo>
                  <a:pt x="6454127" y="7660170"/>
                </a:lnTo>
                <a:lnTo>
                  <a:pt x="6619938" y="7904277"/>
                </a:lnTo>
                <a:lnTo>
                  <a:pt x="6619938" y="7845946"/>
                </a:lnTo>
                <a:lnTo>
                  <a:pt x="6481242" y="7641755"/>
                </a:lnTo>
                <a:lnTo>
                  <a:pt x="6725348" y="7475944"/>
                </a:lnTo>
                <a:lnTo>
                  <a:pt x="6891160" y="7720038"/>
                </a:lnTo>
                <a:lnTo>
                  <a:pt x="6891160" y="7661707"/>
                </a:lnTo>
                <a:lnTo>
                  <a:pt x="6752463" y="7457516"/>
                </a:lnTo>
                <a:lnTo>
                  <a:pt x="6996557" y="7291718"/>
                </a:lnTo>
                <a:lnTo>
                  <a:pt x="7162368" y="7535824"/>
                </a:lnTo>
                <a:lnTo>
                  <a:pt x="7162368" y="7477468"/>
                </a:lnTo>
                <a:lnTo>
                  <a:pt x="7023684" y="7273290"/>
                </a:lnTo>
                <a:lnTo>
                  <a:pt x="7267778" y="7107479"/>
                </a:lnTo>
                <a:lnTo>
                  <a:pt x="7433589" y="7351585"/>
                </a:lnTo>
                <a:lnTo>
                  <a:pt x="7433589" y="7293229"/>
                </a:lnTo>
                <a:lnTo>
                  <a:pt x="7294905" y="7089064"/>
                </a:lnTo>
                <a:lnTo>
                  <a:pt x="7538999" y="6923252"/>
                </a:lnTo>
                <a:lnTo>
                  <a:pt x="7704810" y="7167359"/>
                </a:lnTo>
                <a:lnTo>
                  <a:pt x="7704810" y="7109003"/>
                </a:lnTo>
                <a:lnTo>
                  <a:pt x="7566126" y="6904825"/>
                </a:lnTo>
                <a:lnTo>
                  <a:pt x="7810220" y="6739026"/>
                </a:lnTo>
                <a:lnTo>
                  <a:pt x="7976032" y="6983133"/>
                </a:lnTo>
                <a:lnTo>
                  <a:pt x="7976032" y="6924789"/>
                </a:lnTo>
                <a:lnTo>
                  <a:pt x="7837348" y="6720599"/>
                </a:lnTo>
                <a:lnTo>
                  <a:pt x="8081442" y="6554800"/>
                </a:lnTo>
                <a:lnTo>
                  <a:pt x="8247253" y="6798894"/>
                </a:lnTo>
                <a:lnTo>
                  <a:pt x="8247253" y="6740538"/>
                </a:lnTo>
                <a:lnTo>
                  <a:pt x="8063014" y="6469304"/>
                </a:lnTo>
                <a:lnTo>
                  <a:pt x="8063014" y="6527686"/>
                </a:lnTo>
                <a:lnTo>
                  <a:pt x="7818920" y="6693484"/>
                </a:lnTo>
                <a:lnTo>
                  <a:pt x="7791805" y="6653581"/>
                </a:lnTo>
                <a:lnTo>
                  <a:pt x="7791805" y="6711912"/>
                </a:lnTo>
                <a:lnTo>
                  <a:pt x="7547711" y="6877710"/>
                </a:lnTo>
                <a:lnTo>
                  <a:pt x="7520584" y="6837781"/>
                </a:lnTo>
                <a:lnTo>
                  <a:pt x="7520584" y="6896138"/>
                </a:lnTo>
                <a:lnTo>
                  <a:pt x="7276490" y="7061949"/>
                </a:lnTo>
                <a:lnTo>
                  <a:pt x="7249363" y="7022020"/>
                </a:lnTo>
                <a:lnTo>
                  <a:pt x="7249363" y="7080364"/>
                </a:lnTo>
                <a:lnTo>
                  <a:pt x="7005269" y="7246175"/>
                </a:lnTo>
                <a:lnTo>
                  <a:pt x="6978142" y="7206247"/>
                </a:lnTo>
                <a:lnTo>
                  <a:pt x="6978142" y="7264603"/>
                </a:lnTo>
                <a:lnTo>
                  <a:pt x="6734048" y="7430402"/>
                </a:lnTo>
                <a:lnTo>
                  <a:pt x="6706933" y="7390498"/>
                </a:lnTo>
                <a:lnTo>
                  <a:pt x="6706933" y="7448829"/>
                </a:lnTo>
                <a:lnTo>
                  <a:pt x="6462827" y="7614640"/>
                </a:lnTo>
                <a:lnTo>
                  <a:pt x="6435712" y="7574724"/>
                </a:lnTo>
                <a:lnTo>
                  <a:pt x="6435712" y="7633055"/>
                </a:lnTo>
                <a:lnTo>
                  <a:pt x="6191605" y="7798867"/>
                </a:lnTo>
                <a:lnTo>
                  <a:pt x="6164491" y="7758951"/>
                </a:lnTo>
                <a:lnTo>
                  <a:pt x="6164491" y="7817282"/>
                </a:lnTo>
                <a:lnTo>
                  <a:pt x="5920397" y="7983093"/>
                </a:lnTo>
                <a:lnTo>
                  <a:pt x="5893270" y="7943164"/>
                </a:lnTo>
                <a:lnTo>
                  <a:pt x="5893270" y="8001521"/>
                </a:lnTo>
                <a:lnTo>
                  <a:pt x="5649176" y="8167319"/>
                </a:lnTo>
                <a:lnTo>
                  <a:pt x="5483364" y="7923225"/>
                </a:lnTo>
                <a:lnTo>
                  <a:pt x="5727458" y="7757414"/>
                </a:lnTo>
                <a:lnTo>
                  <a:pt x="5893270" y="8001521"/>
                </a:lnTo>
                <a:lnTo>
                  <a:pt x="5893270" y="7943164"/>
                </a:lnTo>
                <a:lnTo>
                  <a:pt x="5754586" y="7738999"/>
                </a:lnTo>
                <a:lnTo>
                  <a:pt x="5998692" y="7573188"/>
                </a:lnTo>
                <a:lnTo>
                  <a:pt x="6164491" y="7817282"/>
                </a:lnTo>
                <a:lnTo>
                  <a:pt x="6164491" y="7758951"/>
                </a:lnTo>
                <a:lnTo>
                  <a:pt x="6025807" y="7554773"/>
                </a:lnTo>
                <a:lnTo>
                  <a:pt x="6269901" y="7388961"/>
                </a:lnTo>
                <a:lnTo>
                  <a:pt x="6435712" y="7633055"/>
                </a:lnTo>
                <a:lnTo>
                  <a:pt x="6435712" y="7574724"/>
                </a:lnTo>
                <a:lnTo>
                  <a:pt x="6297015" y="7370534"/>
                </a:lnTo>
                <a:lnTo>
                  <a:pt x="6541122" y="7204723"/>
                </a:lnTo>
                <a:lnTo>
                  <a:pt x="6706933" y="7448829"/>
                </a:lnTo>
                <a:lnTo>
                  <a:pt x="6706933" y="7390498"/>
                </a:lnTo>
                <a:lnTo>
                  <a:pt x="6568237" y="7186308"/>
                </a:lnTo>
                <a:lnTo>
                  <a:pt x="6812331" y="7020496"/>
                </a:lnTo>
                <a:lnTo>
                  <a:pt x="6978142" y="7264603"/>
                </a:lnTo>
                <a:lnTo>
                  <a:pt x="6978142" y="7206247"/>
                </a:lnTo>
                <a:lnTo>
                  <a:pt x="6839458" y="7002081"/>
                </a:lnTo>
                <a:lnTo>
                  <a:pt x="7083552" y="6836270"/>
                </a:lnTo>
                <a:lnTo>
                  <a:pt x="7249363" y="7080364"/>
                </a:lnTo>
                <a:lnTo>
                  <a:pt x="7249363" y="7022020"/>
                </a:lnTo>
                <a:lnTo>
                  <a:pt x="7110679" y="6817842"/>
                </a:lnTo>
                <a:lnTo>
                  <a:pt x="7354773" y="6652031"/>
                </a:lnTo>
                <a:lnTo>
                  <a:pt x="7520584" y="6896138"/>
                </a:lnTo>
                <a:lnTo>
                  <a:pt x="7520584" y="6837781"/>
                </a:lnTo>
                <a:lnTo>
                  <a:pt x="7381900" y="6633616"/>
                </a:lnTo>
                <a:lnTo>
                  <a:pt x="7625994" y="6467805"/>
                </a:lnTo>
                <a:lnTo>
                  <a:pt x="7791805" y="6711912"/>
                </a:lnTo>
                <a:lnTo>
                  <a:pt x="7791805" y="6653581"/>
                </a:lnTo>
                <a:lnTo>
                  <a:pt x="7653109" y="6449390"/>
                </a:lnTo>
                <a:lnTo>
                  <a:pt x="7897203" y="6283579"/>
                </a:lnTo>
                <a:lnTo>
                  <a:pt x="8063014" y="6527686"/>
                </a:lnTo>
                <a:lnTo>
                  <a:pt x="8063014" y="6469304"/>
                </a:lnTo>
                <a:lnTo>
                  <a:pt x="7878788" y="6198082"/>
                </a:lnTo>
                <a:lnTo>
                  <a:pt x="7878788" y="6256464"/>
                </a:lnTo>
                <a:lnTo>
                  <a:pt x="7634694" y="6422276"/>
                </a:lnTo>
                <a:lnTo>
                  <a:pt x="7607579" y="6382359"/>
                </a:lnTo>
                <a:lnTo>
                  <a:pt x="7607579" y="6440691"/>
                </a:lnTo>
                <a:lnTo>
                  <a:pt x="7363485" y="6606502"/>
                </a:lnTo>
                <a:lnTo>
                  <a:pt x="7336358" y="6566573"/>
                </a:lnTo>
                <a:lnTo>
                  <a:pt x="7336358" y="6624929"/>
                </a:lnTo>
                <a:lnTo>
                  <a:pt x="7092264" y="6790728"/>
                </a:lnTo>
                <a:lnTo>
                  <a:pt x="7065137" y="6750799"/>
                </a:lnTo>
                <a:lnTo>
                  <a:pt x="7065137" y="6809156"/>
                </a:lnTo>
                <a:lnTo>
                  <a:pt x="6821043" y="6974954"/>
                </a:lnTo>
                <a:lnTo>
                  <a:pt x="6793916" y="6935025"/>
                </a:lnTo>
                <a:lnTo>
                  <a:pt x="6793916" y="6993382"/>
                </a:lnTo>
                <a:lnTo>
                  <a:pt x="6549822" y="7159180"/>
                </a:lnTo>
                <a:lnTo>
                  <a:pt x="6522707" y="7119277"/>
                </a:lnTo>
                <a:lnTo>
                  <a:pt x="6522707" y="7177608"/>
                </a:lnTo>
                <a:lnTo>
                  <a:pt x="6278600" y="7343419"/>
                </a:lnTo>
                <a:lnTo>
                  <a:pt x="6251486" y="7303516"/>
                </a:lnTo>
                <a:lnTo>
                  <a:pt x="6251486" y="7361847"/>
                </a:lnTo>
                <a:lnTo>
                  <a:pt x="6007379" y="7527658"/>
                </a:lnTo>
                <a:lnTo>
                  <a:pt x="5980265" y="7487742"/>
                </a:lnTo>
                <a:lnTo>
                  <a:pt x="5980265" y="7546073"/>
                </a:lnTo>
                <a:lnTo>
                  <a:pt x="5736171" y="7711872"/>
                </a:lnTo>
                <a:lnTo>
                  <a:pt x="5709043" y="7671943"/>
                </a:lnTo>
                <a:lnTo>
                  <a:pt x="5709043" y="7730299"/>
                </a:lnTo>
                <a:lnTo>
                  <a:pt x="5464949" y="7896098"/>
                </a:lnTo>
                <a:lnTo>
                  <a:pt x="5437822" y="7856169"/>
                </a:lnTo>
                <a:lnTo>
                  <a:pt x="5437822" y="7914526"/>
                </a:lnTo>
                <a:lnTo>
                  <a:pt x="5193728" y="8080337"/>
                </a:lnTo>
                <a:lnTo>
                  <a:pt x="5166601" y="8040408"/>
                </a:lnTo>
                <a:lnTo>
                  <a:pt x="5166601" y="8098764"/>
                </a:lnTo>
                <a:lnTo>
                  <a:pt x="4922507" y="8264563"/>
                </a:lnTo>
                <a:lnTo>
                  <a:pt x="4756696" y="8020469"/>
                </a:lnTo>
                <a:lnTo>
                  <a:pt x="5000803" y="7854670"/>
                </a:lnTo>
                <a:lnTo>
                  <a:pt x="5166601" y="8098764"/>
                </a:lnTo>
                <a:lnTo>
                  <a:pt x="5166601" y="8040408"/>
                </a:lnTo>
                <a:lnTo>
                  <a:pt x="5027917" y="7836243"/>
                </a:lnTo>
                <a:lnTo>
                  <a:pt x="5272024" y="7670432"/>
                </a:lnTo>
                <a:lnTo>
                  <a:pt x="5437822" y="7914526"/>
                </a:lnTo>
                <a:lnTo>
                  <a:pt x="5437822" y="7856169"/>
                </a:lnTo>
                <a:lnTo>
                  <a:pt x="5299138" y="7652004"/>
                </a:lnTo>
                <a:lnTo>
                  <a:pt x="5543232" y="7486205"/>
                </a:lnTo>
                <a:lnTo>
                  <a:pt x="5709043" y="7730299"/>
                </a:lnTo>
                <a:lnTo>
                  <a:pt x="5709043" y="7671943"/>
                </a:lnTo>
                <a:lnTo>
                  <a:pt x="5570359" y="7467778"/>
                </a:lnTo>
                <a:lnTo>
                  <a:pt x="5814453" y="7301966"/>
                </a:lnTo>
                <a:lnTo>
                  <a:pt x="5980265" y="7546073"/>
                </a:lnTo>
                <a:lnTo>
                  <a:pt x="5980265" y="7487742"/>
                </a:lnTo>
                <a:lnTo>
                  <a:pt x="5841568" y="7283551"/>
                </a:lnTo>
                <a:lnTo>
                  <a:pt x="6085675" y="7117740"/>
                </a:lnTo>
                <a:lnTo>
                  <a:pt x="6251486" y="7361847"/>
                </a:lnTo>
                <a:lnTo>
                  <a:pt x="6251486" y="7303516"/>
                </a:lnTo>
                <a:lnTo>
                  <a:pt x="6112789" y="7099325"/>
                </a:lnTo>
                <a:lnTo>
                  <a:pt x="6356896" y="6933514"/>
                </a:lnTo>
                <a:lnTo>
                  <a:pt x="6522707" y="7177608"/>
                </a:lnTo>
                <a:lnTo>
                  <a:pt x="6522707" y="7119277"/>
                </a:lnTo>
                <a:lnTo>
                  <a:pt x="6384010" y="6915086"/>
                </a:lnTo>
                <a:lnTo>
                  <a:pt x="6628104" y="6749288"/>
                </a:lnTo>
                <a:lnTo>
                  <a:pt x="6793916" y="6993382"/>
                </a:lnTo>
                <a:lnTo>
                  <a:pt x="6793916" y="6935025"/>
                </a:lnTo>
                <a:lnTo>
                  <a:pt x="6655232" y="6730860"/>
                </a:lnTo>
                <a:lnTo>
                  <a:pt x="6899326" y="6565049"/>
                </a:lnTo>
                <a:lnTo>
                  <a:pt x="7065137" y="6809156"/>
                </a:lnTo>
                <a:lnTo>
                  <a:pt x="7065137" y="6750799"/>
                </a:lnTo>
                <a:lnTo>
                  <a:pt x="6926453" y="6546634"/>
                </a:lnTo>
                <a:lnTo>
                  <a:pt x="7170547" y="6380823"/>
                </a:lnTo>
                <a:lnTo>
                  <a:pt x="7336358" y="6624929"/>
                </a:lnTo>
                <a:lnTo>
                  <a:pt x="7336358" y="6566573"/>
                </a:lnTo>
                <a:lnTo>
                  <a:pt x="7197674" y="6362395"/>
                </a:lnTo>
                <a:lnTo>
                  <a:pt x="7441768" y="6196596"/>
                </a:lnTo>
                <a:lnTo>
                  <a:pt x="7607579" y="6440691"/>
                </a:lnTo>
                <a:lnTo>
                  <a:pt x="7607579" y="6382359"/>
                </a:lnTo>
                <a:lnTo>
                  <a:pt x="7468883" y="6178169"/>
                </a:lnTo>
                <a:lnTo>
                  <a:pt x="7712989" y="6012370"/>
                </a:lnTo>
                <a:lnTo>
                  <a:pt x="7878788" y="6256464"/>
                </a:lnTo>
                <a:lnTo>
                  <a:pt x="7878788" y="6198082"/>
                </a:lnTo>
                <a:lnTo>
                  <a:pt x="7694562" y="5926874"/>
                </a:lnTo>
                <a:lnTo>
                  <a:pt x="7694562" y="5985243"/>
                </a:lnTo>
                <a:lnTo>
                  <a:pt x="7450468" y="6151042"/>
                </a:lnTo>
                <a:lnTo>
                  <a:pt x="7423340" y="6111113"/>
                </a:lnTo>
                <a:lnTo>
                  <a:pt x="7423340" y="6169469"/>
                </a:lnTo>
                <a:lnTo>
                  <a:pt x="7179246" y="6335268"/>
                </a:lnTo>
                <a:lnTo>
                  <a:pt x="7152119" y="6295339"/>
                </a:lnTo>
                <a:lnTo>
                  <a:pt x="7152119" y="6353696"/>
                </a:lnTo>
                <a:lnTo>
                  <a:pt x="6908025" y="6519507"/>
                </a:lnTo>
                <a:lnTo>
                  <a:pt x="6880898" y="6479578"/>
                </a:lnTo>
                <a:lnTo>
                  <a:pt x="6880898" y="6537922"/>
                </a:lnTo>
                <a:lnTo>
                  <a:pt x="6636804" y="6703733"/>
                </a:lnTo>
                <a:lnTo>
                  <a:pt x="6609677" y="6663804"/>
                </a:lnTo>
                <a:lnTo>
                  <a:pt x="6609677" y="6722161"/>
                </a:lnTo>
                <a:lnTo>
                  <a:pt x="6365583" y="6887959"/>
                </a:lnTo>
                <a:lnTo>
                  <a:pt x="6338468" y="6848043"/>
                </a:lnTo>
                <a:lnTo>
                  <a:pt x="6338468" y="6906387"/>
                </a:lnTo>
                <a:lnTo>
                  <a:pt x="6094361" y="7072198"/>
                </a:lnTo>
                <a:lnTo>
                  <a:pt x="6067247" y="7032282"/>
                </a:lnTo>
                <a:lnTo>
                  <a:pt x="6067247" y="7090613"/>
                </a:lnTo>
                <a:lnTo>
                  <a:pt x="5823140" y="7256424"/>
                </a:lnTo>
                <a:lnTo>
                  <a:pt x="5796026" y="7216508"/>
                </a:lnTo>
                <a:lnTo>
                  <a:pt x="5796026" y="7274839"/>
                </a:lnTo>
                <a:lnTo>
                  <a:pt x="5551932" y="7440650"/>
                </a:lnTo>
                <a:lnTo>
                  <a:pt x="5524805" y="7400722"/>
                </a:lnTo>
                <a:lnTo>
                  <a:pt x="5524805" y="7459078"/>
                </a:lnTo>
                <a:lnTo>
                  <a:pt x="5280711" y="7624877"/>
                </a:lnTo>
                <a:lnTo>
                  <a:pt x="5253596" y="7584961"/>
                </a:lnTo>
                <a:lnTo>
                  <a:pt x="5253596" y="7643304"/>
                </a:lnTo>
                <a:lnTo>
                  <a:pt x="5009489" y="7809116"/>
                </a:lnTo>
                <a:lnTo>
                  <a:pt x="4982375" y="7769199"/>
                </a:lnTo>
                <a:lnTo>
                  <a:pt x="4982375" y="7827543"/>
                </a:lnTo>
                <a:lnTo>
                  <a:pt x="4738281" y="7993342"/>
                </a:lnTo>
                <a:lnTo>
                  <a:pt x="4711154" y="7953413"/>
                </a:lnTo>
                <a:lnTo>
                  <a:pt x="4711154" y="8011757"/>
                </a:lnTo>
                <a:lnTo>
                  <a:pt x="4467060" y="8177568"/>
                </a:lnTo>
                <a:lnTo>
                  <a:pt x="4301248" y="7933461"/>
                </a:lnTo>
                <a:lnTo>
                  <a:pt x="4545342" y="7767663"/>
                </a:lnTo>
                <a:lnTo>
                  <a:pt x="4711154" y="8011757"/>
                </a:lnTo>
                <a:lnTo>
                  <a:pt x="4711154" y="7953413"/>
                </a:lnTo>
                <a:lnTo>
                  <a:pt x="4572470" y="7749248"/>
                </a:lnTo>
                <a:lnTo>
                  <a:pt x="4816564" y="7583449"/>
                </a:lnTo>
                <a:lnTo>
                  <a:pt x="4982375" y="7827543"/>
                </a:lnTo>
                <a:lnTo>
                  <a:pt x="4982375" y="7769199"/>
                </a:lnTo>
                <a:lnTo>
                  <a:pt x="4843691" y="7565022"/>
                </a:lnTo>
                <a:lnTo>
                  <a:pt x="5087785" y="7399210"/>
                </a:lnTo>
                <a:lnTo>
                  <a:pt x="5253596" y="7643304"/>
                </a:lnTo>
                <a:lnTo>
                  <a:pt x="5253596" y="7584961"/>
                </a:lnTo>
                <a:lnTo>
                  <a:pt x="5114912" y="7380783"/>
                </a:lnTo>
                <a:lnTo>
                  <a:pt x="5359006" y="7214984"/>
                </a:lnTo>
                <a:lnTo>
                  <a:pt x="5524805" y="7459078"/>
                </a:lnTo>
                <a:lnTo>
                  <a:pt x="5524805" y="7400722"/>
                </a:lnTo>
                <a:lnTo>
                  <a:pt x="5386133" y="7196556"/>
                </a:lnTo>
                <a:lnTo>
                  <a:pt x="5630227" y="7030758"/>
                </a:lnTo>
                <a:lnTo>
                  <a:pt x="5796026" y="7274839"/>
                </a:lnTo>
                <a:lnTo>
                  <a:pt x="5796026" y="7216508"/>
                </a:lnTo>
                <a:lnTo>
                  <a:pt x="5657342" y="7012330"/>
                </a:lnTo>
                <a:lnTo>
                  <a:pt x="5901448" y="6846519"/>
                </a:lnTo>
                <a:lnTo>
                  <a:pt x="6067247" y="7090613"/>
                </a:lnTo>
                <a:lnTo>
                  <a:pt x="6067247" y="7032282"/>
                </a:lnTo>
                <a:lnTo>
                  <a:pt x="5928563" y="6828104"/>
                </a:lnTo>
                <a:lnTo>
                  <a:pt x="6172670" y="6662293"/>
                </a:lnTo>
                <a:lnTo>
                  <a:pt x="6338468" y="6906387"/>
                </a:lnTo>
                <a:lnTo>
                  <a:pt x="6338468" y="6848043"/>
                </a:lnTo>
                <a:lnTo>
                  <a:pt x="6199784" y="6643878"/>
                </a:lnTo>
                <a:lnTo>
                  <a:pt x="6443878" y="6478067"/>
                </a:lnTo>
                <a:lnTo>
                  <a:pt x="6609677" y="6722161"/>
                </a:lnTo>
                <a:lnTo>
                  <a:pt x="6609677" y="6663804"/>
                </a:lnTo>
                <a:lnTo>
                  <a:pt x="6471005" y="6459652"/>
                </a:lnTo>
                <a:lnTo>
                  <a:pt x="6715099" y="6293840"/>
                </a:lnTo>
                <a:lnTo>
                  <a:pt x="6880898" y="6537922"/>
                </a:lnTo>
                <a:lnTo>
                  <a:pt x="6880898" y="6479578"/>
                </a:lnTo>
                <a:lnTo>
                  <a:pt x="6742227" y="6275413"/>
                </a:lnTo>
                <a:lnTo>
                  <a:pt x="6986321" y="6109614"/>
                </a:lnTo>
                <a:lnTo>
                  <a:pt x="7152119" y="6353696"/>
                </a:lnTo>
                <a:lnTo>
                  <a:pt x="7152119" y="6295339"/>
                </a:lnTo>
                <a:lnTo>
                  <a:pt x="7013448" y="6091186"/>
                </a:lnTo>
                <a:lnTo>
                  <a:pt x="7257542" y="5925375"/>
                </a:lnTo>
                <a:lnTo>
                  <a:pt x="7423340" y="6169469"/>
                </a:lnTo>
                <a:lnTo>
                  <a:pt x="7423340" y="6111113"/>
                </a:lnTo>
                <a:lnTo>
                  <a:pt x="7284656" y="5906960"/>
                </a:lnTo>
                <a:lnTo>
                  <a:pt x="7528750" y="5741149"/>
                </a:lnTo>
                <a:lnTo>
                  <a:pt x="7694562" y="5985243"/>
                </a:lnTo>
                <a:lnTo>
                  <a:pt x="7694562" y="5926874"/>
                </a:lnTo>
                <a:lnTo>
                  <a:pt x="7510323" y="5655640"/>
                </a:lnTo>
                <a:lnTo>
                  <a:pt x="7510323" y="5714022"/>
                </a:lnTo>
                <a:lnTo>
                  <a:pt x="7266229" y="5879833"/>
                </a:lnTo>
                <a:lnTo>
                  <a:pt x="7239114" y="5839917"/>
                </a:lnTo>
                <a:lnTo>
                  <a:pt x="7239114" y="5898248"/>
                </a:lnTo>
                <a:lnTo>
                  <a:pt x="6995020" y="6064059"/>
                </a:lnTo>
                <a:lnTo>
                  <a:pt x="6967893" y="6024130"/>
                </a:lnTo>
                <a:lnTo>
                  <a:pt x="6967893" y="6082487"/>
                </a:lnTo>
                <a:lnTo>
                  <a:pt x="6723799" y="6248285"/>
                </a:lnTo>
                <a:lnTo>
                  <a:pt x="6696672" y="6208357"/>
                </a:lnTo>
                <a:lnTo>
                  <a:pt x="6696672" y="6266713"/>
                </a:lnTo>
                <a:lnTo>
                  <a:pt x="6452578" y="6432524"/>
                </a:lnTo>
                <a:lnTo>
                  <a:pt x="6425451" y="6392596"/>
                </a:lnTo>
                <a:lnTo>
                  <a:pt x="6425451" y="6450939"/>
                </a:lnTo>
                <a:lnTo>
                  <a:pt x="6181356" y="6616751"/>
                </a:lnTo>
                <a:lnTo>
                  <a:pt x="6154242" y="6576835"/>
                </a:lnTo>
                <a:lnTo>
                  <a:pt x="6154242" y="6635166"/>
                </a:lnTo>
                <a:lnTo>
                  <a:pt x="5910135" y="6800977"/>
                </a:lnTo>
                <a:lnTo>
                  <a:pt x="5883021" y="6761073"/>
                </a:lnTo>
                <a:lnTo>
                  <a:pt x="5883021" y="6819392"/>
                </a:lnTo>
                <a:lnTo>
                  <a:pt x="5638914" y="6985203"/>
                </a:lnTo>
                <a:lnTo>
                  <a:pt x="5611800" y="6945287"/>
                </a:lnTo>
                <a:lnTo>
                  <a:pt x="5611800" y="7003631"/>
                </a:lnTo>
                <a:lnTo>
                  <a:pt x="5367706" y="7169429"/>
                </a:lnTo>
                <a:lnTo>
                  <a:pt x="5340578" y="7129500"/>
                </a:lnTo>
                <a:lnTo>
                  <a:pt x="5340578" y="7187857"/>
                </a:lnTo>
                <a:lnTo>
                  <a:pt x="5096484" y="7353655"/>
                </a:lnTo>
                <a:lnTo>
                  <a:pt x="5069357" y="7313727"/>
                </a:lnTo>
                <a:lnTo>
                  <a:pt x="5069357" y="7372083"/>
                </a:lnTo>
                <a:lnTo>
                  <a:pt x="4825263" y="7537894"/>
                </a:lnTo>
                <a:lnTo>
                  <a:pt x="4798136" y="7497966"/>
                </a:lnTo>
                <a:lnTo>
                  <a:pt x="4798136" y="7556309"/>
                </a:lnTo>
                <a:lnTo>
                  <a:pt x="4554042" y="7722121"/>
                </a:lnTo>
                <a:lnTo>
                  <a:pt x="4526927" y="7682204"/>
                </a:lnTo>
                <a:lnTo>
                  <a:pt x="4526927" y="7740536"/>
                </a:lnTo>
                <a:lnTo>
                  <a:pt x="4282833" y="7906347"/>
                </a:lnTo>
                <a:lnTo>
                  <a:pt x="4255706" y="7866418"/>
                </a:lnTo>
                <a:lnTo>
                  <a:pt x="4255706" y="7924762"/>
                </a:lnTo>
                <a:lnTo>
                  <a:pt x="4011599" y="8090573"/>
                </a:lnTo>
                <a:lnTo>
                  <a:pt x="3984485" y="8050657"/>
                </a:lnTo>
                <a:lnTo>
                  <a:pt x="3984485" y="8109001"/>
                </a:lnTo>
                <a:lnTo>
                  <a:pt x="3740391" y="8274799"/>
                </a:lnTo>
                <a:lnTo>
                  <a:pt x="3574592" y="8030718"/>
                </a:lnTo>
                <a:lnTo>
                  <a:pt x="3818686" y="7864907"/>
                </a:lnTo>
                <a:lnTo>
                  <a:pt x="3984485" y="8109001"/>
                </a:lnTo>
                <a:lnTo>
                  <a:pt x="3984485" y="8050657"/>
                </a:lnTo>
                <a:lnTo>
                  <a:pt x="3845801" y="7846492"/>
                </a:lnTo>
                <a:lnTo>
                  <a:pt x="4089908" y="7680680"/>
                </a:lnTo>
                <a:lnTo>
                  <a:pt x="4255706" y="7924762"/>
                </a:lnTo>
                <a:lnTo>
                  <a:pt x="4255706" y="7866418"/>
                </a:lnTo>
                <a:lnTo>
                  <a:pt x="4117022" y="7662253"/>
                </a:lnTo>
                <a:lnTo>
                  <a:pt x="4361116" y="7496454"/>
                </a:lnTo>
                <a:lnTo>
                  <a:pt x="4526927" y="7740536"/>
                </a:lnTo>
                <a:lnTo>
                  <a:pt x="4526927" y="7682204"/>
                </a:lnTo>
                <a:lnTo>
                  <a:pt x="4388243" y="7478027"/>
                </a:lnTo>
                <a:lnTo>
                  <a:pt x="4632337" y="7312228"/>
                </a:lnTo>
                <a:lnTo>
                  <a:pt x="4798136" y="7556309"/>
                </a:lnTo>
                <a:lnTo>
                  <a:pt x="4798136" y="7497966"/>
                </a:lnTo>
                <a:lnTo>
                  <a:pt x="4659452" y="7293800"/>
                </a:lnTo>
                <a:lnTo>
                  <a:pt x="4903559" y="7127989"/>
                </a:lnTo>
                <a:lnTo>
                  <a:pt x="5069357" y="7372083"/>
                </a:lnTo>
                <a:lnTo>
                  <a:pt x="5069357" y="7313727"/>
                </a:lnTo>
                <a:lnTo>
                  <a:pt x="4930673" y="7109561"/>
                </a:lnTo>
                <a:lnTo>
                  <a:pt x="5174767" y="6943763"/>
                </a:lnTo>
                <a:lnTo>
                  <a:pt x="5340578" y="7187857"/>
                </a:lnTo>
                <a:lnTo>
                  <a:pt x="5340578" y="7129500"/>
                </a:lnTo>
                <a:lnTo>
                  <a:pt x="5201894" y="6925335"/>
                </a:lnTo>
                <a:lnTo>
                  <a:pt x="5445988" y="6759524"/>
                </a:lnTo>
                <a:lnTo>
                  <a:pt x="5611800" y="7003631"/>
                </a:lnTo>
                <a:lnTo>
                  <a:pt x="5611800" y="6945287"/>
                </a:lnTo>
                <a:lnTo>
                  <a:pt x="5473116" y="6741109"/>
                </a:lnTo>
                <a:lnTo>
                  <a:pt x="5717210" y="6575298"/>
                </a:lnTo>
                <a:lnTo>
                  <a:pt x="5883021" y="6819392"/>
                </a:lnTo>
                <a:lnTo>
                  <a:pt x="5883021" y="6761073"/>
                </a:lnTo>
                <a:lnTo>
                  <a:pt x="5744324" y="6556883"/>
                </a:lnTo>
                <a:lnTo>
                  <a:pt x="5988431" y="6391072"/>
                </a:lnTo>
                <a:lnTo>
                  <a:pt x="6154242" y="6635166"/>
                </a:lnTo>
                <a:lnTo>
                  <a:pt x="6154242" y="6576835"/>
                </a:lnTo>
                <a:lnTo>
                  <a:pt x="6015545" y="6372644"/>
                </a:lnTo>
                <a:lnTo>
                  <a:pt x="6259639" y="6206833"/>
                </a:lnTo>
                <a:lnTo>
                  <a:pt x="6425451" y="6450939"/>
                </a:lnTo>
                <a:lnTo>
                  <a:pt x="6425451" y="6392596"/>
                </a:lnTo>
                <a:lnTo>
                  <a:pt x="6286766" y="6188418"/>
                </a:lnTo>
                <a:lnTo>
                  <a:pt x="6530861" y="6022606"/>
                </a:lnTo>
                <a:lnTo>
                  <a:pt x="6696672" y="6266713"/>
                </a:lnTo>
                <a:lnTo>
                  <a:pt x="6696672" y="6208357"/>
                </a:lnTo>
                <a:lnTo>
                  <a:pt x="6557988" y="6004191"/>
                </a:lnTo>
                <a:lnTo>
                  <a:pt x="6802094" y="5838380"/>
                </a:lnTo>
                <a:lnTo>
                  <a:pt x="6967893" y="6082487"/>
                </a:lnTo>
                <a:lnTo>
                  <a:pt x="6967893" y="6024130"/>
                </a:lnTo>
                <a:lnTo>
                  <a:pt x="6829209" y="5819953"/>
                </a:lnTo>
                <a:lnTo>
                  <a:pt x="7073303" y="5654154"/>
                </a:lnTo>
                <a:lnTo>
                  <a:pt x="7239114" y="5898248"/>
                </a:lnTo>
                <a:lnTo>
                  <a:pt x="7239114" y="5839917"/>
                </a:lnTo>
                <a:lnTo>
                  <a:pt x="7100430" y="5635726"/>
                </a:lnTo>
                <a:lnTo>
                  <a:pt x="7344524" y="5469928"/>
                </a:lnTo>
                <a:lnTo>
                  <a:pt x="7510323" y="5714022"/>
                </a:lnTo>
                <a:lnTo>
                  <a:pt x="7510323" y="5655640"/>
                </a:lnTo>
                <a:lnTo>
                  <a:pt x="7326096" y="5384431"/>
                </a:lnTo>
                <a:lnTo>
                  <a:pt x="7326096" y="5442801"/>
                </a:lnTo>
                <a:lnTo>
                  <a:pt x="7082002" y="5608612"/>
                </a:lnTo>
                <a:lnTo>
                  <a:pt x="7054888" y="5568696"/>
                </a:lnTo>
                <a:lnTo>
                  <a:pt x="7054888" y="5627027"/>
                </a:lnTo>
                <a:lnTo>
                  <a:pt x="6810794" y="5792838"/>
                </a:lnTo>
                <a:lnTo>
                  <a:pt x="6783667" y="5752909"/>
                </a:lnTo>
                <a:lnTo>
                  <a:pt x="6783667" y="5811266"/>
                </a:lnTo>
                <a:lnTo>
                  <a:pt x="6539573" y="5977064"/>
                </a:lnTo>
                <a:lnTo>
                  <a:pt x="6512446" y="5937135"/>
                </a:lnTo>
                <a:lnTo>
                  <a:pt x="6512446" y="5995492"/>
                </a:lnTo>
                <a:lnTo>
                  <a:pt x="6268351" y="6161303"/>
                </a:lnTo>
                <a:lnTo>
                  <a:pt x="6241224" y="6121374"/>
                </a:lnTo>
                <a:lnTo>
                  <a:pt x="6241224" y="6179731"/>
                </a:lnTo>
                <a:lnTo>
                  <a:pt x="5997130" y="6345529"/>
                </a:lnTo>
                <a:lnTo>
                  <a:pt x="5970016" y="6305626"/>
                </a:lnTo>
                <a:lnTo>
                  <a:pt x="5970016" y="6363944"/>
                </a:lnTo>
                <a:lnTo>
                  <a:pt x="5725909" y="6529768"/>
                </a:lnTo>
                <a:lnTo>
                  <a:pt x="5698795" y="6489852"/>
                </a:lnTo>
                <a:lnTo>
                  <a:pt x="5698795" y="6548183"/>
                </a:lnTo>
                <a:lnTo>
                  <a:pt x="5454688" y="6713995"/>
                </a:lnTo>
                <a:lnTo>
                  <a:pt x="5427573" y="6674078"/>
                </a:lnTo>
                <a:lnTo>
                  <a:pt x="5427573" y="6732410"/>
                </a:lnTo>
                <a:lnTo>
                  <a:pt x="5183479" y="6898221"/>
                </a:lnTo>
                <a:lnTo>
                  <a:pt x="5156352" y="6858292"/>
                </a:lnTo>
                <a:lnTo>
                  <a:pt x="5156352" y="6916648"/>
                </a:lnTo>
                <a:lnTo>
                  <a:pt x="4912258" y="7082447"/>
                </a:lnTo>
                <a:lnTo>
                  <a:pt x="4885131" y="7042518"/>
                </a:lnTo>
                <a:lnTo>
                  <a:pt x="4885131" y="7100862"/>
                </a:lnTo>
                <a:lnTo>
                  <a:pt x="4641037" y="7266673"/>
                </a:lnTo>
                <a:lnTo>
                  <a:pt x="4613910" y="7226744"/>
                </a:lnTo>
                <a:lnTo>
                  <a:pt x="4613910" y="7285101"/>
                </a:lnTo>
                <a:lnTo>
                  <a:pt x="4369816" y="7450899"/>
                </a:lnTo>
                <a:lnTo>
                  <a:pt x="4342689" y="7410971"/>
                </a:lnTo>
                <a:lnTo>
                  <a:pt x="4342689" y="7469327"/>
                </a:lnTo>
                <a:lnTo>
                  <a:pt x="4098594" y="7635126"/>
                </a:lnTo>
                <a:lnTo>
                  <a:pt x="4071480" y="7595209"/>
                </a:lnTo>
                <a:lnTo>
                  <a:pt x="4071480" y="7653553"/>
                </a:lnTo>
                <a:lnTo>
                  <a:pt x="3827373" y="7819364"/>
                </a:lnTo>
                <a:lnTo>
                  <a:pt x="3800259" y="7779448"/>
                </a:lnTo>
                <a:lnTo>
                  <a:pt x="3800259" y="7837779"/>
                </a:lnTo>
                <a:lnTo>
                  <a:pt x="3556165" y="8003591"/>
                </a:lnTo>
                <a:lnTo>
                  <a:pt x="3529038" y="7963662"/>
                </a:lnTo>
                <a:lnTo>
                  <a:pt x="3529038" y="8022006"/>
                </a:lnTo>
                <a:lnTo>
                  <a:pt x="3284931" y="8187817"/>
                </a:lnTo>
                <a:lnTo>
                  <a:pt x="3119132" y="7943723"/>
                </a:lnTo>
                <a:lnTo>
                  <a:pt x="3363239" y="7777912"/>
                </a:lnTo>
                <a:lnTo>
                  <a:pt x="3529038" y="8022006"/>
                </a:lnTo>
                <a:lnTo>
                  <a:pt x="3529038" y="7963662"/>
                </a:lnTo>
                <a:lnTo>
                  <a:pt x="3390354" y="7759497"/>
                </a:lnTo>
                <a:lnTo>
                  <a:pt x="3634448" y="7593685"/>
                </a:lnTo>
                <a:lnTo>
                  <a:pt x="3800259" y="7837779"/>
                </a:lnTo>
                <a:lnTo>
                  <a:pt x="3800259" y="7779448"/>
                </a:lnTo>
                <a:lnTo>
                  <a:pt x="3661575" y="7575270"/>
                </a:lnTo>
                <a:lnTo>
                  <a:pt x="3905669" y="7409459"/>
                </a:lnTo>
                <a:lnTo>
                  <a:pt x="4071480" y="7653553"/>
                </a:lnTo>
                <a:lnTo>
                  <a:pt x="4071480" y="7595209"/>
                </a:lnTo>
                <a:lnTo>
                  <a:pt x="3932796" y="7391032"/>
                </a:lnTo>
                <a:lnTo>
                  <a:pt x="4176890" y="7225233"/>
                </a:lnTo>
                <a:lnTo>
                  <a:pt x="4342689" y="7469327"/>
                </a:lnTo>
                <a:lnTo>
                  <a:pt x="4342689" y="7410971"/>
                </a:lnTo>
                <a:lnTo>
                  <a:pt x="4204017" y="7206805"/>
                </a:lnTo>
                <a:lnTo>
                  <a:pt x="4448111" y="7041007"/>
                </a:lnTo>
                <a:lnTo>
                  <a:pt x="4613910" y="7285101"/>
                </a:lnTo>
                <a:lnTo>
                  <a:pt x="4613910" y="7226744"/>
                </a:lnTo>
                <a:lnTo>
                  <a:pt x="4475226" y="7022579"/>
                </a:lnTo>
                <a:lnTo>
                  <a:pt x="4719332" y="6856768"/>
                </a:lnTo>
                <a:lnTo>
                  <a:pt x="4885131" y="7100862"/>
                </a:lnTo>
                <a:lnTo>
                  <a:pt x="4885131" y="7042518"/>
                </a:lnTo>
                <a:lnTo>
                  <a:pt x="4746447" y="6838340"/>
                </a:lnTo>
                <a:lnTo>
                  <a:pt x="4990541" y="6672542"/>
                </a:lnTo>
                <a:lnTo>
                  <a:pt x="5156352" y="6916648"/>
                </a:lnTo>
                <a:lnTo>
                  <a:pt x="5156352" y="6858292"/>
                </a:lnTo>
                <a:lnTo>
                  <a:pt x="5017668" y="6654114"/>
                </a:lnTo>
                <a:lnTo>
                  <a:pt x="5261762" y="6488316"/>
                </a:lnTo>
                <a:lnTo>
                  <a:pt x="5427573" y="6732410"/>
                </a:lnTo>
                <a:lnTo>
                  <a:pt x="5427573" y="6674078"/>
                </a:lnTo>
                <a:lnTo>
                  <a:pt x="5288877" y="6469888"/>
                </a:lnTo>
                <a:lnTo>
                  <a:pt x="5532983" y="6304077"/>
                </a:lnTo>
                <a:lnTo>
                  <a:pt x="5698795" y="6548183"/>
                </a:lnTo>
                <a:lnTo>
                  <a:pt x="5698795" y="6489852"/>
                </a:lnTo>
                <a:lnTo>
                  <a:pt x="5560098" y="6285662"/>
                </a:lnTo>
                <a:lnTo>
                  <a:pt x="5804205" y="6119850"/>
                </a:lnTo>
                <a:lnTo>
                  <a:pt x="5970016" y="6363944"/>
                </a:lnTo>
                <a:lnTo>
                  <a:pt x="5970016" y="6305626"/>
                </a:lnTo>
                <a:lnTo>
                  <a:pt x="5831319" y="6101435"/>
                </a:lnTo>
                <a:lnTo>
                  <a:pt x="6075413" y="5935624"/>
                </a:lnTo>
                <a:lnTo>
                  <a:pt x="6241224" y="6179731"/>
                </a:lnTo>
                <a:lnTo>
                  <a:pt x="6241224" y="6121374"/>
                </a:lnTo>
                <a:lnTo>
                  <a:pt x="6102540" y="5917196"/>
                </a:lnTo>
                <a:lnTo>
                  <a:pt x="6346634" y="5751398"/>
                </a:lnTo>
                <a:lnTo>
                  <a:pt x="6512446" y="5995492"/>
                </a:lnTo>
                <a:lnTo>
                  <a:pt x="6512446" y="5937135"/>
                </a:lnTo>
                <a:lnTo>
                  <a:pt x="6373762" y="5732970"/>
                </a:lnTo>
                <a:lnTo>
                  <a:pt x="6617856" y="5567159"/>
                </a:lnTo>
                <a:lnTo>
                  <a:pt x="6783667" y="5811266"/>
                </a:lnTo>
                <a:lnTo>
                  <a:pt x="6783667" y="5752909"/>
                </a:lnTo>
                <a:lnTo>
                  <a:pt x="6644983" y="5548744"/>
                </a:lnTo>
                <a:lnTo>
                  <a:pt x="6889077" y="5382933"/>
                </a:lnTo>
                <a:lnTo>
                  <a:pt x="7054888" y="5627027"/>
                </a:lnTo>
                <a:lnTo>
                  <a:pt x="7054888" y="5568696"/>
                </a:lnTo>
                <a:lnTo>
                  <a:pt x="6916191" y="5364505"/>
                </a:lnTo>
                <a:lnTo>
                  <a:pt x="7160285" y="5198707"/>
                </a:lnTo>
                <a:lnTo>
                  <a:pt x="7326096" y="5442801"/>
                </a:lnTo>
                <a:lnTo>
                  <a:pt x="7326096" y="5384431"/>
                </a:lnTo>
                <a:lnTo>
                  <a:pt x="7141858" y="5113198"/>
                </a:lnTo>
                <a:lnTo>
                  <a:pt x="7141858" y="5171579"/>
                </a:lnTo>
                <a:lnTo>
                  <a:pt x="6897764" y="5337378"/>
                </a:lnTo>
                <a:lnTo>
                  <a:pt x="6870649" y="5297462"/>
                </a:lnTo>
                <a:lnTo>
                  <a:pt x="6870649" y="5355806"/>
                </a:lnTo>
                <a:lnTo>
                  <a:pt x="6626555" y="5521617"/>
                </a:lnTo>
                <a:lnTo>
                  <a:pt x="6599428" y="5481688"/>
                </a:lnTo>
                <a:lnTo>
                  <a:pt x="6599428" y="5540032"/>
                </a:lnTo>
                <a:lnTo>
                  <a:pt x="6355334" y="5705843"/>
                </a:lnTo>
                <a:lnTo>
                  <a:pt x="6328207" y="5665914"/>
                </a:lnTo>
                <a:lnTo>
                  <a:pt x="6328207" y="5724271"/>
                </a:lnTo>
                <a:lnTo>
                  <a:pt x="6084113" y="5890069"/>
                </a:lnTo>
                <a:lnTo>
                  <a:pt x="6056985" y="5850140"/>
                </a:lnTo>
                <a:lnTo>
                  <a:pt x="6056985" y="5908497"/>
                </a:lnTo>
                <a:lnTo>
                  <a:pt x="5812891" y="6074308"/>
                </a:lnTo>
                <a:lnTo>
                  <a:pt x="5785777" y="6034392"/>
                </a:lnTo>
                <a:lnTo>
                  <a:pt x="5785777" y="6092723"/>
                </a:lnTo>
                <a:lnTo>
                  <a:pt x="5541670" y="6258534"/>
                </a:lnTo>
                <a:lnTo>
                  <a:pt x="5514556" y="6218618"/>
                </a:lnTo>
                <a:lnTo>
                  <a:pt x="5514556" y="6276949"/>
                </a:lnTo>
                <a:lnTo>
                  <a:pt x="5270449" y="6442761"/>
                </a:lnTo>
                <a:lnTo>
                  <a:pt x="5243334" y="6402845"/>
                </a:lnTo>
                <a:lnTo>
                  <a:pt x="5243334" y="6461176"/>
                </a:lnTo>
                <a:lnTo>
                  <a:pt x="4999240" y="6626987"/>
                </a:lnTo>
                <a:lnTo>
                  <a:pt x="4972113" y="6587058"/>
                </a:lnTo>
                <a:lnTo>
                  <a:pt x="4972113" y="6645415"/>
                </a:lnTo>
                <a:lnTo>
                  <a:pt x="4728019" y="6811226"/>
                </a:lnTo>
                <a:lnTo>
                  <a:pt x="4700905" y="6771310"/>
                </a:lnTo>
                <a:lnTo>
                  <a:pt x="4700905" y="6829641"/>
                </a:lnTo>
                <a:lnTo>
                  <a:pt x="4456798" y="6995452"/>
                </a:lnTo>
                <a:lnTo>
                  <a:pt x="4429684" y="6955536"/>
                </a:lnTo>
                <a:lnTo>
                  <a:pt x="4429684" y="7013880"/>
                </a:lnTo>
                <a:lnTo>
                  <a:pt x="4185589" y="7179678"/>
                </a:lnTo>
                <a:lnTo>
                  <a:pt x="4158462" y="7139749"/>
                </a:lnTo>
                <a:lnTo>
                  <a:pt x="4158462" y="7198106"/>
                </a:lnTo>
                <a:lnTo>
                  <a:pt x="3914368" y="7363904"/>
                </a:lnTo>
                <a:lnTo>
                  <a:pt x="3887254" y="7323988"/>
                </a:lnTo>
                <a:lnTo>
                  <a:pt x="3887254" y="7382332"/>
                </a:lnTo>
                <a:lnTo>
                  <a:pt x="3643147" y="7548143"/>
                </a:lnTo>
                <a:lnTo>
                  <a:pt x="3616033" y="7508227"/>
                </a:lnTo>
                <a:lnTo>
                  <a:pt x="3616033" y="7566571"/>
                </a:lnTo>
                <a:lnTo>
                  <a:pt x="3371939" y="7732369"/>
                </a:lnTo>
                <a:lnTo>
                  <a:pt x="3344811" y="7692441"/>
                </a:lnTo>
                <a:lnTo>
                  <a:pt x="3344811" y="7750797"/>
                </a:lnTo>
                <a:lnTo>
                  <a:pt x="3100705" y="7916608"/>
                </a:lnTo>
                <a:lnTo>
                  <a:pt x="3073590" y="7876692"/>
                </a:lnTo>
                <a:lnTo>
                  <a:pt x="3073590" y="7935023"/>
                </a:lnTo>
                <a:lnTo>
                  <a:pt x="2829496" y="8100835"/>
                </a:lnTo>
                <a:lnTo>
                  <a:pt x="2802369" y="8060906"/>
                </a:lnTo>
                <a:lnTo>
                  <a:pt x="2802369" y="8119250"/>
                </a:lnTo>
                <a:lnTo>
                  <a:pt x="2558262" y="8285061"/>
                </a:lnTo>
                <a:lnTo>
                  <a:pt x="2392464" y="8040967"/>
                </a:lnTo>
                <a:lnTo>
                  <a:pt x="2636570" y="7875156"/>
                </a:lnTo>
                <a:lnTo>
                  <a:pt x="2802369" y="8119250"/>
                </a:lnTo>
                <a:lnTo>
                  <a:pt x="2802369" y="8060906"/>
                </a:lnTo>
                <a:lnTo>
                  <a:pt x="2663685" y="7856728"/>
                </a:lnTo>
                <a:lnTo>
                  <a:pt x="2907779" y="7690929"/>
                </a:lnTo>
                <a:lnTo>
                  <a:pt x="3073590" y="7935023"/>
                </a:lnTo>
                <a:lnTo>
                  <a:pt x="3073590" y="7876692"/>
                </a:lnTo>
                <a:lnTo>
                  <a:pt x="2934906" y="7672502"/>
                </a:lnTo>
                <a:lnTo>
                  <a:pt x="3179000" y="7506690"/>
                </a:lnTo>
                <a:lnTo>
                  <a:pt x="3344811" y="7750797"/>
                </a:lnTo>
                <a:lnTo>
                  <a:pt x="3344811" y="7692441"/>
                </a:lnTo>
                <a:lnTo>
                  <a:pt x="3206127" y="7488275"/>
                </a:lnTo>
                <a:lnTo>
                  <a:pt x="3450221" y="7322464"/>
                </a:lnTo>
                <a:lnTo>
                  <a:pt x="3616033" y="7566571"/>
                </a:lnTo>
                <a:lnTo>
                  <a:pt x="3616033" y="7508227"/>
                </a:lnTo>
                <a:lnTo>
                  <a:pt x="3477349" y="7304049"/>
                </a:lnTo>
                <a:lnTo>
                  <a:pt x="3721443" y="7138238"/>
                </a:lnTo>
                <a:lnTo>
                  <a:pt x="3887254" y="7382332"/>
                </a:lnTo>
                <a:lnTo>
                  <a:pt x="3887254" y="7323988"/>
                </a:lnTo>
                <a:lnTo>
                  <a:pt x="3748570" y="7119810"/>
                </a:lnTo>
                <a:lnTo>
                  <a:pt x="3992651" y="6954012"/>
                </a:lnTo>
                <a:lnTo>
                  <a:pt x="4158462" y="7198106"/>
                </a:lnTo>
                <a:lnTo>
                  <a:pt x="4158462" y="7139749"/>
                </a:lnTo>
                <a:lnTo>
                  <a:pt x="4019778" y="6935584"/>
                </a:lnTo>
                <a:lnTo>
                  <a:pt x="4263872" y="6769786"/>
                </a:lnTo>
                <a:lnTo>
                  <a:pt x="4429684" y="7013880"/>
                </a:lnTo>
                <a:lnTo>
                  <a:pt x="4429684" y="6955536"/>
                </a:lnTo>
                <a:lnTo>
                  <a:pt x="4291000" y="6751358"/>
                </a:lnTo>
                <a:lnTo>
                  <a:pt x="4535094" y="6585547"/>
                </a:lnTo>
                <a:lnTo>
                  <a:pt x="4700905" y="6829641"/>
                </a:lnTo>
                <a:lnTo>
                  <a:pt x="4700905" y="6771310"/>
                </a:lnTo>
                <a:lnTo>
                  <a:pt x="4562221" y="6567132"/>
                </a:lnTo>
                <a:lnTo>
                  <a:pt x="4806315" y="6401333"/>
                </a:lnTo>
                <a:lnTo>
                  <a:pt x="4972113" y="6645415"/>
                </a:lnTo>
                <a:lnTo>
                  <a:pt x="4972113" y="6587058"/>
                </a:lnTo>
                <a:lnTo>
                  <a:pt x="4833442" y="6382906"/>
                </a:lnTo>
                <a:lnTo>
                  <a:pt x="5077536" y="6217094"/>
                </a:lnTo>
                <a:lnTo>
                  <a:pt x="5243334" y="6461176"/>
                </a:lnTo>
                <a:lnTo>
                  <a:pt x="5243334" y="6402845"/>
                </a:lnTo>
                <a:lnTo>
                  <a:pt x="5104663" y="6198679"/>
                </a:lnTo>
                <a:lnTo>
                  <a:pt x="5348757" y="6032868"/>
                </a:lnTo>
                <a:lnTo>
                  <a:pt x="5514556" y="6276949"/>
                </a:lnTo>
                <a:lnTo>
                  <a:pt x="5514556" y="6218618"/>
                </a:lnTo>
                <a:lnTo>
                  <a:pt x="5375872" y="6014453"/>
                </a:lnTo>
                <a:lnTo>
                  <a:pt x="5619978" y="5848629"/>
                </a:lnTo>
                <a:lnTo>
                  <a:pt x="5785777" y="6092723"/>
                </a:lnTo>
                <a:lnTo>
                  <a:pt x="5785777" y="6034392"/>
                </a:lnTo>
                <a:lnTo>
                  <a:pt x="5647093" y="5830214"/>
                </a:lnTo>
                <a:lnTo>
                  <a:pt x="5891187" y="5664403"/>
                </a:lnTo>
                <a:lnTo>
                  <a:pt x="6056985" y="5908497"/>
                </a:lnTo>
                <a:lnTo>
                  <a:pt x="6056985" y="5850140"/>
                </a:lnTo>
                <a:lnTo>
                  <a:pt x="5918314" y="5645988"/>
                </a:lnTo>
                <a:lnTo>
                  <a:pt x="6162408" y="5480177"/>
                </a:lnTo>
                <a:lnTo>
                  <a:pt x="6328207" y="5724271"/>
                </a:lnTo>
                <a:lnTo>
                  <a:pt x="6328207" y="5665914"/>
                </a:lnTo>
                <a:lnTo>
                  <a:pt x="6189535" y="5461749"/>
                </a:lnTo>
                <a:lnTo>
                  <a:pt x="6433629" y="5295951"/>
                </a:lnTo>
                <a:lnTo>
                  <a:pt x="6599428" y="5540032"/>
                </a:lnTo>
                <a:lnTo>
                  <a:pt x="6599428" y="5481688"/>
                </a:lnTo>
                <a:lnTo>
                  <a:pt x="6460757" y="5277523"/>
                </a:lnTo>
                <a:lnTo>
                  <a:pt x="6704851" y="5111712"/>
                </a:lnTo>
                <a:lnTo>
                  <a:pt x="6870649" y="5355806"/>
                </a:lnTo>
                <a:lnTo>
                  <a:pt x="6870649" y="5297462"/>
                </a:lnTo>
                <a:lnTo>
                  <a:pt x="6731965" y="5093297"/>
                </a:lnTo>
                <a:lnTo>
                  <a:pt x="6976059" y="4927485"/>
                </a:lnTo>
                <a:lnTo>
                  <a:pt x="7141858" y="5171579"/>
                </a:lnTo>
                <a:lnTo>
                  <a:pt x="7141858" y="5113198"/>
                </a:lnTo>
                <a:lnTo>
                  <a:pt x="6957644" y="4842002"/>
                </a:lnTo>
                <a:lnTo>
                  <a:pt x="6957644" y="4900371"/>
                </a:lnTo>
                <a:lnTo>
                  <a:pt x="6713550" y="5066169"/>
                </a:lnTo>
                <a:lnTo>
                  <a:pt x="6686423" y="5026241"/>
                </a:lnTo>
                <a:lnTo>
                  <a:pt x="6686423" y="5084597"/>
                </a:lnTo>
                <a:lnTo>
                  <a:pt x="6442329" y="5250396"/>
                </a:lnTo>
                <a:lnTo>
                  <a:pt x="6415214" y="5210480"/>
                </a:lnTo>
                <a:lnTo>
                  <a:pt x="6415214" y="5268823"/>
                </a:lnTo>
                <a:lnTo>
                  <a:pt x="6171108" y="5434635"/>
                </a:lnTo>
                <a:lnTo>
                  <a:pt x="6143980" y="5394706"/>
                </a:lnTo>
                <a:lnTo>
                  <a:pt x="6143980" y="5453050"/>
                </a:lnTo>
                <a:lnTo>
                  <a:pt x="5899886" y="5618861"/>
                </a:lnTo>
                <a:lnTo>
                  <a:pt x="5872759" y="5578932"/>
                </a:lnTo>
                <a:lnTo>
                  <a:pt x="5872759" y="5637276"/>
                </a:lnTo>
                <a:lnTo>
                  <a:pt x="5628665" y="5803087"/>
                </a:lnTo>
                <a:lnTo>
                  <a:pt x="5601551" y="5763184"/>
                </a:lnTo>
                <a:lnTo>
                  <a:pt x="5601551" y="5821515"/>
                </a:lnTo>
                <a:lnTo>
                  <a:pt x="5357444" y="5987326"/>
                </a:lnTo>
                <a:lnTo>
                  <a:pt x="5330329" y="5947410"/>
                </a:lnTo>
                <a:lnTo>
                  <a:pt x="5330329" y="6005741"/>
                </a:lnTo>
                <a:lnTo>
                  <a:pt x="5086235" y="6171552"/>
                </a:lnTo>
                <a:lnTo>
                  <a:pt x="5059108" y="6131623"/>
                </a:lnTo>
                <a:lnTo>
                  <a:pt x="5059108" y="6189967"/>
                </a:lnTo>
                <a:lnTo>
                  <a:pt x="4815014" y="6355778"/>
                </a:lnTo>
                <a:lnTo>
                  <a:pt x="4787887" y="6315849"/>
                </a:lnTo>
                <a:lnTo>
                  <a:pt x="4787887" y="6374206"/>
                </a:lnTo>
                <a:lnTo>
                  <a:pt x="4543793" y="6540005"/>
                </a:lnTo>
                <a:lnTo>
                  <a:pt x="4516679" y="6500101"/>
                </a:lnTo>
                <a:lnTo>
                  <a:pt x="4516679" y="6558432"/>
                </a:lnTo>
                <a:lnTo>
                  <a:pt x="4272572" y="6724243"/>
                </a:lnTo>
                <a:lnTo>
                  <a:pt x="4245457" y="6684327"/>
                </a:lnTo>
                <a:lnTo>
                  <a:pt x="4245457" y="6742671"/>
                </a:lnTo>
                <a:lnTo>
                  <a:pt x="4001363" y="6908470"/>
                </a:lnTo>
                <a:lnTo>
                  <a:pt x="3974236" y="6868541"/>
                </a:lnTo>
                <a:lnTo>
                  <a:pt x="3974236" y="6926897"/>
                </a:lnTo>
                <a:lnTo>
                  <a:pt x="3730142" y="7092696"/>
                </a:lnTo>
                <a:lnTo>
                  <a:pt x="3703028" y="7052780"/>
                </a:lnTo>
                <a:lnTo>
                  <a:pt x="3703028" y="7111124"/>
                </a:lnTo>
                <a:lnTo>
                  <a:pt x="3458921" y="7276935"/>
                </a:lnTo>
                <a:lnTo>
                  <a:pt x="3431806" y="7237019"/>
                </a:lnTo>
                <a:lnTo>
                  <a:pt x="3431806" y="7295362"/>
                </a:lnTo>
                <a:lnTo>
                  <a:pt x="3187712" y="7461161"/>
                </a:lnTo>
                <a:lnTo>
                  <a:pt x="3160585" y="7421232"/>
                </a:lnTo>
                <a:lnTo>
                  <a:pt x="3160585" y="7479589"/>
                </a:lnTo>
                <a:lnTo>
                  <a:pt x="2916491" y="7645400"/>
                </a:lnTo>
                <a:lnTo>
                  <a:pt x="2889364" y="7605471"/>
                </a:lnTo>
                <a:lnTo>
                  <a:pt x="2889364" y="7663815"/>
                </a:lnTo>
                <a:lnTo>
                  <a:pt x="2645270" y="7829613"/>
                </a:lnTo>
                <a:lnTo>
                  <a:pt x="2618143" y="7789685"/>
                </a:lnTo>
                <a:lnTo>
                  <a:pt x="2618143" y="7848041"/>
                </a:lnTo>
                <a:lnTo>
                  <a:pt x="2374049" y="8013852"/>
                </a:lnTo>
                <a:lnTo>
                  <a:pt x="2346922" y="7973923"/>
                </a:lnTo>
                <a:lnTo>
                  <a:pt x="2346922" y="8032267"/>
                </a:lnTo>
                <a:lnTo>
                  <a:pt x="2102827" y="8198078"/>
                </a:lnTo>
                <a:lnTo>
                  <a:pt x="1937016" y="7953972"/>
                </a:lnTo>
                <a:lnTo>
                  <a:pt x="2181110" y="7788161"/>
                </a:lnTo>
                <a:lnTo>
                  <a:pt x="2346922" y="8032267"/>
                </a:lnTo>
                <a:lnTo>
                  <a:pt x="2346922" y="7973923"/>
                </a:lnTo>
                <a:lnTo>
                  <a:pt x="2208238" y="7769746"/>
                </a:lnTo>
                <a:lnTo>
                  <a:pt x="2452332" y="7603934"/>
                </a:lnTo>
                <a:lnTo>
                  <a:pt x="2618143" y="7848041"/>
                </a:lnTo>
                <a:lnTo>
                  <a:pt x="2618143" y="7789685"/>
                </a:lnTo>
                <a:lnTo>
                  <a:pt x="2479459" y="7585519"/>
                </a:lnTo>
                <a:lnTo>
                  <a:pt x="2723553" y="7419708"/>
                </a:lnTo>
                <a:lnTo>
                  <a:pt x="2889364" y="7663815"/>
                </a:lnTo>
                <a:lnTo>
                  <a:pt x="2889364" y="7605471"/>
                </a:lnTo>
                <a:lnTo>
                  <a:pt x="2750680" y="7401293"/>
                </a:lnTo>
                <a:lnTo>
                  <a:pt x="2994774" y="7235482"/>
                </a:lnTo>
                <a:lnTo>
                  <a:pt x="3160585" y="7479589"/>
                </a:lnTo>
                <a:lnTo>
                  <a:pt x="3160585" y="7421232"/>
                </a:lnTo>
                <a:lnTo>
                  <a:pt x="3021901" y="7217054"/>
                </a:lnTo>
                <a:lnTo>
                  <a:pt x="3265995" y="7051256"/>
                </a:lnTo>
                <a:lnTo>
                  <a:pt x="3431806" y="7295362"/>
                </a:lnTo>
                <a:lnTo>
                  <a:pt x="3431806" y="7237019"/>
                </a:lnTo>
                <a:lnTo>
                  <a:pt x="3293110" y="7032828"/>
                </a:lnTo>
                <a:lnTo>
                  <a:pt x="3537216" y="6867017"/>
                </a:lnTo>
                <a:lnTo>
                  <a:pt x="3703028" y="7111124"/>
                </a:lnTo>
                <a:lnTo>
                  <a:pt x="3703028" y="7052780"/>
                </a:lnTo>
                <a:lnTo>
                  <a:pt x="3564331" y="6848589"/>
                </a:lnTo>
                <a:lnTo>
                  <a:pt x="3808425" y="6682791"/>
                </a:lnTo>
                <a:lnTo>
                  <a:pt x="3974236" y="6926897"/>
                </a:lnTo>
                <a:lnTo>
                  <a:pt x="3974236" y="6868541"/>
                </a:lnTo>
                <a:lnTo>
                  <a:pt x="3835552" y="6664363"/>
                </a:lnTo>
                <a:lnTo>
                  <a:pt x="4079646" y="6498564"/>
                </a:lnTo>
                <a:lnTo>
                  <a:pt x="4245457" y="6742671"/>
                </a:lnTo>
                <a:lnTo>
                  <a:pt x="4245457" y="6684327"/>
                </a:lnTo>
                <a:lnTo>
                  <a:pt x="4106761" y="6480137"/>
                </a:lnTo>
                <a:lnTo>
                  <a:pt x="4350867" y="6314325"/>
                </a:lnTo>
                <a:lnTo>
                  <a:pt x="4516679" y="6558432"/>
                </a:lnTo>
                <a:lnTo>
                  <a:pt x="4516679" y="6500101"/>
                </a:lnTo>
                <a:lnTo>
                  <a:pt x="4377982" y="6295910"/>
                </a:lnTo>
                <a:lnTo>
                  <a:pt x="4622076" y="6130099"/>
                </a:lnTo>
                <a:lnTo>
                  <a:pt x="4787887" y="6374206"/>
                </a:lnTo>
                <a:lnTo>
                  <a:pt x="4787887" y="6315849"/>
                </a:lnTo>
                <a:lnTo>
                  <a:pt x="4649203" y="6111672"/>
                </a:lnTo>
                <a:lnTo>
                  <a:pt x="4893297" y="5945860"/>
                </a:lnTo>
                <a:lnTo>
                  <a:pt x="5059108" y="6189967"/>
                </a:lnTo>
                <a:lnTo>
                  <a:pt x="5059108" y="6131623"/>
                </a:lnTo>
                <a:lnTo>
                  <a:pt x="4920424" y="5927445"/>
                </a:lnTo>
                <a:lnTo>
                  <a:pt x="5164518" y="5761634"/>
                </a:lnTo>
                <a:lnTo>
                  <a:pt x="5330329" y="6005741"/>
                </a:lnTo>
                <a:lnTo>
                  <a:pt x="5330329" y="5947410"/>
                </a:lnTo>
                <a:lnTo>
                  <a:pt x="5191633" y="5743219"/>
                </a:lnTo>
                <a:lnTo>
                  <a:pt x="5435739" y="5577408"/>
                </a:lnTo>
                <a:lnTo>
                  <a:pt x="5601551" y="5821515"/>
                </a:lnTo>
                <a:lnTo>
                  <a:pt x="5601551" y="5763184"/>
                </a:lnTo>
                <a:lnTo>
                  <a:pt x="5462854" y="5558993"/>
                </a:lnTo>
                <a:lnTo>
                  <a:pt x="5706961" y="5393182"/>
                </a:lnTo>
                <a:lnTo>
                  <a:pt x="5872759" y="5637276"/>
                </a:lnTo>
                <a:lnTo>
                  <a:pt x="5872759" y="5578932"/>
                </a:lnTo>
                <a:lnTo>
                  <a:pt x="5734075" y="5374754"/>
                </a:lnTo>
                <a:lnTo>
                  <a:pt x="5978169" y="5208956"/>
                </a:lnTo>
                <a:lnTo>
                  <a:pt x="6143980" y="5453050"/>
                </a:lnTo>
                <a:lnTo>
                  <a:pt x="6143980" y="5394706"/>
                </a:lnTo>
                <a:lnTo>
                  <a:pt x="6005296" y="5190528"/>
                </a:lnTo>
                <a:lnTo>
                  <a:pt x="6249390" y="5024717"/>
                </a:lnTo>
                <a:lnTo>
                  <a:pt x="6415214" y="5268823"/>
                </a:lnTo>
                <a:lnTo>
                  <a:pt x="6415214" y="5210480"/>
                </a:lnTo>
                <a:lnTo>
                  <a:pt x="6276518" y="5006289"/>
                </a:lnTo>
                <a:lnTo>
                  <a:pt x="6520612" y="4840490"/>
                </a:lnTo>
                <a:lnTo>
                  <a:pt x="6686423" y="5084597"/>
                </a:lnTo>
                <a:lnTo>
                  <a:pt x="6686423" y="5026241"/>
                </a:lnTo>
                <a:lnTo>
                  <a:pt x="6547739" y="4822075"/>
                </a:lnTo>
                <a:lnTo>
                  <a:pt x="6791833" y="4656264"/>
                </a:lnTo>
                <a:lnTo>
                  <a:pt x="6957644" y="4900371"/>
                </a:lnTo>
                <a:lnTo>
                  <a:pt x="6957644" y="4842002"/>
                </a:lnTo>
                <a:lnTo>
                  <a:pt x="6773405" y="4570768"/>
                </a:lnTo>
                <a:lnTo>
                  <a:pt x="6773405" y="4629150"/>
                </a:lnTo>
                <a:lnTo>
                  <a:pt x="6529311" y="4794948"/>
                </a:lnTo>
                <a:lnTo>
                  <a:pt x="6502197" y="4755032"/>
                </a:lnTo>
                <a:lnTo>
                  <a:pt x="6502197" y="4813376"/>
                </a:lnTo>
                <a:lnTo>
                  <a:pt x="6258103" y="4979187"/>
                </a:lnTo>
                <a:lnTo>
                  <a:pt x="6230975" y="4939258"/>
                </a:lnTo>
                <a:lnTo>
                  <a:pt x="6230975" y="4997602"/>
                </a:lnTo>
                <a:lnTo>
                  <a:pt x="5986881" y="5163413"/>
                </a:lnTo>
                <a:lnTo>
                  <a:pt x="5959754" y="5123485"/>
                </a:lnTo>
                <a:lnTo>
                  <a:pt x="5959754" y="5181841"/>
                </a:lnTo>
                <a:lnTo>
                  <a:pt x="5715660" y="5347652"/>
                </a:lnTo>
                <a:lnTo>
                  <a:pt x="5688533" y="5307723"/>
                </a:lnTo>
                <a:lnTo>
                  <a:pt x="5688533" y="5366067"/>
                </a:lnTo>
                <a:lnTo>
                  <a:pt x="5444439" y="5531878"/>
                </a:lnTo>
                <a:lnTo>
                  <a:pt x="5417324" y="5491962"/>
                </a:lnTo>
                <a:lnTo>
                  <a:pt x="5417324" y="5550293"/>
                </a:lnTo>
                <a:lnTo>
                  <a:pt x="5173218" y="5716105"/>
                </a:lnTo>
                <a:lnTo>
                  <a:pt x="5146103" y="5676201"/>
                </a:lnTo>
                <a:lnTo>
                  <a:pt x="5146103" y="5734520"/>
                </a:lnTo>
                <a:lnTo>
                  <a:pt x="4901997" y="5900331"/>
                </a:lnTo>
                <a:lnTo>
                  <a:pt x="4874882" y="5860415"/>
                </a:lnTo>
                <a:lnTo>
                  <a:pt x="4874882" y="5918759"/>
                </a:lnTo>
                <a:lnTo>
                  <a:pt x="4630788" y="6084557"/>
                </a:lnTo>
                <a:lnTo>
                  <a:pt x="4603661" y="6044628"/>
                </a:lnTo>
                <a:lnTo>
                  <a:pt x="4603661" y="6102985"/>
                </a:lnTo>
                <a:lnTo>
                  <a:pt x="4359567" y="6268796"/>
                </a:lnTo>
                <a:lnTo>
                  <a:pt x="4332452" y="6228880"/>
                </a:lnTo>
                <a:lnTo>
                  <a:pt x="4332452" y="6287211"/>
                </a:lnTo>
                <a:lnTo>
                  <a:pt x="4088346" y="6453022"/>
                </a:lnTo>
                <a:lnTo>
                  <a:pt x="4061231" y="6413106"/>
                </a:lnTo>
                <a:lnTo>
                  <a:pt x="4061231" y="6471450"/>
                </a:lnTo>
                <a:lnTo>
                  <a:pt x="3817137" y="6637248"/>
                </a:lnTo>
                <a:lnTo>
                  <a:pt x="3790010" y="6597320"/>
                </a:lnTo>
                <a:lnTo>
                  <a:pt x="3790010" y="6655676"/>
                </a:lnTo>
                <a:lnTo>
                  <a:pt x="3545916" y="6821475"/>
                </a:lnTo>
                <a:lnTo>
                  <a:pt x="3518789" y="6781546"/>
                </a:lnTo>
                <a:lnTo>
                  <a:pt x="3518789" y="6839902"/>
                </a:lnTo>
                <a:lnTo>
                  <a:pt x="3274695" y="7005714"/>
                </a:lnTo>
                <a:lnTo>
                  <a:pt x="3247567" y="6965785"/>
                </a:lnTo>
                <a:lnTo>
                  <a:pt x="3247567" y="7024129"/>
                </a:lnTo>
                <a:lnTo>
                  <a:pt x="3003473" y="7189940"/>
                </a:lnTo>
                <a:lnTo>
                  <a:pt x="2976359" y="7150024"/>
                </a:lnTo>
                <a:lnTo>
                  <a:pt x="2976359" y="7208355"/>
                </a:lnTo>
                <a:lnTo>
                  <a:pt x="2732252" y="7374166"/>
                </a:lnTo>
                <a:lnTo>
                  <a:pt x="2705125" y="7334237"/>
                </a:lnTo>
                <a:lnTo>
                  <a:pt x="2705125" y="7392594"/>
                </a:lnTo>
                <a:lnTo>
                  <a:pt x="2461031" y="7558392"/>
                </a:lnTo>
                <a:lnTo>
                  <a:pt x="2433917" y="7518476"/>
                </a:lnTo>
                <a:lnTo>
                  <a:pt x="2433917" y="7576820"/>
                </a:lnTo>
                <a:lnTo>
                  <a:pt x="2189810" y="7742631"/>
                </a:lnTo>
                <a:lnTo>
                  <a:pt x="2162695" y="7702715"/>
                </a:lnTo>
                <a:lnTo>
                  <a:pt x="2162695" y="7761046"/>
                </a:lnTo>
                <a:lnTo>
                  <a:pt x="1918601" y="7926857"/>
                </a:lnTo>
                <a:lnTo>
                  <a:pt x="1891474" y="7886928"/>
                </a:lnTo>
                <a:lnTo>
                  <a:pt x="1891474" y="7945272"/>
                </a:lnTo>
                <a:lnTo>
                  <a:pt x="1647380" y="8111083"/>
                </a:lnTo>
                <a:lnTo>
                  <a:pt x="1620253" y="8071155"/>
                </a:lnTo>
                <a:lnTo>
                  <a:pt x="1620253" y="8129498"/>
                </a:lnTo>
                <a:lnTo>
                  <a:pt x="1376159" y="8295310"/>
                </a:lnTo>
                <a:lnTo>
                  <a:pt x="1210348" y="8051216"/>
                </a:lnTo>
                <a:lnTo>
                  <a:pt x="1454454" y="7885404"/>
                </a:lnTo>
                <a:lnTo>
                  <a:pt x="1620253" y="8129498"/>
                </a:lnTo>
                <a:lnTo>
                  <a:pt x="1620253" y="8071155"/>
                </a:lnTo>
                <a:lnTo>
                  <a:pt x="1481569" y="7866977"/>
                </a:lnTo>
                <a:lnTo>
                  <a:pt x="1725663" y="7701178"/>
                </a:lnTo>
                <a:lnTo>
                  <a:pt x="1891474" y="7945272"/>
                </a:lnTo>
                <a:lnTo>
                  <a:pt x="1891474" y="7886928"/>
                </a:lnTo>
                <a:lnTo>
                  <a:pt x="1752790" y="7682751"/>
                </a:lnTo>
                <a:lnTo>
                  <a:pt x="1996884" y="7516952"/>
                </a:lnTo>
                <a:lnTo>
                  <a:pt x="2162695" y="7761046"/>
                </a:lnTo>
                <a:lnTo>
                  <a:pt x="2162695" y="7702715"/>
                </a:lnTo>
                <a:lnTo>
                  <a:pt x="2024011" y="7498537"/>
                </a:lnTo>
                <a:lnTo>
                  <a:pt x="2268105" y="7332726"/>
                </a:lnTo>
                <a:lnTo>
                  <a:pt x="2433917" y="7576820"/>
                </a:lnTo>
                <a:lnTo>
                  <a:pt x="2433917" y="7518476"/>
                </a:lnTo>
                <a:lnTo>
                  <a:pt x="2295233" y="7314298"/>
                </a:lnTo>
                <a:lnTo>
                  <a:pt x="2539327" y="7148500"/>
                </a:lnTo>
                <a:lnTo>
                  <a:pt x="2705125" y="7392594"/>
                </a:lnTo>
                <a:lnTo>
                  <a:pt x="2705125" y="7334237"/>
                </a:lnTo>
                <a:lnTo>
                  <a:pt x="2566441" y="7130072"/>
                </a:lnTo>
                <a:lnTo>
                  <a:pt x="2810548" y="6964261"/>
                </a:lnTo>
                <a:lnTo>
                  <a:pt x="2976359" y="7208355"/>
                </a:lnTo>
                <a:lnTo>
                  <a:pt x="2976359" y="7150024"/>
                </a:lnTo>
                <a:lnTo>
                  <a:pt x="2837675" y="6945846"/>
                </a:lnTo>
                <a:lnTo>
                  <a:pt x="3081769" y="6780035"/>
                </a:lnTo>
                <a:lnTo>
                  <a:pt x="3247567" y="7024129"/>
                </a:lnTo>
                <a:lnTo>
                  <a:pt x="3247567" y="6965785"/>
                </a:lnTo>
                <a:lnTo>
                  <a:pt x="3108883" y="6761620"/>
                </a:lnTo>
                <a:lnTo>
                  <a:pt x="3352990" y="6595808"/>
                </a:lnTo>
                <a:lnTo>
                  <a:pt x="3518789" y="6839902"/>
                </a:lnTo>
                <a:lnTo>
                  <a:pt x="3518789" y="6781546"/>
                </a:lnTo>
                <a:lnTo>
                  <a:pt x="3380105" y="6577381"/>
                </a:lnTo>
                <a:lnTo>
                  <a:pt x="3624199" y="6411582"/>
                </a:lnTo>
                <a:lnTo>
                  <a:pt x="3790010" y="6655676"/>
                </a:lnTo>
                <a:lnTo>
                  <a:pt x="3790010" y="6597320"/>
                </a:lnTo>
                <a:lnTo>
                  <a:pt x="3651326" y="6393154"/>
                </a:lnTo>
                <a:lnTo>
                  <a:pt x="3895420" y="6227356"/>
                </a:lnTo>
                <a:lnTo>
                  <a:pt x="4061231" y="6471450"/>
                </a:lnTo>
                <a:lnTo>
                  <a:pt x="4061231" y="6413106"/>
                </a:lnTo>
                <a:lnTo>
                  <a:pt x="3922547" y="6208928"/>
                </a:lnTo>
                <a:lnTo>
                  <a:pt x="4166641" y="6043117"/>
                </a:lnTo>
                <a:lnTo>
                  <a:pt x="4332452" y="6287211"/>
                </a:lnTo>
                <a:lnTo>
                  <a:pt x="4332452" y="6228880"/>
                </a:lnTo>
                <a:lnTo>
                  <a:pt x="4193756" y="6024689"/>
                </a:lnTo>
                <a:lnTo>
                  <a:pt x="4437850" y="5858891"/>
                </a:lnTo>
                <a:lnTo>
                  <a:pt x="4603661" y="6102985"/>
                </a:lnTo>
                <a:lnTo>
                  <a:pt x="4603661" y="6044628"/>
                </a:lnTo>
                <a:lnTo>
                  <a:pt x="4464977" y="5840463"/>
                </a:lnTo>
                <a:lnTo>
                  <a:pt x="4709071" y="5674652"/>
                </a:lnTo>
                <a:lnTo>
                  <a:pt x="4874882" y="5918759"/>
                </a:lnTo>
                <a:lnTo>
                  <a:pt x="4874882" y="5860415"/>
                </a:lnTo>
                <a:lnTo>
                  <a:pt x="4736198" y="5656237"/>
                </a:lnTo>
                <a:lnTo>
                  <a:pt x="4980292" y="5490426"/>
                </a:lnTo>
                <a:lnTo>
                  <a:pt x="5146103" y="5734520"/>
                </a:lnTo>
                <a:lnTo>
                  <a:pt x="5146103" y="5676201"/>
                </a:lnTo>
                <a:lnTo>
                  <a:pt x="5007407" y="5472011"/>
                </a:lnTo>
                <a:lnTo>
                  <a:pt x="5251513" y="5306199"/>
                </a:lnTo>
                <a:lnTo>
                  <a:pt x="5417324" y="5550293"/>
                </a:lnTo>
                <a:lnTo>
                  <a:pt x="5417324" y="5491962"/>
                </a:lnTo>
                <a:lnTo>
                  <a:pt x="5278628" y="5287772"/>
                </a:lnTo>
                <a:lnTo>
                  <a:pt x="5522722" y="5121961"/>
                </a:lnTo>
                <a:lnTo>
                  <a:pt x="5688533" y="5366067"/>
                </a:lnTo>
                <a:lnTo>
                  <a:pt x="5688533" y="5307723"/>
                </a:lnTo>
                <a:lnTo>
                  <a:pt x="5549849" y="5103546"/>
                </a:lnTo>
                <a:lnTo>
                  <a:pt x="5793943" y="4937734"/>
                </a:lnTo>
                <a:lnTo>
                  <a:pt x="5959754" y="5181841"/>
                </a:lnTo>
                <a:lnTo>
                  <a:pt x="5959754" y="5123485"/>
                </a:lnTo>
                <a:lnTo>
                  <a:pt x="5821070" y="4919319"/>
                </a:lnTo>
                <a:lnTo>
                  <a:pt x="6065177" y="4753508"/>
                </a:lnTo>
                <a:lnTo>
                  <a:pt x="6230975" y="4997602"/>
                </a:lnTo>
                <a:lnTo>
                  <a:pt x="6230975" y="4939258"/>
                </a:lnTo>
                <a:lnTo>
                  <a:pt x="6092291" y="4735080"/>
                </a:lnTo>
                <a:lnTo>
                  <a:pt x="6336385" y="4569282"/>
                </a:lnTo>
                <a:lnTo>
                  <a:pt x="6502197" y="4813376"/>
                </a:lnTo>
                <a:lnTo>
                  <a:pt x="6502197" y="4755032"/>
                </a:lnTo>
                <a:lnTo>
                  <a:pt x="6363513" y="4550854"/>
                </a:lnTo>
                <a:lnTo>
                  <a:pt x="6607607" y="4385056"/>
                </a:lnTo>
                <a:lnTo>
                  <a:pt x="6773405" y="4629150"/>
                </a:lnTo>
                <a:lnTo>
                  <a:pt x="6773405" y="4570768"/>
                </a:lnTo>
                <a:lnTo>
                  <a:pt x="6589179" y="4299547"/>
                </a:lnTo>
                <a:lnTo>
                  <a:pt x="6589179" y="4357929"/>
                </a:lnTo>
                <a:lnTo>
                  <a:pt x="6345085" y="4523740"/>
                </a:lnTo>
                <a:lnTo>
                  <a:pt x="6317970" y="4483824"/>
                </a:lnTo>
                <a:lnTo>
                  <a:pt x="6317970" y="4542155"/>
                </a:lnTo>
                <a:lnTo>
                  <a:pt x="6073876" y="4707966"/>
                </a:lnTo>
                <a:lnTo>
                  <a:pt x="6046749" y="4668037"/>
                </a:lnTo>
                <a:lnTo>
                  <a:pt x="6046749" y="4726394"/>
                </a:lnTo>
                <a:lnTo>
                  <a:pt x="5802655" y="4892192"/>
                </a:lnTo>
                <a:lnTo>
                  <a:pt x="5775528" y="4852263"/>
                </a:lnTo>
                <a:lnTo>
                  <a:pt x="5775528" y="4910620"/>
                </a:lnTo>
                <a:lnTo>
                  <a:pt x="5531434" y="5076431"/>
                </a:lnTo>
                <a:lnTo>
                  <a:pt x="5504307" y="5036502"/>
                </a:lnTo>
                <a:lnTo>
                  <a:pt x="5504307" y="5094846"/>
                </a:lnTo>
                <a:lnTo>
                  <a:pt x="5260213" y="5260657"/>
                </a:lnTo>
                <a:lnTo>
                  <a:pt x="5233098" y="5220754"/>
                </a:lnTo>
                <a:lnTo>
                  <a:pt x="5233098" y="5279072"/>
                </a:lnTo>
                <a:lnTo>
                  <a:pt x="4988992" y="5444896"/>
                </a:lnTo>
                <a:lnTo>
                  <a:pt x="4961877" y="5404980"/>
                </a:lnTo>
                <a:lnTo>
                  <a:pt x="4961877" y="5463311"/>
                </a:lnTo>
                <a:lnTo>
                  <a:pt x="4717783" y="5629122"/>
                </a:lnTo>
                <a:lnTo>
                  <a:pt x="4690656" y="5589194"/>
                </a:lnTo>
                <a:lnTo>
                  <a:pt x="4690656" y="5647537"/>
                </a:lnTo>
                <a:lnTo>
                  <a:pt x="4446562" y="5813349"/>
                </a:lnTo>
                <a:lnTo>
                  <a:pt x="4419435" y="5773420"/>
                </a:lnTo>
                <a:lnTo>
                  <a:pt x="4419435" y="5831776"/>
                </a:lnTo>
                <a:lnTo>
                  <a:pt x="4175341" y="5997575"/>
                </a:lnTo>
                <a:lnTo>
                  <a:pt x="4148213" y="5957646"/>
                </a:lnTo>
                <a:lnTo>
                  <a:pt x="4148213" y="6015990"/>
                </a:lnTo>
                <a:lnTo>
                  <a:pt x="3904119" y="6181801"/>
                </a:lnTo>
                <a:lnTo>
                  <a:pt x="3876992" y="6141872"/>
                </a:lnTo>
                <a:lnTo>
                  <a:pt x="3876992" y="6200229"/>
                </a:lnTo>
                <a:lnTo>
                  <a:pt x="3632898" y="6366027"/>
                </a:lnTo>
                <a:lnTo>
                  <a:pt x="3605771" y="6326098"/>
                </a:lnTo>
                <a:lnTo>
                  <a:pt x="3605771" y="6384455"/>
                </a:lnTo>
                <a:lnTo>
                  <a:pt x="3361690" y="6550253"/>
                </a:lnTo>
                <a:lnTo>
                  <a:pt x="3334562" y="6510325"/>
                </a:lnTo>
                <a:lnTo>
                  <a:pt x="3334562" y="6568681"/>
                </a:lnTo>
                <a:lnTo>
                  <a:pt x="3090468" y="6734492"/>
                </a:lnTo>
                <a:lnTo>
                  <a:pt x="3063341" y="6694564"/>
                </a:lnTo>
                <a:lnTo>
                  <a:pt x="3063341" y="6752920"/>
                </a:lnTo>
                <a:lnTo>
                  <a:pt x="2819247" y="6918719"/>
                </a:lnTo>
                <a:lnTo>
                  <a:pt x="2792133" y="6878802"/>
                </a:lnTo>
                <a:lnTo>
                  <a:pt x="2792133" y="6937146"/>
                </a:lnTo>
                <a:lnTo>
                  <a:pt x="2548026" y="7102957"/>
                </a:lnTo>
                <a:lnTo>
                  <a:pt x="2520912" y="7063041"/>
                </a:lnTo>
                <a:lnTo>
                  <a:pt x="2520912" y="7121385"/>
                </a:lnTo>
                <a:lnTo>
                  <a:pt x="2276818" y="7287184"/>
                </a:lnTo>
                <a:lnTo>
                  <a:pt x="2249690" y="7247255"/>
                </a:lnTo>
                <a:lnTo>
                  <a:pt x="2249690" y="7305611"/>
                </a:lnTo>
                <a:lnTo>
                  <a:pt x="2005596" y="7471423"/>
                </a:lnTo>
                <a:lnTo>
                  <a:pt x="1978469" y="7431494"/>
                </a:lnTo>
                <a:lnTo>
                  <a:pt x="1978469" y="7489838"/>
                </a:lnTo>
                <a:lnTo>
                  <a:pt x="1734375" y="7655636"/>
                </a:lnTo>
                <a:lnTo>
                  <a:pt x="1707248" y="7615707"/>
                </a:lnTo>
                <a:lnTo>
                  <a:pt x="1707248" y="7674064"/>
                </a:lnTo>
                <a:lnTo>
                  <a:pt x="1463154" y="7839862"/>
                </a:lnTo>
                <a:lnTo>
                  <a:pt x="1436027" y="7799933"/>
                </a:lnTo>
                <a:lnTo>
                  <a:pt x="1436027" y="7858290"/>
                </a:lnTo>
                <a:lnTo>
                  <a:pt x="1191933" y="8024101"/>
                </a:lnTo>
                <a:lnTo>
                  <a:pt x="1164805" y="7984172"/>
                </a:lnTo>
                <a:lnTo>
                  <a:pt x="1164805" y="8042516"/>
                </a:lnTo>
                <a:lnTo>
                  <a:pt x="920711" y="8208315"/>
                </a:lnTo>
                <a:lnTo>
                  <a:pt x="754900" y="7964221"/>
                </a:lnTo>
                <a:lnTo>
                  <a:pt x="998994" y="7798422"/>
                </a:lnTo>
                <a:lnTo>
                  <a:pt x="1164805" y="8042516"/>
                </a:lnTo>
                <a:lnTo>
                  <a:pt x="1164805" y="7984172"/>
                </a:lnTo>
                <a:lnTo>
                  <a:pt x="1026121" y="7779994"/>
                </a:lnTo>
                <a:lnTo>
                  <a:pt x="1270215" y="7614183"/>
                </a:lnTo>
                <a:lnTo>
                  <a:pt x="1436027" y="7858290"/>
                </a:lnTo>
                <a:lnTo>
                  <a:pt x="1436027" y="7799933"/>
                </a:lnTo>
                <a:lnTo>
                  <a:pt x="1297343" y="7595768"/>
                </a:lnTo>
                <a:lnTo>
                  <a:pt x="1541437" y="7429957"/>
                </a:lnTo>
                <a:lnTo>
                  <a:pt x="1707248" y="7674064"/>
                </a:lnTo>
                <a:lnTo>
                  <a:pt x="1707248" y="7615707"/>
                </a:lnTo>
                <a:lnTo>
                  <a:pt x="1568564" y="7411542"/>
                </a:lnTo>
                <a:lnTo>
                  <a:pt x="1812658" y="7245731"/>
                </a:lnTo>
                <a:lnTo>
                  <a:pt x="1978469" y="7489838"/>
                </a:lnTo>
                <a:lnTo>
                  <a:pt x="1978469" y="7431494"/>
                </a:lnTo>
                <a:lnTo>
                  <a:pt x="1839785" y="7227316"/>
                </a:lnTo>
                <a:lnTo>
                  <a:pt x="2083879" y="7061505"/>
                </a:lnTo>
                <a:lnTo>
                  <a:pt x="2249690" y="7305611"/>
                </a:lnTo>
                <a:lnTo>
                  <a:pt x="2249690" y="7247255"/>
                </a:lnTo>
                <a:lnTo>
                  <a:pt x="2111006" y="7043090"/>
                </a:lnTo>
                <a:lnTo>
                  <a:pt x="2355100" y="6877278"/>
                </a:lnTo>
                <a:lnTo>
                  <a:pt x="2520912" y="7121385"/>
                </a:lnTo>
                <a:lnTo>
                  <a:pt x="2520912" y="7063041"/>
                </a:lnTo>
                <a:lnTo>
                  <a:pt x="2382228" y="6858863"/>
                </a:lnTo>
                <a:lnTo>
                  <a:pt x="2626322" y="6693052"/>
                </a:lnTo>
                <a:lnTo>
                  <a:pt x="2792133" y="6937146"/>
                </a:lnTo>
                <a:lnTo>
                  <a:pt x="2792133" y="6878802"/>
                </a:lnTo>
                <a:lnTo>
                  <a:pt x="2653449" y="6674637"/>
                </a:lnTo>
                <a:lnTo>
                  <a:pt x="2897543" y="6508826"/>
                </a:lnTo>
                <a:lnTo>
                  <a:pt x="3063341" y="6752920"/>
                </a:lnTo>
                <a:lnTo>
                  <a:pt x="3063341" y="6694564"/>
                </a:lnTo>
                <a:lnTo>
                  <a:pt x="2924657" y="6490398"/>
                </a:lnTo>
                <a:lnTo>
                  <a:pt x="3168764" y="6324587"/>
                </a:lnTo>
                <a:lnTo>
                  <a:pt x="3334562" y="6568681"/>
                </a:lnTo>
                <a:lnTo>
                  <a:pt x="3334562" y="6510325"/>
                </a:lnTo>
                <a:lnTo>
                  <a:pt x="3195878" y="6306159"/>
                </a:lnTo>
                <a:lnTo>
                  <a:pt x="3439972" y="6140361"/>
                </a:lnTo>
                <a:lnTo>
                  <a:pt x="3605771" y="6384455"/>
                </a:lnTo>
                <a:lnTo>
                  <a:pt x="3605771" y="6326098"/>
                </a:lnTo>
                <a:lnTo>
                  <a:pt x="3467100" y="6121933"/>
                </a:lnTo>
                <a:lnTo>
                  <a:pt x="3711194" y="5956135"/>
                </a:lnTo>
                <a:lnTo>
                  <a:pt x="3876992" y="6200229"/>
                </a:lnTo>
                <a:lnTo>
                  <a:pt x="3876992" y="6141872"/>
                </a:lnTo>
                <a:lnTo>
                  <a:pt x="3738308" y="5937707"/>
                </a:lnTo>
                <a:lnTo>
                  <a:pt x="3982415" y="5771896"/>
                </a:lnTo>
                <a:lnTo>
                  <a:pt x="4148213" y="6015990"/>
                </a:lnTo>
                <a:lnTo>
                  <a:pt x="4148213" y="5957646"/>
                </a:lnTo>
                <a:lnTo>
                  <a:pt x="4009529" y="5753481"/>
                </a:lnTo>
                <a:lnTo>
                  <a:pt x="4253623" y="5587670"/>
                </a:lnTo>
                <a:lnTo>
                  <a:pt x="4419435" y="5831776"/>
                </a:lnTo>
                <a:lnTo>
                  <a:pt x="4419435" y="5773420"/>
                </a:lnTo>
                <a:lnTo>
                  <a:pt x="4280751" y="5569242"/>
                </a:lnTo>
                <a:lnTo>
                  <a:pt x="4524845" y="5403443"/>
                </a:lnTo>
                <a:lnTo>
                  <a:pt x="4690656" y="5647537"/>
                </a:lnTo>
                <a:lnTo>
                  <a:pt x="4690656" y="5589194"/>
                </a:lnTo>
                <a:lnTo>
                  <a:pt x="4551972" y="5385016"/>
                </a:lnTo>
                <a:lnTo>
                  <a:pt x="4796066" y="5219204"/>
                </a:lnTo>
                <a:lnTo>
                  <a:pt x="4961877" y="5463311"/>
                </a:lnTo>
                <a:lnTo>
                  <a:pt x="4961877" y="5404980"/>
                </a:lnTo>
                <a:lnTo>
                  <a:pt x="4823180" y="5200789"/>
                </a:lnTo>
                <a:lnTo>
                  <a:pt x="5067287" y="5034978"/>
                </a:lnTo>
                <a:lnTo>
                  <a:pt x="5233098" y="5279072"/>
                </a:lnTo>
                <a:lnTo>
                  <a:pt x="5233098" y="5220754"/>
                </a:lnTo>
                <a:lnTo>
                  <a:pt x="5094402" y="5016563"/>
                </a:lnTo>
                <a:lnTo>
                  <a:pt x="5338508" y="4850752"/>
                </a:lnTo>
                <a:lnTo>
                  <a:pt x="5504307" y="5094846"/>
                </a:lnTo>
                <a:lnTo>
                  <a:pt x="5504307" y="5036502"/>
                </a:lnTo>
                <a:lnTo>
                  <a:pt x="5365623" y="4832324"/>
                </a:lnTo>
                <a:lnTo>
                  <a:pt x="5609717" y="4666526"/>
                </a:lnTo>
                <a:lnTo>
                  <a:pt x="5775528" y="4910620"/>
                </a:lnTo>
                <a:lnTo>
                  <a:pt x="5775528" y="4852263"/>
                </a:lnTo>
                <a:lnTo>
                  <a:pt x="5636844" y="4648098"/>
                </a:lnTo>
                <a:lnTo>
                  <a:pt x="5880938" y="4482287"/>
                </a:lnTo>
                <a:lnTo>
                  <a:pt x="6046749" y="4726394"/>
                </a:lnTo>
                <a:lnTo>
                  <a:pt x="6046749" y="4668037"/>
                </a:lnTo>
                <a:lnTo>
                  <a:pt x="5908065" y="4463872"/>
                </a:lnTo>
                <a:lnTo>
                  <a:pt x="6152159" y="4298061"/>
                </a:lnTo>
                <a:lnTo>
                  <a:pt x="6317970" y="4542155"/>
                </a:lnTo>
                <a:lnTo>
                  <a:pt x="6317970" y="4483824"/>
                </a:lnTo>
                <a:lnTo>
                  <a:pt x="6179274" y="4279633"/>
                </a:lnTo>
                <a:lnTo>
                  <a:pt x="6423380" y="4113834"/>
                </a:lnTo>
                <a:lnTo>
                  <a:pt x="6589179" y="4357929"/>
                </a:lnTo>
                <a:lnTo>
                  <a:pt x="6589179" y="4299547"/>
                </a:lnTo>
                <a:lnTo>
                  <a:pt x="6404953" y="4028338"/>
                </a:lnTo>
                <a:lnTo>
                  <a:pt x="6404953" y="4086707"/>
                </a:lnTo>
                <a:lnTo>
                  <a:pt x="6160859" y="4252506"/>
                </a:lnTo>
                <a:lnTo>
                  <a:pt x="6133731" y="4212577"/>
                </a:lnTo>
                <a:lnTo>
                  <a:pt x="6133731" y="4270934"/>
                </a:lnTo>
                <a:lnTo>
                  <a:pt x="5889637" y="4436745"/>
                </a:lnTo>
                <a:lnTo>
                  <a:pt x="5862510" y="4396816"/>
                </a:lnTo>
                <a:lnTo>
                  <a:pt x="5862510" y="4455160"/>
                </a:lnTo>
                <a:lnTo>
                  <a:pt x="5618416" y="4620971"/>
                </a:lnTo>
                <a:lnTo>
                  <a:pt x="5591289" y="4581042"/>
                </a:lnTo>
                <a:lnTo>
                  <a:pt x="5591289" y="4639399"/>
                </a:lnTo>
                <a:lnTo>
                  <a:pt x="5347195" y="4805197"/>
                </a:lnTo>
                <a:lnTo>
                  <a:pt x="5320081" y="4765281"/>
                </a:lnTo>
                <a:lnTo>
                  <a:pt x="5320081" y="4823625"/>
                </a:lnTo>
                <a:lnTo>
                  <a:pt x="5075974" y="4989436"/>
                </a:lnTo>
                <a:lnTo>
                  <a:pt x="5048859" y="4949520"/>
                </a:lnTo>
                <a:lnTo>
                  <a:pt x="5048859" y="5007851"/>
                </a:lnTo>
                <a:lnTo>
                  <a:pt x="4804753" y="5173662"/>
                </a:lnTo>
                <a:lnTo>
                  <a:pt x="4777638" y="5133746"/>
                </a:lnTo>
                <a:lnTo>
                  <a:pt x="4777638" y="5192077"/>
                </a:lnTo>
                <a:lnTo>
                  <a:pt x="4533544" y="5357888"/>
                </a:lnTo>
                <a:lnTo>
                  <a:pt x="4506417" y="5317960"/>
                </a:lnTo>
                <a:lnTo>
                  <a:pt x="4506417" y="5376303"/>
                </a:lnTo>
                <a:lnTo>
                  <a:pt x="4262323" y="5542115"/>
                </a:lnTo>
                <a:lnTo>
                  <a:pt x="4235196" y="5502186"/>
                </a:lnTo>
                <a:lnTo>
                  <a:pt x="4235196" y="5560542"/>
                </a:lnTo>
                <a:lnTo>
                  <a:pt x="3991102" y="5726354"/>
                </a:lnTo>
                <a:lnTo>
                  <a:pt x="3963987" y="5686437"/>
                </a:lnTo>
                <a:lnTo>
                  <a:pt x="3963987" y="5744769"/>
                </a:lnTo>
                <a:lnTo>
                  <a:pt x="3719880" y="5910580"/>
                </a:lnTo>
                <a:lnTo>
                  <a:pt x="3692766" y="5870664"/>
                </a:lnTo>
                <a:lnTo>
                  <a:pt x="3692766" y="5929007"/>
                </a:lnTo>
                <a:lnTo>
                  <a:pt x="3448672" y="6094806"/>
                </a:lnTo>
                <a:lnTo>
                  <a:pt x="3421545" y="6054877"/>
                </a:lnTo>
                <a:lnTo>
                  <a:pt x="3421545" y="6113234"/>
                </a:lnTo>
                <a:lnTo>
                  <a:pt x="3177451" y="6279032"/>
                </a:lnTo>
                <a:lnTo>
                  <a:pt x="3150336" y="6239116"/>
                </a:lnTo>
                <a:lnTo>
                  <a:pt x="3150336" y="6297460"/>
                </a:lnTo>
                <a:lnTo>
                  <a:pt x="2906230" y="6463271"/>
                </a:lnTo>
                <a:lnTo>
                  <a:pt x="2879115" y="6423355"/>
                </a:lnTo>
                <a:lnTo>
                  <a:pt x="2879115" y="6481699"/>
                </a:lnTo>
                <a:lnTo>
                  <a:pt x="2635021" y="6647510"/>
                </a:lnTo>
                <a:lnTo>
                  <a:pt x="2607894" y="6607581"/>
                </a:lnTo>
                <a:lnTo>
                  <a:pt x="2607894" y="6665925"/>
                </a:lnTo>
                <a:lnTo>
                  <a:pt x="2363800" y="6831736"/>
                </a:lnTo>
                <a:lnTo>
                  <a:pt x="2336673" y="6791807"/>
                </a:lnTo>
                <a:lnTo>
                  <a:pt x="2336673" y="6850151"/>
                </a:lnTo>
                <a:lnTo>
                  <a:pt x="2092579" y="7015962"/>
                </a:lnTo>
                <a:lnTo>
                  <a:pt x="2065451" y="6976034"/>
                </a:lnTo>
                <a:lnTo>
                  <a:pt x="2065451" y="7034377"/>
                </a:lnTo>
                <a:lnTo>
                  <a:pt x="1821357" y="7200189"/>
                </a:lnTo>
                <a:lnTo>
                  <a:pt x="1794230" y="7160260"/>
                </a:lnTo>
                <a:lnTo>
                  <a:pt x="1794230" y="7218604"/>
                </a:lnTo>
                <a:lnTo>
                  <a:pt x="1550136" y="7384415"/>
                </a:lnTo>
                <a:lnTo>
                  <a:pt x="1523009" y="7344486"/>
                </a:lnTo>
                <a:lnTo>
                  <a:pt x="1523009" y="7402830"/>
                </a:lnTo>
                <a:lnTo>
                  <a:pt x="1278915" y="7568641"/>
                </a:lnTo>
                <a:lnTo>
                  <a:pt x="1251788" y="7528712"/>
                </a:lnTo>
                <a:lnTo>
                  <a:pt x="1251788" y="7587056"/>
                </a:lnTo>
                <a:lnTo>
                  <a:pt x="1007694" y="7752867"/>
                </a:lnTo>
                <a:lnTo>
                  <a:pt x="980567" y="7712938"/>
                </a:lnTo>
                <a:lnTo>
                  <a:pt x="980567" y="7771295"/>
                </a:lnTo>
                <a:lnTo>
                  <a:pt x="736473" y="7937093"/>
                </a:lnTo>
                <a:lnTo>
                  <a:pt x="709358" y="7897177"/>
                </a:lnTo>
                <a:lnTo>
                  <a:pt x="709358" y="7955521"/>
                </a:lnTo>
                <a:lnTo>
                  <a:pt x="465251" y="8121332"/>
                </a:lnTo>
                <a:lnTo>
                  <a:pt x="299466" y="7877251"/>
                </a:lnTo>
                <a:lnTo>
                  <a:pt x="543560" y="7711440"/>
                </a:lnTo>
                <a:lnTo>
                  <a:pt x="709358" y="7955521"/>
                </a:lnTo>
                <a:lnTo>
                  <a:pt x="709358" y="7897177"/>
                </a:lnTo>
                <a:lnTo>
                  <a:pt x="570687" y="7693025"/>
                </a:lnTo>
                <a:lnTo>
                  <a:pt x="814781" y="7527214"/>
                </a:lnTo>
                <a:lnTo>
                  <a:pt x="980567" y="7771295"/>
                </a:lnTo>
                <a:lnTo>
                  <a:pt x="980567" y="7712938"/>
                </a:lnTo>
                <a:lnTo>
                  <a:pt x="841895" y="7508786"/>
                </a:lnTo>
                <a:lnTo>
                  <a:pt x="1086002" y="7342975"/>
                </a:lnTo>
                <a:lnTo>
                  <a:pt x="1251788" y="7587056"/>
                </a:lnTo>
                <a:lnTo>
                  <a:pt x="1251788" y="7528712"/>
                </a:lnTo>
                <a:lnTo>
                  <a:pt x="1113116" y="7324547"/>
                </a:lnTo>
                <a:lnTo>
                  <a:pt x="1357210" y="7158749"/>
                </a:lnTo>
                <a:lnTo>
                  <a:pt x="1523009" y="7402830"/>
                </a:lnTo>
                <a:lnTo>
                  <a:pt x="1523009" y="7344486"/>
                </a:lnTo>
                <a:lnTo>
                  <a:pt x="1384338" y="7140334"/>
                </a:lnTo>
                <a:lnTo>
                  <a:pt x="1628432" y="6974522"/>
                </a:lnTo>
                <a:lnTo>
                  <a:pt x="1794230" y="7218604"/>
                </a:lnTo>
                <a:lnTo>
                  <a:pt x="1794230" y="7160260"/>
                </a:lnTo>
                <a:lnTo>
                  <a:pt x="1655559" y="6956107"/>
                </a:lnTo>
                <a:lnTo>
                  <a:pt x="1899653" y="6790296"/>
                </a:lnTo>
                <a:lnTo>
                  <a:pt x="2065451" y="7034377"/>
                </a:lnTo>
                <a:lnTo>
                  <a:pt x="2065451" y="6976034"/>
                </a:lnTo>
                <a:lnTo>
                  <a:pt x="1926780" y="6771881"/>
                </a:lnTo>
                <a:lnTo>
                  <a:pt x="2170874" y="6606070"/>
                </a:lnTo>
                <a:lnTo>
                  <a:pt x="2336673" y="6850151"/>
                </a:lnTo>
                <a:lnTo>
                  <a:pt x="2336673" y="6791807"/>
                </a:lnTo>
                <a:lnTo>
                  <a:pt x="2197989" y="6587642"/>
                </a:lnTo>
                <a:lnTo>
                  <a:pt x="2442095" y="6421831"/>
                </a:lnTo>
                <a:lnTo>
                  <a:pt x="2607894" y="6665925"/>
                </a:lnTo>
                <a:lnTo>
                  <a:pt x="2607894" y="6607581"/>
                </a:lnTo>
                <a:lnTo>
                  <a:pt x="2469210" y="6403403"/>
                </a:lnTo>
                <a:lnTo>
                  <a:pt x="2713304" y="6237605"/>
                </a:lnTo>
                <a:lnTo>
                  <a:pt x="2879115" y="6481699"/>
                </a:lnTo>
                <a:lnTo>
                  <a:pt x="2879115" y="6423355"/>
                </a:lnTo>
                <a:lnTo>
                  <a:pt x="2740431" y="6219177"/>
                </a:lnTo>
                <a:lnTo>
                  <a:pt x="2984525" y="6053366"/>
                </a:lnTo>
                <a:lnTo>
                  <a:pt x="3150336" y="6297460"/>
                </a:lnTo>
                <a:lnTo>
                  <a:pt x="3150336" y="6239116"/>
                </a:lnTo>
                <a:lnTo>
                  <a:pt x="3011652" y="6034951"/>
                </a:lnTo>
                <a:lnTo>
                  <a:pt x="3255746" y="5869140"/>
                </a:lnTo>
                <a:lnTo>
                  <a:pt x="3421545" y="6113234"/>
                </a:lnTo>
                <a:lnTo>
                  <a:pt x="3421545" y="6054877"/>
                </a:lnTo>
                <a:lnTo>
                  <a:pt x="3282861" y="5850712"/>
                </a:lnTo>
                <a:lnTo>
                  <a:pt x="3526955" y="5684901"/>
                </a:lnTo>
                <a:lnTo>
                  <a:pt x="3692766" y="5929007"/>
                </a:lnTo>
                <a:lnTo>
                  <a:pt x="3692766" y="5870664"/>
                </a:lnTo>
                <a:lnTo>
                  <a:pt x="3554082" y="5666486"/>
                </a:lnTo>
                <a:lnTo>
                  <a:pt x="3798176" y="5500675"/>
                </a:lnTo>
                <a:lnTo>
                  <a:pt x="3963987" y="5744769"/>
                </a:lnTo>
                <a:lnTo>
                  <a:pt x="3963987" y="5686437"/>
                </a:lnTo>
                <a:lnTo>
                  <a:pt x="3825303" y="5482260"/>
                </a:lnTo>
                <a:lnTo>
                  <a:pt x="4069397" y="5316461"/>
                </a:lnTo>
                <a:lnTo>
                  <a:pt x="4235196" y="5560542"/>
                </a:lnTo>
                <a:lnTo>
                  <a:pt x="4235196" y="5502186"/>
                </a:lnTo>
                <a:lnTo>
                  <a:pt x="4096524" y="5298033"/>
                </a:lnTo>
                <a:lnTo>
                  <a:pt x="4340618" y="5132222"/>
                </a:lnTo>
                <a:lnTo>
                  <a:pt x="4506417" y="5376303"/>
                </a:lnTo>
                <a:lnTo>
                  <a:pt x="4506417" y="5317960"/>
                </a:lnTo>
                <a:lnTo>
                  <a:pt x="4367746" y="5113807"/>
                </a:lnTo>
                <a:lnTo>
                  <a:pt x="4611840" y="4947996"/>
                </a:lnTo>
                <a:lnTo>
                  <a:pt x="4777638" y="5192077"/>
                </a:lnTo>
                <a:lnTo>
                  <a:pt x="4777638" y="5133746"/>
                </a:lnTo>
                <a:lnTo>
                  <a:pt x="4638954" y="4929581"/>
                </a:lnTo>
                <a:lnTo>
                  <a:pt x="4883061" y="4763757"/>
                </a:lnTo>
                <a:lnTo>
                  <a:pt x="5048859" y="5007851"/>
                </a:lnTo>
                <a:lnTo>
                  <a:pt x="5048859" y="4949520"/>
                </a:lnTo>
                <a:lnTo>
                  <a:pt x="4910175" y="4745342"/>
                </a:lnTo>
                <a:lnTo>
                  <a:pt x="5154269" y="4579531"/>
                </a:lnTo>
                <a:lnTo>
                  <a:pt x="5320081" y="4823625"/>
                </a:lnTo>
                <a:lnTo>
                  <a:pt x="5320081" y="4765281"/>
                </a:lnTo>
                <a:lnTo>
                  <a:pt x="5181397" y="4561116"/>
                </a:lnTo>
                <a:lnTo>
                  <a:pt x="5425491" y="4395305"/>
                </a:lnTo>
                <a:lnTo>
                  <a:pt x="5591289" y="4639399"/>
                </a:lnTo>
                <a:lnTo>
                  <a:pt x="5591289" y="4581042"/>
                </a:lnTo>
                <a:lnTo>
                  <a:pt x="5452618" y="4376877"/>
                </a:lnTo>
                <a:lnTo>
                  <a:pt x="5696712" y="4211078"/>
                </a:lnTo>
                <a:lnTo>
                  <a:pt x="5862510" y="4455160"/>
                </a:lnTo>
                <a:lnTo>
                  <a:pt x="5862510" y="4396816"/>
                </a:lnTo>
                <a:lnTo>
                  <a:pt x="5723839" y="4192651"/>
                </a:lnTo>
                <a:lnTo>
                  <a:pt x="5967933" y="4026839"/>
                </a:lnTo>
                <a:lnTo>
                  <a:pt x="6133731" y="4270934"/>
                </a:lnTo>
                <a:lnTo>
                  <a:pt x="6133731" y="4212577"/>
                </a:lnTo>
                <a:lnTo>
                  <a:pt x="5995047" y="4008424"/>
                </a:lnTo>
                <a:lnTo>
                  <a:pt x="6239141" y="3842613"/>
                </a:lnTo>
                <a:lnTo>
                  <a:pt x="6404953" y="4086707"/>
                </a:lnTo>
                <a:lnTo>
                  <a:pt x="6404953" y="4028338"/>
                </a:lnTo>
                <a:lnTo>
                  <a:pt x="6220714" y="3757104"/>
                </a:lnTo>
                <a:lnTo>
                  <a:pt x="6220714" y="3815486"/>
                </a:lnTo>
                <a:lnTo>
                  <a:pt x="5976620" y="3981297"/>
                </a:lnTo>
                <a:lnTo>
                  <a:pt x="5949505" y="3941381"/>
                </a:lnTo>
                <a:lnTo>
                  <a:pt x="5949505" y="3999712"/>
                </a:lnTo>
                <a:lnTo>
                  <a:pt x="5705411" y="4165523"/>
                </a:lnTo>
                <a:lnTo>
                  <a:pt x="5678284" y="4125595"/>
                </a:lnTo>
                <a:lnTo>
                  <a:pt x="5678284" y="4183951"/>
                </a:lnTo>
                <a:lnTo>
                  <a:pt x="5434190" y="4349750"/>
                </a:lnTo>
                <a:lnTo>
                  <a:pt x="5407063" y="4309821"/>
                </a:lnTo>
                <a:lnTo>
                  <a:pt x="5407063" y="4368177"/>
                </a:lnTo>
                <a:lnTo>
                  <a:pt x="5162969" y="4533989"/>
                </a:lnTo>
                <a:lnTo>
                  <a:pt x="5135842" y="4494060"/>
                </a:lnTo>
                <a:lnTo>
                  <a:pt x="5135842" y="4552404"/>
                </a:lnTo>
                <a:lnTo>
                  <a:pt x="4891748" y="4718215"/>
                </a:lnTo>
                <a:lnTo>
                  <a:pt x="4864633" y="4678311"/>
                </a:lnTo>
                <a:lnTo>
                  <a:pt x="4864633" y="4736630"/>
                </a:lnTo>
                <a:lnTo>
                  <a:pt x="4620526" y="4902441"/>
                </a:lnTo>
                <a:lnTo>
                  <a:pt x="4593412" y="4862538"/>
                </a:lnTo>
                <a:lnTo>
                  <a:pt x="4593412" y="4920869"/>
                </a:lnTo>
                <a:lnTo>
                  <a:pt x="4349318" y="5086680"/>
                </a:lnTo>
                <a:lnTo>
                  <a:pt x="4322191" y="5046751"/>
                </a:lnTo>
                <a:lnTo>
                  <a:pt x="4322191" y="5105095"/>
                </a:lnTo>
                <a:lnTo>
                  <a:pt x="4078097" y="5270906"/>
                </a:lnTo>
                <a:lnTo>
                  <a:pt x="4050969" y="5230977"/>
                </a:lnTo>
                <a:lnTo>
                  <a:pt x="4050969" y="5289334"/>
                </a:lnTo>
                <a:lnTo>
                  <a:pt x="3806875" y="5455132"/>
                </a:lnTo>
                <a:lnTo>
                  <a:pt x="3779761" y="5415229"/>
                </a:lnTo>
                <a:lnTo>
                  <a:pt x="3779761" y="5473560"/>
                </a:lnTo>
                <a:lnTo>
                  <a:pt x="3535667" y="5639371"/>
                </a:lnTo>
                <a:lnTo>
                  <a:pt x="3508540" y="5599442"/>
                </a:lnTo>
                <a:lnTo>
                  <a:pt x="3508540" y="5657799"/>
                </a:lnTo>
                <a:lnTo>
                  <a:pt x="3264446" y="5823597"/>
                </a:lnTo>
                <a:lnTo>
                  <a:pt x="3237319" y="5783669"/>
                </a:lnTo>
                <a:lnTo>
                  <a:pt x="3237319" y="5842025"/>
                </a:lnTo>
                <a:lnTo>
                  <a:pt x="2993225" y="6007824"/>
                </a:lnTo>
                <a:lnTo>
                  <a:pt x="2966110" y="5967908"/>
                </a:lnTo>
                <a:lnTo>
                  <a:pt x="2966110" y="6026251"/>
                </a:lnTo>
                <a:lnTo>
                  <a:pt x="2722003" y="6192063"/>
                </a:lnTo>
                <a:lnTo>
                  <a:pt x="2694889" y="6152146"/>
                </a:lnTo>
                <a:lnTo>
                  <a:pt x="2694889" y="6210490"/>
                </a:lnTo>
                <a:lnTo>
                  <a:pt x="2450795" y="6376289"/>
                </a:lnTo>
                <a:lnTo>
                  <a:pt x="2423680" y="6336385"/>
                </a:lnTo>
                <a:lnTo>
                  <a:pt x="2423680" y="6394717"/>
                </a:lnTo>
                <a:lnTo>
                  <a:pt x="2179574" y="6560528"/>
                </a:lnTo>
                <a:lnTo>
                  <a:pt x="2152459" y="6520612"/>
                </a:lnTo>
                <a:lnTo>
                  <a:pt x="2152459" y="6578955"/>
                </a:lnTo>
                <a:lnTo>
                  <a:pt x="1908365" y="6744767"/>
                </a:lnTo>
                <a:lnTo>
                  <a:pt x="1881238" y="6704838"/>
                </a:lnTo>
                <a:lnTo>
                  <a:pt x="1881238" y="6763182"/>
                </a:lnTo>
                <a:lnTo>
                  <a:pt x="1637144" y="6928993"/>
                </a:lnTo>
                <a:lnTo>
                  <a:pt x="1610017" y="6889064"/>
                </a:lnTo>
                <a:lnTo>
                  <a:pt x="1610017" y="6947408"/>
                </a:lnTo>
                <a:lnTo>
                  <a:pt x="1365923" y="7113219"/>
                </a:lnTo>
                <a:lnTo>
                  <a:pt x="1338795" y="7073290"/>
                </a:lnTo>
                <a:lnTo>
                  <a:pt x="1338795" y="7131634"/>
                </a:lnTo>
                <a:lnTo>
                  <a:pt x="1094701" y="7297433"/>
                </a:lnTo>
                <a:lnTo>
                  <a:pt x="1067574" y="7257504"/>
                </a:lnTo>
                <a:lnTo>
                  <a:pt x="1067574" y="7315860"/>
                </a:lnTo>
                <a:lnTo>
                  <a:pt x="823480" y="7481671"/>
                </a:lnTo>
                <a:lnTo>
                  <a:pt x="796353" y="7441743"/>
                </a:lnTo>
                <a:lnTo>
                  <a:pt x="796353" y="7500086"/>
                </a:lnTo>
                <a:lnTo>
                  <a:pt x="552259" y="7665898"/>
                </a:lnTo>
                <a:lnTo>
                  <a:pt x="525132" y="7625969"/>
                </a:lnTo>
                <a:lnTo>
                  <a:pt x="525132" y="7684313"/>
                </a:lnTo>
                <a:lnTo>
                  <a:pt x="281038" y="7850124"/>
                </a:lnTo>
                <a:lnTo>
                  <a:pt x="115227" y="7606017"/>
                </a:lnTo>
                <a:lnTo>
                  <a:pt x="359321" y="7440219"/>
                </a:lnTo>
                <a:lnTo>
                  <a:pt x="525132" y="7684313"/>
                </a:lnTo>
                <a:lnTo>
                  <a:pt x="525132" y="7625969"/>
                </a:lnTo>
                <a:lnTo>
                  <a:pt x="386448" y="7421791"/>
                </a:lnTo>
                <a:lnTo>
                  <a:pt x="630542" y="7255980"/>
                </a:lnTo>
                <a:lnTo>
                  <a:pt x="796353" y="7500086"/>
                </a:lnTo>
                <a:lnTo>
                  <a:pt x="796353" y="7441743"/>
                </a:lnTo>
                <a:lnTo>
                  <a:pt x="657669" y="7237565"/>
                </a:lnTo>
                <a:lnTo>
                  <a:pt x="901763" y="7071754"/>
                </a:lnTo>
                <a:lnTo>
                  <a:pt x="1067574" y="7315860"/>
                </a:lnTo>
                <a:lnTo>
                  <a:pt x="1067574" y="7257504"/>
                </a:lnTo>
                <a:lnTo>
                  <a:pt x="928890" y="7053339"/>
                </a:lnTo>
                <a:lnTo>
                  <a:pt x="1172984" y="6887527"/>
                </a:lnTo>
                <a:lnTo>
                  <a:pt x="1338795" y="7131634"/>
                </a:lnTo>
                <a:lnTo>
                  <a:pt x="1338795" y="7073290"/>
                </a:lnTo>
                <a:lnTo>
                  <a:pt x="1200111" y="6869112"/>
                </a:lnTo>
                <a:lnTo>
                  <a:pt x="1444205" y="6703301"/>
                </a:lnTo>
                <a:lnTo>
                  <a:pt x="1610017" y="6947408"/>
                </a:lnTo>
                <a:lnTo>
                  <a:pt x="1610017" y="6889064"/>
                </a:lnTo>
                <a:lnTo>
                  <a:pt x="1471333" y="6684886"/>
                </a:lnTo>
                <a:lnTo>
                  <a:pt x="1715427" y="6519075"/>
                </a:lnTo>
                <a:lnTo>
                  <a:pt x="1881238" y="6763182"/>
                </a:lnTo>
                <a:lnTo>
                  <a:pt x="1881238" y="6704838"/>
                </a:lnTo>
                <a:lnTo>
                  <a:pt x="1742554" y="6500660"/>
                </a:lnTo>
                <a:lnTo>
                  <a:pt x="1986648" y="6334849"/>
                </a:lnTo>
                <a:lnTo>
                  <a:pt x="2152459" y="6578955"/>
                </a:lnTo>
                <a:lnTo>
                  <a:pt x="2152459" y="6520612"/>
                </a:lnTo>
                <a:lnTo>
                  <a:pt x="2013762" y="6316421"/>
                </a:lnTo>
                <a:lnTo>
                  <a:pt x="2257869" y="6150610"/>
                </a:lnTo>
                <a:lnTo>
                  <a:pt x="2423680" y="6394717"/>
                </a:lnTo>
                <a:lnTo>
                  <a:pt x="2423680" y="6336385"/>
                </a:lnTo>
                <a:lnTo>
                  <a:pt x="2284984" y="6132195"/>
                </a:lnTo>
                <a:lnTo>
                  <a:pt x="2529078" y="5966384"/>
                </a:lnTo>
                <a:lnTo>
                  <a:pt x="2694889" y="6210490"/>
                </a:lnTo>
                <a:lnTo>
                  <a:pt x="2694889" y="6152146"/>
                </a:lnTo>
                <a:lnTo>
                  <a:pt x="2556192" y="5947956"/>
                </a:lnTo>
                <a:lnTo>
                  <a:pt x="2800299" y="5782145"/>
                </a:lnTo>
                <a:lnTo>
                  <a:pt x="2966110" y="6026251"/>
                </a:lnTo>
                <a:lnTo>
                  <a:pt x="2966110" y="5967908"/>
                </a:lnTo>
                <a:lnTo>
                  <a:pt x="2827413" y="5763717"/>
                </a:lnTo>
                <a:lnTo>
                  <a:pt x="3071507" y="5597918"/>
                </a:lnTo>
                <a:lnTo>
                  <a:pt x="3237319" y="5842025"/>
                </a:lnTo>
                <a:lnTo>
                  <a:pt x="3237319" y="5783669"/>
                </a:lnTo>
                <a:lnTo>
                  <a:pt x="3098635" y="5579491"/>
                </a:lnTo>
                <a:lnTo>
                  <a:pt x="3342729" y="5413692"/>
                </a:lnTo>
                <a:lnTo>
                  <a:pt x="3508540" y="5657799"/>
                </a:lnTo>
                <a:lnTo>
                  <a:pt x="3508540" y="5599442"/>
                </a:lnTo>
                <a:lnTo>
                  <a:pt x="3369843" y="5395265"/>
                </a:lnTo>
                <a:lnTo>
                  <a:pt x="3613950" y="5229453"/>
                </a:lnTo>
                <a:lnTo>
                  <a:pt x="3779761" y="5473560"/>
                </a:lnTo>
                <a:lnTo>
                  <a:pt x="3779761" y="5415229"/>
                </a:lnTo>
                <a:lnTo>
                  <a:pt x="3641064" y="5211038"/>
                </a:lnTo>
                <a:lnTo>
                  <a:pt x="3885158" y="5045227"/>
                </a:lnTo>
                <a:lnTo>
                  <a:pt x="4050969" y="5289334"/>
                </a:lnTo>
                <a:lnTo>
                  <a:pt x="4050969" y="5230977"/>
                </a:lnTo>
                <a:lnTo>
                  <a:pt x="3912298" y="5026799"/>
                </a:lnTo>
                <a:lnTo>
                  <a:pt x="4156379" y="4861001"/>
                </a:lnTo>
                <a:lnTo>
                  <a:pt x="4322191" y="5105095"/>
                </a:lnTo>
                <a:lnTo>
                  <a:pt x="4322191" y="5046751"/>
                </a:lnTo>
                <a:lnTo>
                  <a:pt x="4183507" y="4842573"/>
                </a:lnTo>
                <a:lnTo>
                  <a:pt x="4427601" y="4676762"/>
                </a:lnTo>
                <a:lnTo>
                  <a:pt x="4593412" y="4920869"/>
                </a:lnTo>
                <a:lnTo>
                  <a:pt x="4593412" y="4862538"/>
                </a:lnTo>
                <a:lnTo>
                  <a:pt x="4454715" y="4658347"/>
                </a:lnTo>
                <a:lnTo>
                  <a:pt x="4698822" y="4492536"/>
                </a:lnTo>
                <a:lnTo>
                  <a:pt x="4864633" y="4736630"/>
                </a:lnTo>
                <a:lnTo>
                  <a:pt x="4864633" y="4678311"/>
                </a:lnTo>
                <a:lnTo>
                  <a:pt x="4725936" y="4474121"/>
                </a:lnTo>
                <a:lnTo>
                  <a:pt x="4970043" y="4308310"/>
                </a:lnTo>
                <a:lnTo>
                  <a:pt x="5135842" y="4552404"/>
                </a:lnTo>
                <a:lnTo>
                  <a:pt x="5135842" y="4494060"/>
                </a:lnTo>
                <a:lnTo>
                  <a:pt x="4997170" y="4289895"/>
                </a:lnTo>
                <a:lnTo>
                  <a:pt x="5241264" y="4124083"/>
                </a:lnTo>
                <a:lnTo>
                  <a:pt x="5407063" y="4368177"/>
                </a:lnTo>
                <a:lnTo>
                  <a:pt x="5407063" y="4309821"/>
                </a:lnTo>
                <a:lnTo>
                  <a:pt x="5268379" y="4105656"/>
                </a:lnTo>
                <a:lnTo>
                  <a:pt x="5512473" y="3939844"/>
                </a:lnTo>
                <a:lnTo>
                  <a:pt x="5678284" y="4183951"/>
                </a:lnTo>
                <a:lnTo>
                  <a:pt x="5678284" y="4125595"/>
                </a:lnTo>
                <a:lnTo>
                  <a:pt x="5539600" y="3921417"/>
                </a:lnTo>
                <a:lnTo>
                  <a:pt x="5783694" y="3755618"/>
                </a:lnTo>
                <a:lnTo>
                  <a:pt x="5949505" y="3999712"/>
                </a:lnTo>
                <a:lnTo>
                  <a:pt x="5949505" y="3941381"/>
                </a:lnTo>
                <a:lnTo>
                  <a:pt x="5810821" y="3737191"/>
                </a:lnTo>
                <a:lnTo>
                  <a:pt x="6054915" y="3571392"/>
                </a:lnTo>
                <a:lnTo>
                  <a:pt x="6220714" y="3815486"/>
                </a:lnTo>
                <a:lnTo>
                  <a:pt x="6220714" y="3757104"/>
                </a:lnTo>
                <a:lnTo>
                  <a:pt x="6036500" y="3485908"/>
                </a:lnTo>
                <a:lnTo>
                  <a:pt x="6036500" y="3544278"/>
                </a:lnTo>
                <a:lnTo>
                  <a:pt x="5792406" y="3710076"/>
                </a:lnTo>
                <a:lnTo>
                  <a:pt x="5765279" y="3670147"/>
                </a:lnTo>
                <a:lnTo>
                  <a:pt x="5765279" y="3728504"/>
                </a:lnTo>
                <a:lnTo>
                  <a:pt x="5521185" y="3894315"/>
                </a:lnTo>
                <a:lnTo>
                  <a:pt x="5494058" y="3854386"/>
                </a:lnTo>
                <a:lnTo>
                  <a:pt x="5494058" y="3912730"/>
                </a:lnTo>
                <a:lnTo>
                  <a:pt x="5249964" y="4078541"/>
                </a:lnTo>
                <a:lnTo>
                  <a:pt x="5222837" y="4038612"/>
                </a:lnTo>
                <a:lnTo>
                  <a:pt x="5222837" y="4096969"/>
                </a:lnTo>
                <a:lnTo>
                  <a:pt x="4978743" y="4262767"/>
                </a:lnTo>
                <a:lnTo>
                  <a:pt x="4951628" y="4222864"/>
                </a:lnTo>
                <a:lnTo>
                  <a:pt x="4951628" y="4281195"/>
                </a:lnTo>
                <a:lnTo>
                  <a:pt x="4707521" y="4447006"/>
                </a:lnTo>
                <a:lnTo>
                  <a:pt x="4680407" y="4407090"/>
                </a:lnTo>
                <a:lnTo>
                  <a:pt x="4680407" y="4465421"/>
                </a:lnTo>
                <a:lnTo>
                  <a:pt x="4436300" y="4631233"/>
                </a:lnTo>
                <a:lnTo>
                  <a:pt x="4409186" y="4591316"/>
                </a:lnTo>
                <a:lnTo>
                  <a:pt x="4409186" y="4649648"/>
                </a:lnTo>
                <a:lnTo>
                  <a:pt x="4165092" y="4815459"/>
                </a:lnTo>
                <a:lnTo>
                  <a:pt x="4137964" y="4775530"/>
                </a:lnTo>
                <a:lnTo>
                  <a:pt x="4137964" y="4833886"/>
                </a:lnTo>
                <a:lnTo>
                  <a:pt x="3893870" y="4999685"/>
                </a:lnTo>
                <a:lnTo>
                  <a:pt x="3866743" y="4959756"/>
                </a:lnTo>
                <a:lnTo>
                  <a:pt x="3866743" y="5018113"/>
                </a:lnTo>
                <a:lnTo>
                  <a:pt x="3622649" y="5183924"/>
                </a:lnTo>
                <a:lnTo>
                  <a:pt x="3595535" y="5144008"/>
                </a:lnTo>
                <a:lnTo>
                  <a:pt x="3595535" y="5202339"/>
                </a:lnTo>
                <a:lnTo>
                  <a:pt x="3351428" y="5368150"/>
                </a:lnTo>
                <a:lnTo>
                  <a:pt x="3324314" y="5328234"/>
                </a:lnTo>
                <a:lnTo>
                  <a:pt x="3324314" y="5386578"/>
                </a:lnTo>
                <a:lnTo>
                  <a:pt x="3080220" y="5552376"/>
                </a:lnTo>
                <a:lnTo>
                  <a:pt x="3053092" y="5512447"/>
                </a:lnTo>
                <a:lnTo>
                  <a:pt x="3053092" y="5570804"/>
                </a:lnTo>
                <a:lnTo>
                  <a:pt x="2808998" y="5736602"/>
                </a:lnTo>
                <a:lnTo>
                  <a:pt x="2781871" y="5696674"/>
                </a:lnTo>
                <a:lnTo>
                  <a:pt x="2781871" y="5755030"/>
                </a:lnTo>
                <a:lnTo>
                  <a:pt x="2537777" y="5920841"/>
                </a:lnTo>
                <a:lnTo>
                  <a:pt x="2510650" y="5880913"/>
                </a:lnTo>
                <a:lnTo>
                  <a:pt x="2510650" y="5939256"/>
                </a:lnTo>
                <a:lnTo>
                  <a:pt x="2266556" y="6105068"/>
                </a:lnTo>
                <a:lnTo>
                  <a:pt x="2239441" y="6065151"/>
                </a:lnTo>
                <a:lnTo>
                  <a:pt x="2239441" y="6123483"/>
                </a:lnTo>
                <a:lnTo>
                  <a:pt x="1995335" y="6289294"/>
                </a:lnTo>
                <a:lnTo>
                  <a:pt x="1968220" y="6249378"/>
                </a:lnTo>
                <a:lnTo>
                  <a:pt x="1968220" y="6307721"/>
                </a:lnTo>
                <a:lnTo>
                  <a:pt x="1724126" y="6473533"/>
                </a:lnTo>
                <a:lnTo>
                  <a:pt x="1696999" y="6433604"/>
                </a:lnTo>
                <a:lnTo>
                  <a:pt x="1696999" y="6491948"/>
                </a:lnTo>
                <a:lnTo>
                  <a:pt x="1452905" y="6657759"/>
                </a:lnTo>
                <a:lnTo>
                  <a:pt x="1425778" y="6617830"/>
                </a:lnTo>
                <a:lnTo>
                  <a:pt x="1425778" y="6676174"/>
                </a:lnTo>
                <a:lnTo>
                  <a:pt x="1181684" y="6841985"/>
                </a:lnTo>
                <a:lnTo>
                  <a:pt x="1154557" y="6802056"/>
                </a:lnTo>
                <a:lnTo>
                  <a:pt x="1154557" y="6860400"/>
                </a:lnTo>
                <a:lnTo>
                  <a:pt x="910463" y="7026211"/>
                </a:lnTo>
                <a:lnTo>
                  <a:pt x="883335" y="6986283"/>
                </a:lnTo>
                <a:lnTo>
                  <a:pt x="883335" y="7044626"/>
                </a:lnTo>
                <a:lnTo>
                  <a:pt x="639241" y="7210438"/>
                </a:lnTo>
                <a:lnTo>
                  <a:pt x="612114" y="7170509"/>
                </a:lnTo>
                <a:lnTo>
                  <a:pt x="612114" y="7228865"/>
                </a:lnTo>
                <a:lnTo>
                  <a:pt x="368020" y="7394664"/>
                </a:lnTo>
                <a:lnTo>
                  <a:pt x="202222" y="7150570"/>
                </a:lnTo>
                <a:lnTo>
                  <a:pt x="446316" y="6984771"/>
                </a:lnTo>
                <a:lnTo>
                  <a:pt x="612114" y="7228865"/>
                </a:lnTo>
                <a:lnTo>
                  <a:pt x="612114" y="7170509"/>
                </a:lnTo>
                <a:lnTo>
                  <a:pt x="473443" y="6966344"/>
                </a:lnTo>
                <a:lnTo>
                  <a:pt x="717537" y="6800545"/>
                </a:lnTo>
                <a:lnTo>
                  <a:pt x="883335" y="7044626"/>
                </a:lnTo>
                <a:lnTo>
                  <a:pt x="883335" y="6986283"/>
                </a:lnTo>
                <a:lnTo>
                  <a:pt x="744664" y="6782117"/>
                </a:lnTo>
                <a:lnTo>
                  <a:pt x="988758" y="6616306"/>
                </a:lnTo>
                <a:lnTo>
                  <a:pt x="1154557" y="6860400"/>
                </a:lnTo>
                <a:lnTo>
                  <a:pt x="1154557" y="6802056"/>
                </a:lnTo>
                <a:lnTo>
                  <a:pt x="1015873" y="6597878"/>
                </a:lnTo>
                <a:lnTo>
                  <a:pt x="1259967" y="6432080"/>
                </a:lnTo>
                <a:lnTo>
                  <a:pt x="1425778" y="6676174"/>
                </a:lnTo>
                <a:lnTo>
                  <a:pt x="1425778" y="6617830"/>
                </a:lnTo>
                <a:lnTo>
                  <a:pt x="1287094" y="6413652"/>
                </a:lnTo>
                <a:lnTo>
                  <a:pt x="1531188" y="6247841"/>
                </a:lnTo>
                <a:lnTo>
                  <a:pt x="1696999" y="6491948"/>
                </a:lnTo>
                <a:lnTo>
                  <a:pt x="1696999" y="6433604"/>
                </a:lnTo>
                <a:lnTo>
                  <a:pt x="1558315" y="6229426"/>
                </a:lnTo>
                <a:lnTo>
                  <a:pt x="1802409" y="6063615"/>
                </a:lnTo>
                <a:lnTo>
                  <a:pt x="1968220" y="6307721"/>
                </a:lnTo>
                <a:lnTo>
                  <a:pt x="1968220" y="6249378"/>
                </a:lnTo>
                <a:lnTo>
                  <a:pt x="1829536" y="6045200"/>
                </a:lnTo>
                <a:lnTo>
                  <a:pt x="2073630" y="5879389"/>
                </a:lnTo>
                <a:lnTo>
                  <a:pt x="2239441" y="6123483"/>
                </a:lnTo>
                <a:lnTo>
                  <a:pt x="2239441" y="6065151"/>
                </a:lnTo>
                <a:lnTo>
                  <a:pt x="2100757" y="5860974"/>
                </a:lnTo>
                <a:lnTo>
                  <a:pt x="2344851" y="5695162"/>
                </a:lnTo>
                <a:lnTo>
                  <a:pt x="2510650" y="5939256"/>
                </a:lnTo>
                <a:lnTo>
                  <a:pt x="2510650" y="5880913"/>
                </a:lnTo>
                <a:lnTo>
                  <a:pt x="2371979" y="5676747"/>
                </a:lnTo>
                <a:lnTo>
                  <a:pt x="2616073" y="5510936"/>
                </a:lnTo>
                <a:lnTo>
                  <a:pt x="2781871" y="5755030"/>
                </a:lnTo>
                <a:lnTo>
                  <a:pt x="2781871" y="5696674"/>
                </a:lnTo>
                <a:lnTo>
                  <a:pt x="2643187" y="5492508"/>
                </a:lnTo>
                <a:lnTo>
                  <a:pt x="2887281" y="5326710"/>
                </a:lnTo>
                <a:lnTo>
                  <a:pt x="3053092" y="5570804"/>
                </a:lnTo>
                <a:lnTo>
                  <a:pt x="3053092" y="5512447"/>
                </a:lnTo>
                <a:lnTo>
                  <a:pt x="2914408" y="5308282"/>
                </a:lnTo>
                <a:lnTo>
                  <a:pt x="3158502" y="5142484"/>
                </a:lnTo>
                <a:lnTo>
                  <a:pt x="3324314" y="5386578"/>
                </a:lnTo>
                <a:lnTo>
                  <a:pt x="3324314" y="5328234"/>
                </a:lnTo>
                <a:lnTo>
                  <a:pt x="3185630" y="5124056"/>
                </a:lnTo>
                <a:lnTo>
                  <a:pt x="3429724" y="4958245"/>
                </a:lnTo>
                <a:lnTo>
                  <a:pt x="3595535" y="5202339"/>
                </a:lnTo>
                <a:lnTo>
                  <a:pt x="3595535" y="5144008"/>
                </a:lnTo>
                <a:lnTo>
                  <a:pt x="3456838" y="4939817"/>
                </a:lnTo>
                <a:lnTo>
                  <a:pt x="3700932" y="4774006"/>
                </a:lnTo>
                <a:lnTo>
                  <a:pt x="3866743" y="5018113"/>
                </a:lnTo>
                <a:lnTo>
                  <a:pt x="3866743" y="4959756"/>
                </a:lnTo>
                <a:lnTo>
                  <a:pt x="3728059" y="4755591"/>
                </a:lnTo>
                <a:lnTo>
                  <a:pt x="3972153" y="4589780"/>
                </a:lnTo>
                <a:lnTo>
                  <a:pt x="4137964" y="4833886"/>
                </a:lnTo>
                <a:lnTo>
                  <a:pt x="4137964" y="4775530"/>
                </a:lnTo>
                <a:lnTo>
                  <a:pt x="3999280" y="4571365"/>
                </a:lnTo>
                <a:lnTo>
                  <a:pt x="4243375" y="4405554"/>
                </a:lnTo>
                <a:lnTo>
                  <a:pt x="4409186" y="4649648"/>
                </a:lnTo>
                <a:lnTo>
                  <a:pt x="4409186" y="4591316"/>
                </a:lnTo>
                <a:lnTo>
                  <a:pt x="4270489" y="4387126"/>
                </a:lnTo>
                <a:lnTo>
                  <a:pt x="4514596" y="4221315"/>
                </a:lnTo>
                <a:lnTo>
                  <a:pt x="4680407" y="4465421"/>
                </a:lnTo>
                <a:lnTo>
                  <a:pt x="4680407" y="4407090"/>
                </a:lnTo>
                <a:lnTo>
                  <a:pt x="4541710" y="4202900"/>
                </a:lnTo>
                <a:lnTo>
                  <a:pt x="4785817" y="4037088"/>
                </a:lnTo>
                <a:lnTo>
                  <a:pt x="4951628" y="4281195"/>
                </a:lnTo>
                <a:lnTo>
                  <a:pt x="4951628" y="4222864"/>
                </a:lnTo>
                <a:lnTo>
                  <a:pt x="4812931" y="4018673"/>
                </a:lnTo>
                <a:lnTo>
                  <a:pt x="5057025" y="3852862"/>
                </a:lnTo>
                <a:lnTo>
                  <a:pt x="5222837" y="4096969"/>
                </a:lnTo>
                <a:lnTo>
                  <a:pt x="5222837" y="4038612"/>
                </a:lnTo>
                <a:lnTo>
                  <a:pt x="5084153" y="3834434"/>
                </a:lnTo>
                <a:lnTo>
                  <a:pt x="5328247" y="3668623"/>
                </a:lnTo>
                <a:lnTo>
                  <a:pt x="5494058" y="3912730"/>
                </a:lnTo>
                <a:lnTo>
                  <a:pt x="5494058" y="3854386"/>
                </a:lnTo>
                <a:lnTo>
                  <a:pt x="5355374" y="3650208"/>
                </a:lnTo>
                <a:lnTo>
                  <a:pt x="5599468" y="3484397"/>
                </a:lnTo>
                <a:lnTo>
                  <a:pt x="5765279" y="3728504"/>
                </a:lnTo>
                <a:lnTo>
                  <a:pt x="5765279" y="3670147"/>
                </a:lnTo>
                <a:lnTo>
                  <a:pt x="5626582" y="3465982"/>
                </a:lnTo>
                <a:lnTo>
                  <a:pt x="5870676" y="3300171"/>
                </a:lnTo>
                <a:lnTo>
                  <a:pt x="6036500" y="3544278"/>
                </a:lnTo>
                <a:lnTo>
                  <a:pt x="6036500" y="3485908"/>
                </a:lnTo>
                <a:lnTo>
                  <a:pt x="5852261" y="3214674"/>
                </a:lnTo>
                <a:lnTo>
                  <a:pt x="5852261" y="3273056"/>
                </a:lnTo>
                <a:lnTo>
                  <a:pt x="5608167" y="3438868"/>
                </a:lnTo>
                <a:lnTo>
                  <a:pt x="5581053" y="3398951"/>
                </a:lnTo>
                <a:lnTo>
                  <a:pt x="5581053" y="3457283"/>
                </a:lnTo>
                <a:lnTo>
                  <a:pt x="5336959" y="3623094"/>
                </a:lnTo>
                <a:lnTo>
                  <a:pt x="5309832" y="3583165"/>
                </a:lnTo>
                <a:lnTo>
                  <a:pt x="5309832" y="3641521"/>
                </a:lnTo>
                <a:lnTo>
                  <a:pt x="5065738" y="3807320"/>
                </a:lnTo>
                <a:lnTo>
                  <a:pt x="5038610" y="3767391"/>
                </a:lnTo>
                <a:lnTo>
                  <a:pt x="5038610" y="3825748"/>
                </a:lnTo>
                <a:lnTo>
                  <a:pt x="4794516" y="3991559"/>
                </a:lnTo>
                <a:lnTo>
                  <a:pt x="4767389" y="3951630"/>
                </a:lnTo>
                <a:lnTo>
                  <a:pt x="4767389" y="4009974"/>
                </a:lnTo>
                <a:lnTo>
                  <a:pt x="4523295" y="4175785"/>
                </a:lnTo>
                <a:lnTo>
                  <a:pt x="4496181" y="4135869"/>
                </a:lnTo>
                <a:lnTo>
                  <a:pt x="4496181" y="4194200"/>
                </a:lnTo>
                <a:lnTo>
                  <a:pt x="4252074" y="4360024"/>
                </a:lnTo>
                <a:lnTo>
                  <a:pt x="4224960" y="4320108"/>
                </a:lnTo>
                <a:lnTo>
                  <a:pt x="4224960" y="4378439"/>
                </a:lnTo>
                <a:lnTo>
                  <a:pt x="3980865" y="4544250"/>
                </a:lnTo>
                <a:lnTo>
                  <a:pt x="3953738" y="4504321"/>
                </a:lnTo>
                <a:lnTo>
                  <a:pt x="3953738" y="4562665"/>
                </a:lnTo>
                <a:lnTo>
                  <a:pt x="3709644" y="4728476"/>
                </a:lnTo>
                <a:lnTo>
                  <a:pt x="3682517" y="4688548"/>
                </a:lnTo>
                <a:lnTo>
                  <a:pt x="3682517" y="4746904"/>
                </a:lnTo>
                <a:lnTo>
                  <a:pt x="3438423" y="4912703"/>
                </a:lnTo>
                <a:lnTo>
                  <a:pt x="3411296" y="4872774"/>
                </a:lnTo>
                <a:lnTo>
                  <a:pt x="3411296" y="4931118"/>
                </a:lnTo>
                <a:lnTo>
                  <a:pt x="3167202" y="5096929"/>
                </a:lnTo>
                <a:lnTo>
                  <a:pt x="3140075" y="5057000"/>
                </a:lnTo>
                <a:lnTo>
                  <a:pt x="3140075" y="5115344"/>
                </a:lnTo>
                <a:lnTo>
                  <a:pt x="2895981" y="5281155"/>
                </a:lnTo>
                <a:lnTo>
                  <a:pt x="2868866" y="5241252"/>
                </a:lnTo>
                <a:lnTo>
                  <a:pt x="2868866" y="5299583"/>
                </a:lnTo>
                <a:lnTo>
                  <a:pt x="2624772" y="5465394"/>
                </a:lnTo>
                <a:lnTo>
                  <a:pt x="2597645" y="5425465"/>
                </a:lnTo>
                <a:lnTo>
                  <a:pt x="2597645" y="5483809"/>
                </a:lnTo>
                <a:lnTo>
                  <a:pt x="2353551" y="5649620"/>
                </a:lnTo>
                <a:lnTo>
                  <a:pt x="2326424" y="5609691"/>
                </a:lnTo>
                <a:lnTo>
                  <a:pt x="2326424" y="5668048"/>
                </a:lnTo>
                <a:lnTo>
                  <a:pt x="2082330" y="5833846"/>
                </a:lnTo>
                <a:lnTo>
                  <a:pt x="2055215" y="5793930"/>
                </a:lnTo>
                <a:lnTo>
                  <a:pt x="2055215" y="5852274"/>
                </a:lnTo>
                <a:lnTo>
                  <a:pt x="1811108" y="6018085"/>
                </a:lnTo>
                <a:lnTo>
                  <a:pt x="1783994" y="5978169"/>
                </a:lnTo>
                <a:lnTo>
                  <a:pt x="1783994" y="6036500"/>
                </a:lnTo>
                <a:lnTo>
                  <a:pt x="1539887" y="6202311"/>
                </a:lnTo>
                <a:lnTo>
                  <a:pt x="1512773" y="6162395"/>
                </a:lnTo>
                <a:lnTo>
                  <a:pt x="1512773" y="6220726"/>
                </a:lnTo>
                <a:lnTo>
                  <a:pt x="1268679" y="6386538"/>
                </a:lnTo>
                <a:lnTo>
                  <a:pt x="1241552" y="6346609"/>
                </a:lnTo>
                <a:lnTo>
                  <a:pt x="1241552" y="6404965"/>
                </a:lnTo>
                <a:lnTo>
                  <a:pt x="997458" y="6570764"/>
                </a:lnTo>
                <a:lnTo>
                  <a:pt x="970330" y="6530835"/>
                </a:lnTo>
                <a:lnTo>
                  <a:pt x="970330" y="6589192"/>
                </a:lnTo>
                <a:lnTo>
                  <a:pt x="726236" y="6754990"/>
                </a:lnTo>
                <a:lnTo>
                  <a:pt x="699109" y="6715061"/>
                </a:lnTo>
                <a:lnTo>
                  <a:pt x="699109" y="6773418"/>
                </a:lnTo>
                <a:lnTo>
                  <a:pt x="455015" y="6939229"/>
                </a:lnTo>
                <a:lnTo>
                  <a:pt x="427888" y="6899300"/>
                </a:lnTo>
                <a:lnTo>
                  <a:pt x="427888" y="6957644"/>
                </a:lnTo>
                <a:lnTo>
                  <a:pt x="183794" y="7123455"/>
                </a:lnTo>
                <a:lnTo>
                  <a:pt x="17983" y="6879349"/>
                </a:lnTo>
                <a:lnTo>
                  <a:pt x="262077" y="6713550"/>
                </a:lnTo>
                <a:lnTo>
                  <a:pt x="427888" y="6957644"/>
                </a:lnTo>
                <a:lnTo>
                  <a:pt x="427888" y="6899300"/>
                </a:lnTo>
                <a:lnTo>
                  <a:pt x="289204" y="6695122"/>
                </a:lnTo>
                <a:lnTo>
                  <a:pt x="533298" y="6529311"/>
                </a:lnTo>
                <a:lnTo>
                  <a:pt x="699109" y="6773418"/>
                </a:lnTo>
                <a:lnTo>
                  <a:pt x="699109" y="6715061"/>
                </a:lnTo>
                <a:lnTo>
                  <a:pt x="560425" y="6510896"/>
                </a:lnTo>
                <a:lnTo>
                  <a:pt x="804519" y="6345085"/>
                </a:lnTo>
                <a:lnTo>
                  <a:pt x="970330" y="6589192"/>
                </a:lnTo>
                <a:lnTo>
                  <a:pt x="970330" y="6530835"/>
                </a:lnTo>
                <a:lnTo>
                  <a:pt x="831646" y="6326670"/>
                </a:lnTo>
                <a:lnTo>
                  <a:pt x="1075740" y="6160859"/>
                </a:lnTo>
                <a:lnTo>
                  <a:pt x="1241552" y="6404965"/>
                </a:lnTo>
                <a:lnTo>
                  <a:pt x="1241552" y="6346609"/>
                </a:lnTo>
                <a:lnTo>
                  <a:pt x="1102868" y="6142444"/>
                </a:lnTo>
                <a:lnTo>
                  <a:pt x="1346962" y="5976632"/>
                </a:lnTo>
                <a:lnTo>
                  <a:pt x="1512773" y="6220726"/>
                </a:lnTo>
                <a:lnTo>
                  <a:pt x="1512773" y="6162395"/>
                </a:lnTo>
                <a:lnTo>
                  <a:pt x="1374089" y="5958217"/>
                </a:lnTo>
                <a:lnTo>
                  <a:pt x="1618183" y="5792406"/>
                </a:lnTo>
                <a:lnTo>
                  <a:pt x="1783994" y="6036500"/>
                </a:lnTo>
                <a:lnTo>
                  <a:pt x="1783994" y="5978169"/>
                </a:lnTo>
                <a:lnTo>
                  <a:pt x="1645297" y="5773979"/>
                </a:lnTo>
                <a:lnTo>
                  <a:pt x="1889404" y="5608167"/>
                </a:lnTo>
                <a:lnTo>
                  <a:pt x="2055215" y="5852274"/>
                </a:lnTo>
                <a:lnTo>
                  <a:pt x="2055215" y="5793930"/>
                </a:lnTo>
                <a:lnTo>
                  <a:pt x="1916518" y="5589740"/>
                </a:lnTo>
                <a:lnTo>
                  <a:pt x="2160613" y="5423941"/>
                </a:lnTo>
                <a:lnTo>
                  <a:pt x="2326424" y="5668048"/>
                </a:lnTo>
                <a:lnTo>
                  <a:pt x="2326424" y="5609691"/>
                </a:lnTo>
                <a:lnTo>
                  <a:pt x="2187740" y="5405513"/>
                </a:lnTo>
                <a:lnTo>
                  <a:pt x="2431834" y="5239702"/>
                </a:lnTo>
                <a:lnTo>
                  <a:pt x="2597645" y="5483809"/>
                </a:lnTo>
                <a:lnTo>
                  <a:pt x="2597645" y="5425465"/>
                </a:lnTo>
                <a:lnTo>
                  <a:pt x="2458961" y="5221287"/>
                </a:lnTo>
                <a:lnTo>
                  <a:pt x="2703055" y="5055476"/>
                </a:lnTo>
                <a:lnTo>
                  <a:pt x="2868866" y="5299583"/>
                </a:lnTo>
                <a:lnTo>
                  <a:pt x="2868866" y="5241252"/>
                </a:lnTo>
                <a:lnTo>
                  <a:pt x="2730169" y="5037061"/>
                </a:lnTo>
                <a:lnTo>
                  <a:pt x="2974276" y="4871250"/>
                </a:lnTo>
                <a:lnTo>
                  <a:pt x="3140075" y="5115344"/>
                </a:lnTo>
                <a:lnTo>
                  <a:pt x="3140075" y="5057000"/>
                </a:lnTo>
                <a:lnTo>
                  <a:pt x="3001391" y="4852835"/>
                </a:lnTo>
                <a:lnTo>
                  <a:pt x="3245485" y="4687024"/>
                </a:lnTo>
                <a:lnTo>
                  <a:pt x="3411296" y="4931118"/>
                </a:lnTo>
                <a:lnTo>
                  <a:pt x="3411296" y="4872774"/>
                </a:lnTo>
                <a:lnTo>
                  <a:pt x="3272612" y="4668596"/>
                </a:lnTo>
                <a:lnTo>
                  <a:pt x="3516706" y="4502797"/>
                </a:lnTo>
                <a:lnTo>
                  <a:pt x="3682517" y="4746904"/>
                </a:lnTo>
                <a:lnTo>
                  <a:pt x="3682517" y="4688548"/>
                </a:lnTo>
                <a:lnTo>
                  <a:pt x="3543833" y="4484370"/>
                </a:lnTo>
                <a:lnTo>
                  <a:pt x="3787927" y="4318571"/>
                </a:lnTo>
                <a:lnTo>
                  <a:pt x="3953738" y="4562665"/>
                </a:lnTo>
                <a:lnTo>
                  <a:pt x="3953738" y="4504321"/>
                </a:lnTo>
                <a:lnTo>
                  <a:pt x="3815054" y="4300144"/>
                </a:lnTo>
                <a:lnTo>
                  <a:pt x="4059148" y="4134332"/>
                </a:lnTo>
                <a:lnTo>
                  <a:pt x="4224960" y="4378439"/>
                </a:lnTo>
                <a:lnTo>
                  <a:pt x="4224960" y="4320108"/>
                </a:lnTo>
                <a:lnTo>
                  <a:pt x="4086263" y="4115917"/>
                </a:lnTo>
                <a:lnTo>
                  <a:pt x="4330370" y="3950093"/>
                </a:lnTo>
                <a:lnTo>
                  <a:pt x="4496181" y="4194200"/>
                </a:lnTo>
                <a:lnTo>
                  <a:pt x="4496181" y="4135869"/>
                </a:lnTo>
                <a:lnTo>
                  <a:pt x="4357484" y="3931678"/>
                </a:lnTo>
                <a:lnTo>
                  <a:pt x="4601578" y="3765867"/>
                </a:lnTo>
                <a:lnTo>
                  <a:pt x="4767389" y="4009974"/>
                </a:lnTo>
                <a:lnTo>
                  <a:pt x="4767389" y="3951630"/>
                </a:lnTo>
                <a:lnTo>
                  <a:pt x="4628705" y="3747452"/>
                </a:lnTo>
                <a:lnTo>
                  <a:pt x="4872799" y="3581641"/>
                </a:lnTo>
                <a:lnTo>
                  <a:pt x="5038610" y="3825748"/>
                </a:lnTo>
                <a:lnTo>
                  <a:pt x="5038610" y="3767391"/>
                </a:lnTo>
                <a:lnTo>
                  <a:pt x="4899926" y="3563213"/>
                </a:lnTo>
                <a:lnTo>
                  <a:pt x="5144020" y="3397415"/>
                </a:lnTo>
                <a:lnTo>
                  <a:pt x="5309832" y="3641521"/>
                </a:lnTo>
                <a:lnTo>
                  <a:pt x="5309832" y="3583165"/>
                </a:lnTo>
                <a:lnTo>
                  <a:pt x="5171148" y="3378987"/>
                </a:lnTo>
                <a:lnTo>
                  <a:pt x="5415242" y="3213176"/>
                </a:lnTo>
                <a:lnTo>
                  <a:pt x="5581053" y="3457283"/>
                </a:lnTo>
                <a:lnTo>
                  <a:pt x="5581053" y="3398951"/>
                </a:lnTo>
                <a:lnTo>
                  <a:pt x="5442356" y="3194761"/>
                </a:lnTo>
                <a:lnTo>
                  <a:pt x="5686450" y="3028950"/>
                </a:lnTo>
                <a:lnTo>
                  <a:pt x="5852261" y="3273056"/>
                </a:lnTo>
                <a:lnTo>
                  <a:pt x="5852261" y="3214674"/>
                </a:lnTo>
                <a:lnTo>
                  <a:pt x="5668035" y="2943466"/>
                </a:lnTo>
                <a:lnTo>
                  <a:pt x="5668035" y="3001835"/>
                </a:lnTo>
                <a:lnTo>
                  <a:pt x="5423941" y="3167634"/>
                </a:lnTo>
                <a:lnTo>
                  <a:pt x="5396814" y="3127705"/>
                </a:lnTo>
                <a:lnTo>
                  <a:pt x="5396814" y="3186061"/>
                </a:lnTo>
                <a:lnTo>
                  <a:pt x="5152720" y="3351873"/>
                </a:lnTo>
                <a:lnTo>
                  <a:pt x="5125593" y="3311944"/>
                </a:lnTo>
                <a:lnTo>
                  <a:pt x="5125593" y="3370288"/>
                </a:lnTo>
                <a:lnTo>
                  <a:pt x="4881499" y="3536099"/>
                </a:lnTo>
                <a:lnTo>
                  <a:pt x="4854372" y="3496170"/>
                </a:lnTo>
                <a:lnTo>
                  <a:pt x="4854372" y="3554526"/>
                </a:lnTo>
                <a:lnTo>
                  <a:pt x="4610290" y="3720325"/>
                </a:lnTo>
                <a:lnTo>
                  <a:pt x="4583163" y="3680396"/>
                </a:lnTo>
                <a:lnTo>
                  <a:pt x="4583163" y="3738753"/>
                </a:lnTo>
                <a:lnTo>
                  <a:pt x="4339056" y="3904564"/>
                </a:lnTo>
                <a:lnTo>
                  <a:pt x="4311942" y="3864648"/>
                </a:lnTo>
                <a:lnTo>
                  <a:pt x="4311942" y="3922979"/>
                </a:lnTo>
                <a:lnTo>
                  <a:pt x="4067835" y="4088790"/>
                </a:lnTo>
                <a:lnTo>
                  <a:pt x="4040721" y="4048874"/>
                </a:lnTo>
                <a:lnTo>
                  <a:pt x="4040721" y="4107218"/>
                </a:lnTo>
                <a:lnTo>
                  <a:pt x="3796627" y="4273016"/>
                </a:lnTo>
                <a:lnTo>
                  <a:pt x="3769512" y="4233100"/>
                </a:lnTo>
                <a:lnTo>
                  <a:pt x="3769512" y="4291444"/>
                </a:lnTo>
                <a:lnTo>
                  <a:pt x="3525418" y="4457243"/>
                </a:lnTo>
                <a:lnTo>
                  <a:pt x="3498278" y="4417301"/>
                </a:lnTo>
                <a:lnTo>
                  <a:pt x="3498278" y="4475670"/>
                </a:lnTo>
                <a:lnTo>
                  <a:pt x="3254184" y="4641481"/>
                </a:lnTo>
                <a:lnTo>
                  <a:pt x="3227070" y="4601565"/>
                </a:lnTo>
                <a:lnTo>
                  <a:pt x="3227070" y="4659896"/>
                </a:lnTo>
                <a:lnTo>
                  <a:pt x="2982963" y="4825708"/>
                </a:lnTo>
                <a:lnTo>
                  <a:pt x="2955848" y="4785792"/>
                </a:lnTo>
                <a:lnTo>
                  <a:pt x="2955848" y="4844135"/>
                </a:lnTo>
                <a:lnTo>
                  <a:pt x="2711754" y="5009934"/>
                </a:lnTo>
                <a:lnTo>
                  <a:pt x="2684627" y="4970005"/>
                </a:lnTo>
                <a:lnTo>
                  <a:pt x="2684627" y="5028362"/>
                </a:lnTo>
                <a:lnTo>
                  <a:pt x="2440533" y="5194160"/>
                </a:lnTo>
                <a:lnTo>
                  <a:pt x="2413419" y="5154244"/>
                </a:lnTo>
                <a:lnTo>
                  <a:pt x="2413419" y="5212588"/>
                </a:lnTo>
                <a:lnTo>
                  <a:pt x="2169312" y="5378399"/>
                </a:lnTo>
                <a:lnTo>
                  <a:pt x="2142198" y="5338483"/>
                </a:lnTo>
                <a:lnTo>
                  <a:pt x="2142198" y="5396827"/>
                </a:lnTo>
                <a:lnTo>
                  <a:pt x="1898103" y="5562625"/>
                </a:lnTo>
                <a:lnTo>
                  <a:pt x="1870989" y="5522722"/>
                </a:lnTo>
                <a:lnTo>
                  <a:pt x="1870989" y="5581053"/>
                </a:lnTo>
                <a:lnTo>
                  <a:pt x="1626882" y="5746864"/>
                </a:lnTo>
                <a:lnTo>
                  <a:pt x="1599768" y="5706948"/>
                </a:lnTo>
                <a:lnTo>
                  <a:pt x="1599768" y="5765292"/>
                </a:lnTo>
                <a:lnTo>
                  <a:pt x="1355674" y="5931103"/>
                </a:lnTo>
                <a:lnTo>
                  <a:pt x="1328547" y="5891174"/>
                </a:lnTo>
                <a:lnTo>
                  <a:pt x="1328547" y="5949518"/>
                </a:lnTo>
                <a:lnTo>
                  <a:pt x="1084453" y="6115329"/>
                </a:lnTo>
                <a:lnTo>
                  <a:pt x="1057325" y="6075400"/>
                </a:lnTo>
                <a:lnTo>
                  <a:pt x="1057325" y="6133744"/>
                </a:lnTo>
                <a:lnTo>
                  <a:pt x="813231" y="6299543"/>
                </a:lnTo>
                <a:lnTo>
                  <a:pt x="786104" y="6259614"/>
                </a:lnTo>
                <a:lnTo>
                  <a:pt x="786104" y="6317970"/>
                </a:lnTo>
                <a:lnTo>
                  <a:pt x="542010" y="6483769"/>
                </a:lnTo>
                <a:lnTo>
                  <a:pt x="514883" y="6443840"/>
                </a:lnTo>
                <a:lnTo>
                  <a:pt x="514883" y="6502197"/>
                </a:lnTo>
                <a:lnTo>
                  <a:pt x="270789" y="6668008"/>
                </a:lnTo>
                <a:lnTo>
                  <a:pt x="104978" y="6423901"/>
                </a:lnTo>
                <a:lnTo>
                  <a:pt x="349072" y="6258103"/>
                </a:lnTo>
                <a:lnTo>
                  <a:pt x="514883" y="6502197"/>
                </a:lnTo>
                <a:lnTo>
                  <a:pt x="514883" y="6443840"/>
                </a:lnTo>
                <a:lnTo>
                  <a:pt x="376199" y="6239675"/>
                </a:lnTo>
                <a:lnTo>
                  <a:pt x="620293" y="6073876"/>
                </a:lnTo>
                <a:lnTo>
                  <a:pt x="786104" y="6317970"/>
                </a:lnTo>
                <a:lnTo>
                  <a:pt x="786104" y="6259614"/>
                </a:lnTo>
                <a:lnTo>
                  <a:pt x="647420" y="6055449"/>
                </a:lnTo>
                <a:lnTo>
                  <a:pt x="891514" y="5889637"/>
                </a:lnTo>
                <a:lnTo>
                  <a:pt x="1057325" y="6133744"/>
                </a:lnTo>
                <a:lnTo>
                  <a:pt x="1057325" y="6075400"/>
                </a:lnTo>
                <a:lnTo>
                  <a:pt x="918641" y="5871222"/>
                </a:lnTo>
                <a:lnTo>
                  <a:pt x="1162735" y="5705411"/>
                </a:lnTo>
                <a:lnTo>
                  <a:pt x="1328547" y="5949518"/>
                </a:lnTo>
                <a:lnTo>
                  <a:pt x="1328547" y="5891174"/>
                </a:lnTo>
                <a:lnTo>
                  <a:pt x="1189863" y="5686996"/>
                </a:lnTo>
                <a:lnTo>
                  <a:pt x="1433957" y="5521185"/>
                </a:lnTo>
                <a:lnTo>
                  <a:pt x="1599768" y="5765292"/>
                </a:lnTo>
                <a:lnTo>
                  <a:pt x="1599768" y="5706948"/>
                </a:lnTo>
                <a:lnTo>
                  <a:pt x="1461071" y="5502757"/>
                </a:lnTo>
                <a:lnTo>
                  <a:pt x="1705178" y="5336946"/>
                </a:lnTo>
                <a:lnTo>
                  <a:pt x="1870989" y="5581053"/>
                </a:lnTo>
                <a:lnTo>
                  <a:pt x="1870989" y="5522722"/>
                </a:lnTo>
                <a:lnTo>
                  <a:pt x="1732292" y="5318531"/>
                </a:lnTo>
                <a:lnTo>
                  <a:pt x="1976386" y="5152720"/>
                </a:lnTo>
                <a:lnTo>
                  <a:pt x="2142198" y="5396827"/>
                </a:lnTo>
                <a:lnTo>
                  <a:pt x="2142198" y="5338483"/>
                </a:lnTo>
                <a:lnTo>
                  <a:pt x="2003513" y="5134305"/>
                </a:lnTo>
                <a:lnTo>
                  <a:pt x="2247608" y="4968494"/>
                </a:lnTo>
                <a:lnTo>
                  <a:pt x="2413419" y="5212588"/>
                </a:lnTo>
                <a:lnTo>
                  <a:pt x="2413419" y="5154244"/>
                </a:lnTo>
                <a:lnTo>
                  <a:pt x="2274735" y="4950079"/>
                </a:lnTo>
                <a:lnTo>
                  <a:pt x="2518829" y="4784268"/>
                </a:lnTo>
                <a:lnTo>
                  <a:pt x="2684627" y="5028362"/>
                </a:lnTo>
                <a:lnTo>
                  <a:pt x="2684627" y="4970005"/>
                </a:lnTo>
                <a:lnTo>
                  <a:pt x="2545943" y="4765840"/>
                </a:lnTo>
                <a:lnTo>
                  <a:pt x="2790037" y="4600029"/>
                </a:lnTo>
                <a:lnTo>
                  <a:pt x="2955848" y="4844135"/>
                </a:lnTo>
                <a:lnTo>
                  <a:pt x="2955848" y="4785792"/>
                </a:lnTo>
                <a:lnTo>
                  <a:pt x="2817164" y="4581614"/>
                </a:lnTo>
                <a:lnTo>
                  <a:pt x="3061258" y="4415802"/>
                </a:lnTo>
                <a:lnTo>
                  <a:pt x="3227070" y="4659896"/>
                </a:lnTo>
                <a:lnTo>
                  <a:pt x="3227070" y="4601565"/>
                </a:lnTo>
                <a:lnTo>
                  <a:pt x="3088386" y="4397387"/>
                </a:lnTo>
                <a:lnTo>
                  <a:pt x="3332480" y="4231576"/>
                </a:lnTo>
                <a:lnTo>
                  <a:pt x="3498278" y="4475670"/>
                </a:lnTo>
                <a:lnTo>
                  <a:pt x="3498278" y="4417301"/>
                </a:lnTo>
                <a:lnTo>
                  <a:pt x="3359607" y="4213161"/>
                </a:lnTo>
                <a:lnTo>
                  <a:pt x="3603701" y="4047350"/>
                </a:lnTo>
                <a:lnTo>
                  <a:pt x="3769512" y="4291444"/>
                </a:lnTo>
                <a:lnTo>
                  <a:pt x="3769512" y="4233100"/>
                </a:lnTo>
                <a:lnTo>
                  <a:pt x="3630828" y="4028935"/>
                </a:lnTo>
                <a:lnTo>
                  <a:pt x="3874922" y="3863124"/>
                </a:lnTo>
                <a:lnTo>
                  <a:pt x="4040721" y="4107218"/>
                </a:lnTo>
                <a:lnTo>
                  <a:pt x="4040721" y="4048874"/>
                </a:lnTo>
                <a:lnTo>
                  <a:pt x="3902037" y="3844696"/>
                </a:lnTo>
                <a:lnTo>
                  <a:pt x="4146143" y="3678885"/>
                </a:lnTo>
                <a:lnTo>
                  <a:pt x="4311942" y="3922979"/>
                </a:lnTo>
                <a:lnTo>
                  <a:pt x="4311942" y="3864648"/>
                </a:lnTo>
                <a:lnTo>
                  <a:pt x="4173258" y="3660470"/>
                </a:lnTo>
                <a:lnTo>
                  <a:pt x="4417365" y="3494659"/>
                </a:lnTo>
                <a:lnTo>
                  <a:pt x="4583163" y="3738753"/>
                </a:lnTo>
                <a:lnTo>
                  <a:pt x="4583163" y="3680396"/>
                </a:lnTo>
                <a:lnTo>
                  <a:pt x="4444479" y="3476244"/>
                </a:lnTo>
                <a:lnTo>
                  <a:pt x="4688573" y="3310432"/>
                </a:lnTo>
                <a:lnTo>
                  <a:pt x="4854372" y="3554526"/>
                </a:lnTo>
                <a:lnTo>
                  <a:pt x="4854372" y="3496170"/>
                </a:lnTo>
                <a:lnTo>
                  <a:pt x="4715700" y="3292005"/>
                </a:lnTo>
                <a:lnTo>
                  <a:pt x="4959794" y="3126206"/>
                </a:lnTo>
                <a:lnTo>
                  <a:pt x="5125593" y="3370288"/>
                </a:lnTo>
                <a:lnTo>
                  <a:pt x="5125593" y="3311944"/>
                </a:lnTo>
                <a:lnTo>
                  <a:pt x="4986921" y="3107779"/>
                </a:lnTo>
                <a:lnTo>
                  <a:pt x="5231015" y="2941967"/>
                </a:lnTo>
                <a:lnTo>
                  <a:pt x="5396814" y="3186061"/>
                </a:lnTo>
                <a:lnTo>
                  <a:pt x="5396814" y="3127705"/>
                </a:lnTo>
                <a:lnTo>
                  <a:pt x="5258130" y="2923552"/>
                </a:lnTo>
                <a:lnTo>
                  <a:pt x="5502224" y="2757741"/>
                </a:lnTo>
                <a:lnTo>
                  <a:pt x="5668035" y="3001835"/>
                </a:lnTo>
                <a:lnTo>
                  <a:pt x="5668035" y="2943466"/>
                </a:lnTo>
                <a:lnTo>
                  <a:pt x="5483796" y="2672232"/>
                </a:lnTo>
                <a:lnTo>
                  <a:pt x="5483796" y="2730614"/>
                </a:lnTo>
                <a:lnTo>
                  <a:pt x="5239702" y="2896412"/>
                </a:lnTo>
                <a:lnTo>
                  <a:pt x="5212588" y="2856496"/>
                </a:lnTo>
                <a:lnTo>
                  <a:pt x="5212588" y="2914840"/>
                </a:lnTo>
                <a:lnTo>
                  <a:pt x="4968494" y="3080651"/>
                </a:lnTo>
                <a:lnTo>
                  <a:pt x="4941367" y="3040723"/>
                </a:lnTo>
                <a:lnTo>
                  <a:pt x="4941367" y="3099066"/>
                </a:lnTo>
                <a:lnTo>
                  <a:pt x="4697273" y="3264878"/>
                </a:lnTo>
                <a:lnTo>
                  <a:pt x="4670145" y="3224949"/>
                </a:lnTo>
                <a:lnTo>
                  <a:pt x="4670145" y="3283305"/>
                </a:lnTo>
                <a:lnTo>
                  <a:pt x="4426051" y="3449116"/>
                </a:lnTo>
                <a:lnTo>
                  <a:pt x="4398937" y="3409200"/>
                </a:lnTo>
                <a:lnTo>
                  <a:pt x="4398937" y="3467531"/>
                </a:lnTo>
                <a:lnTo>
                  <a:pt x="4154830" y="3633343"/>
                </a:lnTo>
                <a:lnTo>
                  <a:pt x="4127716" y="3593439"/>
                </a:lnTo>
                <a:lnTo>
                  <a:pt x="4127716" y="3651758"/>
                </a:lnTo>
                <a:lnTo>
                  <a:pt x="3883609" y="3817569"/>
                </a:lnTo>
                <a:lnTo>
                  <a:pt x="3856494" y="3777665"/>
                </a:lnTo>
                <a:lnTo>
                  <a:pt x="3856494" y="3835997"/>
                </a:lnTo>
                <a:lnTo>
                  <a:pt x="3612400" y="4001808"/>
                </a:lnTo>
                <a:lnTo>
                  <a:pt x="3585273" y="3961879"/>
                </a:lnTo>
                <a:lnTo>
                  <a:pt x="3585273" y="4020223"/>
                </a:lnTo>
                <a:lnTo>
                  <a:pt x="3341179" y="4186034"/>
                </a:lnTo>
                <a:lnTo>
                  <a:pt x="3314052" y="4146105"/>
                </a:lnTo>
                <a:lnTo>
                  <a:pt x="3314052" y="4204449"/>
                </a:lnTo>
                <a:lnTo>
                  <a:pt x="3069958" y="4370260"/>
                </a:lnTo>
                <a:lnTo>
                  <a:pt x="3042831" y="4330331"/>
                </a:lnTo>
                <a:lnTo>
                  <a:pt x="3042831" y="4388675"/>
                </a:lnTo>
                <a:lnTo>
                  <a:pt x="2798737" y="4554486"/>
                </a:lnTo>
                <a:lnTo>
                  <a:pt x="2771610" y="4514558"/>
                </a:lnTo>
                <a:lnTo>
                  <a:pt x="2771610" y="4572901"/>
                </a:lnTo>
                <a:lnTo>
                  <a:pt x="2527516" y="4738713"/>
                </a:lnTo>
                <a:lnTo>
                  <a:pt x="2500401" y="4698797"/>
                </a:lnTo>
                <a:lnTo>
                  <a:pt x="2500401" y="4757140"/>
                </a:lnTo>
                <a:lnTo>
                  <a:pt x="2256307" y="4922952"/>
                </a:lnTo>
                <a:lnTo>
                  <a:pt x="2229180" y="4883023"/>
                </a:lnTo>
                <a:lnTo>
                  <a:pt x="2229180" y="4941367"/>
                </a:lnTo>
                <a:lnTo>
                  <a:pt x="1985086" y="5107178"/>
                </a:lnTo>
                <a:lnTo>
                  <a:pt x="1957959" y="5067249"/>
                </a:lnTo>
                <a:lnTo>
                  <a:pt x="1957959" y="5125593"/>
                </a:lnTo>
                <a:lnTo>
                  <a:pt x="1713865" y="5291404"/>
                </a:lnTo>
                <a:lnTo>
                  <a:pt x="1686750" y="5251488"/>
                </a:lnTo>
                <a:lnTo>
                  <a:pt x="1686750" y="5309819"/>
                </a:lnTo>
                <a:lnTo>
                  <a:pt x="1442643" y="5475630"/>
                </a:lnTo>
                <a:lnTo>
                  <a:pt x="1415529" y="5435714"/>
                </a:lnTo>
                <a:lnTo>
                  <a:pt x="1415529" y="5494058"/>
                </a:lnTo>
                <a:lnTo>
                  <a:pt x="1171435" y="5659869"/>
                </a:lnTo>
                <a:lnTo>
                  <a:pt x="1144308" y="5619940"/>
                </a:lnTo>
                <a:lnTo>
                  <a:pt x="1144308" y="5678284"/>
                </a:lnTo>
                <a:lnTo>
                  <a:pt x="900214" y="5844095"/>
                </a:lnTo>
                <a:lnTo>
                  <a:pt x="873086" y="5804166"/>
                </a:lnTo>
                <a:lnTo>
                  <a:pt x="873086" y="5862523"/>
                </a:lnTo>
                <a:lnTo>
                  <a:pt x="628992" y="6028321"/>
                </a:lnTo>
                <a:lnTo>
                  <a:pt x="601878" y="5988405"/>
                </a:lnTo>
                <a:lnTo>
                  <a:pt x="601878" y="6046749"/>
                </a:lnTo>
                <a:lnTo>
                  <a:pt x="357784" y="6212560"/>
                </a:lnTo>
                <a:lnTo>
                  <a:pt x="191973" y="5968454"/>
                </a:lnTo>
                <a:lnTo>
                  <a:pt x="436067" y="5802655"/>
                </a:lnTo>
                <a:lnTo>
                  <a:pt x="601878" y="6046749"/>
                </a:lnTo>
                <a:lnTo>
                  <a:pt x="601878" y="5988405"/>
                </a:lnTo>
                <a:lnTo>
                  <a:pt x="463194" y="5784227"/>
                </a:lnTo>
                <a:lnTo>
                  <a:pt x="707288" y="5618429"/>
                </a:lnTo>
                <a:lnTo>
                  <a:pt x="873086" y="5862523"/>
                </a:lnTo>
                <a:lnTo>
                  <a:pt x="873086" y="5804166"/>
                </a:lnTo>
                <a:lnTo>
                  <a:pt x="734402" y="5600001"/>
                </a:lnTo>
                <a:lnTo>
                  <a:pt x="978509" y="5434190"/>
                </a:lnTo>
                <a:lnTo>
                  <a:pt x="1144308" y="5678284"/>
                </a:lnTo>
                <a:lnTo>
                  <a:pt x="1144308" y="5619940"/>
                </a:lnTo>
                <a:lnTo>
                  <a:pt x="1005624" y="5415775"/>
                </a:lnTo>
                <a:lnTo>
                  <a:pt x="1249730" y="5249964"/>
                </a:lnTo>
                <a:lnTo>
                  <a:pt x="1415529" y="5494058"/>
                </a:lnTo>
                <a:lnTo>
                  <a:pt x="1415529" y="5435714"/>
                </a:lnTo>
                <a:lnTo>
                  <a:pt x="1276845" y="5231549"/>
                </a:lnTo>
                <a:lnTo>
                  <a:pt x="1520952" y="5065738"/>
                </a:lnTo>
                <a:lnTo>
                  <a:pt x="1686750" y="5309819"/>
                </a:lnTo>
                <a:lnTo>
                  <a:pt x="1686750" y="5251488"/>
                </a:lnTo>
                <a:lnTo>
                  <a:pt x="1548066" y="5047310"/>
                </a:lnTo>
                <a:lnTo>
                  <a:pt x="1792160" y="4881511"/>
                </a:lnTo>
                <a:lnTo>
                  <a:pt x="1957959" y="5125593"/>
                </a:lnTo>
                <a:lnTo>
                  <a:pt x="1957959" y="5067249"/>
                </a:lnTo>
                <a:lnTo>
                  <a:pt x="1819275" y="4863084"/>
                </a:lnTo>
                <a:lnTo>
                  <a:pt x="2063381" y="4697273"/>
                </a:lnTo>
                <a:lnTo>
                  <a:pt x="2229180" y="4941367"/>
                </a:lnTo>
                <a:lnTo>
                  <a:pt x="2229180" y="4883023"/>
                </a:lnTo>
                <a:lnTo>
                  <a:pt x="2090496" y="4678845"/>
                </a:lnTo>
                <a:lnTo>
                  <a:pt x="2334590" y="4513046"/>
                </a:lnTo>
                <a:lnTo>
                  <a:pt x="2500401" y="4757140"/>
                </a:lnTo>
                <a:lnTo>
                  <a:pt x="2500401" y="4698797"/>
                </a:lnTo>
                <a:lnTo>
                  <a:pt x="2361717" y="4494619"/>
                </a:lnTo>
                <a:lnTo>
                  <a:pt x="2605811" y="4328820"/>
                </a:lnTo>
                <a:lnTo>
                  <a:pt x="2771610" y="4572901"/>
                </a:lnTo>
                <a:lnTo>
                  <a:pt x="2771610" y="4514558"/>
                </a:lnTo>
                <a:lnTo>
                  <a:pt x="2632938" y="4310392"/>
                </a:lnTo>
                <a:lnTo>
                  <a:pt x="2877032" y="4144581"/>
                </a:lnTo>
                <a:lnTo>
                  <a:pt x="3042831" y="4388675"/>
                </a:lnTo>
                <a:lnTo>
                  <a:pt x="3042831" y="4330331"/>
                </a:lnTo>
                <a:lnTo>
                  <a:pt x="2904147" y="4126153"/>
                </a:lnTo>
                <a:lnTo>
                  <a:pt x="3148241" y="3960355"/>
                </a:lnTo>
                <a:lnTo>
                  <a:pt x="3314052" y="4204449"/>
                </a:lnTo>
                <a:lnTo>
                  <a:pt x="3314052" y="4146105"/>
                </a:lnTo>
                <a:lnTo>
                  <a:pt x="3175368" y="3941927"/>
                </a:lnTo>
                <a:lnTo>
                  <a:pt x="3419462" y="3776116"/>
                </a:lnTo>
                <a:lnTo>
                  <a:pt x="3585273" y="4020223"/>
                </a:lnTo>
                <a:lnTo>
                  <a:pt x="3585273" y="3961879"/>
                </a:lnTo>
                <a:lnTo>
                  <a:pt x="3446589" y="3757701"/>
                </a:lnTo>
                <a:lnTo>
                  <a:pt x="3690683" y="3591890"/>
                </a:lnTo>
                <a:lnTo>
                  <a:pt x="3856494" y="3835997"/>
                </a:lnTo>
                <a:lnTo>
                  <a:pt x="3856494" y="3777665"/>
                </a:lnTo>
                <a:lnTo>
                  <a:pt x="3717798" y="3573475"/>
                </a:lnTo>
                <a:lnTo>
                  <a:pt x="3961904" y="3407664"/>
                </a:lnTo>
                <a:lnTo>
                  <a:pt x="4127716" y="3651758"/>
                </a:lnTo>
                <a:lnTo>
                  <a:pt x="4127716" y="3593439"/>
                </a:lnTo>
                <a:lnTo>
                  <a:pt x="3989019" y="3389249"/>
                </a:lnTo>
                <a:lnTo>
                  <a:pt x="4233126" y="3223437"/>
                </a:lnTo>
                <a:lnTo>
                  <a:pt x="4398937" y="3467531"/>
                </a:lnTo>
                <a:lnTo>
                  <a:pt x="4398937" y="3409200"/>
                </a:lnTo>
                <a:lnTo>
                  <a:pt x="4260253" y="3205022"/>
                </a:lnTo>
                <a:lnTo>
                  <a:pt x="4504347" y="3039211"/>
                </a:lnTo>
                <a:lnTo>
                  <a:pt x="4670145" y="3283305"/>
                </a:lnTo>
                <a:lnTo>
                  <a:pt x="4670145" y="3224949"/>
                </a:lnTo>
                <a:lnTo>
                  <a:pt x="4531461" y="3020784"/>
                </a:lnTo>
                <a:lnTo>
                  <a:pt x="4775568" y="2854972"/>
                </a:lnTo>
                <a:lnTo>
                  <a:pt x="4941367" y="3099066"/>
                </a:lnTo>
                <a:lnTo>
                  <a:pt x="4941367" y="3040723"/>
                </a:lnTo>
                <a:lnTo>
                  <a:pt x="4802683" y="2836545"/>
                </a:lnTo>
                <a:lnTo>
                  <a:pt x="5046777" y="2670746"/>
                </a:lnTo>
                <a:lnTo>
                  <a:pt x="5212588" y="2914840"/>
                </a:lnTo>
                <a:lnTo>
                  <a:pt x="5212588" y="2856496"/>
                </a:lnTo>
                <a:lnTo>
                  <a:pt x="5073904" y="2652318"/>
                </a:lnTo>
                <a:lnTo>
                  <a:pt x="5317998" y="2486520"/>
                </a:lnTo>
                <a:lnTo>
                  <a:pt x="5483796" y="2730614"/>
                </a:lnTo>
                <a:lnTo>
                  <a:pt x="5483796" y="2672232"/>
                </a:lnTo>
                <a:lnTo>
                  <a:pt x="5299570" y="2401011"/>
                </a:lnTo>
                <a:lnTo>
                  <a:pt x="5299570" y="2459393"/>
                </a:lnTo>
                <a:lnTo>
                  <a:pt x="5055476" y="2625204"/>
                </a:lnTo>
                <a:lnTo>
                  <a:pt x="5028362" y="2585288"/>
                </a:lnTo>
                <a:lnTo>
                  <a:pt x="5028362" y="2643619"/>
                </a:lnTo>
                <a:lnTo>
                  <a:pt x="4784268" y="2809430"/>
                </a:lnTo>
                <a:lnTo>
                  <a:pt x="4757140" y="2769501"/>
                </a:lnTo>
                <a:lnTo>
                  <a:pt x="4757140" y="2827858"/>
                </a:lnTo>
                <a:lnTo>
                  <a:pt x="4513046" y="2993656"/>
                </a:lnTo>
                <a:lnTo>
                  <a:pt x="4485919" y="2953728"/>
                </a:lnTo>
                <a:lnTo>
                  <a:pt x="4485919" y="3012084"/>
                </a:lnTo>
                <a:lnTo>
                  <a:pt x="4241825" y="3177895"/>
                </a:lnTo>
                <a:lnTo>
                  <a:pt x="4214698" y="3137966"/>
                </a:lnTo>
                <a:lnTo>
                  <a:pt x="4214698" y="3196310"/>
                </a:lnTo>
                <a:lnTo>
                  <a:pt x="3970604" y="3362121"/>
                </a:lnTo>
                <a:lnTo>
                  <a:pt x="3943489" y="3322218"/>
                </a:lnTo>
                <a:lnTo>
                  <a:pt x="3943489" y="3380536"/>
                </a:lnTo>
                <a:lnTo>
                  <a:pt x="3699383" y="3546360"/>
                </a:lnTo>
                <a:lnTo>
                  <a:pt x="3672268" y="3506444"/>
                </a:lnTo>
                <a:lnTo>
                  <a:pt x="3672268" y="3564775"/>
                </a:lnTo>
                <a:lnTo>
                  <a:pt x="3428174" y="3730587"/>
                </a:lnTo>
                <a:lnTo>
                  <a:pt x="3401047" y="3690658"/>
                </a:lnTo>
                <a:lnTo>
                  <a:pt x="3401047" y="3749014"/>
                </a:lnTo>
                <a:lnTo>
                  <a:pt x="3156953" y="3914813"/>
                </a:lnTo>
                <a:lnTo>
                  <a:pt x="3129826" y="3874884"/>
                </a:lnTo>
                <a:lnTo>
                  <a:pt x="3129826" y="3933240"/>
                </a:lnTo>
                <a:lnTo>
                  <a:pt x="2885732" y="4099039"/>
                </a:lnTo>
                <a:lnTo>
                  <a:pt x="2858605" y="4059110"/>
                </a:lnTo>
                <a:lnTo>
                  <a:pt x="2858605" y="4117467"/>
                </a:lnTo>
                <a:lnTo>
                  <a:pt x="2614511" y="4283278"/>
                </a:lnTo>
                <a:lnTo>
                  <a:pt x="2587396" y="4243362"/>
                </a:lnTo>
                <a:lnTo>
                  <a:pt x="2587396" y="4301693"/>
                </a:lnTo>
                <a:lnTo>
                  <a:pt x="2343289" y="4467504"/>
                </a:lnTo>
                <a:lnTo>
                  <a:pt x="2316175" y="4427588"/>
                </a:lnTo>
                <a:lnTo>
                  <a:pt x="2316175" y="4485919"/>
                </a:lnTo>
                <a:lnTo>
                  <a:pt x="2072081" y="4651730"/>
                </a:lnTo>
                <a:lnTo>
                  <a:pt x="2044954" y="4611802"/>
                </a:lnTo>
                <a:lnTo>
                  <a:pt x="2044954" y="4670145"/>
                </a:lnTo>
                <a:lnTo>
                  <a:pt x="1800860" y="4835957"/>
                </a:lnTo>
                <a:lnTo>
                  <a:pt x="1773732" y="4796028"/>
                </a:lnTo>
                <a:lnTo>
                  <a:pt x="1773732" y="4854384"/>
                </a:lnTo>
                <a:lnTo>
                  <a:pt x="1529638" y="5020183"/>
                </a:lnTo>
                <a:lnTo>
                  <a:pt x="1502524" y="4980279"/>
                </a:lnTo>
                <a:lnTo>
                  <a:pt x="1502524" y="5038610"/>
                </a:lnTo>
                <a:lnTo>
                  <a:pt x="1258417" y="5204422"/>
                </a:lnTo>
                <a:lnTo>
                  <a:pt x="1231303" y="5164506"/>
                </a:lnTo>
                <a:lnTo>
                  <a:pt x="1231303" y="5222837"/>
                </a:lnTo>
                <a:lnTo>
                  <a:pt x="987196" y="5388648"/>
                </a:lnTo>
                <a:lnTo>
                  <a:pt x="960081" y="5348732"/>
                </a:lnTo>
                <a:lnTo>
                  <a:pt x="960081" y="5407063"/>
                </a:lnTo>
                <a:lnTo>
                  <a:pt x="715975" y="5572874"/>
                </a:lnTo>
                <a:lnTo>
                  <a:pt x="688860" y="5532958"/>
                </a:lnTo>
                <a:lnTo>
                  <a:pt x="688860" y="5591302"/>
                </a:lnTo>
                <a:lnTo>
                  <a:pt x="444766" y="5757100"/>
                </a:lnTo>
                <a:lnTo>
                  <a:pt x="417639" y="5717171"/>
                </a:lnTo>
                <a:lnTo>
                  <a:pt x="417639" y="5775528"/>
                </a:lnTo>
                <a:lnTo>
                  <a:pt x="173545" y="5941326"/>
                </a:lnTo>
                <a:lnTo>
                  <a:pt x="7734" y="5697232"/>
                </a:lnTo>
                <a:lnTo>
                  <a:pt x="251828" y="5531434"/>
                </a:lnTo>
                <a:lnTo>
                  <a:pt x="417639" y="5775528"/>
                </a:lnTo>
                <a:lnTo>
                  <a:pt x="417639" y="5717171"/>
                </a:lnTo>
                <a:lnTo>
                  <a:pt x="278955" y="5513006"/>
                </a:lnTo>
                <a:lnTo>
                  <a:pt x="523049" y="5347195"/>
                </a:lnTo>
                <a:lnTo>
                  <a:pt x="688860" y="5591302"/>
                </a:lnTo>
                <a:lnTo>
                  <a:pt x="688860" y="5532958"/>
                </a:lnTo>
                <a:lnTo>
                  <a:pt x="550176" y="5328780"/>
                </a:lnTo>
                <a:lnTo>
                  <a:pt x="794270" y="5162969"/>
                </a:lnTo>
                <a:lnTo>
                  <a:pt x="960081" y="5407063"/>
                </a:lnTo>
                <a:lnTo>
                  <a:pt x="960081" y="5348732"/>
                </a:lnTo>
                <a:lnTo>
                  <a:pt x="821397" y="5144554"/>
                </a:lnTo>
                <a:lnTo>
                  <a:pt x="1065491" y="4978743"/>
                </a:lnTo>
                <a:lnTo>
                  <a:pt x="1231303" y="5222837"/>
                </a:lnTo>
                <a:lnTo>
                  <a:pt x="1231303" y="5164506"/>
                </a:lnTo>
                <a:lnTo>
                  <a:pt x="1092606" y="4960315"/>
                </a:lnTo>
                <a:lnTo>
                  <a:pt x="1336713" y="4794504"/>
                </a:lnTo>
                <a:lnTo>
                  <a:pt x="1502524" y="5038610"/>
                </a:lnTo>
                <a:lnTo>
                  <a:pt x="1502524" y="4980279"/>
                </a:lnTo>
                <a:lnTo>
                  <a:pt x="1363827" y="4776089"/>
                </a:lnTo>
                <a:lnTo>
                  <a:pt x="1607921" y="4610278"/>
                </a:lnTo>
                <a:lnTo>
                  <a:pt x="1773732" y="4854384"/>
                </a:lnTo>
                <a:lnTo>
                  <a:pt x="1773732" y="4796028"/>
                </a:lnTo>
                <a:lnTo>
                  <a:pt x="1635048" y="4591863"/>
                </a:lnTo>
                <a:lnTo>
                  <a:pt x="1879142" y="4426051"/>
                </a:lnTo>
                <a:lnTo>
                  <a:pt x="2044954" y="4670145"/>
                </a:lnTo>
                <a:lnTo>
                  <a:pt x="2044954" y="4611802"/>
                </a:lnTo>
                <a:lnTo>
                  <a:pt x="1906270" y="4407636"/>
                </a:lnTo>
                <a:lnTo>
                  <a:pt x="2150364" y="4241825"/>
                </a:lnTo>
                <a:lnTo>
                  <a:pt x="2316175" y="4485919"/>
                </a:lnTo>
                <a:lnTo>
                  <a:pt x="2316175" y="4427588"/>
                </a:lnTo>
                <a:lnTo>
                  <a:pt x="2177478" y="4223397"/>
                </a:lnTo>
                <a:lnTo>
                  <a:pt x="2421585" y="4057599"/>
                </a:lnTo>
                <a:lnTo>
                  <a:pt x="2587396" y="4301693"/>
                </a:lnTo>
                <a:lnTo>
                  <a:pt x="2587396" y="4243362"/>
                </a:lnTo>
                <a:lnTo>
                  <a:pt x="2448699" y="4039171"/>
                </a:lnTo>
                <a:lnTo>
                  <a:pt x="2692806" y="3873360"/>
                </a:lnTo>
                <a:lnTo>
                  <a:pt x="2858605" y="4117467"/>
                </a:lnTo>
                <a:lnTo>
                  <a:pt x="2858605" y="4059110"/>
                </a:lnTo>
                <a:lnTo>
                  <a:pt x="2719921" y="3854945"/>
                </a:lnTo>
                <a:lnTo>
                  <a:pt x="2964015" y="3689134"/>
                </a:lnTo>
                <a:lnTo>
                  <a:pt x="3129826" y="3933240"/>
                </a:lnTo>
                <a:lnTo>
                  <a:pt x="3129826" y="3874884"/>
                </a:lnTo>
                <a:lnTo>
                  <a:pt x="2991142" y="3670706"/>
                </a:lnTo>
                <a:lnTo>
                  <a:pt x="3235236" y="3504908"/>
                </a:lnTo>
                <a:lnTo>
                  <a:pt x="3401047" y="3749014"/>
                </a:lnTo>
                <a:lnTo>
                  <a:pt x="3401047" y="3690658"/>
                </a:lnTo>
                <a:lnTo>
                  <a:pt x="3262363" y="3486480"/>
                </a:lnTo>
                <a:lnTo>
                  <a:pt x="3506457" y="3320681"/>
                </a:lnTo>
                <a:lnTo>
                  <a:pt x="3672268" y="3564775"/>
                </a:lnTo>
                <a:lnTo>
                  <a:pt x="3672268" y="3506444"/>
                </a:lnTo>
                <a:lnTo>
                  <a:pt x="3533571" y="3302254"/>
                </a:lnTo>
                <a:lnTo>
                  <a:pt x="3777678" y="3136442"/>
                </a:lnTo>
                <a:lnTo>
                  <a:pt x="3943489" y="3380536"/>
                </a:lnTo>
                <a:lnTo>
                  <a:pt x="3943489" y="3322218"/>
                </a:lnTo>
                <a:lnTo>
                  <a:pt x="3804793" y="3118027"/>
                </a:lnTo>
                <a:lnTo>
                  <a:pt x="4048899" y="2952216"/>
                </a:lnTo>
                <a:lnTo>
                  <a:pt x="4214698" y="3196310"/>
                </a:lnTo>
                <a:lnTo>
                  <a:pt x="4214698" y="3137966"/>
                </a:lnTo>
                <a:lnTo>
                  <a:pt x="4076014" y="2933789"/>
                </a:lnTo>
                <a:lnTo>
                  <a:pt x="4320108" y="2767990"/>
                </a:lnTo>
                <a:lnTo>
                  <a:pt x="4485919" y="3012084"/>
                </a:lnTo>
                <a:lnTo>
                  <a:pt x="4485919" y="2953728"/>
                </a:lnTo>
                <a:lnTo>
                  <a:pt x="4347235" y="2749562"/>
                </a:lnTo>
                <a:lnTo>
                  <a:pt x="4591329" y="2583751"/>
                </a:lnTo>
                <a:lnTo>
                  <a:pt x="4757140" y="2827858"/>
                </a:lnTo>
                <a:lnTo>
                  <a:pt x="4757140" y="2769501"/>
                </a:lnTo>
                <a:lnTo>
                  <a:pt x="4618456" y="2565336"/>
                </a:lnTo>
                <a:lnTo>
                  <a:pt x="4862550" y="2399525"/>
                </a:lnTo>
                <a:lnTo>
                  <a:pt x="5028362" y="2643619"/>
                </a:lnTo>
                <a:lnTo>
                  <a:pt x="5028362" y="2585288"/>
                </a:lnTo>
                <a:lnTo>
                  <a:pt x="4889678" y="2381097"/>
                </a:lnTo>
                <a:lnTo>
                  <a:pt x="5133772" y="2215299"/>
                </a:lnTo>
                <a:lnTo>
                  <a:pt x="5299570" y="2459393"/>
                </a:lnTo>
                <a:lnTo>
                  <a:pt x="5299570" y="2401011"/>
                </a:lnTo>
                <a:lnTo>
                  <a:pt x="5115344" y="2129802"/>
                </a:lnTo>
                <a:lnTo>
                  <a:pt x="5115344" y="2188172"/>
                </a:lnTo>
                <a:lnTo>
                  <a:pt x="4871250" y="2353983"/>
                </a:lnTo>
                <a:lnTo>
                  <a:pt x="4844123" y="2314054"/>
                </a:lnTo>
                <a:lnTo>
                  <a:pt x="4844123" y="2372398"/>
                </a:lnTo>
                <a:lnTo>
                  <a:pt x="4600029" y="2538209"/>
                </a:lnTo>
                <a:lnTo>
                  <a:pt x="4572901" y="2498280"/>
                </a:lnTo>
                <a:lnTo>
                  <a:pt x="4572901" y="2556624"/>
                </a:lnTo>
                <a:lnTo>
                  <a:pt x="4328807" y="2722435"/>
                </a:lnTo>
                <a:lnTo>
                  <a:pt x="4301680" y="2682506"/>
                </a:lnTo>
                <a:lnTo>
                  <a:pt x="4301680" y="2740863"/>
                </a:lnTo>
                <a:lnTo>
                  <a:pt x="4057586" y="2906661"/>
                </a:lnTo>
                <a:lnTo>
                  <a:pt x="4030472" y="2866745"/>
                </a:lnTo>
                <a:lnTo>
                  <a:pt x="4030472" y="2925089"/>
                </a:lnTo>
                <a:lnTo>
                  <a:pt x="3786365" y="3090900"/>
                </a:lnTo>
                <a:lnTo>
                  <a:pt x="3759250" y="3050984"/>
                </a:lnTo>
                <a:lnTo>
                  <a:pt x="3759250" y="3109315"/>
                </a:lnTo>
                <a:lnTo>
                  <a:pt x="3515144" y="3275126"/>
                </a:lnTo>
                <a:lnTo>
                  <a:pt x="3488029" y="3235210"/>
                </a:lnTo>
                <a:lnTo>
                  <a:pt x="3488029" y="3293541"/>
                </a:lnTo>
                <a:lnTo>
                  <a:pt x="3243935" y="3459353"/>
                </a:lnTo>
                <a:lnTo>
                  <a:pt x="3216808" y="3419424"/>
                </a:lnTo>
                <a:lnTo>
                  <a:pt x="3216808" y="3477780"/>
                </a:lnTo>
                <a:lnTo>
                  <a:pt x="2972714" y="3643579"/>
                </a:lnTo>
                <a:lnTo>
                  <a:pt x="2945587" y="3603650"/>
                </a:lnTo>
                <a:lnTo>
                  <a:pt x="2945587" y="3662007"/>
                </a:lnTo>
                <a:lnTo>
                  <a:pt x="2701493" y="3827818"/>
                </a:lnTo>
                <a:lnTo>
                  <a:pt x="2674378" y="3787902"/>
                </a:lnTo>
                <a:lnTo>
                  <a:pt x="2674378" y="3846233"/>
                </a:lnTo>
                <a:lnTo>
                  <a:pt x="2430272" y="4012044"/>
                </a:lnTo>
                <a:lnTo>
                  <a:pt x="2403157" y="3972128"/>
                </a:lnTo>
                <a:lnTo>
                  <a:pt x="2403157" y="4030472"/>
                </a:lnTo>
                <a:lnTo>
                  <a:pt x="2159063" y="4196270"/>
                </a:lnTo>
                <a:lnTo>
                  <a:pt x="2131936" y="4156341"/>
                </a:lnTo>
                <a:lnTo>
                  <a:pt x="2131936" y="4214698"/>
                </a:lnTo>
                <a:lnTo>
                  <a:pt x="1887842" y="4380509"/>
                </a:lnTo>
                <a:lnTo>
                  <a:pt x="1860727" y="4340593"/>
                </a:lnTo>
                <a:lnTo>
                  <a:pt x="1860727" y="4398924"/>
                </a:lnTo>
                <a:lnTo>
                  <a:pt x="1616621" y="4564735"/>
                </a:lnTo>
                <a:lnTo>
                  <a:pt x="1589506" y="4524819"/>
                </a:lnTo>
                <a:lnTo>
                  <a:pt x="1589506" y="4583163"/>
                </a:lnTo>
                <a:lnTo>
                  <a:pt x="1345412" y="4748974"/>
                </a:lnTo>
                <a:lnTo>
                  <a:pt x="1318285" y="4709045"/>
                </a:lnTo>
                <a:lnTo>
                  <a:pt x="1318285" y="4767389"/>
                </a:lnTo>
                <a:lnTo>
                  <a:pt x="1074191" y="4933200"/>
                </a:lnTo>
                <a:lnTo>
                  <a:pt x="1047064" y="4893272"/>
                </a:lnTo>
                <a:lnTo>
                  <a:pt x="1047064" y="4951615"/>
                </a:lnTo>
                <a:lnTo>
                  <a:pt x="802970" y="5117427"/>
                </a:lnTo>
                <a:lnTo>
                  <a:pt x="775843" y="5077498"/>
                </a:lnTo>
                <a:lnTo>
                  <a:pt x="775843" y="5135842"/>
                </a:lnTo>
                <a:lnTo>
                  <a:pt x="531749" y="5301653"/>
                </a:lnTo>
                <a:lnTo>
                  <a:pt x="504621" y="5261724"/>
                </a:lnTo>
                <a:lnTo>
                  <a:pt x="504621" y="5320081"/>
                </a:lnTo>
                <a:lnTo>
                  <a:pt x="260540" y="5485879"/>
                </a:lnTo>
                <a:lnTo>
                  <a:pt x="94729" y="5241785"/>
                </a:lnTo>
                <a:lnTo>
                  <a:pt x="338823" y="5075987"/>
                </a:lnTo>
                <a:lnTo>
                  <a:pt x="504621" y="5320081"/>
                </a:lnTo>
                <a:lnTo>
                  <a:pt x="504621" y="5261724"/>
                </a:lnTo>
                <a:lnTo>
                  <a:pt x="365950" y="5057559"/>
                </a:lnTo>
                <a:lnTo>
                  <a:pt x="610044" y="4891760"/>
                </a:lnTo>
                <a:lnTo>
                  <a:pt x="775843" y="5135842"/>
                </a:lnTo>
                <a:lnTo>
                  <a:pt x="775843" y="5077498"/>
                </a:lnTo>
                <a:lnTo>
                  <a:pt x="637159" y="4873333"/>
                </a:lnTo>
                <a:lnTo>
                  <a:pt x="881265" y="4707521"/>
                </a:lnTo>
                <a:lnTo>
                  <a:pt x="1047064" y="4951615"/>
                </a:lnTo>
                <a:lnTo>
                  <a:pt x="1047064" y="4893272"/>
                </a:lnTo>
                <a:lnTo>
                  <a:pt x="908380" y="4689106"/>
                </a:lnTo>
                <a:lnTo>
                  <a:pt x="1152486" y="4523295"/>
                </a:lnTo>
                <a:lnTo>
                  <a:pt x="1318285" y="4767389"/>
                </a:lnTo>
                <a:lnTo>
                  <a:pt x="1318285" y="4709045"/>
                </a:lnTo>
                <a:lnTo>
                  <a:pt x="1179601" y="4504868"/>
                </a:lnTo>
                <a:lnTo>
                  <a:pt x="1423695" y="4339069"/>
                </a:lnTo>
                <a:lnTo>
                  <a:pt x="1589506" y="4583163"/>
                </a:lnTo>
                <a:lnTo>
                  <a:pt x="1589506" y="4524819"/>
                </a:lnTo>
                <a:lnTo>
                  <a:pt x="1450822" y="4320641"/>
                </a:lnTo>
                <a:lnTo>
                  <a:pt x="1694916" y="4154830"/>
                </a:lnTo>
                <a:lnTo>
                  <a:pt x="1860727" y="4398924"/>
                </a:lnTo>
                <a:lnTo>
                  <a:pt x="1860727" y="4340593"/>
                </a:lnTo>
                <a:lnTo>
                  <a:pt x="1722043" y="4136415"/>
                </a:lnTo>
                <a:lnTo>
                  <a:pt x="1966137" y="3970604"/>
                </a:lnTo>
                <a:lnTo>
                  <a:pt x="2131936" y="4214698"/>
                </a:lnTo>
                <a:lnTo>
                  <a:pt x="2131936" y="4156341"/>
                </a:lnTo>
                <a:lnTo>
                  <a:pt x="1993252" y="3952189"/>
                </a:lnTo>
                <a:lnTo>
                  <a:pt x="2237359" y="3786378"/>
                </a:lnTo>
                <a:lnTo>
                  <a:pt x="2403157" y="4030472"/>
                </a:lnTo>
                <a:lnTo>
                  <a:pt x="2403157" y="3972128"/>
                </a:lnTo>
                <a:lnTo>
                  <a:pt x="2264473" y="3767963"/>
                </a:lnTo>
                <a:lnTo>
                  <a:pt x="2508567" y="3602151"/>
                </a:lnTo>
                <a:lnTo>
                  <a:pt x="2674378" y="3846233"/>
                </a:lnTo>
                <a:lnTo>
                  <a:pt x="2674378" y="3787902"/>
                </a:lnTo>
                <a:lnTo>
                  <a:pt x="2535694" y="3583724"/>
                </a:lnTo>
                <a:lnTo>
                  <a:pt x="2779788" y="3417925"/>
                </a:lnTo>
                <a:lnTo>
                  <a:pt x="2945587" y="3662007"/>
                </a:lnTo>
                <a:lnTo>
                  <a:pt x="2945587" y="3603650"/>
                </a:lnTo>
                <a:lnTo>
                  <a:pt x="2806916" y="3399498"/>
                </a:lnTo>
                <a:lnTo>
                  <a:pt x="3051010" y="3233686"/>
                </a:lnTo>
                <a:lnTo>
                  <a:pt x="3216808" y="3477780"/>
                </a:lnTo>
                <a:lnTo>
                  <a:pt x="3216808" y="3419424"/>
                </a:lnTo>
                <a:lnTo>
                  <a:pt x="3078137" y="3215271"/>
                </a:lnTo>
                <a:lnTo>
                  <a:pt x="3322231" y="3049460"/>
                </a:lnTo>
                <a:lnTo>
                  <a:pt x="3488029" y="3293541"/>
                </a:lnTo>
                <a:lnTo>
                  <a:pt x="3488029" y="3235210"/>
                </a:lnTo>
                <a:lnTo>
                  <a:pt x="3349345" y="3031045"/>
                </a:lnTo>
                <a:lnTo>
                  <a:pt x="3593452" y="2865221"/>
                </a:lnTo>
                <a:lnTo>
                  <a:pt x="3759250" y="3109315"/>
                </a:lnTo>
                <a:lnTo>
                  <a:pt x="3759250" y="3050984"/>
                </a:lnTo>
                <a:lnTo>
                  <a:pt x="3620566" y="2846806"/>
                </a:lnTo>
                <a:lnTo>
                  <a:pt x="3864673" y="2680995"/>
                </a:lnTo>
                <a:lnTo>
                  <a:pt x="4030472" y="2925089"/>
                </a:lnTo>
                <a:lnTo>
                  <a:pt x="4030472" y="2866745"/>
                </a:lnTo>
                <a:lnTo>
                  <a:pt x="3891788" y="2662580"/>
                </a:lnTo>
                <a:lnTo>
                  <a:pt x="4135882" y="2496769"/>
                </a:lnTo>
                <a:lnTo>
                  <a:pt x="4301680" y="2740863"/>
                </a:lnTo>
                <a:lnTo>
                  <a:pt x="4301680" y="2682506"/>
                </a:lnTo>
                <a:lnTo>
                  <a:pt x="4163009" y="2478341"/>
                </a:lnTo>
                <a:lnTo>
                  <a:pt x="4407103" y="2312543"/>
                </a:lnTo>
                <a:lnTo>
                  <a:pt x="4572901" y="2556624"/>
                </a:lnTo>
                <a:lnTo>
                  <a:pt x="4572901" y="2498280"/>
                </a:lnTo>
                <a:lnTo>
                  <a:pt x="4434230" y="2294115"/>
                </a:lnTo>
                <a:lnTo>
                  <a:pt x="4678324" y="2128304"/>
                </a:lnTo>
                <a:lnTo>
                  <a:pt x="4844123" y="2372398"/>
                </a:lnTo>
                <a:lnTo>
                  <a:pt x="4844123" y="2314054"/>
                </a:lnTo>
                <a:lnTo>
                  <a:pt x="4705439" y="2109889"/>
                </a:lnTo>
                <a:lnTo>
                  <a:pt x="4949533" y="1944077"/>
                </a:lnTo>
                <a:lnTo>
                  <a:pt x="5115344" y="2188172"/>
                </a:lnTo>
                <a:lnTo>
                  <a:pt x="5115344" y="2129802"/>
                </a:lnTo>
                <a:lnTo>
                  <a:pt x="4931118" y="1858581"/>
                </a:lnTo>
                <a:lnTo>
                  <a:pt x="4931118" y="1916963"/>
                </a:lnTo>
                <a:lnTo>
                  <a:pt x="4687024" y="2082761"/>
                </a:lnTo>
                <a:lnTo>
                  <a:pt x="4659896" y="2042833"/>
                </a:lnTo>
                <a:lnTo>
                  <a:pt x="4659896" y="2101189"/>
                </a:lnTo>
                <a:lnTo>
                  <a:pt x="4415802" y="2267000"/>
                </a:lnTo>
                <a:lnTo>
                  <a:pt x="4388688" y="2227084"/>
                </a:lnTo>
                <a:lnTo>
                  <a:pt x="4388688" y="2285415"/>
                </a:lnTo>
                <a:lnTo>
                  <a:pt x="4144581" y="2451227"/>
                </a:lnTo>
                <a:lnTo>
                  <a:pt x="4117454" y="2411298"/>
                </a:lnTo>
                <a:lnTo>
                  <a:pt x="4117454" y="2469654"/>
                </a:lnTo>
                <a:lnTo>
                  <a:pt x="3873373" y="2635453"/>
                </a:lnTo>
                <a:lnTo>
                  <a:pt x="3846245" y="2595524"/>
                </a:lnTo>
                <a:lnTo>
                  <a:pt x="3846245" y="2653881"/>
                </a:lnTo>
                <a:lnTo>
                  <a:pt x="3602139" y="2819692"/>
                </a:lnTo>
                <a:lnTo>
                  <a:pt x="3575024" y="2779776"/>
                </a:lnTo>
                <a:lnTo>
                  <a:pt x="3575024" y="2838107"/>
                </a:lnTo>
                <a:lnTo>
                  <a:pt x="3330930" y="3003918"/>
                </a:lnTo>
                <a:lnTo>
                  <a:pt x="3303803" y="2963989"/>
                </a:lnTo>
                <a:lnTo>
                  <a:pt x="3303803" y="3022346"/>
                </a:lnTo>
                <a:lnTo>
                  <a:pt x="3059709" y="3188144"/>
                </a:lnTo>
                <a:lnTo>
                  <a:pt x="3032595" y="3148228"/>
                </a:lnTo>
                <a:lnTo>
                  <a:pt x="3032595" y="3206572"/>
                </a:lnTo>
                <a:lnTo>
                  <a:pt x="2788501" y="3372370"/>
                </a:lnTo>
                <a:lnTo>
                  <a:pt x="2761373" y="3332442"/>
                </a:lnTo>
                <a:lnTo>
                  <a:pt x="2761373" y="3390798"/>
                </a:lnTo>
                <a:lnTo>
                  <a:pt x="2517267" y="3556609"/>
                </a:lnTo>
                <a:lnTo>
                  <a:pt x="2490152" y="3516693"/>
                </a:lnTo>
                <a:lnTo>
                  <a:pt x="2490152" y="3575024"/>
                </a:lnTo>
                <a:lnTo>
                  <a:pt x="2246045" y="3740835"/>
                </a:lnTo>
                <a:lnTo>
                  <a:pt x="2218931" y="3700919"/>
                </a:lnTo>
                <a:lnTo>
                  <a:pt x="2218931" y="3759263"/>
                </a:lnTo>
                <a:lnTo>
                  <a:pt x="1974837" y="3925062"/>
                </a:lnTo>
                <a:lnTo>
                  <a:pt x="1947710" y="3885133"/>
                </a:lnTo>
                <a:lnTo>
                  <a:pt x="1947710" y="3943489"/>
                </a:lnTo>
                <a:lnTo>
                  <a:pt x="1703616" y="4109288"/>
                </a:lnTo>
                <a:lnTo>
                  <a:pt x="1676501" y="4069384"/>
                </a:lnTo>
                <a:lnTo>
                  <a:pt x="1676501" y="4127716"/>
                </a:lnTo>
                <a:lnTo>
                  <a:pt x="1432394" y="4293527"/>
                </a:lnTo>
                <a:lnTo>
                  <a:pt x="1405280" y="4253611"/>
                </a:lnTo>
                <a:lnTo>
                  <a:pt x="1405280" y="4311955"/>
                </a:lnTo>
                <a:lnTo>
                  <a:pt x="1161186" y="4477753"/>
                </a:lnTo>
                <a:lnTo>
                  <a:pt x="1134071" y="4437850"/>
                </a:lnTo>
                <a:lnTo>
                  <a:pt x="1134071" y="4496181"/>
                </a:lnTo>
                <a:lnTo>
                  <a:pt x="889965" y="4661992"/>
                </a:lnTo>
                <a:lnTo>
                  <a:pt x="862850" y="4622076"/>
                </a:lnTo>
                <a:lnTo>
                  <a:pt x="862850" y="4680407"/>
                </a:lnTo>
                <a:lnTo>
                  <a:pt x="618744" y="4846218"/>
                </a:lnTo>
                <a:lnTo>
                  <a:pt x="591629" y="4806315"/>
                </a:lnTo>
                <a:lnTo>
                  <a:pt x="591629" y="4864633"/>
                </a:lnTo>
                <a:lnTo>
                  <a:pt x="347522" y="5030444"/>
                </a:lnTo>
                <a:lnTo>
                  <a:pt x="181724" y="4786338"/>
                </a:lnTo>
                <a:lnTo>
                  <a:pt x="425818" y="4620539"/>
                </a:lnTo>
                <a:lnTo>
                  <a:pt x="591629" y="4864633"/>
                </a:lnTo>
                <a:lnTo>
                  <a:pt x="591629" y="4806315"/>
                </a:lnTo>
                <a:lnTo>
                  <a:pt x="452932" y="4602124"/>
                </a:lnTo>
                <a:lnTo>
                  <a:pt x="697039" y="4436313"/>
                </a:lnTo>
                <a:lnTo>
                  <a:pt x="862850" y="4680407"/>
                </a:lnTo>
                <a:lnTo>
                  <a:pt x="862850" y="4622076"/>
                </a:lnTo>
                <a:lnTo>
                  <a:pt x="724154" y="4417885"/>
                </a:lnTo>
                <a:lnTo>
                  <a:pt x="968260" y="4252074"/>
                </a:lnTo>
                <a:lnTo>
                  <a:pt x="1134071" y="4496181"/>
                </a:lnTo>
                <a:lnTo>
                  <a:pt x="1134071" y="4437850"/>
                </a:lnTo>
                <a:lnTo>
                  <a:pt x="995375" y="4233659"/>
                </a:lnTo>
                <a:lnTo>
                  <a:pt x="1239469" y="4067848"/>
                </a:lnTo>
                <a:lnTo>
                  <a:pt x="1405280" y="4311955"/>
                </a:lnTo>
                <a:lnTo>
                  <a:pt x="1405280" y="4253611"/>
                </a:lnTo>
                <a:lnTo>
                  <a:pt x="1266596" y="4049433"/>
                </a:lnTo>
                <a:lnTo>
                  <a:pt x="1510690" y="3883622"/>
                </a:lnTo>
                <a:lnTo>
                  <a:pt x="1676501" y="4127716"/>
                </a:lnTo>
                <a:lnTo>
                  <a:pt x="1676501" y="4069384"/>
                </a:lnTo>
                <a:lnTo>
                  <a:pt x="1537804" y="3865194"/>
                </a:lnTo>
                <a:lnTo>
                  <a:pt x="1781911" y="3699383"/>
                </a:lnTo>
                <a:lnTo>
                  <a:pt x="1947710" y="3943489"/>
                </a:lnTo>
                <a:lnTo>
                  <a:pt x="1947710" y="3885133"/>
                </a:lnTo>
                <a:lnTo>
                  <a:pt x="1809026" y="3680968"/>
                </a:lnTo>
                <a:lnTo>
                  <a:pt x="2053120" y="3515156"/>
                </a:lnTo>
                <a:lnTo>
                  <a:pt x="2218931" y="3759263"/>
                </a:lnTo>
                <a:lnTo>
                  <a:pt x="2218931" y="3700919"/>
                </a:lnTo>
                <a:lnTo>
                  <a:pt x="2080247" y="3496741"/>
                </a:lnTo>
                <a:lnTo>
                  <a:pt x="2324341" y="3330930"/>
                </a:lnTo>
                <a:lnTo>
                  <a:pt x="2490152" y="3575024"/>
                </a:lnTo>
                <a:lnTo>
                  <a:pt x="2490152" y="3516693"/>
                </a:lnTo>
                <a:lnTo>
                  <a:pt x="2351468" y="3312503"/>
                </a:lnTo>
                <a:lnTo>
                  <a:pt x="2595562" y="3146704"/>
                </a:lnTo>
                <a:lnTo>
                  <a:pt x="2761373" y="3390798"/>
                </a:lnTo>
                <a:lnTo>
                  <a:pt x="2761373" y="3332442"/>
                </a:lnTo>
                <a:lnTo>
                  <a:pt x="2622689" y="3128276"/>
                </a:lnTo>
                <a:lnTo>
                  <a:pt x="2866783" y="2962478"/>
                </a:lnTo>
                <a:lnTo>
                  <a:pt x="3032595" y="3206572"/>
                </a:lnTo>
                <a:lnTo>
                  <a:pt x="3032595" y="3148228"/>
                </a:lnTo>
                <a:lnTo>
                  <a:pt x="2893911" y="2944050"/>
                </a:lnTo>
                <a:lnTo>
                  <a:pt x="3138005" y="2778239"/>
                </a:lnTo>
                <a:lnTo>
                  <a:pt x="3303803" y="3022346"/>
                </a:lnTo>
                <a:lnTo>
                  <a:pt x="3303803" y="2963989"/>
                </a:lnTo>
                <a:lnTo>
                  <a:pt x="3165119" y="2759824"/>
                </a:lnTo>
                <a:lnTo>
                  <a:pt x="3409226" y="2594000"/>
                </a:lnTo>
                <a:lnTo>
                  <a:pt x="3575024" y="2838107"/>
                </a:lnTo>
                <a:lnTo>
                  <a:pt x="3575024" y="2779776"/>
                </a:lnTo>
                <a:lnTo>
                  <a:pt x="3436340" y="2575585"/>
                </a:lnTo>
                <a:lnTo>
                  <a:pt x="3680434" y="2409774"/>
                </a:lnTo>
                <a:lnTo>
                  <a:pt x="3846245" y="2653881"/>
                </a:lnTo>
                <a:lnTo>
                  <a:pt x="3846245" y="2595524"/>
                </a:lnTo>
                <a:lnTo>
                  <a:pt x="3707561" y="2391359"/>
                </a:lnTo>
                <a:lnTo>
                  <a:pt x="3951655" y="2225548"/>
                </a:lnTo>
                <a:lnTo>
                  <a:pt x="4117454" y="2469654"/>
                </a:lnTo>
                <a:lnTo>
                  <a:pt x="4117454" y="2411298"/>
                </a:lnTo>
                <a:lnTo>
                  <a:pt x="3978783" y="2207120"/>
                </a:lnTo>
                <a:lnTo>
                  <a:pt x="4222877" y="2041321"/>
                </a:lnTo>
                <a:lnTo>
                  <a:pt x="4388688" y="2285415"/>
                </a:lnTo>
                <a:lnTo>
                  <a:pt x="4388688" y="2227084"/>
                </a:lnTo>
                <a:lnTo>
                  <a:pt x="4249991" y="2022894"/>
                </a:lnTo>
                <a:lnTo>
                  <a:pt x="4494098" y="1857082"/>
                </a:lnTo>
                <a:lnTo>
                  <a:pt x="4659896" y="2101189"/>
                </a:lnTo>
                <a:lnTo>
                  <a:pt x="4659896" y="2042833"/>
                </a:lnTo>
                <a:lnTo>
                  <a:pt x="4521212" y="1838667"/>
                </a:lnTo>
                <a:lnTo>
                  <a:pt x="4765306" y="1672856"/>
                </a:lnTo>
                <a:lnTo>
                  <a:pt x="4931118" y="1916963"/>
                </a:lnTo>
                <a:lnTo>
                  <a:pt x="4931118" y="1858581"/>
                </a:lnTo>
                <a:lnTo>
                  <a:pt x="4746891" y="1587373"/>
                </a:lnTo>
                <a:lnTo>
                  <a:pt x="4746891" y="1645742"/>
                </a:lnTo>
                <a:lnTo>
                  <a:pt x="4502797" y="1811540"/>
                </a:lnTo>
                <a:lnTo>
                  <a:pt x="4475670" y="1771611"/>
                </a:lnTo>
                <a:lnTo>
                  <a:pt x="4475670" y="1829968"/>
                </a:lnTo>
                <a:lnTo>
                  <a:pt x="4231576" y="1995779"/>
                </a:lnTo>
                <a:lnTo>
                  <a:pt x="4204449" y="1955850"/>
                </a:lnTo>
                <a:lnTo>
                  <a:pt x="4204449" y="2014194"/>
                </a:lnTo>
                <a:lnTo>
                  <a:pt x="3960355" y="2180005"/>
                </a:lnTo>
                <a:lnTo>
                  <a:pt x="3933228" y="2140077"/>
                </a:lnTo>
                <a:lnTo>
                  <a:pt x="3933228" y="2198433"/>
                </a:lnTo>
                <a:lnTo>
                  <a:pt x="3689134" y="2364232"/>
                </a:lnTo>
                <a:lnTo>
                  <a:pt x="3662019" y="2324328"/>
                </a:lnTo>
                <a:lnTo>
                  <a:pt x="3662019" y="2382659"/>
                </a:lnTo>
                <a:lnTo>
                  <a:pt x="3417913" y="2548471"/>
                </a:lnTo>
                <a:lnTo>
                  <a:pt x="3390798" y="2508554"/>
                </a:lnTo>
                <a:lnTo>
                  <a:pt x="3390798" y="2566886"/>
                </a:lnTo>
                <a:lnTo>
                  <a:pt x="3146691" y="2732697"/>
                </a:lnTo>
                <a:lnTo>
                  <a:pt x="3119577" y="2692781"/>
                </a:lnTo>
                <a:lnTo>
                  <a:pt x="3119577" y="2751124"/>
                </a:lnTo>
                <a:lnTo>
                  <a:pt x="2875483" y="2916923"/>
                </a:lnTo>
                <a:lnTo>
                  <a:pt x="2848356" y="2876994"/>
                </a:lnTo>
                <a:lnTo>
                  <a:pt x="2848356" y="2935351"/>
                </a:lnTo>
                <a:lnTo>
                  <a:pt x="2604262" y="3101149"/>
                </a:lnTo>
                <a:lnTo>
                  <a:pt x="2577134" y="3061220"/>
                </a:lnTo>
                <a:lnTo>
                  <a:pt x="2577134" y="3119577"/>
                </a:lnTo>
                <a:lnTo>
                  <a:pt x="2333040" y="3285388"/>
                </a:lnTo>
                <a:lnTo>
                  <a:pt x="2305913" y="3245459"/>
                </a:lnTo>
                <a:lnTo>
                  <a:pt x="2305913" y="3303803"/>
                </a:lnTo>
                <a:lnTo>
                  <a:pt x="2061819" y="3469614"/>
                </a:lnTo>
                <a:lnTo>
                  <a:pt x="2034692" y="3429685"/>
                </a:lnTo>
                <a:lnTo>
                  <a:pt x="2034692" y="3488029"/>
                </a:lnTo>
                <a:lnTo>
                  <a:pt x="1790598" y="3653840"/>
                </a:lnTo>
                <a:lnTo>
                  <a:pt x="1763483" y="3613924"/>
                </a:lnTo>
                <a:lnTo>
                  <a:pt x="1763483" y="3672255"/>
                </a:lnTo>
                <a:lnTo>
                  <a:pt x="1519389" y="3838067"/>
                </a:lnTo>
                <a:lnTo>
                  <a:pt x="1492262" y="3798138"/>
                </a:lnTo>
                <a:lnTo>
                  <a:pt x="1492262" y="3856494"/>
                </a:lnTo>
                <a:lnTo>
                  <a:pt x="1248168" y="4022306"/>
                </a:lnTo>
                <a:lnTo>
                  <a:pt x="1221041" y="3982377"/>
                </a:lnTo>
                <a:lnTo>
                  <a:pt x="1221041" y="4040721"/>
                </a:lnTo>
                <a:lnTo>
                  <a:pt x="976947" y="4206532"/>
                </a:lnTo>
                <a:lnTo>
                  <a:pt x="949833" y="4166616"/>
                </a:lnTo>
                <a:lnTo>
                  <a:pt x="949833" y="4224947"/>
                </a:lnTo>
                <a:lnTo>
                  <a:pt x="705726" y="4390758"/>
                </a:lnTo>
                <a:lnTo>
                  <a:pt x="678611" y="4350842"/>
                </a:lnTo>
                <a:lnTo>
                  <a:pt x="678611" y="4409186"/>
                </a:lnTo>
                <a:lnTo>
                  <a:pt x="434517" y="4574997"/>
                </a:lnTo>
                <a:lnTo>
                  <a:pt x="268706" y="4330903"/>
                </a:lnTo>
                <a:lnTo>
                  <a:pt x="512813" y="4165092"/>
                </a:lnTo>
                <a:lnTo>
                  <a:pt x="678611" y="4409186"/>
                </a:lnTo>
                <a:lnTo>
                  <a:pt x="678611" y="4350842"/>
                </a:lnTo>
                <a:lnTo>
                  <a:pt x="539927" y="4146677"/>
                </a:lnTo>
                <a:lnTo>
                  <a:pt x="784034" y="3980865"/>
                </a:lnTo>
                <a:lnTo>
                  <a:pt x="949833" y="4224947"/>
                </a:lnTo>
                <a:lnTo>
                  <a:pt x="949833" y="4166616"/>
                </a:lnTo>
                <a:lnTo>
                  <a:pt x="811149" y="3962438"/>
                </a:lnTo>
                <a:lnTo>
                  <a:pt x="1055243" y="3796639"/>
                </a:lnTo>
                <a:lnTo>
                  <a:pt x="1221041" y="4040721"/>
                </a:lnTo>
                <a:lnTo>
                  <a:pt x="1221041" y="3982377"/>
                </a:lnTo>
                <a:lnTo>
                  <a:pt x="1082357" y="3778212"/>
                </a:lnTo>
                <a:lnTo>
                  <a:pt x="1326464" y="3612400"/>
                </a:lnTo>
                <a:lnTo>
                  <a:pt x="1492262" y="3856494"/>
                </a:lnTo>
                <a:lnTo>
                  <a:pt x="1492262" y="3798138"/>
                </a:lnTo>
                <a:lnTo>
                  <a:pt x="1353578" y="3593973"/>
                </a:lnTo>
                <a:lnTo>
                  <a:pt x="1597672" y="3428174"/>
                </a:lnTo>
                <a:lnTo>
                  <a:pt x="1763483" y="3672255"/>
                </a:lnTo>
                <a:lnTo>
                  <a:pt x="1763483" y="3613924"/>
                </a:lnTo>
                <a:lnTo>
                  <a:pt x="1624799" y="3409746"/>
                </a:lnTo>
                <a:lnTo>
                  <a:pt x="1868893" y="3243948"/>
                </a:lnTo>
                <a:lnTo>
                  <a:pt x="2034692" y="3488029"/>
                </a:lnTo>
                <a:lnTo>
                  <a:pt x="2034692" y="3429685"/>
                </a:lnTo>
                <a:lnTo>
                  <a:pt x="1896021" y="3225520"/>
                </a:lnTo>
                <a:lnTo>
                  <a:pt x="2140115" y="3059709"/>
                </a:lnTo>
                <a:lnTo>
                  <a:pt x="2305913" y="3303803"/>
                </a:lnTo>
                <a:lnTo>
                  <a:pt x="2305913" y="3245459"/>
                </a:lnTo>
                <a:lnTo>
                  <a:pt x="2167229" y="3041281"/>
                </a:lnTo>
                <a:lnTo>
                  <a:pt x="2411323" y="2875470"/>
                </a:lnTo>
                <a:lnTo>
                  <a:pt x="2577134" y="3119577"/>
                </a:lnTo>
                <a:lnTo>
                  <a:pt x="2577134" y="3061220"/>
                </a:lnTo>
                <a:lnTo>
                  <a:pt x="2438450" y="2857055"/>
                </a:lnTo>
                <a:lnTo>
                  <a:pt x="2682544" y="2691244"/>
                </a:lnTo>
                <a:lnTo>
                  <a:pt x="2848356" y="2935351"/>
                </a:lnTo>
                <a:lnTo>
                  <a:pt x="2848356" y="2876994"/>
                </a:lnTo>
                <a:lnTo>
                  <a:pt x="2709672" y="2672829"/>
                </a:lnTo>
                <a:lnTo>
                  <a:pt x="2953766" y="2507018"/>
                </a:lnTo>
                <a:lnTo>
                  <a:pt x="3119577" y="2751124"/>
                </a:lnTo>
                <a:lnTo>
                  <a:pt x="3119577" y="2692781"/>
                </a:lnTo>
                <a:lnTo>
                  <a:pt x="2980880" y="2488590"/>
                </a:lnTo>
                <a:lnTo>
                  <a:pt x="3224987" y="2322779"/>
                </a:lnTo>
                <a:lnTo>
                  <a:pt x="3390798" y="2566886"/>
                </a:lnTo>
                <a:lnTo>
                  <a:pt x="3390798" y="2508554"/>
                </a:lnTo>
                <a:lnTo>
                  <a:pt x="3252101" y="2304364"/>
                </a:lnTo>
                <a:lnTo>
                  <a:pt x="3496208" y="2138553"/>
                </a:lnTo>
                <a:lnTo>
                  <a:pt x="3662019" y="2382659"/>
                </a:lnTo>
                <a:lnTo>
                  <a:pt x="3662019" y="2324328"/>
                </a:lnTo>
                <a:lnTo>
                  <a:pt x="3523323" y="2120138"/>
                </a:lnTo>
                <a:lnTo>
                  <a:pt x="3767417" y="1954326"/>
                </a:lnTo>
                <a:lnTo>
                  <a:pt x="3933228" y="2198433"/>
                </a:lnTo>
                <a:lnTo>
                  <a:pt x="3933228" y="2140077"/>
                </a:lnTo>
                <a:lnTo>
                  <a:pt x="3794544" y="1935899"/>
                </a:lnTo>
                <a:lnTo>
                  <a:pt x="4038638" y="1770087"/>
                </a:lnTo>
                <a:lnTo>
                  <a:pt x="4204449" y="2014194"/>
                </a:lnTo>
                <a:lnTo>
                  <a:pt x="4204449" y="1955850"/>
                </a:lnTo>
                <a:lnTo>
                  <a:pt x="4065765" y="1751672"/>
                </a:lnTo>
                <a:lnTo>
                  <a:pt x="4309859" y="1585861"/>
                </a:lnTo>
                <a:lnTo>
                  <a:pt x="4475670" y="1829968"/>
                </a:lnTo>
                <a:lnTo>
                  <a:pt x="4475670" y="1771611"/>
                </a:lnTo>
                <a:lnTo>
                  <a:pt x="4336974" y="1567446"/>
                </a:lnTo>
                <a:lnTo>
                  <a:pt x="4581068" y="1401635"/>
                </a:lnTo>
                <a:lnTo>
                  <a:pt x="4746891" y="1645742"/>
                </a:lnTo>
                <a:lnTo>
                  <a:pt x="4746891" y="1587373"/>
                </a:lnTo>
                <a:lnTo>
                  <a:pt x="4562653" y="1316139"/>
                </a:lnTo>
                <a:lnTo>
                  <a:pt x="4562653" y="1374521"/>
                </a:lnTo>
                <a:lnTo>
                  <a:pt x="4318559" y="1540332"/>
                </a:lnTo>
                <a:lnTo>
                  <a:pt x="4291444" y="1500416"/>
                </a:lnTo>
                <a:lnTo>
                  <a:pt x="4291444" y="1558747"/>
                </a:lnTo>
                <a:lnTo>
                  <a:pt x="4047350" y="1724558"/>
                </a:lnTo>
                <a:lnTo>
                  <a:pt x="4020223" y="1684629"/>
                </a:lnTo>
                <a:lnTo>
                  <a:pt x="4020223" y="1742986"/>
                </a:lnTo>
                <a:lnTo>
                  <a:pt x="3776129" y="1908784"/>
                </a:lnTo>
                <a:lnTo>
                  <a:pt x="3749002" y="1868855"/>
                </a:lnTo>
                <a:lnTo>
                  <a:pt x="3749002" y="1927212"/>
                </a:lnTo>
                <a:lnTo>
                  <a:pt x="3504908" y="2093023"/>
                </a:lnTo>
                <a:lnTo>
                  <a:pt x="3477793" y="2053107"/>
                </a:lnTo>
                <a:lnTo>
                  <a:pt x="3477793" y="2111438"/>
                </a:lnTo>
                <a:lnTo>
                  <a:pt x="3233686" y="2277249"/>
                </a:lnTo>
                <a:lnTo>
                  <a:pt x="3206572" y="2237346"/>
                </a:lnTo>
                <a:lnTo>
                  <a:pt x="3206572" y="2295664"/>
                </a:lnTo>
                <a:lnTo>
                  <a:pt x="2962465" y="2461488"/>
                </a:lnTo>
                <a:lnTo>
                  <a:pt x="2935351" y="2421572"/>
                </a:lnTo>
                <a:lnTo>
                  <a:pt x="2935351" y="2479903"/>
                </a:lnTo>
                <a:lnTo>
                  <a:pt x="2691257" y="2645714"/>
                </a:lnTo>
                <a:lnTo>
                  <a:pt x="2664129" y="2605786"/>
                </a:lnTo>
                <a:lnTo>
                  <a:pt x="2664129" y="2664142"/>
                </a:lnTo>
                <a:lnTo>
                  <a:pt x="2420035" y="2829941"/>
                </a:lnTo>
                <a:lnTo>
                  <a:pt x="2392908" y="2790012"/>
                </a:lnTo>
                <a:lnTo>
                  <a:pt x="2392908" y="2848368"/>
                </a:lnTo>
                <a:lnTo>
                  <a:pt x="2148814" y="3014167"/>
                </a:lnTo>
                <a:lnTo>
                  <a:pt x="2121687" y="2974238"/>
                </a:lnTo>
                <a:lnTo>
                  <a:pt x="2121687" y="3032595"/>
                </a:lnTo>
                <a:lnTo>
                  <a:pt x="1877593" y="3198406"/>
                </a:lnTo>
                <a:lnTo>
                  <a:pt x="1850478" y="3158490"/>
                </a:lnTo>
                <a:lnTo>
                  <a:pt x="1850478" y="3216821"/>
                </a:lnTo>
                <a:lnTo>
                  <a:pt x="1606372" y="3382632"/>
                </a:lnTo>
                <a:lnTo>
                  <a:pt x="1579257" y="3342716"/>
                </a:lnTo>
                <a:lnTo>
                  <a:pt x="1579257" y="3401047"/>
                </a:lnTo>
                <a:lnTo>
                  <a:pt x="1335163" y="3566858"/>
                </a:lnTo>
                <a:lnTo>
                  <a:pt x="1308036" y="3526929"/>
                </a:lnTo>
                <a:lnTo>
                  <a:pt x="1308036" y="3585273"/>
                </a:lnTo>
                <a:lnTo>
                  <a:pt x="1063942" y="3751084"/>
                </a:lnTo>
                <a:lnTo>
                  <a:pt x="1036815" y="3711156"/>
                </a:lnTo>
                <a:lnTo>
                  <a:pt x="1036815" y="3769512"/>
                </a:lnTo>
                <a:lnTo>
                  <a:pt x="792721" y="3935311"/>
                </a:lnTo>
                <a:lnTo>
                  <a:pt x="765606" y="3895407"/>
                </a:lnTo>
                <a:lnTo>
                  <a:pt x="765606" y="3953738"/>
                </a:lnTo>
                <a:lnTo>
                  <a:pt x="521500" y="4119549"/>
                </a:lnTo>
                <a:lnTo>
                  <a:pt x="494385" y="4079633"/>
                </a:lnTo>
                <a:lnTo>
                  <a:pt x="494385" y="4137964"/>
                </a:lnTo>
                <a:lnTo>
                  <a:pt x="250278" y="4303776"/>
                </a:lnTo>
                <a:lnTo>
                  <a:pt x="84467" y="4059669"/>
                </a:lnTo>
                <a:lnTo>
                  <a:pt x="328574" y="3893858"/>
                </a:lnTo>
                <a:lnTo>
                  <a:pt x="494385" y="4137964"/>
                </a:lnTo>
                <a:lnTo>
                  <a:pt x="494385" y="4079633"/>
                </a:lnTo>
                <a:lnTo>
                  <a:pt x="355688" y="3875443"/>
                </a:lnTo>
                <a:lnTo>
                  <a:pt x="599795" y="3709632"/>
                </a:lnTo>
                <a:lnTo>
                  <a:pt x="765606" y="3953738"/>
                </a:lnTo>
                <a:lnTo>
                  <a:pt x="765606" y="3895407"/>
                </a:lnTo>
                <a:lnTo>
                  <a:pt x="626910" y="3691217"/>
                </a:lnTo>
                <a:lnTo>
                  <a:pt x="871004" y="3525405"/>
                </a:lnTo>
                <a:lnTo>
                  <a:pt x="1036815" y="3769512"/>
                </a:lnTo>
                <a:lnTo>
                  <a:pt x="1036815" y="3711156"/>
                </a:lnTo>
                <a:lnTo>
                  <a:pt x="898131" y="3506990"/>
                </a:lnTo>
                <a:lnTo>
                  <a:pt x="1142225" y="3341179"/>
                </a:lnTo>
                <a:lnTo>
                  <a:pt x="1308036" y="3585273"/>
                </a:lnTo>
                <a:lnTo>
                  <a:pt x="1308036" y="3526929"/>
                </a:lnTo>
                <a:lnTo>
                  <a:pt x="1169352" y="3322751"/>
                </a:lnTo>
                <a:lnTo>
                  <a:pt x="1413446" y="3156940"/>
                </a:lnTo>
                <a:lnTo>
                  <a:pt x="1579257" y="3401047"/>
                </a:lnTo>
                <a:lnTo>
                  <a:pt x="1579257" y="3342716"/>
                </a:lnTo>
                <a:lnTo>
                  <a:pt x="1440561" y="3138525"/>
                </a:lnTo>
                <a:lnTo>
                  <a:pt x="1684667" y="2972714"/>
                </a:lnTo>
                <a:lnTo>
                  <a:pt x="1850478" y="3216821"/>
                </a:lnTo>
                <a:lnTo>
                  <a:pt x="1850478" y="3158490"/>
                </a:lnTo>
                <a:lnTo>
                  <a:pt x="1711782" y="2954299"/>
                </a:lnTo>
                <a:lnTo>
                  <a:pt x="1955876" y="2788488"/>
                </a:lnTo>
                <a:lnTo>
                  <a:pt x="2121687" y="3032595"/>
                </a:lnTo>
                <a:lnTo>
                  <a:pt x="2121687" y="2974238"/>
                </a:lnTo>
                <a:lnTo>
                  <a:pt x="1983003" y="2770073"/>
                </a:lnTo>
                <a:lnTo>
                  <a:pt x="2227097" y="2604262"/>
                </a:lnTo>
                <a:lnTo>
                  <a:pt x="2392908" y="2848368"/>
                </a:lnTo>
                <a:lnTo>
                  <a:pt x="2392908" y="2790012"/>
                </a:lnTo>
                <a:lnTo>
                  <a:pt x="2254224" y="2585834"/>
                </a:lnTo>
                <a:lnTo>
                  <a:pt x="2498318" y="2420035"/>
                </a:lnTo>
                <a:lnTo>
                  <a:pt x="2664129" y="2664142"/>
                </a:lnTo>
                <a:lnTo>
                  <a:pt x="2664129" y="2605786"/>
                </a:lnTo>
                <a:lnTo>
                  <a:pt x="2525445" y="2401608"/>
                </a:lnTo>
                <a:lnTo>
                  <a:pt x="2769539" y="2235809"/>
                </a:lnTo>
                <a:lnTo>
                  <a:pt x="2935351" y="2479903"/>
                </a:lnTo>
                <a:lnTo>
                  <a:pt x="2935351" y="2421572"/>
                </a:lnTo>
                <a:lnTo>
                  <a:pt x="2796654" y="2217382"/>
                </a:lnTo>
                <a:lnTo>
                  <a:pt x="3040761" y="2051570"/>
                </a:lnTo>
                <a:lnTo>
                  <a:pt x="3206572" y="2295664"/>
                </a:lnTo>
                <a:lnTo>
                  <a:pt x="3206572" y="2237346"/>
                </a:lnTo>
                <a:lnTo>
                  <a:pt x="3067875" y="2033155"/>
                </a:lnTo>
                <a:lnTo>
                  <a:pt x="3311982" y="1867344"/>
                </a:lnTo>
                <a:lnTo>
                  <a:pt x="3477793" y="2111438"/>
                </a:lnTo>
                <a:lnTo>
                  <a:pt x="3477793" y="2053107"/>
                </a:lnTo>
                <a:lnTo>
                  <a:pt x="3339096" y="1848916"/>
                </a:lnTo>
                <a:lnTo>
                  <a:pt x="3583190" y="1683118"/>
                </a:lnTo>
                <a:lnTo>
                  <a:pt x="3749002" y="1927212"/>
                </a:lnTo>
                <a:lnTo>
                  <a:pt x="3749002" y="1868855"/>
                </a:lnTo>
                <a:lnTo>
                  <a:pt x="3610318" y="1664690"/>
                </a:lnTo>
                <a:lnTo>
                  <a:pt x="3854412" y="1498879"/>
                </a:lnTo>
                <a:lnTo>
                  <a:pt x="4020223" y="1742986"/>
                </a:lnTo>
                <a:lnTo>
                  <a:pt x="4020223" y="1684629"/>
                </a:lnTo>
                <a:lnTo>
                  <a:pt x="3881539" y="1480464"/>
                </a:lnTo>
                <a:lnTo>
                  <a:pt x="4125633" y="1314653"/>
                </a:lnTo>
                <a:lnTo>
                  <a:pt x="4291444" y="1558747"/>
                </a:lnTo>
                <a:lnTo>
                  <a:pt x="4291444" y="1500416"/>
                </a:lnTo>
                <a:lnTo>
                  <a:pt x="4152760" y="1296225"/>
                </a:lnTo>
                <a:lnTo>
                  <a:pt x="4396854" y="1130427"/>
                </a:lnTo>
                <a:lnTo>
                  <a:pt x="4562653" y="1374521"/>
                </a:lnTo>
                <a:lnTo>
                  <a:pt x="4562653" y="1316139"/>
                </a:lnTo>
                <a:lnTo>
                  <a:pt x="4378426" y="1044930"/>
                </a:lnTo>
                <a:lnTo>
                  <a:pt x="4378426" y="1103299"/>
                </a:lnTo>
                <a:lnTo>
                  <a:pt x="4134332" y="1269098"/>
                </a:lnTo>
                <a:lnTo>
                  <a:pt x="4107205" y="1229169"/>
                </a:lnTo>
                <a:lnTo>
                  <a:pt x="4107205" y="1287526"/>
                </a:lnTo>
                <a:lnTo>
                  <a:pt x="3863111" y="1453337"/>
                </a:lnTo>
                <a:lnTo>
                  <a:pt x="3835984" y="1413408"/>
                </a:lnTo>
                <a:lnTo>
                  <a:pt x="3835984" y="1471752"/>
                </a:lnTo>
                <a:lnTo>
                  <a:pt x="3591890" y="1637563"/>
                </a:lnTo>
                <a:lnTo>
                  <a:pt x="3564763" y="1597634"/>
                </a:lnTo>
                <a:lnTo>
                  <a:pt x="3564763" y="1655991"/>
                </a:lnTo>
                <a:lnTo>
                  <a:pt x="3320681" y="1821789"/>
                </a:lnTo>
                <a:lnTo>
                  <a:pt x="3293554" y="1781860"/>
                </a:lnTo>
                <a:lnTo>
                  <a:pt x="3293554" y="1840217"/>
                </a:lnTo>
                <a:lnTo>
                  <a:pt x="3049447" y="2006028"/>
                </a:lnTo>
                <a:lnTo>
                  <a:pt x="3022333" y="1966112"/>
                </a:lnTo>
                <a:lnTo>
                  <a:pt x="3022333" y="2024443"/>
                </a:lnTo>
                <a:lnTo>
                  <a:pt x="2778226" y="2190254"/>
                </a:lnTo>
                <a:lnTo>
                  <a:pt x="2751112" y="2150338"/>
                </a:lnTo>
                <a:lnTo>
                  <a:pt x="2751112" y="2208669"/>
                </a:lnTo>
                <a:lnTo>
                  <a:pt x="2507018" y="2374481"/>
                </a:lnTo>
                <a:lnTo>
                  <a:pt x="2479891" y="2334552"/>
                </a:lnTo>
                <a:lnTo>
                  <a:pt x="2479891" y="2392908"/>
                </a:lnTo>
                <a:lnTo>
                  <a:pt x="2235797" y="2558707"/>
                </a:lnTo>
                <a:lnTo>
                  <a:pt x="2208669" y="2518778"/>
                </a:lnTo>
                <a:lnTo>
                  <a:pt x="2208669" y="2577134"/>
                </a:lnTo>
                <a:lnTo>
                  <a:pt x="1964575" y="2742946"/>
                </a:lnTo>
                <a:lnTo>
                  <a:pt x="1937461" y="2703030"/>
                </a:lnTo>
                <a:lnTo>
                  <a:pt x="1937461" y="2761361"/>
                </a:lnTo>
                <a:lnTo>
                  <a:pt x="1693354" y="2927172"/>
                </a:lnTo>
                <a:lnTo>
                  <a:pt x="1666240" y="2887256"/>
                </a:lnTo>
                <a:lnTo>
                  <a:pt x="1666240" y="2945600"/>
                </a:lnTo>
                <a:lnTo>
                  <a:pt x="1422146" y="3111398"/>
                </a:lnTo>
                <a:lnTo>
                  <a:pt x="1395018" y="3071469"/>
                </a:lnTo>
                <a:lnTo>
                  <a:pt x="1395018" y="3129826"/>
                </a:lnTo>
                <a:lnTo>
                  <a:pt x="1150924" y="3295637"/>
                </a:lnTo>
                <a:lnTo>
                  <a:pt x="1123797" y="3255708"/>
                </a:lnTo>
                <a:lnTo>
                  <a:pt x="1123797" y="3314052"/>
                </a:lnTo>
                <a:lnTo>
                  <a:pt x="879703" y="3479863"/>
                </a:lnTo>
                <a:lnTo>
                  <a:pt x="852576" y="3439934"/>
                </a:lnTo>
                <a:lnTo>
                  <a:pt x="852576" y="3498278"/>
                </a:lnTo>
                <a:lnTo>
                  <a:pt x="608482" y="3664089"/>
                </a:lnTo>
                <a:lnTo>
                  <a:pt x="581367" y="3624173"/>
                </a:lnTo>
                <a:lnTo>
                  <a:pt x="581367" y="3682504"/>
                </a:lnTo>
                <a:lnTo>
                  <a:pt x="337261" y="3848316"/>
                </a:lnTo>
                <a:lnTo>
                  <a:pt x="171462" y="3604222"/>
                </a:lnTo>
                <a:lnTo>
                  <a:pt x="415569" y="3438410"/>
                </a:lnTo>
                <a:lnTo>
                  <a:pt x="581367" y="3682504"/>
                </a:lnTo>
                <a:lnTo>
                  <a:pt x="581367" y="3624173"/>
                </a:lnTo>
                <a:lnTo>
                  <a:pt x="442683" y="3419995"/>
                </a:lnTo>
                <a:lnTo>
                  <a:pt x="686777" y="3254184"/>
                </a:lnTo>
                <a:lnTo>
                  <a:pt x="852576" y="3498278"/>
                </a:lnTo>
                <a:lnTo>
                  <a:pt x="852576" y="3439934"/>
                </a:lnTo>
                <a:lnTo>
                  <a:pt x="713905" y="3235769"/>
                </a:lnTo>
                <a:lnTo>
                  <a:pt x="957999" y="3069958"/>
                </a:lnTo>
                <a:lnTo>
                  <a:pt x="1123797" y="3314052"/>
                </a:lnTo>
                <a:lnTo>
                  <a:pt x="1123797" y="3255708"/>
                </a:lnTo>
                <a:lnTo>
                  <a:pt x="985126" y="3051543"/>
                </a:lnTo>
                <a:lnTo>
                  <a:pt x="1229220" y="2885732"/>
                </a:lnTo>
                <a:lnTo>
                  <a:pt x="1395018" y="3129826"/>
                </a:lnTo>
                <a:lnTo>
                  <a:pt x="1395018" y="3071469"/>
                </a:lnTo>
                <a:lnTo>
                  <a:pt x="1256334" y="2867317"/>
                </a:lnTo>
                <a:lnTo>
                  <a:pt x="1500441" y="2701506"/>
                </a:lnTo>
                <a:lnTo>
                  <a:pt x="1666240" y="2945600"/>
                </a:lnTo>
                <a:lnTo>
                  <a:pt x="1666240" y="2887256"/>
                </a:lnTo>
                <a:lnTo>
                  <a:pt x="1527556" y="2683091"/>
                </a:lnTo>
                <a:lnTo>
                  <a:pt x="1771650" y="2517279"/>
                </a:lnTo>
                <a:lnTo>
                  <a:pt x="1937461" y="2761361"/>
                </a:lnTo>
                <a:lnTo>
                  <a:pt x="1937461" y="2703030"/>
                </a:lnTo>
                <a:lnTo>
                  <a:pt x="1798777" y="2498852"/>
                </a:lnTo>
                <a:lnTo>
                  <a:pt x="2042871" y="2333053"/>
                </a:lnTo>
                <a:lnTo>
                  <a:pt x="2208669" y="2577134"/>
                </a:lnTo>
                <a:lnTo>
                  <a:pt x="2208669" y="2518778"/>
                </a:lnTo>
                <a:lnTo>
                  <a:pt x="2069998" y="2314625"/>
                </a:lnTo>
                <a:lnTo>
                  <a:pt x="2314092" y="2148814"/>
                </a:lnTo>
                <a:lnTo>
                  <a:pt x="2479891" y="2392908"/>
                </a:lnTo>
                <a:lnTo>
                  <a:pt x="2479891" y="2334552"/>
                </a:lnTo>
                <a:lnTo>
                  <a:pt x="2341219" y="2130399"/>
                </a:lnTo>
                <a:lnTo>
                  <a:pt x="2585313" y="1964588"/>
                </a:lnTo>
                <a:lnTo>
                  <a:pt x="2751112" y="2208669"/>
                </a:lnTo>
                <a:lnTo>
                  <a:pt x="2751112" y="2150338"/>
                </a:lnTo>
                <a:lnTo>
                  <a:pt x="2612428" y="1946160"/>
                </a:lnTo>
                <a:lnTo>
                  <a:pt x="2856534" y="1780349"/>
                </a:lnTo>
                <a:lnTo>
                  <a:pt x="3022333" y="2024443"/>
                </a:lnTo>
                <a:lnTo>
                  <a:pt x="3022333" y="1966112"/>
                </a:lnTo>
                <a:lnTo>
                  <a:pt x="2883649" y="1761934"/>
                </a:lnTo>
                <a:lnTo>
                  <a:pt x="3127756" y="1596123"/>
                </a:lnTo>
                <a:lnTo>
                  <a:pt x="3293554" y="1840217"/>
                </a:lnTo>
                <a:lnTo>
                  <a:pt x="3293554" y="1781860"/>
                </a:lnTo>
                <a:lnTo>
                  <a:pt x="3154870" y="1577708"/>
                </a:lnTo>
                <a:lnTo>
                  <a:pt x="3398964" y="1411897"/>
                </a:lnTo>
                <a:lnTo>
                  <a:pt x="3564763" y="1655991"/>
                </a:lnTo>
                <a:lnTo>
                  <a:pt x="3564763" y="1597634"/>
                </a:lnTo>
                <a:lnTo>
                  <a:pt x="3426091" y="1393469"/>
                </a:lnTo>
                <a:lnTo>
                  <a:pt x="3670185" y="1227670"/>
                </a:lnTo>
                <a:lnTo>
                  <a:pt x="3835984" y="1471752"/>
                </a:lnTo>
                <a:lnTo>
                  <a:pt x="3835984" y="1413408"/>
                </a:lnTo>
                <a:lnTo>
                  <a:pt x="3697313" y="1209243"/>
                </a:lnTo>
                <a:lnTo>
                  <a:pt x="3941407" y="1043432"/>
                </a:lnTo>
                <a:lnTo>
                  <a:pt x="4107205" y="1287526"/>
                </a:lnTo>
                <a:lnTo>
                  <a:pt x="4107205" y="1229169"/>
                </a:lnTo>
                <a:lnTo>
                  <a:pt x="3968521" y="1025017"/>
                </a:lnTo>
                <a:lnTo>
                  <a:pt x="4212615" y="859205"/>
                </a:lnTo>
                <a:lnTo>
                  <a:pt x="4378426" y="1103299"/>
                </a:lnTo>
                <a:lnTo>
                  <a:pt x="4378426" y="1044930"/>
                </a:lnTo>
                <a:lnTo>
                  <a:pt x="4194187" y="773696"/>
                </a:lnTo>
                <a:lnTo>
                  <a:pt x="4194187" y="832078"/>
                </a:lnTo>
                <a:lnTo>
                  <a:pt x="3950093" y="997877"/>
                </a:lnTo>
                <a:lnTo>
                  <a:pt x="3922979" y="957961"/>
                </a:lnTo>
                <a:lnTo>
                  <a:pt x="3922979" y="1016304"/>
                </a:lnTo>
                <a:lnTo>
                  <a:pt x="3678885" y="1182116"/>
                </a:lnTo>
                <a:lnTo>
                  <a:pt x="3651758" y="1142187"/>
                </a:lnTo>
                <a:lnTo>
                  <a:pt x="3651758" y="1200531"/>
                </a:lnTo>
                <a:lnTo>
                  <a:pt x="3407664" y="1366342"/>
                </a:lnTo>
                <a:lnTo>
                  <a:pt x="3380536" y="1326413"/>
                </a:lnTo>
                <a:lnTo>
                  <a:pt x="3380536" y="1384769"/>
                </a:lnTo>
                <a:lnTo>
                  <a:pt x="3136442" y="1550581"/>
                </a:lnTo>
                <a:lnTo>
                  <a:pt x="3109328" y="1510665"/>
                </a:lnTo>
                <a:lnTo>
                  <a:pt x="3109328" y="1568996"/>
                </a:lnTo>
                <a:lnTo>
                  <a:pt x="2865221" y="1734807"/>
                </a:lnTo>
                <a:lnTo>
                  <a:pt x="2838107" y="1694903"/>
                </a:lnTo>
                <a:lnTo>
                  <a:pt x="2838107" y="1753222"/>
                </a:lnTo>
                <a:lnTo>
                  <a:pt x="2594000" y="1919033"/>
                </a:lnTo>
                <a:lnTo>
                  <a:pt x="2566886" y="1879130"/>
                </a:lnTo>
                <a:lnTo>
                  <a:pt x="2566886" y="1937461"/>
                </a:lnTo>
                <a:lnTo>
                  <a:pt x="2322792" y="2103272"/>
                </a:lnTo>
                <a:lnTo>
                  <a:pt x="2295664" y="2063343"/>
                </a:lnTo>
                <a:lnTo>
                  <a:pt x="2295664" y="2121687"/>
                </a:lnTo>
                <a:lnTo>
                  <a:pt x="2051570" y="2287498"/>
                </a:lnTo>
                <a:lnTo>
                  <a:pt x="2024443" y="2247569"/>
                </a:lnTo>
                <a:lnTo>
                  <a:pt x="2024443" y="2305913"/>
                </a:lnTo>
                <a:lnTo>
                  <a:pt x="1780349" y="2471724"/>
                </a:lnTo>
                <a:lnTo>
                  <a:pt x="1753222" y="2431796"/>
                </a:lnTo>
                <a:lnTo>
                  <a:pt x="1753222" y="2490152"/>
                </a:lnTo>
                <a:lnTo>
                  <a:pt x="1509128" y="2655963"/>
                </a:lnTo>
                <a:lnTo>
                  <a:pt x="1482013" y="2616047"/>
                </a:lnTo>
                <a:lnTo>
                  <a:pt x="1482013" y="2674378"/>
                </a:lnTo>
                <a:lnTo>
                  <a:pt x="1237907" y="2840190"/>
                </a:lnTo>
                <a:lnTo>
                  <a:pt x="1210792" y="2800273"/>
                </a:lnTo>
                <a:lnTo>
                  <a:pt x="1210792" y="2858605"/>
                </a:lnTo>
                <a:lnTo>
                  <a:pt x="966698" y="3024416"/>
                </a:lnTo>
                <a:lnTo>
                  <a:pt x="939571" y="2984487"/>
                </a:lnTo>
                <a:lnTo>
                  <a:pt x="939571" y="3042831"/>
                </a:lnTo>
                <a:lnTo>
                  <a:pt x="695477" y="3208642"/>
                </a:lnTo>
                <a:lnTo>
                  <a:pt x="668350" y="3168713"/>
                </a:lnTo>
                <a:lnTo>
                  <a:pt x="668350" y="3227070"/>
                </a:lnTo>
                <a:lnTo>
                  <a:pt x="424256" y="3392868"/>
                </a:lnTo>
                <a:lnTo>
                  <a:pt x="258457" y="3148774"/>
                </a:lnTo>
                <a:lnTo>
                  <a:pt x="502551" y="2982976"/>
                </a:lnTo>
                <a:lnTo>
                  <a:pt x="668350" y="3227070"/>
                </a:lnTo>
                <a:lnTo>
                  <a:pt x="668350" y="3168713"/>
                </a:lnTo>
                <a:lnTo>
                  <a:pt x="529666" y="2964548"/>
                </a:lnTo>
                <a:lnTo>
                  <a:pt x="773772" y="2798737"/>
                </a:lnTo>
                <a:lnTo>
                  <a:pt x="939571" y="3042831"/>
                </a:lnTo>
                <a:lnTo>
                  <a:pt x="939571" y="2984487"/>
                </a:lnTo>
                <a:lnTo>
                  <a:pt x="800887" y="2780309"/>
                </a:lnTo>
                <a:lnTo>
                  <a:pt x="1044981" y="2614511"/>
                </a:lnTo>
                <a:lnTo>
                  <a:pt x="1210792" y="2858605"/>
                </a:lnTo>
                <a:lnTo>
                  <a:pt x="1210792" y="2800273"/>
                </a:lnTo>
                <a:lnTo>
                  <a:pt x="1072108" y="2596083"/>
                </a:lnTo>
                <a:lnTo>
                  <a:pt x="1316202" y="2430284"/>
                </a:lnTo>
                <a:lnTo>
                  <a:pt x="1482013" y="2674378"/>
                </a:lnTo>
                <a:lnTo>
                  <a:pt x="1482013" y="2616047"/>
                </a:lnTo>
                <a:lnTo>
                  <a:pt x="1343317" y="2411857"/>
                </a:lnTo>
                <a:lnTo>
                  <a:pt x="1587423" y="2246045"/>
                </a:lnTo>
                <a:lnTo>
                  <a:pt x="1753222" y="2490152"/>
                </a:lnTo>
                <a:lnTo>
                  <a:pt x="1753222" y="2431796"/>
                </a:lnTo>
                <a:lnTo>
                  <a:pt x="1614538" y="2227630"/>
                </a:lnTo>
                <a:lnTo>
                  <a:pt x="1858645" y="2061819"/>
                </a:lnTo>
                <a:lnTo>
                  <a:pt x="2024443" y="2305913"/>
                </a:lnTo>
                <a:lnTo>
                  <a:pt x="2024443" y="2247569"/>
                </a:lnTo>
                <a:lnTo>
                  <a:pt x="1885772" y="2043391"/>
                </a:lnTo>
                <a:lnTo>
                  <a:pt x="2129866" y="1877593"/>
                </a:lnTo>
                <a:lnTo>
                  <a:pt x="2295664" y="2121687"/>
                </a:lnTo>
                <a:lnTo>
                  <a:pt x="2295664" y="2063343"/>
                </a:lnTo>
                <a:lnTo>
                  <a:pt x="2156980" y="1859165"/>
                </a:lnTo>
                <a:lnTo>
                  <a:pt x="2401074" y="1693367"/>
                </a:lnTo>
                <a:lnTo>
                  <a:pt x="2566886" y="1937461"/>
                </a:lnTo>
                <a:lnTo>
                  <a:pt x="2566886" y="1879130"/>
                </a:lnTo>
                <a:lnTo>
                  <a:pt x="2428189" y="1674939"/>
                </a:lnTo>
                <a:lnTo>
                  <a:pt x="2672296" y="1509128"/>
                </a:lnTo>
                <a:lnTo>
                  <a:pt x="2838107" y="1753222"/>
                </a:lnTo>
                <a:lnTo>
                  <a:pt x="2838107" y="1694903"/>
                </a:lnTo>
                <a:lnTo>
                  <a:pt x="2699410" y="1490713"/>
                </a:lnTo>
                <a:lnTo>
                  <a:pt x="2943517" y="1324902"/>
                </a:lnTo>
                <a:lnTo>
                  <a:pt x="3109328" y="1568996"/>
                </a:lnTo>
                <a:lnTo>
                  <a:pt x="3109328" y="1510665"/>
                </a:lnTo>
                <a:lnTo>
                  <a:pt x="2970644" y="1306474"/>
                </a:lnTo>
                <a:lnTo>
                  <a:pt x="3214725" y="1140675"/>
                </a:lnTo>
                <a:lnTo>
                  <a:pt x="3380536" y="1384769"/>
                </a:lnTo>
                <a:lnTo>
                  <a:pt x="3380536" y="1326413"/>
                </a:lnTo>
                <a:lnTo>
                  <a:pt x="3241852" y="1122248"/>
                </a:lnTo>
                <a:lnTo>
                  <a:pt x="3485959" y="956437"/>
                </a:lnTo>
                <a:lnTo>
                  <a:pt x="3651758" y="1200531"/>
                </a:lnTo>
                <a:lnTo>
                  <a:pt x="3651758" y="1142187"/>
                </a:lnTo>
                <a:lnTo>
                  <a:pt x="3513074" y="938022"/>
                </a:lnTo>
                <a:lnTo>
                  <a:pt x="3757168" y="772210"/>
                </a:lnTo>
                <a:lnTo>
                  <a:pt x="3922979" y="1016304"/>
                </a:lnTo>
                <a:lnTo>
                  <a:pt x="3922979" y="957961"/>
                </a:lnTo>
                <a:lnTo>
                  <a:pt x="3784295" y="753783"/>
                </a:lnTo>
                <a:lnTo>
                  <a:pt x="4028389" y="587984"/>
                </a:lnTo>
                <a:lnTo>
                  <a:pt x="4194187" y="832078"/>
                </a:lnTo>
                <a:lnTo>
                  <a:pt x="4194187" y="773696"/>
                </a:lnTo>
                <a:lnTo>
                  <a:pt x="4009961" y="502475"/>
                </a:lnTo>
                <a:lnTo>
                  <a:pt x="4009961" y="560857"/>
                </a:lnTo>
                <a:lnTo>
                  <a:pt x="3765867" y="726668"/>
                </a:lnTo>
                <a:lnTo>
                  <a:pt x="3738753" y="686752"/>
                </a:lnTo>
                <a:lnTo>
                  <a:pt x="3738753" y="745083"/>
                </a:lnTo>
                <a:lnTo>
                  <a:pt x="3494659" y="910894"/>
                </a:lnTo>
                <a:lnTo>
                  <a:pt x="3467531" y="870966"/>
                </a:lnTo>
                <a:lnTo>
                  <a:pt x="3467531" y="929322"/>
                </a:lnTo>
                <a:lnTo>
                  <a:pt x="3223437" y="1095121"/>
                </a:lnTo>
                <a:lnTo>
                  <a:pt x="3196310" y="1055192"/>
                </a:lnTo>
                <a:lnTo>
                  <a:pt x="3196310" y="1113548"/>
                </a:lnTo>
                <a:lnTo>
                  <a:pt x="2952216" y="1279359"/>
                </a:lnTo>
                <a:lnTo>
                  <a:pt x="2925102" y="1239443"/>
                </a:lnTo>
                <a:lnTo>
                  <a:pt x="2925102" y="1297774"/>
                </a:lnTo>
                <a:lnTo>
                  <a:pt x="2680995" y="1463586"/>
                </a:lnTo>
                <a:lnTo>
                  <a:pt x="2653881" y="1423682"/>
                </a:lnTo>
                <a:lnTo>
                  <a:pt x="2653881" y="1482001"/>
                </a:lnTo>
                <a:lnTo>
                  <a:pt x="2409774" y="1647825"/>
                </a:lnTo>
                <a:lnTo>
                  <a:pt x="2382659" y="1607908"/>
                </a:lnTo>
                <a:lnTo>
                  <a:pt x="2382659" y="1666240"/>
                </a:lnTo>
                <a:lnTo>
                  <a:pt x="2138565" y="1832051"/>
                </a:lnTo>
                <a:lnTo>
                  <a:pt x="2111438" y="1792122"/>
                </a:lnTo>
                <a:lnTo>
                  <a:pt x="2111438" y="1850478"/>
                </a:lnTo>
                <a:lnTo>
                  <a:pt x="1867344" y="2016277"/>
                </a:lnTo>
                <a:lnTo>
                  <a:pt x="1840217" y="1976348"/>
                </a:lnTo>
                <a:lnTo>
                  <a:pt x="1840217" y="2034705"/>
                </a:lnTo>
                <a:lnTo>
                  <a:pt x="1596123" y="2200503"/>
                </a:lnTo>
                <a:lnTo>
                  <a:pt x="1568996" y="2160574"/>
                </a:lnTo>
                <a:lnTo>
                  <a:pt x="1568996" y="2218931"/>
                </a:lnTo>
                <a:lnTo>
                  <a:pt x="1324902" y="2384742"/>
                </a:lnTo>
                <a:lnTo>
                  <a:pt x="1297787" y="2344839"/>
                </a:lnTo>
                <a:lnTo>
                  <a:pt x="1297787" y="2403157"/>
                </a:lnTo>
                <a:lnTo>
                  <a:pt x="1053680" y="2568968"/>
                </a:lnTo>
                <a:lnTo>
                  <a:pt x="1026566" y="2529052"/>
                </a:lnTo>
                <a:lnTo>
                  <a:pt x="1026566" y="2587383"/>
                </a:lnTo>
                <a:lnTo>
                  <a:pt x="782459" y="2753195"/>
                </a:lnTo>
                <a:lnTo>
                  <a:pt x="755345" y="2713278"/>
                </a:lnTo>
                <a:lnTo>
                  <a:pt x="755345" y="2771622"/>
                </a:lnTo>
                <a:lnTo>
                  <a:pt x="511251" y="2937421"/>
                </a:lnTo>
                <a:lnTo>
                  <a:pt x="484124" y="2897492"/>
                </a:lnTo>
                <a:lnTo>
                  <a:pt x="484124" y="2955848"/>
                </a:lnTo>
                <a:lnTo>
                  <a:pt x="240030" y="3121647"/>
                </a:lnTo>
                <a:lnTo>
                  <a:pt x="74218" y="2877553"/>
                </a:lnTo>
                <a:lnTo>
                  <a:pt x="318312" y="2711754"/>
                </a:lnTo>
                <a:lnTo>
                  <a:pt x="484124" y="2955848"/>
                </a:lnTo>
                <a:lnTo>
                  <a:pt x="484124" y="2897492"/>
                </a:lnTo>
                <a:lnTo>
                  <a:pt x="345440" y="2693327"/>
                </a:lnTo>
                <a:lnTo>
                  <a:pt x="589534" y="2527516"/>
                </a:lnTo>
                <a:lnTo>
                  <a:pt x="755345" y="2771622"/>
                </a:lnTo>
                <a:lnTo>
                  <a:pt x="755345" y="2713278"/>
                </a:lnTo>
                <a:lnTo>
                  <a:pt x="616661" y="2509101"/>
                </a:lnTo>
                <a:lnTo>
                  <a:pt x="860755" y="2343289"/>
                </a:lnTo>
                <a:lnTo>
                  <a:pt x="1026566" y="2587383"/>
                </a:lnTo>
                <a:lnTo>
                  <a:pt x="1026566" y="2529052"/>
                </a:lnTo>
                <a:lnTo>
                  <a:pt x="887882" y="2324874"/>
                </a:lnTo>
                <a:lnTo>
                  <a:pt x="1131976" y="2159063"/>
                </a:lnTo>
                <a:lnTo>
                  <a:pt x="1297787" y="2403157"/>
                </a:lnTo>
                <a:lnTo>
                  <a:pt x="1297787" y="2344839"/>
                </a:lnTo>
                <a:lnTo>
                  <a:pt x="1159090" y="2140648"/>
                </a:lnTo>
                <a:lnTo>
                  <a:pt x="1403184" y="1974837"/>
                </a:lnTo>
                <a:lnTo>
                  <a:pt x="1568996" y="2218931"/>
                </a:lnTo>
                <a:lnTo>
                  <a:pt x="1568996" y="2160574"/>
                </a:lnTo>
                <a:lnTo>
                  <a:pt x="1430312" y="1956409"/>
                </a:lnTo>
                <a:lnTo>
                  <a:pt x="1674406" y="1790598"/>
                </a:lnTo>
                <a:lnTo>
                  <a:pt x="1840217" y="2034705"/>
                </a:lnTo>
                <a:lnTo>
                  <a:pt x="1840217" y="1976348"/>
                </a:lnTo>
                <a:lnTo>
                  <a:pt x="1701533" y="1772170"/>
                </a:lnTo>
                <a:lnTo>
                  <a:pt x="1945627" y="1606372"/>
                </a:lnTo>
                <a:lnTo>
                  <a:pt x="2111438" y="1850478"/>
                </a:lnTo>
                <a:lnTo>
                  <a:pt x="2111438" y="1792122"/>
                </a:lnTo>
                <a:lnTo>
                  <a:pt x="1972754" y="1587944"/>
                </a:lnTo>
                <a:lnTo>
                  <a:pt x="2216848" y="1422146"/>
                </a:lnTo>
                <a:lnTo>
                  <a:pt x="2382659" y="1666240"/>
                </a:lnTo>
                <a:lnTo>
                  <a:pt x="2382659" y="1607908"/>
                </a:lnTo>
                <a:lnTo>
                  <a:pt x="2243963" y="1403718"/>
                </a:lnTo>
                <a:lnTo>
                  <a:pt x="2488069" y="1237907"/>
                </a:lnTo>
                <a:lnTo>
                  <a:pt x="2653881" y="1482001"/>
                </a:lnTo>
                <a:lnTo>
                  <a:pt x="2653881" y="1423682"/>
                </a:lnTo>
                <a:lnTo>
                  <a:pt x="2515184" y="1219492"/>
                </a:lnTo>
                <a:lnTo>
                  <a:pt x="2759291" y="1053680"/>
                </a:lnTo>
                <a:lnTo>
                  <a:pt x="2925102" y="1297774"/>
                </a:lnTo>
                <a:lnTo>
                  <a:pt x="2925102" y="1239443"/>
                </a:lnTo>
                <a:lnTo>
                  <a:pt x="2786405" y="1035253"/>
                </a:lnTo>
                <a:lnTo>
                  <a:pt x="3030499" y="869454"/>
                </a:lnTo>
                <a:lnTo>
                  <a:pt x="3196310" y="1113548"/>
                </a:lnTo>
                <a:lnTo>
                  <a:pt x="3196310" y="1055192"/>
                </a:lnTo>
                <a:lnTo>
                  <a:pt x="3057626" y="851027"/>
                </a:lnTo>
                <a:lnTo>
                  <a:pt x="3301720" y="685215"/>
                </a:lnTo>
                <a:lnTo>
                  <a:pt x="3467531" y="929322"/>
                </a:lnTo>
                <a:lnTo>
                  <a:pt x="3467531" y="870966"/>
                </a:lnTo>
                <a:lnTo>
                  <a:pt x="3328847" y="666800"/>
                </a:lnTo>
                <a:lnTo>
                  <a:pt x="3572941" y="500989"/>
                </a:lnTo>
                <a:lnTo>
                  <a:pt x="3738753" y="745083"/>
                </a:lnTo>
                <a:lnTo>
                  <a:pt x="3738753" y="686752"/>
                </a:lnTo>
                <a:lnTo>
                  <a:pt x="3600069" y="482561"/>
                </a:lnTo>
                <a:lnTo>
                  <a:pt x="3844163" y="316763"/>
                </a:lnTo>
                <a:lnTo>
                  <a:pt x="4009961" y="560857"/>
                </a:lnTo>
                <a:lnTo>
                  <a:pt x="4009961" y="502475"/>
                </a:lnTo>
                <a:lnTo>
                  <a:pt x="3825735" y="231267"/>
                </a:lnTo>
                <a:lnTo>
                  <a:pt x="3825735" y="289648"/>
                </a:lnTo>
                <a:lnTo>
                  <a:pt x="3581641" y="455447"/>
                </a:lnTo>
                <a:lnTo>
                  <a:pt x="3554526" y="415531"/>
                </a:lnTo>
                <a:lnTo>
                  <a:pt x="3554526" y="473875"/>
                </a:lnTo>
                <a:lnTo>
                  <a:pt x="3310432" y="639686"/>
                </a:lnTo>
                <a:lnTo>
                  <a:pt x="3283305" y="599757"/>
                </a:lnTo>
                <a:lnTo>
                  <a:pt x="3283305" y="658114"/>
                </a:lnTo>
                <a:lnTo>
                  <a:pt x="3039211" y="823912"/>
                </a:lnTo>
                <a:lnTo>
                  <a:pt x="3012084" y="783983"/>
                </a:lnTo>
                <a:lnTo>
                  <a:pt x="3012084" y="842340"/>
                </a:lnTo>
                <a:lnTo>
                  <a:pt x="2767990" y="1008151"/>
                </a:lnTo>
                <a:lnTo>
                  <a:pt x="2740876" y="968235"/>
                </a:lnTo>
                <a:lnTo>
                  <a:pt x="2740876" y="1026566"/>
                </a:lnTo>
                <a:lnTo>
                  <a:pt x="2496769" y="1192377"/>
                </a:lnTo>
                <a:lnTo>
                  <a:pt x="2469654" y="1152461"/>
                </a:lnTo>
                <a:lnTo>
                  <a:pt x="2469654" y="1210792"/>
                </a:lnTo>
                <a:lnTo>
                  <a:pt x="2225548" y="1376603"/>
                </a:lnTo>
                <a:lnTo>
                  <a:pt x="2198433" y="1336700"/>
                </a:lnTo>
                <a:lnTo>
                  <a:pt x="2198433" y="1395031"/>
                </a:lnTo>
                <a:lnTo>
                  <a:pt x="1954339" y="1560842"/>
                </a:lnTo>
                <a:lnTo>
                  <a:pt x="1927212" y="1520913"/>
                </a:lnTo>
                <a:lnTo>
                  <a:pt x="1927212" y="1579270"/>
                </a:lnTo>
                <a:lnTo>
                  <a:pt x="1683118" y="1745068"/>
                </a:lnTo>
                <a:lnTo>
                  <a:pt x="1655991" y="1705140"/>
                </a:lnTo>
                <a:lnTo>
                  <a:pt x="1655991" y="1763496"/>
                </a:lnTo>
                <a:lnTo>
                  <a:pt x="1411897" y="1929295"/>
                </a:lnTo>
                <a:lnTo>
                  <a:pt x="1384769" y="1889366"/>
                </a:lnTo>
                <a:lnTo>
                  <a:pt x="1384769" y="1947710"/>
                </a:lnTo>
                <a:lnTo>
                  <a:pt x="1140675" y="2113521"/>
                </a:lnTo>
                <a:lnTo>
                  <a:pt x="1113548" y="2073592"/>
                </a:lnTo>
                <a:lnTo>
                  <a:pt x="1113548" y="2131936"/>
                </a:lnTo>
                <a:lnTo>
                  <a:pt x="869454" y="2297747"/>
                </a:lnTo>
                <a:lnTo>
                  <a:pt x="842327" y="2257818"/>
                </a:lnTo>
                <a:lnTo>
                  <a:pt x="842327" y="2316175"/>
                </a:lnTo>
                <a:lnTo>
                  <a:pt x="598233" y="2481973"/>
                </a:lnTo>
                <a:lnTo>
                  <a:pt x="571119" y="2442057"/>
                </a:lnTo>
                <a:lnTo>
                  <a:pt x="571119" y="2500401"/>
                </a:lnTo>
                <a:lnTo>
                  <a:pt x="327025" y="2666212"/>
                </a:lnTo>
                <a:lnTo>
                  <a:pt x="161213" y="2422118"/>
                </a:lnTo>
                <a:lnTo>
                  <a:pt x="405307" y="2256307"/>
                </a:lnTo>
                <a:lnTo>
                  <a:pt x="571119" y="2500401"/>
                </a:lnTo>
                <a:lnTo>
                  <a:pt x="571119" y="2442057"/>
                </a:lnTo>
                <a:lnTo>
                  <a:pt x="432435" y="2237879"/>
                </a:lnTo>
                <a:lnTo>
                  <a:pt x="676529" y="2072081"/>
                </a:lnTo>
                <a:lnTo>
                  <a:pt x="842327" y="2316175"/>
                </a:lnTo>
                <a:lnTo>
                  <a:pt x="842327" y="2257818"/>
                </a:lnTo>
                <a:lnTo>
                  <a:pt x="703643" y="2053653"/>
                </a:lnTo>
                <a:lnTo>
                  <a:pt x="947750" y="1887842"/>
                </a:lnTo>
                <a:lnTo>
                  <a:pt x="1113548" y="2131936"/>
                </a:lnTo>
                <a:lnTo>
                  <a:pt x="1113548" y="2073592"/>
                </a:lnTo>
                <a:lnTo>
                  <a:pt x="974864" y="1869427"/>
                </a:lnTo>
                <a:lnTo>
                  <a:pt x="1218958" y="1703616"/>
                </a:lnTo>
                <a:lnTo>
                  <a:pt x="1384769" y="1947710"/>
                </a:lnTo>
                <a:lnTo>
                  <a:pt x="1384769" y="1889366"/>
                </a:lnTo>
                <a:lnTo>
                  <a:pt x="1246085" y="1685201"/>
                </a:lnTo>
                <a:lnTo>
                  <a:pt x="1490179" y="1519389"/>
                </a:lnTo>
                <a:lnTo>
                  <a:pt x="1655991" y="1763496"/>
                </a:lnTo>
                <a:lnTo>
                  <a:pt x="1655991" y="1705140"/>
                </a:lnTo>
                <a:lnTo>
                  <a:pt x="1517307" y="1500962"/>
                </a:lnTo>
                <a:lnTo>
                  <a:pt x="1761401" y="1335163"/>
                </a:lnTo>
                <a:lnTo>
                  <a:pt x="1927212" y="1579270"/>
                </a:lnTo>
                <a:lnTo>
                  <a:pt x="1927212" y="1520913"/>
                </a:lnTo>
                <a:lnTo>
                  <a:pt x="1788528" y="1316736"/>
                </a:lnTo>
                <a:lnTo>
                  <a:pt x="2032622" y="1150924"/>
                </a:lnTo>
                <a:lnTo>
                  <a:pt x="2198433" y="1395031"/>
                </a:lnTo>
                <a:lnTo>
                  <a:pt x="2198433" y="1336700"/>
                </a:lnTo>
                <a:lnTo>
                  <a:pt x="2059736" y="1132509"/>
                </a:lnTo>
                <a:lnTo>
                  <a:pt x="2303843" y="966698"/>
                </a:lnTo>
                <a:lnTo>
                  <a:pt x="2469654" y="1210792"/>
                </a:lnTo>
                <a:lnTo>
                  <a:pt x="2469654" y="1152461"/>
                </a:lnTo>
                <a:lnTo>
                  <a:pt x="2330958" y="948270"/>
                </a:lnTo>
                <a:lnTo>
                  <a:pt x="2575064" y="782459"/>
                </a:lnTo>
                <a:lnTo>
                  <a:pt x="2740876" y="1026566"/>
                </a:lnTo>
                <a:lnTo>
                  <a:pt x="2740876" y="968235"/>
                </a:lnTo>
                <a:lnTo>
                  <a:pt x="2602179" y="764044"/>
                </a:lnTo>
                <a:lnTo>
                  <a:pt x="2846273" y="598246"/>
                </a:lnTo>
                <a:lnTo>
                  <a:pt x="3012084" y="842340"/>
                </a:lnTo>
                <a:lnTo>
                  <a:pt x="3012084" y="783983"/>
                </a:lnTo>
                <a:lnTo>
                  <a:pt x="2873400" y="579818"/>
                </a:lnTo>
                <a:lnTo>
                  <a:pt x="3117494" y="414007"/>
                </a:lnTo>
                <a:lnTo>
                  <a:pt x="3283305" y="658114"/>
                </a:lnTo>
                <a:lnTo>
                  <a:pt x="3283305" y="599757"/>
                </a:lnTo>
                <a:lnTo>
                  <a:pt x="3144621" y="395579"/>
                </a:lnTo>
                <a:lnTo>
                  <a:pt x="3388715" y="229781"/>
                </a:lnTo>
                <a:lnTo>
                  <a:pt x="3554526" y="473875"/>
                </a:lnTo>
                <a:lnTo>
                  <a:pt x="3554526" y="415531"/>
                </a:lnTo>
                <a:lnTo>
                  <a:pt x="3415842" y="211353"/>
                </a:lnTo>
                <a:lnTo>
                  <a:pt x="3659936" y="45542"/>
                </a:lnTo>
                <a:lnTo>
                  <a:pt x="3825735" y="289648"/>
                </a:lnTo>
                <a:lnTo>
                  <a:pt x="3825735" y="231267"/>
                </a:lnTo>
                <a:lnTo>
                  <a:pt x="3668649" y="0"/>
                </a:lnTo>
                <a:lnTo>
                  <a:pt x="0" y="2491994"/>
                </a:lnTo>
                <a:lnTo>
                  <a:pt x="0" y="2531618"/>
                </a:lnTo>
                <a:lnTo>
                  <a:pt x="134086" y="2440533"/>
                </a:lnTo>
                <a:lnTo>
                  <a:pt x="299897" y="2684627"/>
                </a:lnTo>
                <a:lnTo>
                  <a:pt x="55803" y="2850438"/>
                </a:lnTo>
                <a:lnTo>
                  <a:pt x="0" y="2768269"/>
                </a:lnTo>
                <a:lnTo>
                  <a:pt x="0" y="2826613"/>
                </a:lnTo>
                <a:lnTo>
                  <a:pt x="28676" y="2868853"/>
                </a:lnTo>
                <a:lnTo>
                  <a:pt x="0" y="2888335"/>
                </a:lnTo>
                <a:lnTo>
                  <a:pt x="0" y="2927972"/>
                </a:lnTo>
                <a:lnTo>
                  <a:pt x="47104" y="2895981"/>
                </a:lnTo>
                <a:lnTo>
                  <a:pt x="212915" y="3140075"/>
                </a:lnTo>
                <a:lnTo>
                  <a:pt x="0" y="3284690"/>
                </a:lnTo>
                <a:lnTo>
                  <a:pt x="0" y="3324326"/>
                </a:lnTo>
                <a:lnTo>
                  <a:pt x="231330" y="3167202"/>
                </a:lnTo>
                <a:lnTo>
                  <a:pt x="397141" y="3411296"/>
                </a:lnTo>
                <a:lnTo>
                  <a:pt x="153047" y="3577107"/>
                </a:lnTo>
                <a:lnTo>
                  <a:pt x="0" y="3351784"/>
                </a:lnTo>
                <a:lnTo>
                  <a:pt x="0" y="3410127"/>
                </a:lnTo>
                <a:lnTo>
                  <a:pt x="125920" y="3595522"/>
                </a:lnTo>
                <a:lnTo>
                  <a:pt x="0" y="3681057"/>
                </a:lnTo>
                <a:lnTo>
                  <a:pt x="0" y="3720693"/>
                </a:lnTo>
                <a:lnTo>
                  <a:pt x="144348" y="3622649"/>
                </a:lnTo>
                <a:lnTo>
                  <a:pt x="310146" y="3866743"/>
                </a:lnTo>
                <a:lnTo>
                  <a:pt x="66052" y="4032554"/>
                </a:lnTo>
                <a:lnTo>
                  <a:pt x="0" y="3935298"/>
                </a:lnTo>
                <a:lnTo>
                  <a:pt x="0" y="3993642"/>
                </a:lnTo>
                <a:lnTo>
                  <a:pt x="38925" y="4050969"/>
                </a:lnTo>
                <a:lnTo>
                  <a:pt x="0" y="4077411"/>
                </a:lnTo>
                <a:lnTo>
                  <a:pt x="0" y="4117048"/>
                </a:lnTo>
                <a:lnTo>
                  <a:pt x="57353" y="4078097"/>
                </a:lnTo>
                <a:lnTo>
                  <a:pt x="223164" y="4322191"/>
                </a:lnTo>
                <a:lnTo>
                  <a:pt x="0" y="4473778"/>
                </a:lnTo>
                <a:lnTo>
                  <a:pt x="0" y="4513415"/>
                </a:lnTo>
                <a:lnTo>
                  <a:pt x="241592" y="4349318"/>
                </a:lnTo>
                <a:lnTo>
                  <a:pt x="407390" y="4593412"/>
                </a:lnTo>
                <a:lnTo>
                  <a:pt x="163296" y="4759210"/>
                </a:lnTo>
                <a:lnTo>
                  <a:pt x="0" y="4518799"/>
                </a:lnTo>
                <a:lnTo>
                  <a:pt x="0" y="4577156"/>
                </a:lnTo>
                <a:lnTo>
                  <a:pt x="136169" y="4777638"/>
                </a:lnTo>
                <a:lnTo>
                  <a:pt x="0" y="4870132"/>
                </a:lnTo>
                <a:lnTo>
                  <a:pt x="0" y="4909769"/>
                </a:lnTo>
                <a:lnTo>
                  <a:pt x="154597" y="4804765"/>
                </a:lnTo>
                <a:lnTo>
                  <a:pt x="320408" y="5048859"/>
                </a:lnTo>
                <a:lnTo>
                  <a:pt x="76301" y="5214671"/>
                </a:lnTo>
                <a:lnTo>
                  <a:pt x="0" y="5102314"/>
                </a:lnTo>
                <a:lnTo>
                  <a:pt x="0" y="5160670"/>
                </a:lnTo>
                <a:lnTo>
                  <a:pt x="49187" y="5233098"/>
                </a:lnTo>
                <a:lnTo>
                  <a:pt x="0" y="5266499"/>
                </a:lnTo>
                <a:lnTo>
                  <a:pt x="0" y="5306136"/>
                </a:lnTo>
                <a:lnTo>
                  <a:pt x="67602" y="5260213"/>
                </a:lnTo>
                <a:lnTo>
                  <a:pt x="233413" y="5504307"/>
                </a:lnTo>
                <a:lnTo>
                  <a:pt x="0" y="5662854"/>
                </a:lnTo>
                <a:lnTo>
                  <a:pt x="0" y="5685828"/>
                </a:lnTo>
                <a:lnTo>
                  <a:pt x="0" y="5702490"/>
                </a:lnTo>
                <a:lnTo>
                  <a:pt x="0" y="5744184"/>
                </a:lnTo>
                <a:lnTo>
                  <a:pt x="146418" y="5959754"/>
                </a:lnTo>
                <a:lnTo>
                  <a:pt x="0" y="6059208"/>
                </a:lnTo>
                <a:lnTo>
                  <a:pt x="0" y="6098845"/>
                </a:lnTo>
                <a:lnTo>
                  <a:pt x="164846" y="5986881"/>
                </a:lnTo>
                <a:lnTo>
                  <a:pt x="330657" y="6230975"/>
                </a:lnTo>
                <a:lnTo>
                  <a:pt x="86550" y="6396787"/>
                </a:lnTo>
                <a:lnTo>
                  <a:pt x="0" y="6269342"/>
                </a:lnTo>
                <a:lnTo>
                  <a:pt x="0" y="6327699"/>
                </a:lnTo>
                <a:lnTo>
                  <a:pt x="59436" y="6415214"/>
                </a:lnTo>
                <a:lnTo>
                  <a:pt x="0" y="6455575"/>
                </a:lnTo>
                <a:lnTo>
                  <a:pt x="0" y="6495212"/>
                </a:lnTo>
                <a:lnTo>
                  <a:pt x="77851" y="6442329"/>
                </a:lnTo>
                <a:lnTo>
                  <a:pt x="243662" y="6686423"/>
                </a:lnTo>
                <a:lnTo>
                  <a:pt x="0" y="6851929"/>
                </a:lnTo>
                <a:lnTo>
                  <a:pt x="0" y="6852856"/>
                </a:lnTo>
                <a:lnTo>
                  <a:pt x="0" y="6891566"/>
                </a:lnTo>
                <a:lnTo>
                  <a:pt x="0" y="6911213"/>
                </a:lnTo>
                <a:lnTo>
                  <a:pt x="156667" y="7141870"/>
                </a:lnTo>
                <a:lnTo>
                  <a:pt x="0" y="7248296"/>
                </a:lnTo>
                <a:lnTo>
                  <a:pt x="0" y="7287933"/>
                </a:lnTo>
                <a:lnTo>
                  <a:pt x="175094" y="7168997"/>
                </a:lnTo>
                <a:lnTo>
                  <a:pt x="340906" y="7413091"/>
                </a:lnTo>
                <a:lnTo>
                  <a:pt x="96799" y="7578903"/>
                </a:lnTo>
                <a:lnTo>
                  <a:pt x="0" y="7436371"/>
                </a:lnTo>
                <a:lnTo>
                  <a:pt x="0" y="7494714"/>
                </a:lnTo>
                <a:lnTo>
                  <a:pt x="69684" y="7597318"/>
                </a:lnTo>
                <a:lnTo>
                  <a:pt x="0" y="7644651"/>
                </a:lnTo>
                <a:lnTo>
                  <a:pt x="0" y="7684287"/>
                </a:lnTo>
                <a:lnTo>
                  <a:pt x="88112" y="7624445"/>
                </a:lnTo>
                <a:lnTo>
                  <a:pt x="253911" y="7868539"/>
                </a:lnTo>
                <a:lnTo>
                  <a:pt x="9817" y="8034350"/>
                </a:lnTo>
                <a:lnTo>
                  <a:pt x="0" y="8019885"/>
                </a:lnTo>
                <a:lnTo>
                  <a:pt x="0" y="8041018"/>
                </a:lnTo>
                <a:lnTo>
                  <a:pt x="0" y="8078229"/>
                </a:lnTo>
                <a:lnTo>
                  <a:pt x="0" y="8080654"/>
                </a:lnTo>
                <a:lnTo>
                  <a:pt x="1117" y="8079892"/>
                </a:lnTo>
                <a:lnTo>
                  <a:pt x="152819" y="8303209"/>
                </a:lnTo>
                <a:lnTo>
                  <a:pt x="192455" y="8303209"/>
                </a:lnTo>
                <a:lnTo>
                  <a:pt x="28244" y="8061477"/>
                </a:lnTo>
                <a:lnTo>
                  <a:pt x="272338" y="7895666"/>
                </a:lnTo>
                <a:lnTo>
                  <a:pt x="438137" y="8139760"/>
                </a:lnTo>
                <a:lnTo>
                  <a:pt x="197497" y="8303209"/>
                </a:lnTo>
                <a:lnTo>
                  <a:pt x="255854" y="8303209"/>
                </a:lnTo>
                <a:lnTo>
                  <a:pt x="456565" y="8166875"/>
                </a:lnTo>
                <a:lnTo>
                  <a:pt x="549173" y="8303209"/>
                </a:lnTo>
                <a:lnTo>
                  <a:pt x="588810" y="8303209"/>
                </a:lnTo>
                <a:lnTo>
                  <a:pt x="483679" y="8148460"/>
                </a:lnTo>
                <a:lnTo>
                  <a:pt x="727786" y="7982648"/>
                </a:lnTo>
                <a:lnTo>
                  <a:pt x="893584" y="8226742"/>
                </a:lnTo>
                <a:lnTo>
                  <a:pt x="781011" y="8303209"/>
                </a:lnTo>
                <a:lnTo>
                  <a:pt x="839355" y="8303209"/>
                </a:lnTo>
                <a:lnTo>
                  <a:pt x="912012" y="8253857"/>
                </a:lnTo>
                <a:lnTo>
                  <a:pt x="945540" y="8303209"/>
                </a:lnTo>
                <a:lnTo>
                  <a:pt x="985177" y="8303209"/>
                </a:lnTo>
                <a:lnTo>
                  <a:pt x="939126" y="8235442"/>
                </a:lnTo>
                <a:lnTo>
                  <a:pt x="1183220" y="8069643"/>
                </a:lnTo>
                <a:lnTo>
                  <a:pt x="1341894" y="8303209"/>
                </a:lnTo>
                <a:lnTo>
                  <a:pt x="1364526" y="8303209"/>
                </a:lnTo>
                <a:lnTo>
                  <a:pt x="1381531" y="8303209"/>
                </a:lnTo>
                <a:lnTo>
                  <a:pt x="1422869" y="8303209"/>
                </a:lnTo>
                <a:lnTo>
                  <a:pt x="1638681" y="8156613"/>
                </a:lnTo>
                <a:lnTo>
                  <a:pt x="1738261" y="8303209"/>
                </a:lnTo>
                <a:lnTo>
                  <a:pt x="1777898" y="8303209"/>
                </a:lnTo>
                <a:lnTo>
                  <a:pt x="1665795" y="8138198"/>
                </a:lnTo>
                <a:lnTo>
                  <a:pt x="1909889" y="7972387"/>
                </a:lnTo>
                <a:lnTo>
                  <a:pt x="2075700" y="8216493"/>
                </a:lnTo>
                <a:lnTo>
                  <a:pt x="1948040" y="8303209"/>
                </a:lnTo>
                <a:lnTo>
                  <a:pt x="2006384" y="8303209"/>
                </a:lnTo>
                <a:lnTo>
                  <a:pt x="2094128" y="8243608"/>
                </a:lnTo>
                <a:lnTo>
                  <a:pt x="2134616" y="8303209"/>
                </a:lnTo>
                <a:lnTo>
                  <a:pt x="2174252" y="8303209"/>
                </a:lnTo>
                <a:lnTo>
                  <a:pt x="2121243" y="8225193"/>
                </a:lnTo>
                <a:lnTo>
                  <a:pt x="2365337" y="8059394"/>
                </a:lnTo>
                <a:lnTo>
                  <a:pt x="2530970" y="8303209"/>
                </a:lnTo>
                <a:lnTo>
                  <a:pt x="2531541" y="8303209"/>
                </a:lnTo>
                <a:lnTo>
                  <a:pt x="2570607" y="8303209"/>
                </a:lnTo>
                <a:lnTo>
                  <a:pt x="2589898" y="8303209"/>
                </a:lnTo>
                <a:lnTo>
                  <a:pt x="2820797" y="8146377"/>
                </a:lnTo>
                <a:lnTo>
                  <a:pt x="2927337" y="8303209"/>
                </a:lnTo>
                <a:lnTo>
                  <a:pt x="2966974" y="8303209"/>
                </a:lnTo>
                <a:lnTo>
                  <a:pt x="2847911" y="8127949"/>
                </a:lnTo>
                <a:lnTo>
                  <a:pt x="3092005" y="7962151"/>
                </a:lnTo>
                <a:lnTo>
                  <a:pt x="3257816" y="8206245"/>
                </a:lnTo>
                <a:lnTo>
                  <a:pt x="3115056" y="8303209"/>
                </a:lnTo>
                <a:lnTo>
                  <a:pt x="3173412" y="8303209"/>
                </a:lnTo>
                <a:lnTo>
                  <a:pt x="3276244" y="8233372"/>
                </a:lnTo>
                <a:lnTo>
                  <a:pt x="3323691" y="8303209"/>
                </a:lnTo>
                <a:lnTo>
                  <a:pt x="3363328" y="8303209"/>
                </a:lnTo>
                <a:lnTo>
                  <a:pt x="3303359" y="8214944"/>
                </a:lnTo>
                <a:lnTo>
                  <a:pt x="3547465" y="8049133"/>
                </a:lnTo>
                <a:lnTo>
                  <a:pt x="3713264" y="8293227"/>
                </a:lnTo>
                <a:lnTo>
                  <a:pt x="3698570" y="8303209"/>
                </a:lnTo>
                <a:lnTo>
                  <a:pt x="3720058" y="8303209"/>
                </a:lnTo>
                <a:lnTo>
                  <a:pt x="3756926" y="8303209"/>
                </a:lnTo>
                <a:lnTo>
                  <a:pt x="3759695" y="8303209"/>
                </a:lnTo>
                <a:lnTo>
                  <a:pt x="3758819" y="8301926"/>
                </a:lnTo>
                <a:lnTo>
                  <a:pt x="4002913" y="8136128"/>
                </a:lnTo>
                <a:lnTo>
                  <a:pt x="4116413" y="8303209"/>
                </a:lnTo>
                <a:lnTo>
                  <a:pt x="4156049" y="8303209"/>
                </a:lnTo>
                <a:lnTo>
                  <a:pt x="4030027" y="8117700"/>
                </a:lnTo>
                <a:lnTo>
                  <a:pt x="4274134" y="7951889"/>
                </a:lnTo>
                <a:lnTo>
                  <a:pt x="4439932" y="8195983"/>
                </a:lnTo>
                <a:lnTo>
                  <a:pt x="4282084" y="8303209"/>
                </a:lnTo>
                <a:lnTo>
                  <a:pt x="4340441" y="8303209"/>
                </a:lnTo>
                <a:lnTo>
                  <a:pt x="4458360" y="8223110"/>
                </a:lnTo>
                <a:lnTo>
                  <a:pt x="4512780" y="8303209"/>
                </a:lnTo>
                <a:lnTo>
                  <a:pt x="4552416" y="8303209"/>
                </a:lnTo>
                <a:lnTo>
                  <a:pt x="4485487" y="8204695"/>
                </a:lnTo>
                <a:lnTo>
                  <a:pt x="4729581" y="8038884"/>
                </a:lnTo>
                <a:lnTo>
                  <a:pt x="4895380" y="8282978"/>
                </a:lnTo>
                <a:lnTo>
                  <a:pt x="4865598" y="8303209"/>
                </a:lnTo>
                <a:lnTo>
                  <a:pt x="4909134" y="8303209"/>
                </a:lnTo>
                <a:lnTo>
                  <a:pt x="4923955" y="8303209"/>
                </a:lnTo>
                <a:lnTo>
                  <a:pt x="4948771" y="8303209"/>
                </a:lnTo>
                <a:lnTo>
                  <a:pt x="4940935" y="8291677"/>
                </a:lnTo>
                <a:lnTo>
                  <a:pt x="5185029" y="8125879"/>
                </a:lnTo>
                <a:lnTo>
                  <a:pt x="5305488" y="8303209"/>
                </a:lnTo>
                <a:lnTo>
                  <a:pt x="5345125" y="8303209"/>
                </a:lnTo>
                <a:lnTo>
                  <a:pt x="5212143" y="8107451"/>
                </a:lnTo>
                <a:lnTo>
                  <a:pt x="5456250" y="7941640"/>
                </a:lnTo>
                <a:lnTo>
                  <a:pt x="5622048" y="8185747"/>
                </a:lnTo>
                <a:lnTo>
                  <a:pt x="5449113" y="8303209"/>
                </a:lnTo>
                <a:lnTo>
                  <a:pt x="5507456" y="8303209"/>
                </a:lnTo>
                <a:lnTo>
                  <a:pt x="5640476" y="8212861"/>
                </a:lnTo>
                <a:lnTo>
                  <a:pt x="5701855" y="8303209"/>
                </a:lnTo>
                <a:lnTo>
                  <a:pt x="5741492" y="8303209"/>
                </a:lnTo>
                <a:lnTo>
                  <a:pt x="5667591" y="8194434"/>
                </a:lnTo>
                <a:lnTo>
                  <a:pt x="5911685" y="8028635"/>
                </a:lnTo>
                <a:lnTo>
                  <a:pt x="6077496" y="8272729"/>
                </a:lnTo>
                <a:lnTo>
                  <a:pt x="6032627" y="8303209"/>
                </a:lnTo>
                <a:lnTo>
                  <a:pt x="6090971" y="8303209"/>
                </a:lnTo>
                <a:lnTo>
                  <a:pt x="8292808" y="6807594"/>
                </a:lnTo>
                <a:close/>
              </a:path>
            </a:pathLst>
          </a:custGeom>
          <a:solidFill>
            <a:srgbClr val="0A1D3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31757" y="0"/>
            <a:ext cx="4812348" cy="6172200"/>
            <a:chOff x="8663513" y="0"/>
            <a:chExt cx="9624695" cy="9258300"/>
          </a:xfrm>
        </p:grpSpPr>
        <p:sp>
          <p:nvSpPr>
            <p:cNvPr id="5" name="object 5"/>
            <p:cNvSpPr/>
            <p:nvPr/>
          </p:nvSpPr>
          <p:spPr>
            <a:xfrm>
              <a:off x="12604293" y="0"/>
              <a:ext cx="5683885" cy="3509645"/>
            </a:xfrm>
            <a:custGeom>
              <a:avLst/>
              <a:gdLst/>
              <a:ahLst/>
              <a:cxnLst/>
              <a:rect l="l" t="t" r="r" b="b"/>
              <a:pathLst>
                <a:path w="5683884" h="3509645">
                  <a:moveTo>
                    <a:pt x="5683707" y="39395"/>
                  </a:moveTo>
                  <a:lnTo>
                    <a:pt x="5636984" y="71132"/>
                  </a:lnTo>
                  <a:lnTo>
                    <a:pt x="5588673" y="0"/>
                  </a:lnTo>
                  <a:lnTo>
                    <a:pt x="5549036" y="0"/>
                  </a:lnTo>
                  <a:lnTo>
                    <a:pt x="5609856" y="89560"/>
                  </a:lnTo>
                  <a:lnTo>
                    <a:pt x="5365762" y="255358"/>
                  </a:lnTo>
                  <a:lnTo>
                    <a:pt x="5338648" y="215442"/>
                  </a:lnTo>
                  <a:lnTo>
                    <a:pt x="5338648" y="273786"/>
                  </a:lnTo>
                  <a:lnTo>
                    <a:pt x="5094541" y="439597"/>
                  </a:lnTo>
                  <a:lnTo>
                    <a:pt x="5067427" y="399681"/>
                  </a:lnTo>
                  <a:lnTo>
                    <a:pt x="5067427" y="458012"/>
                  </a:lnTo>
                  <a:lnTo>
                    <a:pt x="4823320" y="623824"/>
                  </a:lnTo>
                  <a:lnTo>
                    <a:pt x="4796206" y="583907"/>
                  </a:lnTo>
                  <a:lnTo>
                    <a:pt x="4796206" y="642251"/>
                  </a:lnTo>
                  <a:lnTo>
                    <a:pt x="4552112" y="808062"/>
                  </a:lnTo>
                  <a:lnTo>
                    <a:pt x="4524997" y="768146"/>
                  </a:lnTo>
                  <a:lnTo>
                    <a:pt x="4524997" y="826477"/>
                  </a:lnTo>
                  <a:lnTo>
                    <a:pt x="4280890" y="992289"/>
                  </a:lnTo>
                  <a:lnTo>
                    <a:pt x="4253776" y="952373"/>
                  </a:lnTo>
                  <a:lnTo>
                    <a:pt x="4253776" y="1010716"/>
                  </a:lnTo>
                  <a:lnTo>
                    <a:pt x="4009669" y="1176528"/>
                  </a:lnTo>
                  <a:lnTo>
                    <a:pt x="3982555" y="1136611"/>
                  </a:lnTo>
                  <a:lnTo>
                    <a:pt x="3982555" y="1194943"/>
                  </a:lnTo>
                  <a:lnTo>
                    <a:pt x="3738461" y="1360754"/>
                  </a:lnTo>
                  <a:lnTo>
                    <a:pt x="3711333" y="1320825"/>
                  </a:lnTo>
                  <a:lnTo>
                    <a:pt x="3711333" y="1379169"/>
                  </a:lnTo>
                  <a:lnTo>
                    <a:pt x="3467239" y="1544980"/>
                  </a:lnTo>
                  <a:lnTo>
                    <a:pt x="3440112" y="1505051"/>
                  </a:lnTo>
                  <a:lnTo>
                    <a:pt x="3440112" y="1563408"/>
                  </a:lnTo>
                  <a:lnTo>
                    <a:pt x="3196018" y="1729206"/>
                  </a:lnTo>
                  <a:lnTo>
                    <a:pt x="3168891" y="1689277"/>
                  </a:lnTo>
                  <a:lnTo>
                    <a:pt x="3168891" y="1747634"/>
                  </a:lnTo>
                  <a:lnTo>
                    <a:pt x="2924797" y="1913445"/>
                  </a:lnTo>
                  <a:lnTo>
                    <a:pt x="2897682" y="1873529"/>
                  </a:lnTo>
                  <a:lnTo>
                    <a:pt x="2897682" y="1931860"/>
                  </a:lnTo>
                  <a:lnTo>
                    <a:pt x="2653576" y="2097671"/>
                  </a:lnTo>
                  <a:lnTo>
                    <a:pt x="2626461" y="2057755"/>
                  </a:lnTo>
                  <a:lnTo>
                    <a:pt x="2626461" y="2116086"/>
                  </a:lnTo>
                  <a:lnTo>
                    <a:pt x="2382367" y="2281898"/>
                  </a:lnTo>
                  <a:lnTo>
                    <a:pt x="2355240" y="2241969"/>
                  </a:lnTo>
                  <a:lnTo>
                    <a:pt x="2355240" y="2300325"/>
                  </a:lnTo>
                  <a:lnTo>
                    <a:pt x="2111146" y="2466124"/>
                  </a:lnTo>
                  <a:lnTo>
                    <a:pt x="2084019" y="2426195"/>
                  </a:lnTo>
                  <a:lnTo>
                    <a:pt x="2084019" y="2484551"/>
                  </a:lnTo>
                  <a:lnTo>
                    <a:pt x="1839925" y="2650350"/>
                  </a:lnTo>
                  <a:lnTo>
                    <a:pt x="1674114" y="2406256"/>
                  </a:lnTo>
                  <a:lnTo>
                    <a:pt x="1918208" y="2240445"/>
                  </a:lnTo>
                  <a:lnTo>
                    <a:pt x="2084019" y="2484551"/>
                  </a:lnTo>
                  <a:lnTo>
                    <a:pt x="2084019" y="2426195"/>
                  </a:lnTo>
                  <a:lnTo>
                    <a:pt x="1945335" y="2222017"/>
                  </a:lnTo>
                  <a:lnTo>
                    <a:pt x="2189429" y="2056218"/>
                  </a:lnTo>
                  <a:lnTo>
                    <a:pt x="2355240" y="2300325"/>
                  </a:lnTo>
                  <a:lnTo>
                    <a:pt x="2355240" y="2241969"/>
                  </a:lnTo>
                  <a:lnTo>
                    <a:pt x="2216556" y="2037791"/>
                  </a:lnTo>
                  <a:lnTo>
                    <a:pt x="2460650" y="1871992"/>
                  </a:lnTo>
                  <a:lnTo>
                    <a:pt x="2626461" y="2116086"/>
                  </a:lnTo>
                  <a:lnTo>
                    <a:pt x="2626461" y="2057755"/>
                  </a:lnTo>
                  <a:lnTo>
                    <a:pt x="2487765" y="1853565"/>
                  </a:lnTo>
                  <a:lnTo>
                    <a:pt x="2731871" y="1687753"/>
                  </a:lnTo>
                  <a:lnTo>
                    <a:pt x="2897682" y="1931860"/>
                  </a:lnTo>
                  <a:lnTo>
                    <a:pt x="2897682" y="1873529"/>
                  </a:lnTo>
                  <a:lnTo>
                    <a:pt x="2758986" y="1669338"/>
                  </a:lnTo>
                  <a:lnTo>
                    <a:pt x="3003080" y="1503527"/>
                  </a:lnTo>
                  <a:lnTo>
                    <a:pt x="3168891" y="1747634"/>
                  </a:lnTo>
                  <a:lnTo>
                    <a:pt x="3168891" y="1689277"/>
                  </a:lnTo>
                  <a:lnTo>
                    <a:pt x="3030207" y="1485112"/>
                  </a:lnTo>
                  <a:lnTo>
                    <a:pt x="3274301" y="1319301"/>
                  </a:lnTo>
                  <a:lnTo>
                    <a:pt x="3440112" y="1563408"/>
                  </a:lnTo>
                  <a:lnTo>
                    <a:pt x="3440112" y="1505051"/>
                  </a:lnTo>
                  <a:lnTo>
                    <a:pt x="3301428" y="1300873"/>
                  </a:lnTo>
                  <a:lnTo>
                    <a:pt x="3545522" y="1135075"/>
                  </a:lnTo>
                  <a:lnTo>
                    <a:pt x="3711333" y="1379169"/>
                  </a:lnTo>
                  <a:lnTo>
                    <a:pt x="3711333" y="1320825"/>
                  </a:lnTo>
                  <a:lnTo>
                    <a:pt x="3572649" y="1116647"/>
                  </a:lnTo>
                  <a:lnTo>
                    <a:pt x="3816743" y="950836"/>
                  </a:lnTo>
                  <a:lnTo>
                    <a:pt x="3982555" y="1194943"/>
                  </a:lnTo>
                  <a:lnTo>
                    <a:pt x="3982555" y="1136611"/>
                  </a:lnTo>
                  <a:lnTo>
                    <a:pt x="3843858" y="932421"/>
                  </a:lnTo>
                  <a:lnTo>
                    <a:pt x="4087965" y="766610"/>
                  </a:lnTo>
                  <a:lnTo>
                    <a:pt x="4253776" y="1010716"/>
                  </a:lnTo>
                  <a:lnTo>
                    <a:pt x="4253776" y="952373"/>
                  </a:lnTo>
                  <a:lnTo>
                    <a:pt x="4115079" y="748182"/>
                  </a:lnTo>
                  <a:lnTo>
                    <a:pt x="4359186" y="582371"/>
                  </a:lnTo>
                  <a:lnTo>
                    <a:pt x="4524997" y="826477"/>
                  </a:lnTo>
                  <a:lnTo>
                    <a:pt x="4524997" y="768146"/>
                  </a:lnTo>
                  <a:lnTo>
                    <a:pt x="4386300" y="563956"/>
                  </a:lnTo>
                  <a:lnTo>
                    <a:pt x="4630394" y="398145"/>
                  </a:lnTo>
                  <a:lnTo>
                    <a:pt x="4796206" y="642251"/>
                  </a:lnTo>
                  <a:lnTo>
                    <a:pt x="4796206" y="583907"/>
                  </a:lnTo>
                  <a:lnTo>
                    <a:pt x="4657509" y="379717"/>
                  </a:lnTo>
                  <a:lnTo>
                    <a:pt x="4901616" y="213906"/>
                  </a:lnTo>
                  <a:lnTo>
                    <a:pt x="5067427" y="458012"/>
                  </a:lnTo>
                  <a:lnTo>
                    <a:pt x="5067427" y="399681"/>
                  </a:lnTo>
                  <a:lnTo>
                    <a:pt x="4928730" y="195491"/>
                  </a:lnTo>
                  <a:lnTo>
                    <a:pt x="5172837" y="29679"/>
                  </a:lnTo>
                  <a:lnTo>
                    <a:pt x="5338648" y="273786"/>
                  </a:lnTo>
                  <a:lnTo>
                    <a:pt x="5338648" y="215442"/>
                  </a:lnTo>
                  <a:lnTo>
                    <a:pt x="5199951" y="11252"/>
                  </a:lnTo>
                  <a:lnTo>
                    <a:pt x="5216525" y="0"/>
                  </a:lnTo>
                  <a:lnTo>
                    <a:pt x="5192319" y="0"/>
                  </a:lnTo>
                  <a:lnTo>
                    <a:pt x="5158181" y="0"/>
                  </a:lnTo>
                  <a:lnTo>
                    <a:pt x="5152682" y="0"/>
                  </a:lnTo>
                  <a:lnTo>
                    <a:pt x="5154409" y="2565"/>
                  </a:lnTo>
                  <a:lnTo>
                    <a:pt x="4910315" y="168376"/>
                  </a:lnTo>
                  <a:lnTo>
                    <a:pt x="4795952" y="0"/>
                  </a:lnTo>
                  <a:lnTo>
                    <a:pt x="4756328" y="0"/>
                  </a:lnTo>
                  <a:lnTo>
                    <a:pt x="4883201" y="186791"/>
                  </a:lnTo>
                  <a:lnTo>
                    <a:pt x="4639094" y="352602"/>
                  </a:lnTo>
                  <a:lnTo>
                    <a:pt x="4611979" y="312686"/>
                  </a:lnTo>
                  <a:lnTo>
                    <a:pt x="4611979" y="371030"/>
                  </a:lnTo>
                  <a:lnTo>
                    <a:pt x="4367885" y="536841"/>
                  </a:lnTo>
                  <a:lnTo>
                    <a:pt x="4340758" y="496912"/>
                  </a:lnTo>
                  <a:lnTo>
                    <a:pt x="4340758" y="555256"/>
                  </a:lnTo>
                  <a:lnTo>
                    <a:pt x="4096664" y="721067"/>
                  </a:lnTo>
                  <a:lnTo>
                    <a:pt x="4069537" y="681139"/>
                  </a:lnTo>
                  <a:lnTo>
                    <a:pt x="4069537" y="739482"/>
                  </a:lnTo>
                  <a:lnTo>
                    <a:pt x="3825443" y="905294"/>
                  </a:lnTo>
                  <a:lnTo>
                    <a:pt x="3798316" y="865365"/>
                  </a:lnTo>
                  <a:lnTo>
                    <a:pt x="3798316" y="923709"/>
                  </a:lnTo>
                  <a:lnTo>
                    <a:pt x="3554222" y="1089520"/>
                  </a:lnTo>
                  <a:lnTo>
                    <a:pt x="3527094" y="1049591"/>
                  </a:lnTo>
                  <a:lnTo>
                    <a:pt x="3527094" y="1107948"/>
                  </a:lnTo>
                  <a:lnTo>
                    <a:pt x="3283000" y="1273746"/>
                  </a:lnTo>
                  <a:lnTo>
                    <a:pt x="3255873" y="1233817"/>
                  </a:lnTo>
                  <a:lnTo>
                    <a:pt x="3255873" y="1292174"/>
                  </a:lnTo>
                  <a:lnTo>
                    <a:pt x="3011779" y="1457985"/>
                  </a:lnTo>
                  <a:lnTo>
                    <a:pt x="2984652" y="1418056"/>
                  </a:lnTo>
                  <a:lnTo>
                    <a:pt x="2984652" y="1476400"/>
                  </a:lnTo>
                  <a:lnTo>
                    <a:pt x="2740558" y="1642211"/>
                  </a:lnTo>
                  <a:lnTo>
                    <a:pt x="2713444" y="1602295"/>
                  </a:lnTo>
                  <a:lnTo>
                    <a:pt x="2713444" y="1660626"/>
                  </a:lnTo>
                  <a:lnTo>
                    <a:pt x="2469337" y="1826437"/>
                  </a:lnTo>
                  <a:lnTo>
                    <a:pt x="2442222" y="1786521"/>
                  </a:lnTo>
                  <a:lnTo>
                    <a:pt x="2442222" y="1844865"/>
                  </a:lnTo>
                  <a:lnTo>
                    <a:pt x="2198128" y="2010676"/>
                  </a:lnTo>
                  <a:lnTo>
                    <a:pt x="2171001" y="1970747"/>
                  </a:lnTo>
                  <a:lnTo>
                    <a:pt x="2171001" y="2029091"/>
                  </a:lnTo>
                  <a:lnTo>
                    <a:pt x="1926907" y="2194903"/>
                  </a:lnTo>
                  <a:lnTo>
                    <a:pt x="1899780" y="2154974"/>
                  </a:lnTo>
                  <a:lnTo>
                    <a:pt x="1899780" y="2213318"/>
                  </a:lnTo>
                  <a:lnTo>
                    <a:pt x="1655686" y="2379129"/>
                  </a:lnTo>
                  <a:lnTo>
                    <a:pt x="1489887" y="2135035"/>
                  </a:lnTo>
                  <a:lnTo>
                    <a:pt x="1733981" y="1969223"/>
                  </a:lnTo>
                  <a:lnTo>
                    <a:pt x="1899780" y="2213318"/>
                  </a:lnTo>
                  <a:lnTo>
                    <a:pt x="1899780" y="2154974"/>
                  </a:lnTo>
                  <a:lnTo>
                    <a:pt x="1761109" y="1950808"/>
                  </a:lnTo>
                  <a:lnTo>
                    <a:pt x="2005203" y="1784997"/>
                  </a:lnTo>
                  <a:lnTo>
                    <a:pt x="2171001" y="2029091"/>
                  </a:lnTo>
                  <a:lnTo>
                    <a:pt x="2171001" y="1970747"/>
                  </a:lnTo>
                  <a:lnTo>
                    <a:pt x="2032330" y="1766582"/>
                  </a:lnTo>
                  <a:lnTo>
                    <a:pt x="2276424" y="1600771"/>
                  </a:lnTo>
                  <a:lnTo>
                    <a:pt x="2442222" y="1844865"/>
                  </a:lnTo>
                  <a:lnTo>
                    <a:pt x="2442222" y="1786521"/>
                  </a:lnTo>
                  <a:lnTo>
                    <a:pt x="2303538" y="1582356"/>
                  </a:lnTo>
                  <a:lnTo>
                    <a:pt x="2547645" y="1416545"/>
                  </a:lnTo>
                  <a:lnTo>
                    <a:pt x="2713444" y="1660626"/>
                  </a:lnTo>
                  <a:lnTo>
                    <a:pt x="2713444" y="1602295"/>
                  </a:lnTo>
                  <a:lnTo>
                    <a:pt x="2574760" y="1398117"/>
                  </a:lnTo>
                  <a:lnTo>
                    <a:pt x="2818854" y="1232319"/>
                  </a:lnTo>
                  <a:lnTo>
                    <a:pt x="2984652" y="1476400"/>
                  </a:lnTo>
                  <a:lnTo>
                    <a:pt x="2984652" y="1418056"/>
                  </a:lnTo>
                  <a:lnTo>
                    <a:pt x="2845981" y="1213891"/>
                  </a:lnTo>
                  <a:lnTo>
                    <a:pt x="3090075" y="1048080"/>
                  </a:lnTo>
                  <a:lnTo>
                    <a:pt x="3255873" y="1292174"/>
                  </a:lnTo>
                  <a:lnTo>
                    <a:pt x="3255873" y="1233817"/>
                  </a:lnTo>
                  <a:lnTo>
                    <a:pt x="3117202" y="1029665"/>
                  </a:lnTo>
                  <a:lnTo>
                    <a:pt x="3361296" y="863854"/>
                  </a:lnTo>
                  <a:lnTo>
                    <a:pt x="3527094" y="1107948"/>
                  </a:lnTo>
                  <a:lnTo>
                    <a:pt x="3527094" y="1049591"/>
                  </a:lnTo>
                  <a:lnTo>
                    <a:pt x="3388410" y="845426"/>
                  </a:lnTo>
                  <a:lnTo>
                    <a:pt x="3632517" y="679615"/>
                  </a:lnTo>
                  <a:lnTo>
                    <a:pt x="3798316" y="923709"/>
                  </a:lnTo>
                  <a:lnTo>
                    <a:pt x="3798316" y="865365"/>
                  </a:lnTo>
                  <a:lnTo>
                    <a:pt x="3659632" y="661200"/>
                  </a:lnTo>
                  <a:lnTo>
                    <a:pt x="3903726" y="495388"/>
                  </a:lnTo>
                  <a:lnTo>
                    <a:pt x="4069537" y="739482"/>
                  </a:lnTo>
                  <a:lnTo>
                    <a:pt x="4069537" y="681139"/>
                  </a:lnTo>
                  <a:lnTo>
                    <a:pt x="3930853" y="476961"/>
                  </a:lnTo>
                  <a:lnTo>
                    <a:pt x="4174947" y="311150"/>
                  </a:lnTo>
                  <a:lnTo>
                    <a:pt x="4340758" y="555256"/>
                  </a:lnTo>
                  <a:lnTo>
                    <a:pt x="4340758" y="496912"/>
                  </a:lnTo>
                  <a:lnTo>
                    <a:pt x="4202074" y="292735"/>
                  </a:lnTo>
                  <a:lnTo>
                    <a:pt x="4446168" y="126923"/>
                  </a:lnTo>
                  <a:lnTo>
                    <a:pt x="4611979" y="371030"/>
                  </a:lnTo>
                  <a:lnTo>
                    <a:pt x="4611979" y="312686"/>
                  </a:lnTo>
                  <a:lnTo>
                    <a:pt x="4473295" y="108508"/>
                  </a:lnTo>
                  <a:lnTo>
                    <a:pt x="4633023" y="0"/>
                  </a:lnTo>
                  <a:lnTo>
                    <a:pt x="4574667" y="0"/>
                  </a:lnTo>
                  <a:lnTo>
                    <a:pt x="4454868" y="81381"/>
                  </a:lnTo>
                  <a:lnTo>
                    <a:pt x="4399597" y="0"/>
                  </a:lnTo>
                  <a:lnTo>
                    <a:pt x="4359961" y="0"/>
                  </a:lnTo>
                  <a:lnTo>
                    <a:pt x="4427740" y="99796"/>
                  </a:lnTo>
                  <a:lnTo>
                    <a:pt x="4183646" y="265607"/>
                  </a:lnTo>
                  <a:lnTo>
                    <a:pt x="4156519" y="225679"/>
                  </a:lnTo>
                  <a:lnTo>
                    <a:pt x="4156519" y="284022"/>
                  </a:lnTo>
                  <a:lnTo>
                    <a:pt x="3912425" y="449834"/>
                  </a:lnTo>
                  <a:lnTo>
                    <a:pt x="3885298" y="409905"/>
                  </a:lnTo>
                  <a:lnTo>
                    <a:pt x="3885298" y="468261"/>
                  </a:lnTo>
                  <a:lnTo>
                    <a:pt x="3641204" y="634072"/>
                  </a:lnTo>
                  <a:lnTo>
                    <a:pt x="3614089" y="594156"/>
                  </a:lnTo>
                  <a:lnTo>
                    <a:pt x="3614089" y="652487"/>
                  </a:lnTo>
                  <a:lnTo>
                    <a:pt x="3369983" y="818299"/>
                  </a:lnTo>
                  <a:lnTo>
                    <a:pt x="3342868" y="778383"/>
                  </a:lnTo>
                  <a:lnTo>
                    <a:pt x="3342868" y="836726"/>
                  </a:lnTo>
                  <a:lnTo>
                    <a:pt x="3098774" y="1002538"/>
                  </a:lnTo>
                  <a:lnTo>
                    <a:pt x="3071647" y="962609"/>
                  </a:lnTo>
                  <a:lnTo>
                    <a:pt x="3071647" y="1020953"/>
                  </a:lnTo>
                  <a:lnTo>
                    <a:pt x="2827553" y="1186764"/>
                  </a:lnTo>
                  <a:lnTo>
                    <a:pt x="2800426" y="1146835"/>
                  </a:lnTo>
                  <a:lnTo>
                    <a:pt x="2800426" y="1205191"/>
                  </a:lnTo>
                  <a:lnTo>
                    <a:pt x="2556332" y="1370990"/>
                  </a:lnTo>
                  <a:lnTo>
                    <a:pt x="2529217" y="1331074"/>
                  </a:lnTo>
                  <a:lnTo>
                    <a:pt x="2529217" y="1389418"/>
                  </a:lnTo>
                  <a:lnTo>
                    <a:pt x="2285111" y="1555229"/>
                  </a:lnTo>
                  <a:lnTo>
                    <a:pt x="2257996" y="1515313"/>
                  </a:lnTo>
                  <a:lnTo>
                    <a:pt x="2257996" y="1573644"/>
                  </a:lnTo>
                  <a:lnTo>
                    <a:pt x="2013902" y="1739455"/>
                  </a:lnTo>
                  <a:lnTo>
                    <a:pt x="1986775" y="1699526"/>
                  </a:lnTo>
                  <a:lnTo>
                    <a:pt x="1986775" y="1757870"/>
                  </a:lnTo>
                  <a:lnTo>
                    <a:pt x="1742681" y="1923681"/>
                  </a:lnTo>
                  <a:lnTo>
                    <a:pt x="1715554" y="1883752"/>
                  </a:lnTo>
                  <a:lnTo>
                    <a:pt x="1715554" y="1942096"/>
                  </a:lnTo>
                  <a:lnTo>
                    <a:pt x="1471460" y="2107908"/>
                  </a:lnTo>
                  <a:lnTo>
                    <a:pt x="1305648" y="1863813"/>
                  </a:lnTo>
                  <a:lnTo>
                    <a:pt x="1549755" y="1698002"/>
                  </a:lnTo>
                  <a:lnTo>
                    <a:pt x="1715554" y="1942096"/>
                  </a:lnTo>
                  <a:lnTo>
                    <a:pt x="1715554" y="1883752"/>
                  </a:lnTo>
                  <a:lnTo>
                    <a:pt x="1576870" y="1679587"/>
                  </a:lnTo>
                  <a:lnTo>
                    <a:pt x="1820964" y="1513776"/>
                  </a:lnTo>
                  <a:lnTo>
                    <a:pt x="1986775" y="1757870"/>
                  </a:lnTo>
                  <a:lnTo>
                    <a:pt x="1986775" y="1699526"/>
                  </a:lnTo>
                  <a:lnTo>
                    <a:pt x="1848091" y="1495361"/>
                  </a:lnTo>
                  <a:lnTo>
                    <a:pt x="2092185" y="1329550"/>
                  </a:lnTo>
                  <a:lnTo>
                    <a:pt x="2257996" y="1573644"/>
                  </a:lnTo>
                  <a:lnTo>
                    <a:pt x="2257996" y="1515313"/>
                  </a:lnTo>
                  <a:lnTo>
                    <a:pt x="2119312" y="1311135"/>
                  </a:lnTo>
                  <a:lnTo>
                    <a:pt x="2363406" y="1145324"/>
                  </a:lnTo>
                  <a:lnTo>
                    <a:pt x="2529217" y="1389418"/>
                  </a:lnTo>
                  <a:lnTo>
                    <a:pt x="2529217" y="1331074"/>
                  </a:lnTo>
                  <a:lnTo>
                    <a:pt x="2390533" y="1126909"/>
                  </a:lnTo>
                  <a:lnTo>
                    <a:pt x="2634627" y="961097"/>
                  </a:lnTo>
                  <a:lnTo>
                    <a:pt x="2800426" y="1205191"/>
                  </a:lnTo>
                  <a:lnTo>
                    <a:pt x="2800426" y="1146835"/>
                  </a:lnTo>
                  <a:lnTo>
                    <a:pt x="2661742" y="942670"/>
                  </a:lnTo>
                  <a:lnTo>
                    <a:pt x="2905849" y="776859"/>
                  </a:lnTo>
                  <a:lnTo>
                    <a:pt x="3071647" y="1020953"/>
                  </a:lnTo>
                  <a:lnTo>
                    <a:pt x="3071647" y="962609"/>
                  </a:lnTo>
                  <a:lnTo>
                    <a:pt x="2932963" y="758431"/>
                  </a:lnTo>
                  <a:lnTo>
                    <a:pt x="3177057" y="592632"/>
                  </a:lnTo>
                  <a:lnTo>
                    <a:pt x="3342868" y="836726"/>
                  </a:lnTo>
                  <a:lnTo>
                    <a:pt x="3342868" y="778383"/>
                  </a:lnTo>
                  <a:lnTo>
                    <a:pt x="3204184" y="574205"/>
                  </a:lnTo>
                  <a:lnTo>
                    <a:pt x="3448278" y="408393"/>
                  </a:lnTo>
                  <a:lnTo>
                    <a:pt x="3614089" y="652487"/>
                  </a:lnTo>
                  <a:lnTo>
                    <a:pt x="3614089" y="594156"/>
                  </a:lnTo>
                  <a:lnTo>
                    <a:pt x="3475405" y="389978"/>
                  </a:lnTo>
                  <a:lnTo>
                    <a:pt x="3719499" y="224167"/>
                  </a:lnTo>
                  <a:lnTo>
                    <a:pt x="3885298" y="468261"/>
                  </a:lnTo>
                  <a:lnTo>
                    <a:pt x="3885298" y="409905"/>
                  </a:lnTo>
                  <a:lnTo>
                    <a:pt x="3746614" y="205740"/>
                  </a:lnTo>
                  <a:lnTo>
                    <a:pt x="3990721" y="39928"/>
                  </a:lnTo>
                  <a:lnTo>
                    <a:pt x="4156519" y="284022"/>
                  </a:lnTo>
                  <a:lnTo>
                    <a:pt x="4156519" y="225679"/>
                  </a:lnTo>
                  <a:lnTo>
                    <a:pt x="4017848" y="21513"/>
                  </a:lnTo>
                  <a:lnTo>
                    <a:pt x="4049509" y="0"/>
                  </a:lnTo>
                  <a:lnTo>
                    <a:pt x="4003243" y="0"/>
                  </a:lnTo>
                  <a:lnTo>
                    <a:pt x="3991152" y="0"/>
                  </a:lnTo>
                  <a:lnTo>
                    <a:pt x="3963606" y="0"/>
                  </a:lnTo>
                  <a:lnTo>
                    <a:pt x="3972293" y="12814"/>
                  </a:lnTo>
                  <a:lnTo>
                    <a:pt x="3728199" y="178625"/>
                  </a:lnTo>
                  <a:lnTo>
                    <a:pt x="3606876" y="0"/>
                  </a:lnTo>
                  <a:lnTo>
                    <a:pt x="3567239" y="0"/>
                  </a:lnTo>
                  <a:lnTo>
                    <a:pt x="3701072" y="197040"/>
                  </a:lnTo>
                  <a:lnTo>
                    <a:pt x="3456978" y="362851"/>
                  </a:lnTo>
                  <a:lnTo>
                    <a:pt x="3429851" y="322922"/>
                  </a:lnTo>
                  <a:lnTo>
                    <a:pt x="3429851" y="381266"/>
                  </a:lnTo>
                  <a:lnTo>
                    <a:pt x="3185757" y="547077"/>
                  </a:lnTo>
                  <a:lnTo>
                    <a:pt x="3158629" y="507149"/>
                  </a:lnTo>
                  <a:lnTo>
                    <a:pt x="3158629" y="565492"/>
                  </a:lnTo>
                  <a:lnTo>
                    <a:pt x="2914535" y="731304"/>
                  </a:lnTo>
                  <a:lnTo>
                    <a:pt x="2887408" y="691375"/>
                  </a:lnTo>
                  <a:lnTo>
                    <a:pt x="2887408" y="749731"/>
                  </a:lnTo>
                  <a:lnTo>
                    <a:pt x="2643314" y="915543"/>
                  </a:lnTo>
                  <a:lnTo>
                    <a:pt x="2616187" y="875614"/>
                  </a:lnTo>
                  <a:lnTo>
                    <a:pt x="2616187" y="933958"/>
                  </a:lnTo>
                  <a:lnTo>
                    <a:pt x="2372093" y="1099769"/>
                  </a:lnTo>
                  <a:lnTo>
                    <a:pt x="2344978" y="1059853"/>
                  </a:lnTo>
                  <a:lnTo>
                    <a:pt x="2344978" y="1118184"/>
                  </a:lnTo>
                  <a:lnTo>
                    <a:pt x="2100884" y="1283995"/>
                  </a:lnTo>
                  <a:lnTo>
                    <a:pt x="2073757" y="1244066"/>
                  </a:lnTo>
                  <a:lnTo>
                    <a:pt x="2073757" y="1302423"/>
                  </a:lnTo>
                  <a:lnTo>
                    <a:pt x="1829663" y="1468234"/>
                  </a:lnTo>
                  <a:lnTo>
                    <a:pt x="1802536" y="1428305"/>
                  </a:lnTo>
                  <a:lnTo>
                    <a:pt x="1802536" y="1486649"/>
                  </a:lnTo>
                  <a:lnTo>
                    <a:pt x="1558442" y="1652460"/>
                  </a:lnTo>
                  <a:lnTo>
                    <a:pt x="1531327" y="1612544"/>
                  </a:lnTo>
                  <a:lnTo>
                    <a:pt x="1531327" y="1670875"/>
                  </a:lnTo>
                  <a:lnTo>
                    <a:pt x="1287221" y="1836686"/>
                  </a:lnTo>
                  <a:lnTo>
                    <a:pt x="1121422" y="1592592"/>
                  </a:lnTo>
                  <a:lnTo>
                    <a:pt x="1365516" y="1426781"/>
                  </a:lnTo>
                  <a:lnTo>
                    <a:pt x="1531327" y="1670875"/>
                  </a:lnTo>
                  <a:lnTo>
                    <a:pt x="1531327" y="1612544"/>
                  </a:lnTo>
                  <a:lnTo>
                    <a:pt x="1392643" y="1408366"/>
                  </a:lnTo>
                  <a:lnTo>
                    <a:pt x="1636737" y="1242555"/>
                  </a:lnTo>
                  <a:lnTo>
                    <a:pt x="1802536" y="1486649"/>
                  </a:lnTo>
                  <a:lnTo>
                    <a:pt x="1802536" y="1428305"/>
                  </a:lnTo>
                  <a:lnTo>
                    <a:pt x="1663865" y="1224140"/>
                  </a:lnTo>
                  <a:lnTo>
                    <a:pt x="1907959" y="1058329"/>
                  </a:lnTo>
                  <a:lnTo>
                    <a:pt x="2073757" y="1302423"/>
                  </a:lnTo>
                  <a:lnTo>
                    <a:pt x="2073757" y="1244066"/>
                  </a:lnTo>
                  <a:lnTo>
                    <a:pt x="1935073" y="1039901"/>
                  </a:lnTo>
                  <a:lnTo>
                    <a:pt x="2179180" y="874090"/>
                  </a:lnTo>
                  <a:lnTo>
                    <a:pt x="2344978" y="1118184"/>
                  </a:lnTo>
                  <a:lnTo>
                    <a:pt x="2344978" y="1059853"/>
                  </a:lnTo>
                  <a:lnTo>
                    <a:pt x="2206294" y="855675"/>
                  </a:lnTo>
                  <a:lnTo>
                    <a:pt x="2450388" y="689864"/>
                  </a:lnTo>
                  <a:lnTo>
                    <a:pt x="2616187" y="933958"/>
                  </a:lnTo>
                  <a:lnTo>
                    <a:pt x="2616187" y="875614"/>
                  </a:lnTo>
                  <a:lnTo>
                    <a:pt x="2477516" y="671449"/>
                  </a:lnTo>
                  <a:lnTo>
                    <a:pt x="2721610" y="505637"/>
                  </a:lnTo>
                  <a:lnTo>
                    <a:pt x="2887408" y="749731"/>
                  </a:lnTo>
                  <a:lnTo>
                    <a:pt x="2887408" y="691375"/>
                  </a:lnTo>
                  <a:lnTo>
                    <a:pt x="2748737" y="487210"/>
                  </a:lnTo>
                  <a:lnTo>
                    <a:pt x="2992831" y="321411"/>
                  </a:lnTo>
                  <a:lnTo>
                    <a:pt x="3158629" y="565492"/>
                  </a:lnTo>
                  <a:lnTo>
                    <a:pt x="3158629" y="507149"/>
                  </a:lnTo>
                  <a:lnTo>
                    <a:pt x="3019945" y="302983"/>
                  </a:lnTo>
                  <a:lnTo>
                    <a:pt x="3264052" y="137172"/>
                  </a:lnTo>
                  <a:lnTo>
                    <a:pt x="3429851" y="381266"/>
                  </a:lnTo>
                  <a:lnTo>
                    <a:pt x="3429851" y="322922"/>
                  </a:lnTo>
                  <a:lnTo>
                    <a:pt x="3291179" y="118757"/>
                  </a:lnTo>
                  <a:lnTo>
                    <a:pt x="3465995" y="0"/>
                  </a:lnTo>
                  <a:lnTo>
                    <a:pt x="3407638" y="0"/>
                  </a:lnTo>
                  <a:lnTo>
                    <a:pt x="3272752" y="91630"/>
                  </a:lnTo>
                  <a:lnTo>
                    <a:pt x="3210522" y="0"/>
                  </a:lnTo>
                  <a:lnTo>
                    <a:pt x="3170885" y="0"/>
                  </a:lnTo>
                  <a:lnTo>
                    <a:pt x="3245624" y="110045"/>
                  </a:lnTo>
                  <a:lnTo>
                    <a:pt x="3001530" y="275856"/>
                  </a:lnTo>
                  <a:lnTo>
                    <a:pt x="2974403" y="235927"/>
                  </a:lnTo>
                  <a:lnTo>
                    <a:pt x="2974403" y="294284"/>
                  </a:lnTo>
                  <a:lnTo>
                    <a:pt x="2730309" y="460095"/>
                  </a:lnTo>
                  <a:lnTo>
                    <a:pt x="2703182" y="420166"/>
                  </a:lnTo>
                  <a:lnTo>
                    <a:pt x="2703182" y="478510"/>
                  </a:lnTo>
                  <a:lnTo>
                    <a:pt x="2459088" y="644321"/>
                  </a:lnTo>
                  <a:lnTo>
                    <a:pt x="2431961" y="604393"/>
                  </a:lnTo>
                  <a:lnTo>
                    <a:pt x="2431961" y="662736"/>
                  </a:lnTo>
                  <a:lnTo>
                    <a:pt x="2187867" y="828548"/>
                  </a:lnTo>
                  <a:lnTo>
                    <a:pt x="2160752" y="788631"/>
                  </a:lnTo>
                  <a:lnTo>
                    <a:pt x="2160752" y="846963"/>
                  </a:lnTo>
                  <a:lnTo>
                    <a:pt x="1916658" y="1012774"/>
                  </a:lnTo>
                  <a:lnTo>
                    <a:pt x="1889531" y="972845"/>
                  </a:lnTo>
                  <a:lnTo>
                    <a:pt x="1889531" y="1031201"/>
                  </a:lnTo>
                  <a:lnTo>
                    <a:pt x="1645437" y="1197013"/>
                  </a:lnTo>
                  <a:lnTo>
                    <a:pt x="1618310" y="1157084"/>
                  </a:lnTo>
                  <a:lnTo>
                    <a:pt x="1618310" y="1215428"/>
                  </a:lnTo>
                  <a:lnTo>
                    <a:pt x="1374216" y="1381239"/>
                  </a:lnTo>
                  <a:lnTo>
                    <a:pt x="1347089" y="1341310"/>
                  </a:lnTo>
                  <a:lnTo>
                    <a:pt x="1347089" y="1399654"/>
                  </a:lnTo>
                  <a:lnTo>
                    <a:pt x="1102995" y="1565465"/>
                  </a:lnTo>
                  <a:lnTo>
                    <a:pt x="937196" y="1321371"/>
                  </a:lnTo>
                  <a:lnTo>
                    <a:pt x="1181290" y="1155573"/>
                  </a:lnTo>
                  <a:lnTo>
                    <a:pt x="1347089" y="1399654"/>
                  </a:lnTo>
                  <a:lnTo>
                    <a:pt x="1347089" y="1341310"/>
                  </a:lnTo>
                  <a:lnTo>
                    <a:pt x="1208417" y="1137145"/>
                  </a:lnTo>
                  <a:lnTo>
                    <a:pt x="1452511" y="971346"/>
                  </a:lnTo>
                  <a:lnTo>
                    <a:pt x="1618310" y="1215428"/>
                  </a:lnTo>
                  <a:lnTo>
                    <a:pt x="1618310" y="1157084"/>
                  </a:lnTo>
                  <a:lnTo>
                    <a:pt x="1479626" y="952919"/>
                  </a:lnTo>
                  <a:lnTo>
                    <a:pt x="1723732" y="787107"/>
                  </a:lnTo>
                  <a:lnTo>
                    <a:pt x="1889531" y="1031201"/>
                  </a:lnTo>
                  <a:lnTo>
                    <a:pt x="1889531" y="972845"/>
                  </a:lnTo>
                  <a:lnTo>
                    <a:pt x="1750860" y="768692"/>
                  </a:lnTo>
                  <a:lnTo>
                    <a:pt x="1994954" y="602881"/>
                  </a:lnTo>
                  <a:lnTo>
                    <a:pt x="2160752" y="846963"/>
                  </a:lnTo>
                  <a:lnTo>
                    <a:pt x="2160752" y="788631"/>
                  </a:lnTo>
                  <a:lnTo>
                    <a:pt x="2022068" y="584454"/>
                  </a:lnTo>
                  <a:lnTo>
                    <a:pt x="2266162" y="418655"/>
                  </a:lnTo>
                  <a:lnTo>
                    <a:pt x="2431961" y="662736"/>
                  </a:lnTo>
                  <a:lnTo>
                    <a:pt x="2431961" y="604393"/>
                  </a:lnTo>
                  <a:lnTo>
                    <a:pt x="2293289" y="400227"/>
                  </a:lnTo>
                  <a:lnTo>
                    <a:pt x="2537383" y="234416"/>
                  </a:lnTo>
                  <a:lnTo>
                    <a:pt x="2703182" y="478510"/>
                  </a:lnTo>
                  <a:lnTo>
                    <a:pt x="2703182" y="420166"/>
                  </a:lnTo>
                  <a:lnTo>
                    <a:pt x="2564511" y="215988"/>
                  </a:lnTo>
                  <a:lnTo>
                    <a:pt x="2808592" y="50190"/>
                  </a:lnTo>
                  <a:lnTo>
                    <a:pt x="2974403" y="294284"/>
                  </a:lnTo>
                  <a:lnTo>
                    <a:pt x="2974403" y="235927"/>
                  </a:lnTo>
                  <a:lnTo>
                    <a:pt x="2835719" y="31762"/>
                  </a:lnTo>
                  <a:lnTo>
                    <a:pt x="2882481" y="0"/>
                  </a:lnTo>
                  <a:lnTo>
                    <a:pt x="2824124" y="0"/>
                  </a:lnTo>
                  <a:lnTo>
                    <a:pt x="2817291" y="4635"/>
                  </a:lnTo>
                  <a:lnTo>
                    <a:pt x="2814155" y="0"/>
                  </a:lnTo>
                  <a:lnTo>
                    <a:pt x="2774518" y="0"/>
                  </a:lnTo>
                  <a:lnTo>
                    <a:pt x="2790177" y="23063"/>
                  </a:lnTo>
                  <a:lnTo>
                    <a:pt x="2546083" y="188874"/>
                  </a:lnTo>
                  <a:lnTo>
                    <a:pt x="2417800" y="0"/>
                  </a:lnTo>
                  <a:lnTo>
                    <a:pt x="2378164" y="0"/>
                  </a:lnTo>
                  <a:lnTo>
                    <a:pt x="2518956" y="207289"/>
                  </a:lnTo>
                  <a:lnTo>
                    <a:pt x="2274862" y="373100"/>
                  </a:lnTo>
                  <a:lnTo>
                    <a:pt x="2247735" y="333171"/>
                  </a:lnTo>
                  <a:lnTo>
                    <a:pt x="2247735" y="391528"/>
                  </a:lnTo>
                  <a:lnTo>
                    <a:pt x="2003640" y="557339"/>
                  </a:lnTo>
                  <a:lnTo>
                    <a:pt x="1976526" y="517423"/>
                  </a:lnTo>
                  <a:lnTo>
                    <a:pt x="1976526" y="575754"/>
                  </a:lnTo>
                  <a:lnTo>
                    <a:pt x="1732432" y="741565"/>
                  </a:lnTo>
                  <a:lnTo>
                    <a:pt x="1705305" y="701636"/>
                  </a:lnTo>
                  <a:lnTo>
                    <a:pt x="1705305" y="759993"/>
                  </a:lnTo>
                  <a:lnTo>
                    <a:pt x="1461211" y="925804"/>
                  </a:lnTo>
                  <a:lnTo>
                    <a:pt x="1434084" y="885875"/>
                  </a:lnTo>
                  <a:lnTo>
                    <a:pt x="1434084" y="944219"/>
                  </a:lnTo>
                  <a:lnTo>
                    <a:pt x="1189990" y="1110030"/>
                  </a:lnTo>
                  <a:lnTo>
                    <a:pt x="1162875" y="1070114"/>
                  </a:lnTo>
                  <a:lnTo>
                    <a:pt x="1162875" y="1128445"/>
                  </a:lnTo>
                  <a:lnTo>
                    <a:pt x="918768" y="1294257"/>
                  </a:lnTo>
                  <a:lnTo>
                    <a:pt x="752957" y="1050150"/>
                  </a:lnTo>
                  <a:lnTo>
                    <a:pt x="997064" y="884351"/>
                  </a:lnTo>
                  <a:lnTo>
                    <a:pt x="1162875" y="1128445"/>
                  </a:lnTo>
                  <a:lnTo>
                    <a:pt x="1162875" y="1070114"/>
                  </a:lnTo>
                  <a:lnTo>
                    <a:pt x="1024178" y="865924"/>
                  </a:lnTo>
                  <a:lnTo>
                    <a:pt x="1268272" y="700125"/>
                  </a:lnTo>
                  <a:lnTo>
                    <a:pt x="1434084" y="944219"/>
                  </a:lnTo>
                  <a:lnTo>
                    <a:pt x="1434084" y="885875"/>
                  </a:lnTo>
                  <a:lnTo>
                    <a:pt x="1295400" y="681697"/>
                  </a:lnTo>
                  <a:lnTo>
                    <a:pt x="1539506" y="515886"/>
                  </a:lnTo>
                  <a:lnTo>
                    <a:pt x="1705305" y="759993"/>
                  </a:lnTo>
                  <a:lnTo>
                    <a:pt x="1705305" y="701636"/>
                  </a:lnTo>
                  <a:lnTo>
                    <a:pt x="1566621" y="497459"/>
                  </a:lnTo>
                  <a:lnTo>
                    <a:pt x="1810715" y="331660"/>
                  </a:lnTo>
                  <a:lnTo>
                    <a:pt x="1976526" y="575754"/>
                  </a:lnTo>
                  <a:lnTo>
                    <a:pt x="1976526" y="517423"/>
                  </a:lnTo>
                  <a:lnTo>
                    <a:pt x="1837842" y="313232"/>
                  </a:lnTo>
                  <a:lnTo>
                    <a:pt x="2081923" y="147434"/>
                  </a:lnTo>
                  <a:lnTo>
                    <a:pt x="2247735" y="391528"/>
                  </a:lnTo>
                  <a:lnTo>
                    <a:pt x="2247735" y="333171"/>
                  </a:lnTo>
                  <a:lnTo>
                    <a:pt x="2109051" y="129006"/>
                  </a:lnTo>
                  <a:lnTo>
                    <a:pt x="2298966" y="0"/>
                  </a:lnTo>
                  <a:lnTo>
                    <a:pt x="2240623" y="0"/>
                  </a:lnTo>
                  <a:lnTo>
                    <a:pt x="2090635" y="101892"/>
                  </a:lnTo>
                  <a:lnTo>
                    <a:pt x="2021433" y="0"/>
                  </a:lnTo>
                  <a:lnTo>
                    <a:pt x="1981796" y="0"/>
                  </a:lnTo>
                  <a:lnTo>
                    <a:pt x="2063508" y="120307"/>
                  </a:lnTo>
                  <a:lnTo>
                    <a:pt x="1819414" y="286118"/>
                  </a:lnTo>
                  <a:lnTo>
                    <a:pt x="1792287" y="246189"/>
                  </a:lnTo>
                  <a:lnTo>
                    <a:pt x="1792287" y="304533"/>
                  </a:lnTo>
                  <a:lnTo>
                    <a:pt x="1548193" y="470344"/>
                  </a:lnTo>
                  <a:lnTo>
                    <a:pt x="1521079" y="430428"/>
                  </a:lnTo>
                  <a:lnTo>
                    <a:pt x="1521079" y="488759"/>
                  </a:lnTo>
                  <a:lnTo>
                    <a:pt x="1276972" y="654570"/>
                  </a:lnTo>
                  <a:lnTo>
                    <a:pt x="1249857" y="614654"/>
                  </a:lnTo>
                  <a:lnTo>
                    <a:pt x="1249857" y="672998"/>
                  </a:lnTo>
                  <a:lnTo>
                    <a:pt x="1005763" y="838809"/>
                  </a:lnTo>
                  <a:lnTo>
                    <a:pt x="978636" y="798880"/>
                  </a:lnTo>
                  <a:lnTo>
                    <a:pt x="978636" y="857224"/>
                  </a:lnTo>
                  <a:lnTo>
                    <a:pt x="734542" y="1023035"/>
                  </a:lnTo>
                  <a:lnTo>
                    <a:pt x="568731" y="778941"/>
                  </a:lnTo>
                  <a:lnTo>
                    <a:pt x="812838" y="613130"/>
                  </a:lnTo>
                  <a:lnTo>
                    <a:pt x="978636" y="857224"/>
                  </a:lnTo>
                  <a:lnTo>
                    <a:pt x="978636" y="798880"/>
                  </a:lnTo>
                  <a:lnTo>
                    <a:pt x="839952" y="594702"/>
                  </a:lnTo>
                  <a:lnTo>
                    <a:pt x="1084046" y="428904"/>
                  </a:lnTo>
                  <a:lnTo>
                    <a:pt x="1249857" y="672998"/>
                  </a:lnTo>
                  <a:lnTo>
                    <a:pt x="1249857" y="614654"/>
                  </a:lnTo>
                  <a:lnTo>
                    <a:pt x="1111173" y="410476"/>
                  </a:lnTo>
                  <a:lnTo>
                    <a:pt x="1355267" y="244665"/>
                  </a:lnTo>
                  <a:lnTo>
                    <a:pt x="1521079" y="488759"/>
                  </a:lnTo>
                  <a:lnTo>
                    <a:pt x="1521079" y="430428"/>
                  </a:lnTo>
                  <a:lnTo>
                    <a:pt x="1382395" y="226250"/>
                  </a:lnTo>
                  <a:lnTo>
                    <a:pt x="1626489" y="60439"/>
                  </a:lnTo>
                  <a:lnTo>
                    <a:pt x="1792287" y="304533"/>
                  </a:lnTo>
                  <a:lnTo>
                    <a:pt x="1792287" y="246189"/>
                  </a:lnTo>
                  <a:lnTo>
                    <a:pt x="1653603" y="42011"/>
                  </a:lnTo>
                  <a:lnTo>
                    <a:pt x="1715452" y="0"/>
                  </a:lnTo>
                  <a:lnTo>
                    <a:pt x="1657108" y="0"/>
                  </a:lnTo>
                  <a:lnTo>
                    <a:pt x="1635188" y="14897"/>
                  </a:lnTo>
                  <a:lnTo>
                    <a:pt x="1625079" y="0"/>
                  </a:lnTo>
                  <a:lnTo>
                    <a:pt x="1585442" y="0"/>
                  </a:lnTo>
                  <a:lnTo>
                    <a:pt x="1608061" y="33312"/>
                  </a:lnTo>
                  <a:lnTo>
                    <a:pt x="1363967" y="199123"/>
                  </a:lnTo>
                  <a:lnTo>
                    <a:pt x="1228725" y="0"/>
                  </a:lnTo>
                  <a:lnTo>
                    <a:pt x="1189088" y="0"/>
                  </a:lnTo>
                  <a:lnTo>
                    <a:pt x="1336840" y="217538"/>
                  </a:lnTo>
                  <a:lnTo>
                    <a:pt x="1092746" y="383349"/>
                  </a:lnTo>
                  <a:lnTo>
                    <a:pt x="1065618" y="343420"/>
                  </a:lnTo>
                  <a:lnTo>
                    <a:pt x="1065618" y="401777"/>
                  </a:lnTo>
                  <a:lnTo>
                    <a:pt x="821537" y="567575"/>
                  </a:lnTo>
                  <a:lnTo>
                    <a:pt x="794410" y="527646"/>
                  </a:lnTo>
                  <a:lnTo>
                    <a:pt x="794410" y="586003"/>
                  </a:lnTo>
                  <a:lnTo>
                    <a:pt x="550303" y="751814"/>
                  </a:lnTo>
                  <a:lnTo>
                    <a:pt x="384505" y="507720"/>
                  </a:lnTo>
                  <a:lnTo>
                    <a:pt x="628599" y="341909"/>
                  </a:lnTo>
                  <a:lnTo>
                    <a:pt x="794410" y="586003"/>
                  </a:lnTo>
                  <a:lnTo>
                    <a:pt x="794410" y="527646"/>
                  </a:lnTo>
                  <a:lnTo>
                    <a:pt x="655726" y="323481"/>
                  </a:lnTo>
                  <a:lnTo>
                    <a:pt x="899820" y="157683"/>
                  </a:lnTo>
                  <a:lnTo>
                    <a:pt x="1065618" y="401777"/>
                  </a:lnTo>
                  <a:lnTo>
                    <a:pt x="1065618" y="343420"/>
                  </a:lnTo>
                  <a:lnTo>
                    <a:pt x="926934" y="139255"/>
                  </a:lnTo>
                  <a:lnTo>
                    <a:pt x="1131938" y="0"/>
                  </a:lnTo>
                  <a:lnTo>
                    <a:pt x="1073594" y="0"/>
                  </a:lnTo>
                  <a:lnTo>
                    <a:pt x="908519" y="112141"/>
                  </a:lnTo>
                  <a:lnTo>
                    <a:pt x="832358" y="0"/>
                  </a:lnTo>
                  <a:lnTo>
                    <a:pt x="792721" y="0"/>
                  </a:lnTo>
                  <a:lnTo>
                    <a:pt x="881392" y="130556"/>
                  </a:lnTo>
                  <a:lnTo>
                    <a:pt x="637298" y="296367"/>
                  </a:lnTo>
                  <a:lnTo>
                    <a:pt x="610184" y="256451"/>
                  </a:lnTo>
                  <a:lnTo>
                    <a:pt x="610184" y="314782"/>
                  </a:lnTo>
                  <a:lnTo>
                    <a:pt x="366077" y="480593"/>
                  </a:lnTo>
                  <a:lnTo>
                    <a:pt x="200266" y="236499"/>
                  </a:lnTo>
                  <a:lnTo>
                    <a:pt x="444373" y="70688"/>
                  </a:lnTo>
                  <a:lnTo>
                    <a:pt x="610184" y="314782"/>
                  </a:lnTo>
                  <a:lnTo>
                    <a:pt x="610184" y="256451"/>
                  </a:lnTo>
                  <a:lnTo>
                    <a:pt x="471500" y="52260"/>
                  </a:lnTo>
                  <a:lnTo>
                    <a:pt x="548436" y="0"/>
                  </a:lnTo>
                  <a:lnTo>
                    <a:pt x="490080" y="0"/>
                  </a:lnTo>
                  <a:lnTo>
                    <a:pt x="453072" y="25146"/>
                  </a:lnTo>
                  <a:lnTo>
                    <a:pt x="436003" y="0"/>
                  </a:lnTo>
                  <a:lnTo>
                    <a:pt x="396367" y="0"/>
                  </a:lnTo>
                  <a:lnTo>
                    <a:pt x="425945" y="43561"/>
                  </a:lnTo>
                  <a:lnTo>
                    <a:pt x="181851" y="209372"/>
                  </a:lnTo>
                  <a:lnTo>
                    <a:pt x="39636" y="0"/>
                  </a:lnTo>
                  <a:lnTo>
                    <a:pt x="0" y="0"/>
                  </a:lnTo>
                  <a:lnTo>
                    <a:pt x="2383917" y="3509543"/>
                  </a:lnTo>
                  <a:lnTo>
                    <a:pt x="5683707" y="1268107"/>
                  </a:lnTo>
                  <a:lnTo>
                    <a:pt x="5683707" y="1228471"/>
                  </a:lnTo>
                  <a:lnTo>
                    <a:pt x="5647233" y="1253248"/>
                  </a:lnTo>
                  <a:lnTo>
                    <a:pt x="5620105" y="1213319"/>
                  </a:lnTo>
                  <a:lnTo>
                    <a:pt x="5620105" y="1271676"/>
                  </a:lnTo>
                  <a:lnTo>
                    <a:pt x="5376011" y="1437474"/>
                  </a:lnTo>
                  <a:lnTo>
                    <a:pt x="5348884" y="1397546"/>
                  </a:lnTo>
                  <a:lnTo>
                    <a:pt x="5348884" y="1455902"/>
                  </a:lnTo>
                  <a:lnTo>
                    <a:pt x="5104790" y="1621713"/>
                  </a:lnTo>
                  <a:lnTo>
                    <a:pt x="5077676" y="1581797"/>
                  </a:lnTo>
                  <a:lnTo>
                    <a:pt x="5077676" y="1640128"/>
                  </a:lnTo>
                  <a:lnTo>
                    <a:pt x="4833569" y="1805940"/>
                  </a:lnTo>
                  <a:lnTo>
                    <a:pt x="4806454" y="1766023"/>
                  </a:lnTo>
                  <a:lnTo>
                    <a:pt x="4806454" y="1824367"/>
                  </a:lnTo>
                  <a:lnTo>
                    <a:pt x="4562348" y="1990178"/>
                  </a:lnTo>
                  <a:lnTo>
                    <a:pt x="4535233" y="1950262"/>
                  </a:lnTo>
                  <a:lnTo>
                    <a:pt x="4535233" y="2008593"/>
                  </a:lnTo>
                  <a:lnTo>
                    <a:pt x="4291139" y="2174405"/>
                  </a:lnTo>
                  <a:lnTo>
                    <a:pt x="4264012" y="2134476"/>
                  </a:lnTo>
                  <a:lnTo>
                    <a:pt x="4264012" y="2192820"/>
                  </a:lnTo>
                  <a:lnTo>
                    <a:pt x="4019918" y="2358631"/>
                  </a:lnTo>
                  <a:lnTo>
                    <a:pt x="3992791" y="2318702"/>
                  </a:lnTo>
                  <a:lnTo>
                    <a:pt x="3992791" y="2377059"/>
                  </a:lnTo>
                  <a:lnTo>
                    <a:pt x="3748697" y="2542857"/>
                  </a:lnTo>
                  <a:lnTo>
                    <a:pt x="3721570" y="2502928"/>
                  </a:lnTo>
                  <a:lnTo>
                    <a:pt x="3721570" y="2561285"/>
                  </a:lnTo>
                  <a:lnTo>
                    <a:pt x="3477476" y="2727096"/>
                  </a:lnTo>
                  <a:lnTo>
                    <a:pt x="3450361" y="2687180"/>
                  </a:lnTo>
                  <a:lnTo>
                    <a:pt x="3450361" y="2745511"/>
                  </a:lnTo>
                  <a:lnTo>
                    <a:pt x="3206254" y="2911322"/>
                  </a:lnTo>
                  <a:lnTo>
                    <a:pt x="3179140" y="2871406"/>
                  </a:lnTo>
                  <a:lnTo>
                    <a:pt x="3179140" y="2929737"/>
                  </a:lnTo>
                  <a:lnTo>
                    <a:pt x="2935046" y="3095548"/>
                  </a:lnTo>
                  <a:lnTo>
                    <a:pt x="2907919" y="3055620"/>
                  </a:lnTo>
                  <a:lnTo>
                    <a:pt x="2907919" y="3113976"/>
                  </a:lnTo>
                  <a:lnTo>
                    <a:pt x="2663825" y="3279775"/>
                  </a:lnTo>
                  <a:lnTo>
                    <a:pt x="2636697" y="3239846"/>
                  </a:lnTo>
                  <a:lnTo>
                    <a:pt x="2636697" y="3298202"/>
                  </a:lnTo>
                  <a:lnTo>
                    <a:pt x="2392616" y="3464001"/>
                  </a:lnTo>
                  <a:lnTo>
                    <a:pt x="2226805" y="3219907"/>
                  </a:lnTo>
                  <a:lnTo>
                    <a:pt x="2470899" y="3054096"/>
                  </a:lnTo>
                  <a:lnTo>
                    <a:pt x="2636697" y="3298202"/>
                  </a:lnTo>
                  <a:lnTo>
                    <a:pt x="2636697" y="3239846"/>
                  </a:lnTo>
                  <a:lnTo>
                    <a:pt x="2498026" y="3035668"/>
                  </a:lnTo>
                  <a:lnTo>
                    <a:pt x="2742107" y="2869869"/>
                  </a:lnTo>
                  <a:lnTo>
                    <a:pt x="2907919" y="3113976"/>
                  </a:lnTo>
                  <a:lnTo>
                    <a:pt x="2907919" y="3055620"/>
                  </a:lnTo>
                  <a:lnTo>
                    <a:pt x="2769235" y="2851442"/>
                  </a:lnTo>
                  <a:lnTo>
                    <a:pt x="3013329" y="2685643"/>
                  </a:lnTo>
                  <a:lnTo>
                    <a:pt x="3179140" y="2929737"/>
                  </a:lnTo>
                  <a:lnTo>
                    <a:pt x="3179140" y="2871406"/>
                  </a:lnTo>
                  <a:lnTo>
                    <a:pt x="3040443" y="2667216"/>
                  </a:lnTo>
                  <a:lnTo>
                    <a:pt x="3284550" y="2501404"/>
                  </a:lnTo>
                  <a:lnTo>
                    <a:pt x="3450361" y="2745511"/>
                  </a:lnTo>
                  <a:lnTo>
                    <a:pt x="3450361" y="2687180"/>
                  </a:lnTo>
                  <a:lnTo>
                    <a:pt x="3311664" y="2482989"/>
                  </a:lnTo>
                  <a:lnTo>
                    <a:pt x="3555758" y="2317178"/>
                  </a:lnTo>
                  <a:lnTo>
                    <a:pt x="3721570" y="2561285"/>
                  </a:lnTo>
                  <a:lnTo>
                    <a:pt x="3721570" y="2502928"/>
                  </a:lnTo>
                  <a:lnTo>
                    <a:pt x="3582886" y="2298750"/>
                  </a:lnTo>
                  <a:lnTo>
                    <a:pt x="3826980" y="2132952"/>
                  </a:lnTo>
                  <a:lnTo>
                    <a:pt x="3992791" y="2377059"/>
                  </a:lnTo>
                  <a:lnTo>
                    <a:pt x="3992791" y="2318702"/>
                  </a:lnTo>
                  <a:lnTo>
                    <a:pt x="3854107" y="2114524"/>
                  </a:lnTo>
                  <a:lnTo>
                    <a:pt x="4098201" y="1948713"/>
                  </a:lnTo>
                  <a:lnTo>
                    <a:pt x="4264012" y="2192820"/>
                  </a:lnTo>
                  <a:lnTo>
                    <a:pt x="4264012" y="2134476"/>
                  </a:lnTo>
                  <a:lnTo>
                    <a:pt x="4125328" y="1930298"/>
                  </a:lnTo>
                  <a:lnTo>
                    <a:pt x="4369422" y="1764487"/>
                  </a:lnTo>
                  <a:lnTo>
                    <a:pt x="4535233" y="2008593"/>
                  </a:lnTo>
                  <a:lnTo>
                    <a:pt x="4535233" y="1950262"/>
                  </a:lnTo>
                  <a:lnTo>
                    <a:pt x="4396537" y="1746072"/>
                  </a:lnTo>
                  <a:lnTo>
                    <a:pt x="4640643" y="1580261"/>
                  </a:lnTo>
                  <a:lnTo>
                    <a:pt x="4806454" y="1824367"/>
                  </a:lnTo>
                  <a:lnTo>
                    <a:pt x="4806454" y="1766023"/>
                  </a:lnTo>
                  <a:lnTo>
                    <a:pt x="4667770" y="1561846"/>
                  </a:lnTo>
                  <a:lnTo>
                    <a:pt x="4911864" y="1396034"/>
                  </a:lnTo>
                  <a:lnTo>
                    <a:pt x="5077676" y="1640128"/>
                  </a:lnTo>
                  <a:lnTo>
                    <a:pt x="5077676" y="1581797"/>
                  </a:lnTo>
                  <a:lnTo>
                    <a:pt x="4938992" y="1377619"/>
                  </a:lnTo>
                  <a:lnTo>
                    <a:pt x="5183086" y="1211808"/>
                  </a:lnTo>
                  <a:lnTo>
                    <a:pt x="5348884" y="1455902"/>
                  </a:lnTo>
                  <a:lnTo>
                    <a:pt x="5348884" y="1397546"/>
                  </a:lnTo>
                  <a:lnTo>
                    <a:pt x="5210213" y="1193393"/>
                  </a:lnTo>
                  <a:lnTo>
                    <a:pt x="5454307" y="1027582"/>
                  </a:lnTo>
                  <a:lnTo>
                    <a:pt x="5620105" y="1271676"/>
                  </a:lnTo>
                  <a:lnTo>
                    <a:pt x="5620105" y="1213319"/>
                  </a:lnTo>
                  <a:lnTo>
                    <a:pt x="5481434" y="1009154"/>
                  </a:lnTo>
                  <a:lnTo>
                    <a:pt x="5683707" y="871753"/>
                  </a:lnTo>
                  <a:lnTo>
                    <a:pt x="5683707" y="832116"/>
                  </a:lnTo>
                  <a:lnTo>
                    <a:pt x="5463006" y="982027"/>
                  </a:lnTo>
                  <a:lnTo>
                    <a:pt x="5435879" y="942098"/>
                  </a:lnTo>
                  <a:lnTo>
                    <a:pt x="5435879" y="1000455"/>
                  </a:lnTo>
                  <a:lnTo>
                    <a:pt x="5191785" y="1166266"/>
                  </a:lnTo>
                  <a:lnTo>
                    <a:pt x="5164658" y="1126337"/>
                  </a:lnTo>
                  <a:lnTo>
                    <a:pt x="5164658" y="1184681"/>
                  </a:lnTo>
                  <a:lnTo>
                    <a:pt x="4920564" y="1350492"/>
                  </a:lnTo>
                  <a:lnTo>
                    <a:pt x="4893449" y="1310576"/>
                  </a:lnTo>
                  <a:lnTo>
                    <a:pt x="4893449" y="1368907"/>
                  </a:lnTo>
                  <a:lnTo>
                    <a:pt x="4649343" y="1534718"/>
                  </a:lnTo>
                  <a:lnTo>
                    <a:pt x="4622228" y="1494802"/>
                  </a:lnTo>
                  <a:lnTo>
                    <a:pt x="4622228" y="1553146"/>
                  </a:lnTo>
                  <a:lnTo>
                    <a:pt x="4378122" y="1718957"/>
                  </a:lnTo>
                  <a:lnTo>
                    <a:pt x="4351007" y="1679041"/>
                  </a:lnTo>
                  <a:lnTo>
                    <a:pt x="4351007" y="1737372"/>
                  </a:lnTo>
                  <a:lnTo>
                    <a:pt x="4106913" y="1903183"/>
                  </a:lnTo>
                  <a:lnTo>
                    <a:pt x="4079786" y="1863255"/>
                  </a:lnTo>
                  <a:lnTo>
                    <a:pt x="4079786" y="1921598"/>
                  </a:lnTo>
                  <a:lnTo>
                    <a:pt x="3835692" y="2087410"/>
                  </a:lnTo>
                  <a:lnTo>
                    <a:pt x="3808565" y="2047481"/>
                  </a:lnTo>
                  <a:lnTo>
                    <a:pt x="3808565" y="2105837"/>
                  </a:lnTo>
                  <a:lnTo>
                    <a:pt x="3564471" y="2271636"/>
                  </a:lnTo>
                  <a:lnTo>
                    <a:pt x="3537343" y="2231707"/>
                  </a:lnTo>
                  <a:lnTo>
                    <a:pt x="3537343" y="2290064"/>
                  </a:lnTo>
                  <a:lnTo>
                    <a:pt x="3293249" y="2455875"/>
                  </a:lnTo>
                  <a:lnTo>
                    <a:pt x="3266135" y="2415959"/>
                  </a:lnTo>
                  <a:lnTo>
                    <a:pt x="3266135" y="2474290"/>
                  </a:lnTo>
                  <a:lnTo>
                    <a:pt x="3022028" y="2640101"/>
                  </a:lnTo>
                  <a:lnTo>
                    <a:pt x="2994914" y="2600185"/>
                  </a:lnTo>
                  <a:lnTo>
                    <a:pt x="2994914" y="2658529"/>
                  </a:lnTo>
                  <a:lnTo>
                    <a:pt x="2750820" y="2824327"/>
                  </a:lnTo>
                  <a:lnTo>
                    <a:pt x="2723692" y="2784398"/>
                  </a:lnTo>
                  <a:lnTo>
                    <a:pt x="2723692" y="2842755"/>
                  </a:lnTo>
                  <a:lnTo>
                    <a:pt x="2479598" y="3008553"/>
                  </a:lnTo>
                  <a:lnTo>
                    <a:pt x="2452471" y="2968625"/>
                  </a:lnTo>
                  <a:lnTo>
                    <a:pt x="2452471" y="3026981"/>
                  </a:lnTo>
                  <a:lnTo>
                    <a:pt x="2208377" y="3192780"/>
                  </a:lnTo>
                  <a:lnTo>
                    <a:pt x="2042566" y="2948686"/>
                  </a:lnTo>
                  <a:lnTo>
                    <a:pt x="2286660" y="2782887"/>
                  </a:lnTo>
                  <a:lnTo>
                    <a:pt x="2452471" y="3026981"/>
                  </a:lnTo>
                  <a:lnTo>
                    <a:pt x="2452471" y="2968625"/>
                  </a:lnTo>
                  <a:lnTo>
                    <a:pt x="2313787" y="2764459"/>
                  </a:lnTo>
                  <a:lnTo>
                    <a:pt x="2557881" y="2598648"/>
                  </a:lnTo>
                  <a:lnTo>
                    <a:pt x="2723692" y="2842755"/>
                  </a:lnTo>
                  <a:lnTo>
                    <a:pt x="2723692" y="2784398"/>
                  </a:lnTo>
                  <a:lnTo>
                    <a:pt x="2585008" y="2580233"/>
                  </a:lnTo>
                  <a:lnTo>
                    <a:pt x="2829102" y="2414422"/>
                  </a:lnTo>
                  <a:lnTo>
                    <a:pt x="2994914" y="2658529"/>
                  </a:lnTo>
                  <a:lnTo>
                    <a:pt x="2994914" y="2600185"/>
                  </a:lnTo>
                  <a:lnTo>
                    <a:pt x="2856217" y="2395994"/>
                  </a:lnTo>
                  <a:lnTo>
                    <a:pt x="3100324" y="2230183"/>
                  </a:lnTo>
                  <a:lnTo>
                    <a:pt x="3266135" y="2474290"/>
                  </a:lnTo>
                  <a:lnTo>
                    <a:pt x="3266135" y="2415959"/>
                  </a:lnTo>
                  <a:lnTo>
                    <a:pt x="3127438" y="2211768"/>
                  </a:lnTo>
                  <a:lnTo>
                    <a:pt x="3371532" y="2045957"/>
                  </a:lnTo>
                  <a:lnTo>
                    <a:pt x="3537343" y="2290064"/>
                  </a:lnTo>
                  <a:lnTo>
                    <a:pt x="3537343" y="2231707"/>
                  </a:lnTo>
                  <a:lnTo>
                    <a:pt x="3398659" y="2027542"/>
                  </a:lnTo>
                  <a:lnTo>
                    <a:pt x="3642753" y="1861731"/>
                  </a:lnTo>
                  <a:lnTo>
                    <a:pt x="3808565" y="2105837"/>
                  </a:lnTo>
                  <a:lnTo>
                    <a:pt x="3808565" y="2047481"/>
                  </a:lnTo>
                  <a:lnTo>
                    <a:pt x="3669881" y="1843303"/>
                  </a:lnTo>
                  <a:lnTo>
                    <a:pt x="3913975" y="1677504"/>
                  </a:lnTo>
                  <a:lnTo>
                    <a:pt x="4079786" y="1921598"/>
                  </a:lnTo>
                  <a:lnTo>
                    <a:pt x="4079786" y="1863255"/>
                  </a:lnTo>
                  <a:lnTo>
                    <a:pt x="3941102" y="1659077"/>
                  </a:lnTo>
                  <a:lnTo>
                    <a:pt x="4185196" y="1493266"/>
                  </a:lnTo>
                  <a:lnTo>
                    <a:pt x="4351007" y="1737372"/>
                  </a:lnTo>
                  <a:lnTo>
                    <a:pt x="4351007" y="1679041"/>
                  </a:lnTo>
                  <a:lnTo>
                    <a:pt x="4212310" y="1474851"/>
                  </a:lnTo>
                  <a:lnTo>
                    <a:pt x="4456417" y="1309039"/>
                  </a:lnTo>
                  <a:lnTo>
                    <a:pt x="4622228" y="1553146"/>
                  </a:lnTo>
                  <a:lnTo>
                    <a:pt x="4622228" y="1494802"/>
                  </a:lnTo>
                  <a:lnTo>
                    <a:pt x="4483544" y="1290624"/>
                  </a:lnTo>
                  <a:lnTo>
                    <a:pt x="4727638" y="1124813"/>
                  </a:lnTo>
                  <a:lnTo>
                    <a:pt x="4893449" y="1368907"/>
                  </a:lnTo>
                  <a:lnTo>
                    <a:pt x="4893449" y="1310576"/>
                  </a:lnTo>
                  <a:lnTo>
                    <a:pt x="4754765" y="1106398"/>
                  </a:lnTo>
                  <a:lnTo>
                    <a:pt x="4998859" y="940587"/>
                  </a:lnTo>
                  <a:lnTo>
                    <a:pt x="5164658" y="1184681"/>
                  </a:lnTo>
                  <a:lnTo>
                    <a:pt x="5164658" y="1126337"/>
                  </a:lnTo>
                  <a:lnTo>
                    <a:pt x="5025987" y="922172"/>
                  </a:lnTo>
                  <a:lnTo>
                    <a:pt x="5270081" y="756361"/>
                  </a:lnTo>
                  <a:lnTo>
                    <a:pt x="5435879" y="1000455"/>
                  </a:lnTo>
                  <a:lnTo>
                    <a:pt x="5435879" y="942098"/>
                  </a:lnTo>
                  <a:lnTo>
                    <a:pt x="5297195" y="737933"/>
                  </a:lnTo>
                  <a:lnTo>
                    <a:pt x="5541302" y="572122"/>
                  </a:lnTo>
                  <a:lnTo>
                    <a:pt x="5683707" y="781761"/>
                  </a:lnTo>
                  <a:lnTo>
                    <a:pt x="5683707" y="723417"/>
                  </a:lnTo>
                  <a:lnTo>
                    <a:pt x="5568416" y="553707"/>
                  </a:lnTo>
                  <a:lnTo>
                    <a:pt x="5683707" y="475386"/>
                  </a:lnTo>
                  <a:lnTo>
                    <a:pt x="5683707" y="435762"/>
                  </a:lnTo>
                  <a:lnTo>
                    <a:pt x="5550001" y="526592"/>
                  </a:lnTo>
                  <a:lnTo>
                    <a:pt x="5522874" y="486664"/>
                  </a:lnTo>
                  <a:lnTo>
                    <a:pt x="5522874" y="545007"/>
                  </a:lnTo>
                  <a:lnTo>
                    <a:pt x="5278780" y="710819"/>
                  </a:lnTo>
                  <a:lnTo>
                    <a:pt x="5251653" y="670890"/>
                  </a:lnTo>
                  <a:lnTo>
                    <a:pt x="5251653" y="729234"/>
                  </a:lnTo>
                  <a:lnTo>
                    <a:pt x="5007559" y="895045"/>
                  </a:lnTo>
                  <a:lnTo>
                    <a:pt x="4980432" y="855116"/>
                  </a:lnTo>
                  <a:lnTo>
                    <a:pt x="4980432" y="913460"/>
                  </a:lnTo>
                  <a:lnTo>
                    <a:pt x="4736338" y="1079271"/>
                  </a:lnTo>
                  <a:lnTo>
                    <a:pt x="4709211" y="1039342"/>
                  </a:lnTo>
                  <a:lnTo>
                    <a:pt x="4709211" y="1097686"/>
                  </a:lnTo>
                  <a:lnTo>
                    <a:pt x="4465117" y="1263497"/>
                  </a:lnTo>
                  <a:lnTo>
                    <a:pt x="4437989" y="1223568"/>
                  </a:lnTo>
                  <a:lnTo>
                    <a:pt x="4437989" y="1281912"/>
                  </a:lnTo>
                  <a:lnTo>
                    <a:pt x="4193883" y="1447723"/>
                  </a:lnTo>
                  <a:lnTo>
                    <a:pt x="4166768" y="1407807"/>
                  </a:lnTo>
                  <a:lnTo>
                    <a:pt x="4166768" y="1466138"/>
                  </a:lnTo>
                  <a:lnTo>
                    <a:pt x="3922674" y="1631950"/>
                  </a:lnTo>
                  <a:lnTo>
                    <a:pt x="3895547" y="1592021"/>
                  </a:lnTo>
                  <a:lnTo>
                    <a:pt x="3895547" y="1650377"/>
                  </a:lnTo>
                  <a:lnTo>
                    <a:pt x="3651453" y="1816188"/>
                  </a:lnTo>
                  <a:lnTo>
                    <a:pt x="3624326" y="1776260"/>
                  </a:lnTo>
                  <a:lnTo>
                    <a:pt x="3624326" y="1834603"/>
                  </a:lnTo>
                  <a:lnTo>
                    <a:pt x="3380232" y="2000415"/>
                  </a:lnTo>
                  <a:lnTo>
                    <a:pt x="3353104" y="1960486"/>
                  </a:lnTo>
                  <a:lnTo>
                    <a:pt x="3353104" y="2018842"/>
                  </a:lnTo>
                  <a:lnTo>
                    <a:pt x="3109010" y="2184654"/>
                  </a:lnTo>
                  <a:lnTo>
                    <a:pt x="3081896" y="2144738"/>
                  </a:lnTo>
                  <a:lnTo>
                    <a:pt x="3081896" y="2203069"/>
                  </a:lnTo>
                  <a:lnTo>
                    <a:pt x="2837802" y="2368880"/>
                  </a:lnTo>
                  <a:lnTo>
                    <a:pt x="2810675" y="2328951"/>
                  </a:lnTo>
                  <a:lnTo>
                    <a:pt x="2810675" y="2387295"/>
                  </a:lnTo>
                  <a:lnTo>
                    <a:pt x="2566581" y="2553106"/>
                  </a:lnTo>
                  <a:lnTo>
                    <a:pt x="2539454" y="2513177"/>
                  </a:lnTo>
                  <a:lnTo>
                    <a:pt x="2539454" y="2571534"/>
                  </a:lnTo>
                  <a:lnTo>
                    <a:pt x="2295372" y="2737332"/>
                  </a:lnTo>
                  <a:lnTo>
                    <a:pt x="2268245" y="2697403"/>
                  </a:lnTo>
                  <a:lnTo>
                    <a:pt x="2268245" y="2755760"/>
                  </a:lnTo>
                  <a:lnTo>
                    <a:pt x="2024151" y="2921571"/>
                  </a:lnTo>
                  <a:lnTo>
                    <a:pt x="1858340" y="2677464"/>
                  </a:lnTo>
                  <a:lnTo>
                    <a:pt x="2102434" y="2511666"/>
                  </a:lnTo>
                  <a:lnTo>
                    <a:pt x="2268245" y="2755760"/>
                  </a:lnTo>
                  <a:lnTo>
                    <a:pt x="2268245" y="2697403"/>
                  </a:lnTo>
                  <a:lnTo>
                    <a:pt x="2129561" y="2493238"/>
                  </a:lnTo>
                  <a:lnTo>
                    <a:pt x="2373655" y="2327440"/>
                  </a:lnTo>
                  <a:lnTo>
                    <a:pt x="2539454" y="2571534"/>
                  </a:lnTo>
                  <a:lnTo>
                    <a:pt x="2539454" y="2513177"/>
                  </a:lnTo>
                  <a:lnTo>
                    <a:pt x="2400782" y="2309012"/>
                  </a:lnTo>
                  <a:lnTo>
                    <a:pt x="2644876" y="2143201"/>
                  </a:lnTo>
                  <a:lnTo>
                    <a:pt x="2810675" y="2387295"/>
                  </a:lnTo>
                  <a:lnTo>
                    <a:pt x="2810675" y="2328951"/>
                  </a:lnTo>
                  <a:lnTo>
                    <a:pt x="2671991" y="2124786"/>
                  </a:lnTo>
                  <a:lnTo>
                    <a:pt x="2916097" y="1958975"/>
                  </a:lnTo>
                  <a:lnTo>
                    <a:pt x="3081896" y="2203069"/>
                  </a:lnTo>
                  <a:lnTo>
                    <a:pt x="3081896" y="2144738"/>
                  </a:lnTo>
                  <a:lnTo>
                    <a:pt x="2943212" y="1940560"/>
                  </a:lnTo>
                  <a:lnTo>
                    <a:pt x="3187306" y="1774748"/>
                  </a:lnTo>
                  <a:lnTo>
                    <a:pt x="3353104" y="2018842"/>
                  </a:lnTo>
                  <a:lnTo>
                    <a:pt x="3353104" y="1960486"/>
                  </a:lnTo>
                  <a:lnTo>
                    <a:pt x="3214433" y="1756321"/>
                  </a:lnTo>
                  <a:lnTo>
                    <a:pt x="3458527" y="1590522"/>
                  </a:lnTo>
                  <a:lnTo>
                    <a:pt x="3624326" y="1834603"/>
                  </a:lnTo>
                  <a:lnTo>
                    <a:pt x="3624326" y="1776260"/>
                  </a:lnTo>
                  <a:lnTo>
                    <a:pt x="3485654" y="1572094"/>
                  </a:lnTo>
                  <a:lnTo>
                    <a:pt x="3729748" y="1406283"/>
                  </a:lnTo>
                  <a:lnTo>
                    <a:pt x="3895547" y="1650377"/>
                  </a:lnTo>
                  <a:lnTo>
                    <a:pt x="3895547" y="1592021"/>
                  </a:lnTo>
                  <a:lnTo>
                    <a:pt x="3756876" y="1387868"/>
                  </a:lnTo>
                  <a:lnTo>
                    <a:pt x="4000970" y="1222057"/>
                  </a:lnTo>
                  <a:lnTo>
                    <a:pt x="4166768" y="1466138"/>
                  </a:lnTo>
                  <a:lnTo>
                    <a:pt x="4166768" y="1407807"/>
                  </a:lnTo>
                  <a:lnTo>
                    <a:pt x="4028097" y="1203642"/>
                  </a:lnTo>
                  <a:lnTo>
                    <a:pt x="4272191" y="1037831"/>
                  </a:lnTo>
                  <a:lnTo>
                    <a:pt x="4437989" y="1281912"/>
                  </a:lnTo>
                  <a:lnTo>
                    <a:pt x="4437989" y="1223568"/>
                  </a:lnTo>
                  <a:lnTo>
                    <a:pt x="4299305" y="1019403"/>
                  </a:lnTo>
                  <a:lnTo>
                    <a:pt x="4543412" y="853592"/>
                  </a:lnTo>
                  <a:lnTo>
                    <a:pt x="4709211" y="1097686"/>
                  </a:lnTo>
                  <a:lnTo>
                    <a:pt x="4709211" y="1039342"/>
                  </a:lnTo>
                  <a:lnTo>
                    <a:pt x="4570527" y="835177"/>
                  </a:lnTo>
                  <a:lnTo>
                    <a:pt x="4814621" y="669366"/>
                  </a:lnTo>
                  <a:lnTo>
                    <a:pt x="4980432" y="913460"/>
                  </a:lnTo>
                  <a:lnTo>
                    <a:pt x="4980432" y="855116"/>
                  </a:lnTo>
                  <a:lnTo>
                    <a:pt x="4841748" y="650938"/>
                  </a:lnTo>
                  <a:lnTo>
                    <a:pt x="5085842" y="485127"/>
                  </a:lnTo>
                  <a:lnTo>
                    <a:pt x="5251653" y="729234"/>
                  </a:lnTo>
                  <a:lnTo>
                    <a:pt x="5251653" y="670890"/>
                  </a:lnTo>
                  <a:lnTo>
                    <a:pt x="5112969" y="466712"/>
                  </a:lnTo>
                  <a:lnTo>
                    <a:pt x="5357063" y="300901"/>
                  </a:lnTo>
                  <a:lnTo>
                    <a:pt x="5522874" y="545007"/>
                  </a:lnTo>
                  <a:lnTo>
                    <a:pt x="5522874" y="486664"/>
                  </a:lnTo>
                  <a:lnTo>
                    <a:pt x="5384190" y="282486"/>
                  </a:lnTo>
                  <a:lnTo>
                    <a:pt x="5628284" y="116674"/>
                  </a:lnTo>
                  <a:lnTo>
                    <a:pt x="5683707" y="198247"/>
                  </a:lnTo>
                  <a:lnTo>
                    <a:pt x="5683707" y="139903"/>
                  </a:lnTo>
                  <a:lnTo>
                    <a:pt x="5655411" y="98259"/>
                  </a:lnTo>
                  <a:lnTo>
                    <a:pt x="5683707" y="79032"/>
                  </a:lnTo>
                  <a:lnTo>
                    <a:pt x="5683707" y="39395"/>
                  </a:lnTo>
                  <a:close/>
                </a:path>
              </a:pathLst>
            </a:custGeom>
            <a:solidFill>
              <a:srgbClr val="0A1D3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3508" y="11"/>
              <a:ext cx="9624695" cy="9258300"/>
            </a:xfrm>
            <a:custGeom>
              <a:avLst/>
              <a:gdLst/>
              <a:ahLst/>
              <a:cxnLst/>
              <a:rect l="l" t="t" r="r" b="b"/>
              <a:pathLst>
                <a:path w="9624694" h="9258300">
                  <a:moveTo>
                    <a:pt x="9624479" y="2978137"/>
                  </a:moveTo>
                  <a:lnTo>
                    <a:pt x="8737371" y="1998586"/>
                  </a:lnTo>
                  <a:lnTo>
                    <a:pt x="8737371" y="2152548"/>
                  </a:lnTo>
                  <a:lnTo>
                    <a:pt x="8595792" y="2152548"/>
                  </a:lnTo>
                  <a:lnTo>
                    <a:pt x="8595792" y="3141268"/>
                  </a:lnTo>
                  <a:lnTo>
                    <a:pt x="8587702" y="3140608"/>
                  </a:lnTo>
                  <a:lnTo>
                    <a:pt x="8538629" y="3135503"/>
                  </a:lnTo>
                  <a:lnTo>
                    <a:pt x="8489798" y="3129292"/>
                  </a:lnTo>
                  <a:lnTo>
                    <a:pt x="8441233" y="3121964"/>
                  </a:lnTo>
                  <a:lnTo>
                    <a:pt x="8392947" y="3113532"/>
                  </a:lnTo>
                  <a:lnTo>
                    <a:pt x="8344954" y="3104007"/>
                  </a:lnTo>
                  <a:lnTo>
                    <a:pt x="8297278" y="3093389"/>
                  </a:lnTo>
                  <a:lnTo>
                    <a:pt x="8249920" y="3081693"/>
                  </a:lnTo>
                  <a:lnTo>
                    <a:pt x="8202904" y="3068904"/>
                  </a:lnTo>
                  <a:lnTo>
                    <a:pt x="8156245" y="3055061"/>
                  </a:lnTo>
                  <a:lnTo>
                    <a:pt x="8138693" y="3049409"/>
                  </a:lnTo>
                  <a:lnTo>
                    <a:pt x="8138693" y="1496263"/>
                  </a:lnTo>
                  <a:lnTo>
                    <a:pt x="8737371" y="2152548"/>
                  </a:lnTo>
                  <a:lnTo>
                    <a:pt x="8737371" y="1998586"/>
                  </a:lnTo>
                  <a:lnTo>
                    <a:pt x="8138693" y="1337513"/>
                  </a:lnTo>
                  <a:lnTo>
                    <a:pt x="8138693" y="888288"/>
                  </a:lnTo>
                  <a:lnTo>
                    <a:pt x="8057007" y="935431"/>
                  </a:lnTo>
                  <a:lnTo>
                    <a:pt x="8057007" y="6497231"/>
                  </a:lnTo>
                  <a:lnTo>
                    <a:pt x="7259790" y="6037110"/>
                  </a:lnTo>
                  <a:lnTo>
                    <a:pt x="7259790" y="5786488"/>
                  </a:lnTo>
                  <a:lnTo>
                    <a:pt x="7891335" y="6151054"/>
                  </a:lnTo>
                  <a:lnTo>
                    <a:pt x="7891335" y="3101517"/>
                  </a:lnTo>
                  <a:lnTo>
                    <a:pt x="7921549" y="3114408"/>
                  </a:lnTo>
                  <a:lnTo>
                    <a:pt x="7966850" y="3132582"/>
                  </a:lnTo>
                  <a:lnTo>
                    <a:pt x="8012404" y="3149714"/>
                  </a:lnTo>
                  <a:lnTo>
                    <a:pt x="8057007" y="3165398"/>
                  </a:lnTo>
                  <a:lnTo>
                    <a:pt x="8057007" y="3021533"/>
                  </a:lnTo>
                  <a:lnTo>
                    <a:pt x="8018539" y="3007144"/>
                  </a:lnTo>
                  <a:lnTo>
                    <a:pt x="7973454" y="2989059"/>
                  </a:lnTo>
                  <a:lnTo>
                    <a:pt x="7928788" y="2969945"/>
                  </a:lnTo>
                  <a:lnTo>
                    <a:pt x="7891335" y="2952889"/>
                  </a:lnTo>
                  <a:lnTo>
                    <a:pt x="7891335" y="1375918"/>
                  </a:lnTo>
                  <a:lnTo>
                    <a:pt x="7809662" y="1423073"/>
                  </a:lnTo>
                  <a:lnTo>
                    <a:pt x="7809662" y="1517383"/>
                  </a:lnTo>
                  <a:lnTo>
                    <a:pt x="7809662" y="2912643"/>
                  </a:lnTo>
                  <a:lnTo>
                    <a:pt x="7809662" y="3064281"/>
                  </a:lnTo>
                  <a:lnTo>
                    <a:pt x="7809662" y="6009602"/>
                  </a:lnTo>
                  <a:lnTo>
                    <a:pt x="7259790" y="5692178"/>
                  </a:lnTo>
                  <a:lnTo>
                    <a:pt x="7259790" y="4291787"/>
                  </a:lnTo>
                  <a:lnTo>
                    <a:pt x="7107390" y="4291787"/>
                  </a:lnTo>
                  <a:lnTo>
                    <a:pt x="7107390" y="5604205"/>
                  </a:lnTo>
                  <a:lnTo>
                    <a:pt x="7107390" y="5698515"/>
                  </a:lnTo>
                  <a:lnTo>
                    <a:pt x="7107390" y="5949150"/>
                  </a:lnTo>
                  <a:lnTo>
                    <a:pt x="3320491" y="3763492"/>
                  </a:lnTo>
                  <a:lnTo>
                    <a:pt x="6673697" y="1828139"/>
                  </a:lnTo>
                  <a:lnTo>
                    <a:pt x="6680517" y="1846249"/>
                  </a:lnTo>
                  <a:lnTo>
                    <a:pt x="6698691" y="1891550"/>
                  </a:lnTo>
                  <a:lnTo>
                    <a:pt x="6717855" y="1936432"/>
                  </a:lnTo>
                  <a:lnTo>
                    <a:pt x="6737998" y="1980895"/>
                  </a:lnTo>
                  <a:lnTo>
                    <a:pt x="6759130" y="2024913"/>
                  </a:lnTo>
                  <a:lnTo>
                    <a:pt x="6760934" y="2028482"/>
                  </a:lnTo>
                  <a:lnTo>
                    <a:pt x="3918737" y="3669182"/>
                  </a:lnTo>
                  <a:lnTo>
                    <a:pt x="3755364" y="3763492"/>
                  </a:lnTo>
                  <a:lnTo>
                    <a:pt x="7107390" y="5698515"/>
                  </a:lnTo>
                  <a:lnTo>
                    <a:pt x="7107390" y="5604205"/>
                  </a:lnTo>
                  <a:lnTo>
                    <a:pt x="3918737" y="3763492"/>
                  </a:lnTo>
                  <a:lnTo>
                    <a:pt x="6798627" y="2101024"/>
                  </a:lnTo>
                  <a:lnTo>
                    <a:pt x="6828307" y="2154224"/>
                  </a:lnTo>
                  <a:lnTo>
                    <a:pt x="6853288" y="2196363"/>
                  </a:lnTo>
                  <a:lnTo>
                    <a:pt x="6879222" y="2237994"/>
                  </a:lnTo>
                  <a:lnTo>
                    <a:pt x="6906095" y="2279116"/>
                  </a:lnTo>
                  <a:lnTo>
                    <a:pt x="6933908" y="2319693"/>
                  </a:lnTo>
                  <a:lnTo>
                    <a:pt x="6962661" y="2359723"/>
                  </a:lnTo>
                  <a:lnTo>
                    <a:pt x="6992328" y="2399207"/>
                  </a:lnTo>
                  <a:lnTo>
                    <a:pt x="7022935" y="2438108"/>
                  </a:lnTo>
                  <a:lnTo>
                    <a:pt x="7054443" y="2476423"/>
                  </a:lnTo>
                  <a:lnTo>
                    <a:pt x="7086867" y="2514130"/>
                  </a:lnTo>
                  <a:lnTo>
                    <a:pt x="7120204" y="2551226"/>
                  </a:lnTo>
                  <a:lnTo>
                    <a:pt x="7154443" y="2587701"/>
                  </a:lnTo>
                  <a:lnTo>
                    <a:pt x="7189571" y="2623528"/>
                  </a:lnTo>
                  <a:lnTo>
                    <a:pt x="7225398" y="2658656"/>
                  </a:lnTo>
                  <a:lnTo>
                    <a:pt x="7261834" y="2692870"/>
                  </a:lnTo>
                  <a:lnTo>
                    <a:pt x="7298969" y="2726220"/>
                  </a:lnTo>
                  <a:lnTo>
                    <a:pt x="7336676" y="2758656"/>
                  </a:lnTo>
                  <a:lnTo>
                    <a:pt x="7374991" y="2790164"/>
                  </a:lnTo>
                  <a:lnTo>
                    <a:pt x="7413892" y="2820759"/>
                  </a:lnTo>
                  <a:lnTo>
                    <a:pt x="7453363" y="2850438"/>
                  </a:lnTo>
                  <a:lnTo>
                    <a:pt x="7493406" y="2879191"/>
                  </a:lnTo>
                  <a:lnTo>
                    <a:pt x="7533983" y="2907004"/>
                  </a:lnTo>
                  <a:lnTo>
                    <a:pt x="7575105" y="2933877"/>
                  </a:lnTo>
                  <a:lnTo>
                    <a:pt x="7616736" y="2959811"/>
                  </a:lnTo>
                  <a:lnTo>
                    <a:pt x="7658875" y="2984779"/>
                  </a:lnTo>
                  <a:lnTo>
                    <a:pt x="7701508" y="3008807"/>
                  </a:lnTo>
                  <a:lnTo>
                    <a:pt x="7744612" y="3031871"/>
                  </a:lnTo>
                  <a:lnTo>
                    <a:pt x="7788186" y="3053969"/>
                  </a:lnTo>
                  <a:lnTo>
                    <a:pt x="7809662" y="3064281"/>
                  </a:lnTo>
                  <a:lnTo>
                    <a:pt x="7809662" y="2912643"/>
                  </a:lnTo>
                  <a:lnTo>
                    <a:pt x="7797559" y="2906433"/>
                  </a:lnTo>
                  <a:lnTo>
                    <a:pt x="7754772" y="2883217"/>
                  </a:lnTo>
                  <a:lnTo>
                    <a:pt x="7712494" y="2858998"/>
                  </a:lnTo>
                  <a:lnTo>
                    <a:pt x="7670736" y="2833776"/>
                  </a:lnTo>
                  <a:lnTo>
                    <a:pt x="7629525" y="2807563"/>
                  </a:lnTo>
                  <a:lnTo>
                    <a:pt x="7588859" y="2780360"/>
                  </a:lnTo>
                  <a:lnTo>
                    <a:pt x="7548766" y="2752166"/>
                  </a:lnTo>
                  <a:lnTo>
                    <a:pt x="7509243" y="2723007"/>
                  </a:lnTo>
                  <a:lnTo>
                    <a:pt x="7470368" y="2692895"/>
                  </a:lnTo>
                  <a:lnTo>
                    <a:pt x="7432027" y="2661767"/>
                  </a:lnTo>
                  <a:lnTo>
                    <a:pt x="7394346" y="2629712"/>
                  </a:lnTo>
                  <a:lnTo>
                    <a:pt x="7357313" y="2596692"/>
                  </a:lnTo>
                  <a:lnTo>
                    <a:pt x="7320940" y="2562745"/>
                  </a:lnTo>
                  <a:lnTo>
                    <a:pt x="7285241" y="2527858"/>
                  </a:lnTo>
                  <a:lnTo>
                    <a:pt x="7250354" y="2492146"/>
                  </a:lnTo>
                  <a:lnTo>
                    <a:pt x="7216394" y="2455773"/>
                  </a:lnTo>
                  <a:lnTo>
                    <a:pt x="7183387" y="2418740"/>
                  </a:lnTo>
                  <a:lnTo>
                    <a:pt x="7151332" y="2381072"/>
                  </a:lnTo>
                  <a:lnTo>
                    <a:pt x="7120229" y="2342769"/>
                  </a:lnTo>
                  <a:lnTo>
                    <a:pt x="7090092" y="2303843"/>
                  </a:lnTo>
                  <a:lnTo>
                    <a:pt x="7060933" y="2264333"/>
                  </a:lnTo>
                  <a:lnTo>
                    <a:pt x="7032739" y="2224240"/>
                  </a:lnTo>
                  <a:lnTo>
                    <a:pt x="7005536" y="2183574"/>
                  </a:lnTo>
                  <a:lnTo>
                    <a:pt x="6979323" y="2142350"/>
                  </a:lnTo>
                  <a:lnTo>
                    <a:pt x="6954101" y="2100605"/>
                  </a:lnTo>
                  <a:lnTo>
                    <a:pt x="6929882" y="2058327"/>
                  </a:lnTo>
                  <a:lnTo>
                    <a:pt x="6916204" y="2033143"/>
                  </a:lnTo>
                  <a:lnTo>
                    <a:pt x="7809662" y="1517383"/>
                  </a:lnTo>
                  <a:lnTo>
                    <a:pt x="7809662" y="1423073"/>
                  </a:lnTo>
                  <a:lnTo>
                    <a:pt x="6878739" y="1960460"/>
                  </a:lnTo>
                  <a:lnTo>
                    <a:pt x="6863296" y="1928520"/>
                  </a:lnTo>
                  <a:lnTo>
                    <a:pt x="6843154" y="1884311"/>
                  </a:lnTo>
                  <a:lnTo>
                    <a:pt x="6824027" y="1839645"/>
                  </a:lnTo>
                  <a:lnTo>
                    <a:pt x="6805955" y="1794560"/>
                  </a:lnTo>
                  <a:lnTo>
                    <a:pt x="6792785" y="1759407"/>
                  </a:lnTo>
                  <a:lnTo>
                    <a:pt x="7831722" y="1159764"/>
                  </a:lnTo>
                  <a:lnTo>
                    <a:pt x="8057007" y="1406715"/>
                  </a:lnTo>
                  <a:lnTo>
                    <a:pt x="8057007" y="1247317"/>
                  </a:lnTo>
                  <a:lnTo>
                    <a:pt x="7927607" y="1104430"/>
                  </a:lnTo>
                  <a:lnTo>
                    <a:pt x="8057007" y="1029741"/>
                  </a:lnTo>
                  <a:lnTo>
                    <a:pt x="8057007" y="935431"/>
                  </a:lnTo>
                  <a:lnTo>
                    <a:pt x="7871511" y="1042492"/>
                  </a:lnTo>
                  <a:lnTo>
                    <a:pt x="6927418" y="0"/>
                  </a:lnTo>
                  <a:lnTo>
                    <a:pt x="6906666" y="38239"/>
                  </a:lnTo>
                  <a:lnTo>
                    <a:pt x="6884467" y="81508"/>
                  </a:lnTo>
                  <a:lnTo>
                    <a:pt x="6871868" y="107543"/>
                  </a:lnTo>
                  <a:lnTo>
                    <a:pt x="7775372" y="1097991"/>
                  </a:lnTo>
                  <a:lnTo>
                    <a:pt x="6765722" y="1680718"/>
                  </a:lnTo>
                  <a:lnTo>
                    <a:pt x="6744182" y="1610194"/>
                  </a:lnTo>
                  <a:lnTo>
                    <a:pt x="6731406" y="1563179"/>
                  </a:lnTo>
                  <a:lnTo>
                    <a:pt x="6719710" y="1515821"/>
                  </a:lnTo>
                  <a:lnTo>
                    <a:pt x="6709092" y="1468145"/>
                  </a:lnTo>
                  <a:lnTo>
                    <a:pt x="6699567" y="1420152"/>
                  </a:lnTo>
                  <a:lnTo>
                    <a:pt x="6691135" y="1371866"/>
                  </a:lnTo>
                  <a:lnTo>
                    <a:pt x="6683807" y="1323301"/>
                  </a:lnTo>
                  <a:lnTo>
                    <a:pt x="6677596" y="1274470"/>
                  </a:lnTo>
                  <a:lnTo>
                    <a:pt x="6672491" y="1225384"/>
                  </a:lnTo>
                  <a:lnTo>
                    <a:pt x="6668516" y="1176083"/>
                  </a:lnTo>
                  <a:lnTo>
                    <a:pt x="6665696" y="1127023"/>
                  </a:lnTo>
                  <a:lnTo>
                    <a:pt x="6663957" y="1077048"/>
                  </a:lnTo>
                  <a:lnTo>
                    <a:pt x="6663372" y="1026883"/>
                  </a:lnTo>
                  <a:lnTo>
                    <a:pt x="6663372" y="1026096"/>
                  </a:lnTo>
                  <a:lnTo>
                    <a:pt x="7105650" y="1026096"/>
                  </a:lnTo>
                  <a:lnTo>
                    <a:pt x="7105650" y="883221"/>
                  </a:lnTo>
                  <a:lnTo>
                    <a:pt x="6668186" y="883221"/>
                  </a:lnTo>
                  <a:lnTo>
                    <a:pt x="6668516" y="877697"/>
                  </a:lnTo>
                  <a:lnTo>
                    <a:pt x="6672491" y="828382"/>
                  </a:lnTo>
                  <a:lnTo>
                    <a:pt x="6677596" y="779310"/>
                  </a:lnTo>
                  <a:lnTo>
                    <a:pt x="6683807" y="730478"/>
                  </a:lnTo>
                  <a:lnTo>
                    <a:pt x="6691135" y="681913"/>
                  </a:lnTo>
                  <a:lnTo>
                    <a:pt x="6699567" y="633628"/>
                  </a:lnTo>
                  <a:lnTo>
                    <a:pt x="6709092" y="585635"/>
                  </a:lnTo>
                  <a:lnTo>
                    <a:pt x="6719710" y="537959"/>
                  </a:lnTo>
                  <a:lnTo>
                    <a:pt x="6731406" y="490601"/>
                  </a:lnTo>
                  <a:lnTo>
                    <a:pt x="6744182" y="443585"/>
                  </a:lnTo>
                  <a:lnTo>
                    <a:pt x="6758038" y="396913"/>
                  </a:lnTo>
                  <a:lnTo>
                    <a:pt x="6772961" y="350634"/>
                  </a:lnTo>
                  <a:lnTo>
                    <a:pt x="6788925" y="304723"/>
                  </a:lnTo>
                  <a:lnTo>
                    <a:pt x="6805955" y="259219"/>
                  </a:lnTo>
                  <a:lnTo>
                    <a:pt x="6824027" y="214134"/>
                  </a:lnTo>
                  <a:lnTo>
                    <a:pt x="6843154" y="169468"/>
                  </a:lnTo>
                  <a:lnTo>
                    <a:pt x="6863296" y="125260"/>
                  </a:lnTo>
                  <a:lnTo>
                    <a:pt x="6871868" y="107543"/>
                  </a:lnTo>
                  <a:lnTo>
                    <a:pt x="6773773" y="0"/>
                  </a:lnTo>
                  <a:lnTo>
                    <a:pt x="6737998" y="72885"/>
                  </a:lnTo>
                  <a:lnTo>
                    <a:pt x="6717855" y="117348"/>
                  </a:lnTo>
                  <a:lnTo>
                    <a:pt x="6698691" y="162229"/>
                  </a:lnTo>
                  <a:lnTo>
                    <a:pt x="6680517" y="207530"/>
                  </a:lnTo>
                  <a:lnTo>
                    <a:pt x="6663334" y="253212"/>
                  </a:lnTo>
                  <a:lnTo>
                    <a:pt x="6647142" y="299288"/>
                  </a:lnTo>
                  <a:lnTo>
                    <a:pt x="6631965" y="345719"/>
                  </a:lnTo>
                  <a:lnTo>
                    <a:pt x="6617792" y="392518"/>
                  </a:lnTo>
                  <a:lnTo>
                    <a:pt x="6604648" y="439648"/>
                  </a:lnTo>
                  <a:lnTo>
                    <a:pt x="6592506" y="487121"/>
                  </a:lnTo>
                  <a:lnTo>
                    <a:pt x="6581407" y="534885"/>
                  </a:lnTo>
                  <a:lnTo>
                    <a:pt x="6571323" y="582968"/>
                  </a:lnTo>
                  <a:lnTo>
                    <a:pt x="6562293" y="631329"/>
                  </a:lnTo>
                  <a:lnTo>
                    <a:pt x="6554292" y="679970"/>
                  </a:lnTo>
                  <a:lnTo>
                    <a:pt x="6547345" y="728853"/>
                  </a:lnTo>
                  <a:lnTo>
                    <a:pt x="6541452" y="778002"/>
                  </a:lnTo>
                  <a:lnTo>
                    <a:pt x="6536626" y="827366"/>
                  </a:lnTo>
                  <a:lnTo>
                    <a:pt x="6532854" y="876960"/>
                  </a:lnTo>
                  <a:lnTo>
                    <a:pt x="6532512" y="883221"/>
                  </a:lnTo>
                  <a:lnTo>
                    <a:pt x="0" y="883221"/>
                  </a:lnTo>
                  <a:lnTo>
                    <a:pt x="0" y="1026096"/>
                  </a:lnTo>
                  <a:lnTo>
                    <a:pt x="6527990" y="1026096"/>
                  </a:lnTo>
                  <a:lnTo>
                    <a:pt x="6527990" y="1026883"/>
                  </a:lnTo>
                  <a:lnTo>
                    <a:pt x="6528536" y="1076807"/>
                  </a:lnTo>
                  <a:lnTo>
                    <a:pt x="6530137" y="1126540"/>
                  </a:lnTo>
                  <a:lnTo>
                    <a:pt x="6532854" y="1176820"/>
                  </a:lnTo>
                  <a:lnTo>
                    <a:pt x="6536626" y="1226413"/>
                  </a:lnTo>
                  <a:lnTo>
                    <a:pt x="6541452" y="1275778"/>
                  </a:lnTo>
                  <a:lnTo>
                    <a:pt x="6547345" y="1324914"/>
                  </a:lnTo>
                  <a:lnTo>
                    <a:pt x="6554292" y="1373809"/>
                  </a:lnTo>
                  <a:lnTo>
                    <a:pt x="6562293" y="1422450"/>
                  </a:lnTo>
                  <a:lnTo>
                    <a:pt x="6571323" y="1470812"/>
                  </a:lnTo>
                  <a:lnTo>
                    <a:pt x="6581407" y="1518881"/>
                  </a:lnTo>
                  <a:lnTo>
                    <a:pt x="6592506" y="1566659"/>
                  </a:lnTo>
                  <a:lnTo>
                    <a:pt x="6604648" y="1614119"/>
                  </a:lnTo>
                  <a:lnTo>
                    <a:pt x="6617792" y="1661261"/>
                  </a:lnTo>
                  <a:lnTo>
                    <a:pt x="6631965" y="1708048"/>
                  </a:lnTo>
                  <a:lnTo>
                    <a:pt x="6645669" y="1750009"/>
                  </a:lnTo>
                  <a:lnTo>
                    <a:pt x="3320491" y="3669195"/>
                  </a:lnTo>
                  <a:lnTo>
                    <a:pt x="3157118" y="3763492"/>
                  </a:lnTo>
                  <a:lnTo>
                    <a:pt x="7107390" y="6043460"/>
                  </a:lnTo>
                  <a:lnTo>
                    <a:pt x="7107390" y="6644462"/>
                  </a:lnTo>
                  <a:lnTo>
                    <a:pt x="7259790" y="6644462"/>
                  </a:lnTo>
                  <a:lnTo>
                    <a:pt x="7259790" y="6131420"/>
                  </a:lnTo>
                  <a:lnTo>
                    <a:pt x="8138693" y="6638684"/>
                  </a:lnTo>
                  <a:lnTo>
                    <a:pt x="8138693" y="3191319"/>
                  </a:lnTo>
                  <a:lnTo>
                    <a:pt x="8151838" y="3195294"/>
                  </a:lnTo>
                  <a:lnTo>
                    <a:pt x="8198967" y="3208451"/>
                  </a:lnTo>
                  <a:lnTo>
                    <a:pt x="8246440" y="3220593"/>
                  </a:lnTo>
                  <a:lnTo>
                    <a:pt x="8294217" y="3231692"/>
                  </a:lnTo>
                  <a:lnTo>
                    <a:pt x="8342287" y="3241764"/>
                  </a:lnTo>
                  <a:lnTo>
                    <a:pt x="8390649" y="3250806"/>
                  </a:lnTo>
                  <a:lnTo>
                    <a:pt x="8439290" y="3258794"/>
                  </a:lnTo>
                  <a:lnTo>
                    <a:pt x="8488172" y="3265741"/>
                  </a:lnTo>
                  <a:lnTo>
                    <a:pt x="8537321" y="3271634"/>
                  </a:lnTo>
                  <a:lnTo>
                    <a:pt x="8586686" y="3276473"/>
                  </a:lnTo>
                  <a:lnTo>
                    <a:pt x="8595792" y="3277171"/>
                  </a:lnTo>
                  <a:lnTo>
                    <a:pt x="8595792" y="9258198"/>
                  </a:lnTo>
                  <a:lnTo>
                    <a:pt x="8738667" y="9258198"/>
                  </a:lnTo>
                  <a:lnTo>
                    <a:pt x="8738667" y="3284601"/>
                  </a:lnTo>
                  <a:lnTo>
                    <a:pt x="8786203" y="3285109"/>
                  </a:lnTo>
                  <a:lnTo>
                    <a:pt x="8836368" y="3284563"/>
                  </a:lnTo>
                  <a:lnTo>
                    <a:pt x="8886355" y="3282937"/>
                  </a:lnTo>
                  <a:lnTo>
                    <a:pt x="8936139" y="3280245"/>
                  </a:lnTo>
                  <a:lnTo>
                    <a:pt x="8985733" y="3276473"/>
                  </a:lnTo>
                  <a:lnTo>
                    <a:pt x="9035097" y="3271634"/>
                  </a:lnTo>
                  <a:lnTo>
                    <a:pt x="9084234" y="3265741"/>
                  </a:lnTo>
                  <a:lnTo>
                    <a:pt x="9133129" y="3258794"/>
                  </a:lnTo>
                  <a:lnTo>
                    <a:pt x="9181770" y="3250806"/>
                  </a:lnTo>
                  <a:lnTo>
                    <a:pt x="9230131" y="3241764"/>
                  </a:lnTo>
                  <a:lnTo>
                    <a:pt x="9278201" y="3231692"/>
                  </a:lnTo>
                  <a:lnTo>
                    <a:pt x="9325978" y="3220593"/>
                  </a:lnTo>
                  <a:lnTo>
                    <a:pt x="9373438" y="3208451"/>
                  </a:lnTo>
                  <a:lnTo>
                    <a:pt x="9420581" y="3195294"/>
                  </a:lnTo>
                  <a:lnTo>
                    <a:pt x="9467367" y="3181134"/>
                  </a:lnTo>
                  <a:lnTo>
                    <a:pt x="9513811" y="3165957"/>
                  </a:lnTo>
                  <a:lnTo>
                    <a:pt x="9560014" y="3149714"/>
                  </a:lnTo>
                  <a:lnTo>
                    <a:pt x="9605569" y="3132582"/>
                  </a:lnTo>
                  <a:lnTo>
                    <a:pt x="9624479" y="3125000"/>
                  </a:lnTo>
                  <a:lnTo>
                    <a:pt x="9526359" y="3017431"/>
                  </a:lnTo>
                  <a:lnTo>
                    <a:pt x="9508376" y="3024162"/>
                  </a:lnTo>
                  <a:lnTo>
                    <a:pt x="9462465" y="3040138"/>
                  </a:lnTo>
                  <a:lnTo>
                    <a:pt x="9416174" y="3055061"/>
                  </a:lnTo>
                  <a:lnTo>
                    <a:pt x="9369514" y="3068904"/>
                  </a:lnTo>
                  <a:lnTo>
                    <a:pt x="9322498" y="3081693"/>
                  </a:lnTo>
                  <a:lnTo>
                    <a:pt x="9275140" y="3093389"/>
                  </a:lnTo>
                  <a:lnTo>
                    <a:pt x="9227464" y="3104007"/>
                  </a:lnTo>
                  <a:lnTo>
                    <a:pt x="9179471" y="3113532"/>
                  </a:lnTo>
                  <a:lnTo>
                    <a:pt x="9131186" y="3121964"/>
                  </a:lnTo>
                  <a:lnTo>
                    <a:pt x="9082621" y="3129292"/>
                  </a:lnTo>
                  <a:lnTo>
                    <a:pt x="9033789" y="3135503"/>
                  </a:lnTo>
                  <a:lnTo>
                    <a:pt x="8984717" y="3140608"/>
                  </a:lnTo>
                  <a:lnTo>
                    <a:pt x="8935402" y="3144583"/>
                  </a:lnTo>
                  <a:lnTo>
                    <a:pt x="8885872" y="3147428"/>
                  </a:lnTo>
                  <a:lnTo>
                    <a:pt x="8836127" y="3149142"/>
                  </a:lnTo>
                  <a:lnTo>
                    <a:pt x="8786203" y="3149714"/>
                  </a:lnTo>
                  <a:lnTo>
                    <a:pt x="8738667" y="3149181"/>
                  </a:lnTo>
                  <a:lnTo>
                    <a:pt x="8738667" y="2153958"/>
                  </a:lnTo>
                  <a:lnTo>
                    <a:pt x="9526359" y="3017431"/>
                  </a:lnTo>
                  <a:lnTo>
                    <a:pt x="9553880" y="3007144"/>
                  </a:lnTo>
                  <a:lnTo>
                    <a:pt x="9598965" y="2989059"/>
                  </a:lnTo>
                  <a:lnTo>
                    <a:pt x="9624479" y="2978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1500" y="3429000"/>
            <a:ext cx="5600700" cy="1559811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algn="ctr"/>
            <a:r>
              <a:rPr lang="en-US" sz="4900" dirty="0">
                <a:solidFill>
                  <a:schemeClr val="bg1"/>
                </a:solidFill>
              </a:rPr>
              <a:t>Analysis of Previous Application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5447" y="487090"/>
            <a:ext cx="5056387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E973DC5-95CD-4128-ADAC-7035888CD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2400"/>
            <a:ext cx="8974355" cy="455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49530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Observation:</a:t>
            </a:r>
          </a:p>
          <a:p>
            <a:r>
              <a:rPr lang="en-US" sz="2000" i="1" dirty="0"/>
              <a:t>1. We observe most number of loans were approved for POS household with interest.</a:t>
            </a:r>
          </a:p>
          <a:p>
            <a:r>
              <a:rPr lang="en-US" sz="2000" i="1" dirty="0"/>
              <a:t>2. Most number of refused loans were of Cash X-Sell: Low Product combination.</a:t>
            </a:r>
          </a:p>
          <a:p>
            <a:r>
              <a:rPr lang="en-US" sz="2000" i="1" dirty="0"/>
              <a:t>3. Most Canceled loans were Cash loans.</a:t>
            </a:r>
          </a:p>
        </p:txBody>
      </p:sp>
    </p:spTree>
    <p:extLst>
      <p:ext uri="{BB962C8B-B14F-4D97-AF65-F5344CB8AC3E}">
        <p14:creationId xmlns:p14="http://schemas.microsoft.com/office/powerpoint/2010/main" val="371430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data:image/png;base64,iVBORw0KGgoAAAANSUhEUgAAA4cAAAF7CAYAAABhIv7dAAAABHNCSVQICAgIfAhkiAAAAAlwSFlzAAALEgAACxIB0t1+/AAAADh0RVh0U29mdHdhcmUAbWF0cGxvdGxpYiB2ZXJzaW9uMy4xLjEsIGh0dHA6Ly9tYXRwbG90bGliLm9yZy8QZhcZAAAgAElEQVR4nOzdebhkZXnv/e9PJnFgEBsOh6lROygiIrRAJJFBI43RIAQU9ADxJenEgMMJ5o0mJ2JUEn0NqBglQUHBkAAiBFSUECYPiEiDyBhDC4gtBFpBBBSw4X7/qGdDdbP37r27u3YN/f1cV11Vda9nrXWv7l1P1b2GZ6WqkCRJkiSt3p7R7wQkSZIkSf1ncShJkiRJsjiUJEmSJFkcSpIkSZKwOJQkSZIkYXEoSZIkScLiUAMkyeNJrktyY5KvJtlgCvO8K8ktSU7rUU6zk9zYi2VLGmxJ9ktSSV7c71yWJ8lD/c5B0sxJ8j+SnJ7kh0luTnJ+kt+YgfVOq69J8sEk7+1VPlr1LA41SH5VVTtU1XbAfcARU5jnT4HXV9XbepuapNXQwcDlwEGrYmFJ1lwVy5G0eksS4Bzg0qp6YVVtC/wlsEl/M9MosDjUoLoS2GzsTZI/T3J1kuuT/E2L/SPwAuC8JP972b1T7Qjk7CTPTvL1JN9vsbe06TsluSzJNUkuSLJpV/z7Sa5kagWqpBGT5DnAbsDhtOIwyR5JvpXknLan/h+TPKNNeyjJsUmuTXJRklktfmmSv01yGfDuJFu16de35y2TrJ/kjq5lPSvJj5OsleSFSb7Z+qn/O3YUM8nWSa5s/eKH+/FvJKlv9gR+XVX/OBaoquuA77V+5dokNyTZF548C+qWJJ9LclOSf0+ybpv2oiT/0X73XJvkhS3+tN9dy5qoTZK/SvKDJP8BbNPDfwf1gMWhBk6SNYDXAOe1968D5gA7AzsAOyV5dVX9CXAXsGdVfWKSRc4D7qqql7ejkt9MshbwaeCAqtoJOBk4prX/AvCuqvrNHmyepOHwJuCbVfVfwH1JdmzxnYGjgJcBLwT2b/FnA9dW1Y7AZcDRXcvaoKp2r6pjgX8ATq2q7YHTgOOr6gHg+8Durf0bgQuq6tfAicA7Wz/1XuCzrc2ngBOq6pXAf6/ibZc02LYDrhkn/giwX+uH9gSObUcZofM76jNV9VLg58Dvt/hpLf5y4FXA3RP97upe0URtkuxEZ4faK+j0j69cRdusGWJxqEGybpLrgJ8BzwMubPHXtcf3gGuBF9PpkKbqBuC1ST6W5LfbD7Ft6HSuF7Z1/h9g8yTr0/khd1mb90sru1GShtLBwOnt9entPcB3q+q2qnoc+Ffgt1r8CeCM9vqfu+J0xQF+E/iX9vpLXe3OAN7SXh8EnNGOXr4K+HLrp/4J2LS12a2tf2w5khTgb5NcD/wHnTOwxk41vb0dXYROYTk7yXOBzarqHICqeqSqfsnUfndN1Oa3gXOq6pdV9Qvajn4ND69/0CD5VVXt0Aq0r9E5pfN4Op3d31XVPy1n/iUsvcPjmQBV9V9tT9brgb9L8u90ztW/admjg+kMglOrZGskDaUkGwF7AdslKWANOv3C+Ty9f5iov+iOPzzJ6sbanUenf3oesBNwMZ2jkT+vqh2msA5Jq4+bgAPGib8NmAXsVFW/TnIH7bcQ8GhXu8eBden8vhrPVH53jdsmyXuwbxpqHjnUwGlH9t4FvLed/nkB8P+0vegk2SzJxuPMegewY2uzI7B1e/0/gV9W1T8Df9/a/ACYleQ3W5u1kry0qn4OPJBkbG++A91Iq58D6Jz6uVVVza6qLYDb6Rzl27ld7/cMOkf6Lm/zPIOnfqy9tSu+rG/z1AA3bxtrV1UPAd+lc7ro16rq8bbX/fYkB0JnEIokL2/zXrHMciStPi4G1knyR2OBJK8EtgLubYXhnu39hFofsyjJm9oy1knyLKb2u2uiNt8C9kuybjsy+cZVscGaORaHGkhV9T061+AcVFX/Tuc0rCuT3ACcBTx3nNm+AjyvnX71DuC/WvxlwHdb/K+Aj1TVY3R+yH0syfeB6+icvgXwduAz6QxI86uebKCkQXYwnbMLun2FTtF3JfBR4EY6BeNYu4eBlya5hs5Rxw9NsOx3AW9vp30dAry7a9oZwP9i6dNQ3wYc3vqpm4B9W/zdwBFJrgbWn+4GShpeVVXAfsDvpHMri5uAD9I5u2FukgV0+o7/nMLiDgHe1fqkbwP/Yyq/uyZqU1XX0unDrqPTb/7fld1ezax0/r4kSdJkkuwBvLeq3jDOtIeq6jkzn5UkSauORw4lSZIkSR45lCRJkiR55FCSJEmShMWhJEmSJAmLQ0mSJEkSsGa/E5hpz3/+82v27Nn9TkPSKnTNNdf8tKpm9TuPlWHfJI0e+yZJg2qi/mm1Kw5nz57NggUL+p2GpFUoyY/6ncPKsm+SRo99k6RBNVH/5GmlkiRJkiSLQ0mSJEmSxaEkSZIkCYtDSZIkSRIWh5IkSZIkLA4lSZIkSVgcSpIkSZKwOJQkSZIkYXEoSZIkScLiUJIkSZKExaEkSZIkCViz3wn0205/fmq/U5jUNR8/tN8pSOqTQe6f7Juk1dcg901g/yStDI8cSpIkzaAkz0zy3STfT3JTkr9p8a2TXJXk1iRnJFm7xddp7xe26bO7lvX+Fv9Bkr274vNabGGS93XFx12HJIHFoSRJ0kx7FNirql4O7ADMS7Ir8DHgE1U1B7gfOLy1Pxy4v6peBHyitSPJtsBBwEuBecBnk6yRZA3gM8A+wLbAwa0tk6xDkiwOJUmSZlJ1PNTertUeBewFnNXipwBvaq/3be9p01+TJC1+elU9WlW3AwuBndtjYVXdVlWPAacD+7Z5JlqHJFkcSpIkzbR2hO864F7gQuCHwM+raklrsgjYrL3eDPgxQJv+ALBRd3yZeSaKbzTJOiTJ4lCSJGmmVdXjVbUDsDmdI30vGa9Ze84E01ZVfClJ5idZkGTB4sWLx0tf0oiyOJQkSeqTqvo5cCmwK7BBkrGR5DcH7mqvFwFbALTp6wP3dceXmWei+E8nWUd3TidW1dyqmjtr1qyV3URJQ8TiUJIkaQYlmZVkg/Z6XeC1wC3AJcABrdlhwLnt9XntPW36xVVVLX5QG810a2AO8F3gamBOG5l0bTqD1pzX5ploHZLkfQ4lSZJm2KbAKW1U0WcAZ1bV15LcDJye5CPA94CTWvuTgC8lWUjniOFBAFV1U5IzgZuBJcARVfU4QJIjgQuANYCTq+qmtqy/mGAdkmRxKEmSNJOq6nrgFePEb6Nz/eGy8UeAAydY1jHAMePEzwfOn+o6JAk8rVSSJEmShMWhJEmSJAmLQ0mSJEkSFoeSJEmSJCwOJUmSJElYHEoaUUmemeS7Sb6f5KYkf9PiWye5KsmtSc5o9wCj3SfsjCQL2/TZXct6f4v/IMneXfF5LbYwyfu64uOuQ5IkaZBZHEoaVY8Ce1XVy4EdgHlJdgU+BnyiquYA9wOHt/aHA/dX1YuAT7R2JNmWzj3FXgrMAz6bZI12f7LPAPsA2wIHt7ZMsg5JkqSBZXEoaSRVx0Pt7VrtUcBewFktfgrwpvZ63/aeNv01SdLip1fVo1V1O7CQzj3CdgYWVtVtVfUYcDqwb5tnonVIkiQNLItDSSOrHeG7DrgXuBD4IfDzqlrSmiwCNmuvNwN+DNCmPwBs1B1fZp6J4htNso5l85ufZEGSBYsXL16ZTZUkSVppa/Zy4Un+N/CHdPbW3wC8HdiUzh725wHXAodU1WNJ1gFOBXYCfga8paruaMt5P53Tsh4H3lVVF7T4POBTwBrA56vqo73cHknDpaoeB3ZIsgFwDvCS8Zq150wwbaL4eDvXJms/Xn4nAicCzJ07d9w2w+7OD72s3ylMassP3NDvFCRJGhg9O3KYZDPgXcDcqtqOTgF3EDNzvY8kPamqfg5cCuwKbJBkbMfY5sBd7fUiYAuANn194L7u+DLzTBT/6STrkCRJGli9Pq10TWDd9iPpWcDd9Ph6nx5vj6QhkWRWO2JIknWB1wK3AJcAB7RmhwHnttfntfe06RdXVbX4QW00062BOcB3gauBOW1k0rXp7MQ6r80z0TokSZIGVs+Kw6r6CfD3wJ10isIHgGvo/fU+T+N1PdJqaVPgkiTX0ynkLqyqrwF/AfxZkoV0+piTWvuTgI1a/M+A9wFU1U3AmcDNwDeBI6rq8dZPHQlcQKfoPLO1ZZJ1SJIkDayeXXOYZEM6R/K2Bn4OfJnOKaDLWtXX+zw9uBpc1yNpaVV1PfCKceK30TnzYNn4I8CBEyzrGOCYceLnA+dPdR2SJEmDrJenlb4WuL2qFlfVr4GzgVfR++t9JEmSJEnT1Mvi8E5g1yTPatcOvobOaVk9vd6nh9sjSZIkSSOrZ6eVVtVVSc6ic7uKJcD36Jza+XXg9CQfabHu632+1K7RuY9OsUdV3ZRk7HqfJbTrfQCSjF3vswZwctf1PpIkSZKkaejpfQ6r6mjg6GXCPb/eR5IkSZI0Pb2+lYUkSZIkaQhYHEqSJEmSLA4lSZIkSRaHkiRJkiQsDiVJkiRJWBxKkiRJkrA4lCRJkiRhcShJkiRJwuJQkiRJkoTFoSRJkiQJi0NJkiRJEhaHkiRJkiQsDiVJkiRJWBxKkiRJkrA4lCRJkiRhcShJkiRJwuJQkiRpxiTZIsklSW5JclOSd7f4B5P8JMl17fH6rnnen2Rhkh8k2bsrPq/FFiZ5X1d86yRXJbk1yRlJ1m7xddr7hW367JnbcknDwOJQkiRp5iwBjqqqlwC7Akck2bZN+0RV7dAe5wO0aQcBLwXmAZ9NskaSNYDPAPsA2wIHdy3nY21Zc4D7gcNb/HDg/qp6EfCJ1k6SnmRxKEmSNEOq6u6qura9fhC4Bdhskln2BU6vqker6nZgIbBzeyysqtuq6jHgdGDfJAH2As5q858CvKlrWae012cBr2ntJQmwOJQkSeqLdlrnK4CrWujIJNcnOTnJhi22GfDjrtkWtdhE8Y2An1fVkmXiSy2rTX+gtV82r/lJFiRZsHjx4pXaRknDxeJQkiRphiV5DvAV4D1V9QvgBOCFwA7A3cCxY03Hmb1WID7ZspYOVJ1YVXOrau6sWbMm3Q5Jo8XiUJIkaQYlWYtOYXhaVZ0NUFX3VNXjVfUE8Dk6p41C58jfFl2zbw7cNUn8p8AGSdZcJr7Ustr09YH7Vu3WSRpmay6/iYbBnR96Wb9TmNCWH7ih3ylIkjQQ2jV+JwG3VNVxXfFNq+ru9nY/4Mb2+jzgX5IcB/xPYA7wXTpHAeck2Rr4CZ1Ba95aVZXkEuAAOtchHgac27Wsw4Ar2/SLq+ppRw4lrb4sDiVJkmbObsAhwA1Jrmuxv6Qz2ugOdE7zvAP4Y4CquinJmcDNdEY6PaKqHgdIciRwAbAGcHJV3dSW9xfA6Uk+AnyPTjFKe/5SkoV0jhge1MsNlTR8LA4lSZJmSFVdzvjX/p0/yTzHAMeMEz9/vPmq6jaeOi21O/4IcOB08pW0evGaQ0mSJEmSxaEkSZIkyeJQ0ohKskWSS5LckuSmJO9u8Q8m+UmS69rj9V3zvD/JwiQ/SLJ3V3xeiy1M8r6u+NZJrkpya5Izkqzd4uu09wvb9Nkzt+WSJEkrxuJQ0qhaAhxVVS8BdgWOSLJtm/aJqtqhPc4HaNMOAl4KzAM+m2SNJGsAnwH2AbalM2jE2HI+1pY1B7gfOLzFDwfur6oXAZ9o7SRJkgaaxaGkkVRVd1fVte31g8AtwGaTzLIvcHpVPVpVtwML6QzosDOwsKpuq6rH6AwNv28bjn4v4Kw2/ynAm7qWdUp7fRbwmtZekiRpYFkcShp57bTOVwBXtdCRSa5PcnKSDVtsM+DHXbMtarGJ4hsBP6+qJcvEl1pWm/5Aa79sXvOTLEiyYPHixSu1jZIkSSvL4lDSSEvyHOArwHuq6hfACcALgR2Au4Fjx5qOM3utQHyyZS0dqDqxquZW1dxZs2ZNuh2SJEm9ZnEoaWQlWYtOYXhaVZ0NUFX3VNXjVfUE8DmeuhfYImCLrtk3B+6aJP5TYIMkay4TX2pZbfr6dG44LUmSNLAsDiWNpHaN30nALVV1XFd8065m+wE3ttfnAQe1kUa3BuYA3wWuBua0kUnXpjNozXlVVcAlwAFt/sOAc7uWdVh7fQBwcWsvSZI0sNZcfhNJGkq7AYcANyS5rsX+ks5oozvQOc3zDuCPAarqpiRnAjfTGen0iKp6HCDJkcAFwBrAyVV1U1veXwCnJ/kI8D06xSjt+UtJFtI5YnhQLzdUvbXbp3frdwqTuuKdV/Q7BUnSiLA4lDSSqupyxr/27/xJ5jkGOGac+PnjzVdVt/HUaand8UeAA6eTryRJUr95WqkkSZIkyeJQkiRJkmRxKEmSJEnC4lCSJEmShMWhJEmSJAmLQ0mSJEkSFoeSJEmSJCwOJUmSJElYHEqSJEmSsDiUJEmSJGFxKEmSJEnC4lCSJEmShMWhJEmSJAmLQ0mSJEkSPS4Ok2yQ5Kwk/5nkliS/meR5SS5Mcmt73rC1TZLjkyxMcn2SHbuWc1hrf2uSw7riOyW5oc1zfJL0cnskSZIkaVT1+sjhp4BvVtWLgZcDtwDvAy6qqjnARe09wD7AnPaYD5wAkOR5wNHALsDOwNFjBWVrM79rvnk93h5JkiRJGkk9Kw6TrAe8GjgJoKoeq6qfA/sCp7RmpwBvaq/3BU6tju8AGyTZFNgbuLCq7quq+4ELgXlt2npVdWVVFXBq17IkSZIkSdPQyyOHLwAWA19I8r0kn0/ybGCTqroboD1v3NpvBvy4a/5FLTZZfNE4cUmSJEnSNPWyOFwT2BE4oapeATzMU6eQjme86wVrBeJPX3AyP8mCJAsWL148edaSJEmStBrqZXG4CFhUVVe192fRKRbvaaeE0p7v7Wq/Rdf8mwN3LSe++Tjxp6mqE6tqblXNnTVr1kptlCRJkiSNojV7teCq+u8kP06yTVX9AHgNcHN7HAZ8tD2f22Y5Dzgyyel0Bp95oKruTnIB8Lddg9C8Dnh/Vd2X5MEkuwJXAYcCn+7V9qj3dvv0bv1OYUJXvPOKfqcgSZIk9VTPisPmncBpSdYGbgPeTudo5ZlJDgfuBA5sbc8HXg8sBH7Z2tKKwA8DV7d2H6qq+9rrdwBfBNYFvtEekiRJkqRpmlZxmOQZwHOq6hdTaV9V1wFzx5n0mnHaFnDEBMs5GTh5nPgCYLup5CJp+D3xxBM89NBDrLfeev1ORZKWMp3+KckWdEZZ/x/AE8CJVfWpdvuuM4DZwB3Am6vq/nYf50/R2Yn+S+APquratqzDgP/TFv2RqjqlxXfiqR3o5wPvrqqaaB0ru/2SRsNyrzlM8i9J1msjjd4M/CDJn/c+NUmCt771rfziF7/g4YcfZtttt2Wbbbbh4x//eL/TkqSV6Z+WAEdV1UuAXYEjkmzLzNwLeqJ1SNKUBqTZth0pfBOdPU9bAof0NCtJam6++WbWW289/u3f/o3Xv/713HnnnXzpS1/qd1qStML9U1XdPXbkr6oeBG6hczuumbgX9ETrkKQpFYdrJVmLTudxblX9mgluGSFJq9qvf/1rfv3rX/Nv//Zv7Lvvvqy11lp0zrCSpP5aFf1TktnAK+gMrjcT94KeaB2SNKXi8J/onJP+bOBbSbYCpnTNoSStrD/+4z9m9uzZPPzww7z61a/mRz/6kdccShoIK9s/JXkO8BXgPcsZz6Fn94KeIC/vDy2tppZbHFbV8VW1WVW9vp3O8CNgzxnITZJ417vexU9+8hPOP/98krDVVltxySWX9DstSVqp/qmdlfUV4LSqOruFZ+Je0BOt40neH1pafS13tNIk6wC/T2dUq+72H+pRTpL0pEcffZSvfOUr3HHHHSxZsuTJ+Ac+8IE+ZiVJK94/tdFHTwJuqarjuiadR+/vBT3ROiRpSreyOBd4ALgGeLS36UjS0vbdd1/WX399dtppJ9ZZZ51+pyNJT1qJ/mk3OoP73ZDkuhb7SzoFW6/vBT3ROiRpSsXh5lU1b/nNJGnVW7RoEd/85jf7nYYkPc2K9k9VdTnjXxcIPb4XdFX9bLx1SBJMbUCabyd5Wc8zkaRxvOpVr+KGG26Y9nxJtkhySZJbktyU5N0t/rwkFya5tT1v2OJJcnyShUmuT7Jj17IOa+1vbTecHovvlOSGNs/x7VSxCdchabSsaP8kSYNqKsXhbwHXJPlB+8F0Q5Lre52YJAFcfvnl7LTTTmyzzTZsv/32vOxlL2P77befyqzeZFpST61E/yRJA2kqp5Xu0/MsJGkC3/jGN5bfaBzt/l1j9/J6MEn3Tab3aM1OAS4F/oKum0wD30kydpPpPWg3mQZIMnaT6UtpN5lu8bGbTH9jknVIGiEr2j9J0qBabnHYbl1Bko2BZ/Y8I0nqstVWWwFw77338sgjj6zQMia7yXTr26CHN5nuWoekEbIq+idJGiTLPa00ye8luRW4HbgMuIOnRrySpJ4677zzmDNnDltvvTW77747s2fPZp99pn5Cw6DeZLrl5o2mpSG2sv2TJA2aqVxz+GE61+v8V1VtTWeEqyt6mpUkNX/913/Nd77zHX7jN36D22+/nYsuuojddtttSvMO8k2mwRtNS8NuZfonSRpEUykOf92GPX5GkmdU1SXADj3OS5IAWGuttdhoo4144okneOKJJ9hzzz257rrrljvfFG4yDU+/yfShbdTSXWk3mQYuAF6XZMM2EM3rgAvatAeT7NrWdegyyxpvHZJGyIr2T5I0qKYyIM3P22lZ/xc4Lcm9dEYBlLSMy169e79TmNTu37qs3ylM2wYbbMBDDz3Eb//2b/O2t72NjTfemDXXnErX5U2mJfXWSvRPkjSQptKD7Qs8ArwHeBuwPvChXiYlSWPOPfdcnvnMZ/LJT36S0047jQceeIAPfOADy53Pm0xL6rUV7Z8kaVBNZbTSh5NsArwS+BnwjfbDR5J67tnPfjb33HMPV199NRtttBH77LMPG220Ub/TkiT7J0kjZyqjlb4Z+C6d06LeDFyV5IBeJyZJAGeeeSY777wzX/7ylznzzDPZZZddOOuss/qdliTZP0kaOVM5rfSvgFdW1b0ASWYB/wHY+0nquWOOOYarr76ajTfu3Cpw8eLFvPa1r+WAA9xHJam/7J8kjZqpjFb6jLHCsPnZFOeTpJX2xBNPPPnDC3hyZEBJ6jf7J0mjZipHDr+Z5ALgX9v7t/DUiHyS1FPz5s1j77335uCDDwbgjDPO8CbTkgaC/ZOkUTOVAWn+PMn+wG/RGfnvxKo6p+eZSRLw8Y9/nLPPPpvLL7+cqmL+/Pnst99+/U5LkuyfJI2cKd2Mp6rOBs4ee5/kiqrarWdZSVKX/fffn/333//J97vtthtXXHFFHzOSpA77J0mjZEWvHdxylWYhSdNw55139jsFSRqX/ZOkYbaixWGt0iwkaRqSie5tL0n9Zf8kaZhNeFppu85w3EnAur1JR5I6zj777HHjVcWvfvWrGc5Gkp5i/yRpVE12zeEbJ5n2tVWdiCR1++pXvzrhtDe84Q0zmIkkLc3+SdKomrA4rKq3z2QiktTtC1/4Qr9TkKRx2T9JGlXezF6SJEmSZHEoSZIkSZqkOExyYHveeubSkaSOL3/5ywDcfvvtfc5EkpZm/yRpVE125PD97fkrM5GIJHX7u7/7OwB+//d/v8+ZSNLS7J8kjarJRiv9WZJLgK2TnLfsxKr6vd6lJWl1t9FGG7Hnnnty++2383u/9/Tu5rzzntYtSdKMsH+SNKomKw5/F9gR+BJw7MykI0kdX//617n22ms55JBDOOqoo/qdjiQ9yf5J0qia7FYWjwHfSfKqqlqc5LmdcD00c+lJWl2tvfba7Lrrrnz7299m1qxZPPjggyThOc95Tr9Tk7Sas3+SNKqmMlrpJkm+B9wI3JzkmiTb9TgvSQLgnnvu4RWveAXbbbcd2267LTvttBM33nhjv9OSJPsnSSNnKsXhicCfVdVWVbUlcFSLSVLPzZ8/n+OOO44f/ehH3HnnnRx77LHMnz+/32lJkv2TpJEzleLw2VV1ydibqroUeHbPMpKkLg8//DB77rnnk+/32GMPHn744T5mJEkd9k+SRs1kA9KMuS3JX9MZmAbgfwHe2EfSjHjBC17Ahz/8YQ455BAA/vmf/5mtt/b2q5L6z/5J0qiZypHD/weYBZzdHs8H3t7LpCRpzMknn8zixYvZf//92X///fnpT3/KF77whX6nJUn2T5JGznKPHFbV/cC7ZiAXSXqaDTfckOOPP77faUjS06xo/5TkZOANwL1VtV2LfRD4I2Bxa/aXVXV+m/Z+4HDgceBdVXVBi88DPgWsAXy+qj7a4lsDpwPPA64FDqmqx5KsA5wK7AT8DHhLVd0x/S2XNKqmcuRQkiRJq84XgXnjxD9RVTu0x1hhuC1wEPDSNs9nk6yRZA3gM8A+wLbAwa0twMfasuYA99MpLGnP91fVi4BPtHaS9CSLQ0mSpBlUVd8C7pti832B06vq0aq6HVgI7NweC6vqtnZv6tOBfZME2As4q81/CvCmrmWd0l6fBbymtZckYArFYZLdphKTpF644oorphSTpJnWg/7pyCTXJzk5yYYtthnw4642i1psovhGwM+rasky8aWW1aY/0NpLEjC1I4efnmJMkla5d77znVOKSdJMW8X90wnAC4EdgLuBY1t8vCN7tQLxyZa1lCTzkyxIsmDx4sXjzCJpVE04IE2S3wReBcxK8mddk9ajc+GzJPXMlVdeybe//W0WL17Mcccd92T8F7/4BY8//ngfM5O0uutF/1RV94y9TvI54Gvt7SJgi66mmwN3tdfjxX8KbJBkzXZ0sLv92LIWJVkTWJ9xTm+tqhOBEwHmzp37tOJR0uia7Mjh2sBz6BSQz+16/AI4oPepSVqdPfbYYzz00EMsWbKEBx988MnHeuutx1lnnbX8BUhSj/Sif0qyadfb/YAb2+vzgIOSrNNGIZ0DfBe4GpiTZOska9MZtOa8qirgEp76rXYYcG7Xsg5rrw8ALm7tJQmY5MhhVV0GXJbki1X1oxnMSZLYfffd2X8F5RcAACAASURBVH333fmDP/gDttpqq2nP71DxknplFfRP/wrsATw/ySLgaGCPJDvQOc3zDuCPAarqpiRnAjcDS4AjqurxtpwjgQvo9E8nV9VNbRV/AZye5CPA94CTWvwk4EtJFtI5YnjQtJOXNNKWe59DYJ0kJwKzu9tX1V69SkqSxjz66KPMnz+fO+64gyVLljwZv/jii5c36xeBf6BTqHX7RFX9fXdgmaHi/yfwH0l+o03+DPA7dE7HujrJeVV1M08NFX96kn+kU1ieQNdQ8UkOau3eMs3NljQEVrR/qqqDxwmfNE5srP0xwDHjxM8Hzh8nfhud0UyXjT8CHDhpcpJWa1MpDr8M/CPweTp71Kel3YdnAfCTqnrDiuxtn+4efUmj48ADD+RP/uRP+MM//EPWWGPqlztX1beSzJ5i8yeHigdub3vVx35YLWw/tEgyNlT8LXSGin9ra3MK8EE6xeG+7TV0hor/hyTx1C1p9Kxo/yRJg2oqxeGSqjphJdbxbuAWOgPZwDT3tq/gHn1JI2LNNdfkHe94x6pc5JFJDqWz0+qoqrqfzvDu3+lq0z30+7JDxe/CNIaKTzI2VPxPV+VGSOq/HvRPktRXU7mVxVeT/GmSTZM8b+wxlYUn2Rz4XTpHHVnBG7NO6+avU8lL0vB44xvfyGc/+1nuvvtu7rvvvicfK2hghooHh4uXht0q7p8kqe+mcuRwbFSrP++KFfCCKcz7SeD/pTPKKazY3vbp7tGXNEJOOaWzz+jjH//4k7Ek3HbbbdNe1iANFd/ycbh4aYityv5JkgbBcovDqtp6RRacZGyUwGuS7DEWHm8Vy5k2UXy8o54T7p0H5gNsueWWk2QtadDcfvvtq2xZSTatqrvb22WHiv+XJMfROX19bKj40IaKB35C5xT3t1ZVJRkbKv50xh8q/kocKl4aaauyf5KkQbDc4rBdm/M0VbXsCIDL2g34vSSvB55J55rDTzL9ve3T3aM/Xq7unZeG1Kmnjt/VHHrouF3TkxwqXlKvrWj/JEmDaiqnlb6y6/UzgdfQGWV00uKwqt4PvB+gHTl8b1W9LcmXmcbe9iTT2qM/he2RNESuvvrqJ18/8sgjXHTRRey4447L/fHlUPGSem1F+ydJGlRTOa30nd3vk6wPfGkl1jmtve0ruEdf0oj49Kc/vdT7Bx54gEMOOaRP2UjSU+yfJI2aqRw5XNYv6Ry9m7KquhS4tL2e9t726e7RlzS6nvWsZ3Hrrbf2Ow1Jehr7J0nDbirXHH6VpwZ6WQN4CXBmL5OSpDFvfOMb6dzVBh5//HFuueUW3vzmN/c5K0myf5I0eqZy5PDvu14vAX5UVYt6lI8kLeW9733vk6/XXHNNttpqKzbffPM+ZiRJHfZPkkbNeLeDWEpVXQb8J517FW4IPNbrpCRpzO67786LX/xiHnzwQe6//37WXnvtfqckSYD9k6TRs9ziMMmb6YwOeiDwZuCqJAf0OjFJAjjzzDPZeeed+fKXv8yZZ57JLrvswllnndXvtCTJ/knSyJnKaaV/Bbyyqu4FSDIL+A/A3k9Szx1zzDFcffXVbLzxxgAsXryY1772tRxwgPuoJPWX/ZOkUbPcI4fAM8YKw+ZnU5xPklbaE0888eQPL4CNNtqIJ554oo8ZSVKH/ZOkUTOVI4ffTHIB8K/t/VuAb/QuJUl6yrx589h77705+ODOPe3POOMM9tlnnz5nJUn2T5JGz3KLw6r68yT7A78FBDixqs7peWaSBHz84x/n7LPP5vLLL6eqmD9/Pvvtt1+/05Ik+ydJI2fC4jDJi4BNquqKqjobOLvFX53khVX1w5lKUtLqZ+HChdxzzz3stttu7L///uy///4AfOtb3+KHP/whL3zhC/ucoaTVlf2TpFE12bWDnwQeHCf+yzZNknrmPe95D8997nOfFn/Ws57Fe97znj5kJEkd9k+SRtVkxeHsqrp+2WBVLQBm9ywjSQLuuOMOtt9++6fF586dyx133DHzCUlSY/8kaVRNVhw+c5Jp667qRCSp2yOPPDLhtF/96lczmIkkLc3+SdKomqw4vDrJHy0bTHI4cE3vUpIkeOUrX8nnPve5p8VPOukkdtpppz5kJEkd9k+SRtVko5W+Bzgnydt4qhicC6wNOBSXpJ765Cc/yX777cdpp5325I+tBQsW8Nhjj3HOOQ6YLKl/7J8kjaoJi8Oqugd4VZI9ge1a+OtVdfGMZCZptbbJJpvw7W9/m0suuYQbb7wRgN/93d9lr7326nNmklZ39k+SRtVU7nN4CXDJDOQiSU+z5557sueee/Y7DUl6GvsnSaNmsmsOJUmSJEmrCYtDSZIkSZLFoSRJkiTJ4lCSJEmShMWhJEmSJAmLQ0mSJEkSFoeSJEmSJCwOJUmSJElYHEqSJM2oJCcnuTfJjV2x5yW5MMmt7XnDFk+S45MsTHJ9kh275jmstb81yWFd8Z2S3NDmOT5JJluHJI2xOJQkSZpZXwTmLRN7H3BRVc0BLmrvAfYB5rTHfOAE6BR6wNHALsDOwNFdxd4Jre3YfPOWsw5JAiwOJUmSZlRVfQu4b5nwvsAp7fUpwJu64qdWx3eADZJsCuwNXFhV91XV/cCFwLw2bb2qurKqCjh1mWWNtw5JAiwOJUmSBsEmVXU3QHveuMU3A37c1W5Ri00WXzROfLJ1SBJgcShJkjTIMk6sViA+9RUm85MsSLJg8eLF05lV0pCzOJQ0khzwQdKQuaedEkp7vrfFFwFbdLXbHLhrOfHNx4lPto6lVNWJVTW3qubOmjVrpTZK0nCxOJQ0qr6IAz5IGh7nAWM7oA4Dzu2KH9p2Yu0KPNBOCb0AeF2SDVu/9DrggjbtwSS7tp1Why6zrPHWIUmAxaGkEeWAD5IGVZJ/Ba4EtkmyKMnhwEeB30lyK/A77T3A+cBtwELgc8CfAlTVfcCHgavb40MtBvAO4PNtnh8C32jxidYhSQCs2e8EJGkGLTUYQ5KeD/jQtQ5JAqCqDp5g0mvGaVvAERMs52Tg5HHiC4Dtxon/bLx1SNIYjxxKUh8GfAAHfZAkSYPFI4eSVif3JNm0HdGb6oAPeywTv5QpDPgwzjqepqpOBE4EmDt37rSLS2k6Lnv17v1OYUK7f+uyfqcgScIjh5JWLw74IEmSNAGPHEoaSW3Ahz2A5ydZRGfU0Y8CZ7bBH+4EDmzNzwdeT2fwhl8Cb4fOgA9JxgZ8gKcP+PBFYF06gz10D/gw3jokSZIGmsWhpJHkgA+SJEnT42mlkiRJkiSLQ0mSJEmSxaEkSZIkCYtDSZIkSRIWh5IkSZIkLA4lSZIkSVgcSpIkSZKwOJQkSZIkYXEoSZIkScLiUJIkSZKExaEkSZIkCYtDSZIkSRI9LA6TbJHkkiS3JLkpybtb/HlJLkxya3vesMWT5PgkC5Ncn2THrmUd1trfmuSwrvhOSW5o8xyfJL3aHkmSJEkaZb08crgEOKqqXgLsChyRZFvgfcBFVTUHuKi9B9gHmNMe84EToFNMAkcDuwA7A0ePFZStzfyu+eb1cHskSZIkaWT1rDisqrur6tr2+kHgFmAzYF/glNbsFOBN7fW+wKnV8R1ggySbAnsDF1bVfVV1P3AhMK9NW6+qrqyqAk7tWpYkSZIkaRrWnImVJJkNvAK4Ctikqu6GTgGZZOPWbDPgx12zLWqxyeKLxolLWgn/cNRX+53CpI489o39TkGSJGkk9XxAmiTPAb4CvKeqfjFZ03FitQLx8XKYn2RBkgWLFy9eXsqSJEmStNrpaXGYZC06heFpVXV2C9/TTgmlPd/b4ouALbpm3xy4aznxzceJP01VnVhVc6tq7qxZs1ZuoyRJkiRpBPXstNI2cuhJwC1VdVzXpPOAw4CPtudzu+JHJjmdzuAzD7TTTi8A/rZrEJrXAe+vqvuSPJhkVzqnqx4KfLpX2yNJkvprkE9795R3SaOgl9cc7gYcAtyQ5LoW+0s6ReGZSQ4H7gQObNPOB14PLAR+CbwdoBWBHwaubu0+VFX3tdfvAL4IrAt8oz0kSZIkSdPUs+Kwqi5n/OsCAV4zTvsCjphgWScDJ48TXwBstxJpSpIkSZKYgQFpJEmSJEmDz+JQkiRJkmRxKEmSJEmyOJQkSZIkYXEoSZIkScLiUJIkSZKExaEkSZIkCYtDSZIkSRIWh5IkSQMjyR1JbkhyXZIFLfa8JBcmubU9b9jiSXJ8koVJrk+yY9dyDmvtb01yWFd8p7b8hW3ezPxWShpUFoeSJEmDZc+q2qGq5rb37wMuqqo5wEXtPcA+wJz2mA+cAJ1iEjga2AXYGTh6rKBsbeZ3zTev95sjaVhYHEpa7bhnXtKQ2Rc4pb0+BXhTV/zU6vgOsEGSTYG9gQur6r6quh+4EJjXpq1XVVdWVQGndi1LkiwOJa223DMvaRAV8O9Jrkkyv8U2qaq7Adrzxi2+GfDjrnkXtdhk8UXjxCUJsDiUpDHumZc0CHarqh3p7Jg6IsmrJ2k73lkJtQLxpReazE+yIMmCxYsXTyVnSSPC4lDS6sg985IGUlXd1Z7vBc6hc2bCPW3HE+353tZ8EbBF1+ybA3ctJ775OPFlczixquZW1dxZs2atis2SNCQsDiWtjvq+Zx7cOy9paUmeneS5Y6+B1wE3AucBY9c1Hwac216fBxzaro3eFXig7dy6AHhdkg3b6e6vAy5o0x5Msmu7FvrQrmVJEmv2OwFJmmnde+aTLLVnvqrunsae+T2WiV/KFPfMt/WfCJwIMHfu3HELSEmrlU2Ac9oYVmsC/1JV30xyNXBmksOBO4EDW/vzgdcDC4FfAm8HqKr7knwYuLq1+1BV3ddevwP4IrAu8I32kCTA4lDSaqbtjX9GVT3YtWf+Qzy1Z/6jPH3P/JFJTqcz+MwDrYC8APjbrkFoXge8v/0oe7Dtxb+Kzp75T8/U9kkaXlV1G/DyceI/A14zTryAIyZY1snAyePEFwDbrXSykkaSxaGk1Y175iVJksZhcShpteKeeUmSpPE5II0kSZIkyeJQkiRJkmRxKEmSJEnC4lCSJEmShMWhJEmSJAmLQ0mSJEkSFoeSJEmSJCwOJUmSJElYHEqSJEmSsDiUJEmSJGFxKEmSJEnC4lCSJEmShMWhJEmSJAmLQ0mSJEkSFoeSJEmSJCwOJUmSJElYHEqSJEmSsDiUJEmSJGFxKEmSJEnC4lCSJEmShMWhJEmSJAmLQ0mSJEkSFoeSJEmSJCwOJUmSJElYHEqSJEmSsDiUJEmSJGFxKEmSJEnC4lCSJEmShMWhJEmSJAmLQ0mSJEkSFoeSJEmSJGDNfiewspLMAz4FrAF8vqo+2ueUJMm+SdLAsn/quPNDL+t3ChPa8gM39DsFraaGujhMsgbwGeB3gEXA1UnOq6qb+5uZpNWZfZOkQWX/NFp2+/Ru/U5hQle884p+p6AVMOynle4MLKyq26rqMeB0YN8+5yRJ9k2SBpX9k6QJDfWRQ2Az4Mdd7xcBu/QpF0kaY98kaVDZP2mgXPbq3fudwoR2/9ZlU2r3D0d9tceZrJwjj33jlNumqnqYSm8lORDYu6r+sL0/BNi5qt65TLv5wPz2dhvgBz1M6/nAT3u4/JkwCtsAo7EdbsPUbFVVs3q8jikb0L4J/HsaFG7D4Oj1dgxU3wRT65/sm1aI2zA4RmE7+vbbadiPHC4Ctuh6vzlw17KNqupE4MSZSCjJgqqaOxPr6pVR2AYYje1wG4bWwPVNMBr/F27DYBiFbYDR2Y5pWm7/ZN80fW7D4BiF7ejnNgz7NYdXA3OSbJ1kbeAg4Lw+5yRJ9k2SBpX9k6QJDfWRw6pakuRI4AI6wzGfXFU39TktSas5+yZJg8r+SdJkhro4BKiq84Hz+51Hlxk7DaOHRmEbYDS2w20YUgPYN8Fo/F+4DYNhFLYBRmc7pmUA+6dR+H9wGwbHKGxH37ZhqAekkSRJkiStGsN+zaEkSZIkaRWwOJQkSZIkWRz2QpK1+p2DJEm95vedVhX/lqTBMPQD0gyKJAH2BN4KvBHYpL8ZTV2SHSebXlXXzlQuKyvJs4CjgC2r6o+SzAG2qaqv9Tm1aUmyBp2/oSc/o1V1Z/8y0jAalc8DDPdnYpT6WBju7zsNlmH+WxqVz7XfE1qWA9KspCS70OnU9gOeBxwBnFdV9/c1sWlIcskkk6uq9pqxZFZSkjOAa4BDq2q7JOsCV1bVDn1ObcqSvBM4GrgHeKKFq6q2719W05dkN+CDwFZ0OurQ2Y4X9DOv1ckofB5g+D8To9LHjsL3Hdg3DYJR+Fsaoc+13xMDYlD6JovDFZTkGODNwJ3AvwLnAAuqauu+JraaS7KgquYm+V5VvaLFvl9VL+93blOVZCGwS1X9rN+5rIwk/wn8bzpfOo+PxYd9u4bJKHweYHQ+E8Nq1L7v7Jv6Z9T+lkaB3xODY1D6Jk8rXXHzgR8AJwBfq6pHkgx9pZ1kO2Bb4Jljsao6tX8ZTdtjba9XASR5IfBof1Oath8DD/Q7iVXggar6Rr+TWM2NwucBRuczMax97Kh939k39c+o/S0BQ/u5HuP3xOAYiL7JI4crqJ3X/DrgYGAv4BLgtcAWVbWkn7mtqCRHA3vQ6eDOB/YBLq+qA/qZ13Qk+R3g/9DZhn8HdgP+oKou7WdeU5Hkz9rLlwLbAF+nq4OuquP6kdeKSvJRYA3gbJbejqG4DmMUDPPnAUbyMzGUfeyofd/ZN/XPqP0twfB+rsf4PTE4BqVvsjhcBZI8E3gDnc7ut4CLquqt/c1q+pLcALwc+F5VvTzJJsDnq+qNfU5tWpJsBOxK51zt71TVT/uc0pS0L5gJVdXfzFQuq8IE12MMzXUYo2JYPw8wkp+Joe9jR+H7zr5pMIzC3xKMzOfa74kBMCh9k8XhKpbkucD+VXVKv3OZriTfraqdk1xDZ/SwB4Ebq+qlfU5tuUZl1DBpVfDzMJiGuY8dzzB/32mwDPPf0rB+rv2e0ES85nAFJTl0ksnDWnEvSLIB8Dk6F8M+BHy3vylN2bGTTCs6p68MhSRf5el/Qw8AC4B/qqpHZj6r6UuyPp2Rw17dQpcBH6qqYb8mYBiMzOcBRuczwZD2saP2fWff1D+j9rfUDOXnGr8nBs6g9E0eOVxBST49XpjOfXo2q6qhLryTzAbWq6rr+5zKaifJp4BZdEZyA3gL8N/AunT+Tw7pV27TkeQrwI3A2J7gQ4CXV9X+/ctKw2hUPhPdhqmPHbXvO/um/hm1v6VlDdPnetSMwvfEoPRNFoerQLuJ69uAvwBuBo4Z1o4hyfbAbJa+gejZfUtoipJM+sEZhm0Yk+RbVfXq8WJJbhr0U1XGJLlu2fskjRfTqjdKnwcYnc8EDG8fO2YUvu/smwbDKPwtjRnGz7XfE4NnUPqmod5D029J1gT+ADgKuAo4oKp+0NekVkKSk4HtgZvouoEonVGTBt3Yhd8bA68CLm7v9wQuZTi2YcysJFtW1Z0ASbYEnt+mPda/tKbtV0l+q6ouhydv7vqrPue0uhilzwOMyGdimPvYEfu+s2/qoxH7Wxrmz7XfE4NnIPomi8MVlOQI4N3ARcC8qvpRn1NaFXatqm37ncSKqKq3AyT5GrBtVd3d3m8KfKafua2Ao4DLk/yQzuk2WwN/muTZPHWqwTB4B3BKO4c+wH10fhCox0bs8wCj85kYyj52BL/v7Jv6ZAT/lmBIP9d+TwykgeibPK10BSV5ArgXWMzSF8CGzrCz2/clsZWQ5CTg2Kq6ud+5rKgkN1bVdl3vnwFc3x0bBknWAV5M5+/pP4fhQuqJJFkPoKp+0e9cVjej8nmA0fhMDGsfO4rfd2Df1A+j+Lc0rJ/rMX5PDJ5+900eOVxxewAT7fHacgbzWJVOAa5M8t90br45jJ31pUkuoHNBcgEH0bnJ7sBLsldVXTzOdQAvSDI05/8n+V9V9c956sa0Y3FguG5IOwKG9vMAo/OZ6DKsfewejMD3nX3TQNiDEfhbWsawfq7H+D3RZ4PWN1kcrrgvAv8IHFdVSwDSufHpscA2wCv7l9oKO5nOyEg38NR580Olqo5sHcRvt9CJVXVOP3Oaht3pnPM/dh3A2F7VMBzXL4x5dnt+7jjTPFVhBg355wFG5zMxZlj72C8yGt939k3990VG42+p27B+rgG/JwbEQPVNnla6gpJsCHyUzkW87wZeBvwZ8P8BJ1TV0HUQSS6uqqG6r80oSvJM4PdZeuSzqqoP9S2pFZBkt6q6YnkxaXlG6DMxlH3sqH3f2Tf1z6j9LcHwfq5HzSh8TwxK32RxuJKSvBv4BHAX/3979x4rR1mHcfz7tAoCtlABL7GBqqCAQEtjA4g2IgGKUYwC1mpE8ZpIAmIoqGAEVFQuSiXUgEagqIBRLpoogqCWS5HgASxSkFshgFGg3NRiAvz8Y+Ysw3bP6e45233fmX0+ScPZmdndX5vze17e2Xdmi4uSH0pc0oRJWgpsAfyaYmkEUI/bGUt6hnHOrkTE9AGWMymSrgCeBEaA58vNUbclT5JGImLu+rZZ/zWpH6BRPVHbjIXmjHfOpvSa8rsE9e1rjxP5ySWbvKx0giRtAXwH2B1YALwH+K2kIyPimnGfnK9NKIJtv8q2WnwkHxHTACSdRPGlpxdQLCn4KJ0/ps/ZzIhYkLqIiZK0J8VZ4a3b1s9PB6amqWq4NKwfoOY9UVHLjG3KeOdsSq8pv0ttatnXHifykVs2eXI4cSPAUuDwct38lZLmAEslPRARi9KW1xtJUynuTvW91LVM0v4RsXvl8Q8k/ZliyUpd3CBpl4hYmbqQCdoIeCVFvlQHmKeBg5NUNLya0A9Q/56oe8Y2ZbxzNqXXlN8loPZ9PcrjRHpZZZOXlU6QpJljLYOQ9JmI+OGga5osSX+IiL1T1zEZkm6g+H6eiyjO3C2iGITenrSwLkhaSVHzy4Dtgfuo553PAJC0bUO+w6q26twP0MieqGXGNm28czal07TfJahvX4/yOJGPXLLJk0NrkfRNYHPgYuA/o9sjYiRZUT2SNAtYAuxFERbXA1+IiNXpquqOpG3H259DYPRC0lXAIRHxZPl4BnBRROyftrLhUed+gEb2RO0ztgmcTdZPde9rjxP5yCWbPDm0FkmdvtcmfBcumwhJt0TEbuvbZjYsnLF5cDZZP7mvrV9yySZfc2gtNV8WcUxEnCLpTDrcfSsijkhQ1rB7QdI2EfEgtM7u+WzUALgf8lTnjG0YZ5P1TV372uNElrLIJk8OrUXS5sDXgPnlpj8BJ0XEU+mq6tqq8r8340E+F8cB10n6U/l4PvDZhPUME/dDhmqesU3ibLK+qXFfe5zITxbZ5GWl1iLpl8DtwPnlpo8BsyPig+mq6o2kecBXWPdLUGtzQXKTSNoK2IPiwvAVEfFY4pKGivshL03I2KZwNlm/1L2vPU7kJYds8uTQWiTdGhFz1rctZ5LuAhYDK4EXRrfX6YLkJikvpt4eeMXotohYnq6i4eJ+yEsTMrYpnE3WL3Xva48Teckhm7ys1KrWSnpHRFwHIGkvYG3imnr1aET8KnURBpI+DRwJzARupTgTtgLwRfqD437ISxMytvacTdZnde9rjxOZyCWb/MmhtUiaDSyjuCWzgDXAJyLitqSF9UDSPhTf0XM1xffcABARlyQrakiV3z00D7gxIuZI2gE4MSIWJi5taLgf8tKEjG0CZ5P1U9372uNEPnLJJn9yaC1lkM2WNL18/HTikibiMGAH4OW8uDwiAIfc4D0bEc9KQtLGEXGnpLekLmrIuB8y0pCMbQJnk/VNA/ra40Q+ssgmTw6tRdLGwEGUFyVLAiAiTkpYVq9mR8QuqYswAB6StAVwGXCVpCeARxLXNGzcDxlpSMY2gbPJ+qYBfe1xIh9ZZJMnh1Z1OfAU8BcqSwtq5kZJO0XEHakLGXYR8YHyxxPKLwneHLhidL+kGRHxRJLihof7IS9NyNjaczZZn9W9rz1OZCKXbPI1h9Yi6faI2Dl1HZMhaRXwJuB+ipAWviVzliSNRMTc1HU0mfshL03I2GHgbLJe1L2vPU7Ux6CyyZ8cWtUNknaJiJWpC5mEBakLsK4pdQFDwP2QlyZk7DBwNlkv6t7XHifqYyDZ5E8OrUXSHcB2+OyRDYDPztuwccbWg7PJeuG+tkHxJ4eWwgHj7fR1GGZmk+KMNWse97U1iieH1hIRD6znkKsBn021fvHSLRsqztjacDZZ19zXNkADyaYpg3gTawwPmNY1SSdJ2lfSZmMcss9ACzLLnzN2AJxNNmDua+tKLtnkyaH1wheoWi9WA4uAmyXdJOl0Se8f3RkRa5JVZpYnZ+xgrMbZZIPjvrZurSaDbPINaaxrvkjfJkLSa4EPAUcDMyJiWuKSzLLkjB0sZ5MNgvvaepU6m3zNofXCSyOsa5J+BOwE/BO4FjgYGElalFnenLED4GyyAXNfW1dyySYvK7WWXNY6W2NsCUwFngTWAI9FxHNpSzJLxxmbDWeT9Y372vooi2zyslJrkfRJ4B3AnsAzFGctlkfE5UkLs1qTtCOwP3AUMDUiZiYuySwJZ2xenE3WD+5r67fU2eTJoa0j9VpnawZJ7wXeCcwHZgArgGsj4sdJCzNLzBmblrPJNgT3tU1WLtnkyaG1dFjrfB0w4uU2NhGSzgKWUwTbI6nrMUvNGZsHZ5P1k/va+iWXbPINaawqi7XO1gwRcbik1wDzJM0FboqIf6WuyywhZ2wGnE3WZ+5r64tcssmfHNo6Uq91tmaQdAhwGvBHiru1vRNYHBG/SFmXWWrO2LScTbYhuK9tsnLJJn9yaC0d1jpfQ7FEwmwijgfmjZ71krQ18HvA/wNmQ8kZmw1nk/WN+9r6KIts8uTQqg6gWOu8xNdhWB9MaVsO8Tj++hwbbs7YPDibrJ/c19YvWWSTl5XaS4yudS4f+joMmzBJpwK7AheWmxYCf42IY9NVZZaWnyWE3QAABYNJREFUMzY9Z5P1m/va+iGXbPLk0FpyWetszSHpIGAvit+n5RFxaeKSzJJxxubD2WT94r62fsohmzw5tBZJtwH7tq91jojZaSszM6s/Z6xZ87ivrWl8zaFVZbHW2epN0jNAp7NOAiIipg+4JLNcOGMTcjbZBuK+tknJLZs8ObSqKyT9jpeudf5NwnqshiJiWuoazDLljE3I2WQbiPvaJiW3bPKyUnuJHNY6m5k1lTPWrHnc19YknhyamZmZmZmZl5VafmudzcyaxBlr1jzua2sqf3JoZmZmZmZmvpuSmZmZmZmZeXJoZmZmZmZmeHJoZmZmZmZmeHJobSSFpNMrj4+WdELbMbdJurBt23mS/itpWmXbkvL1tiofPy/p1sqfL41Rw8mSvlN5vK2k+yRtIemPkt5Wbl8taWXl9b5fqeXgttecJWmtpFskrZJ0k6SPd/HvsaA89s7yPS6WtE3lfe4vt98maZ/K8zaSdIakeyXdLelySTMrtdze9j4nSDq6w+uOSNpzfXWaNZ2zaZ1anE1mmXA+rVOL86nGfLdSa/c/4IOSvhURj7XvlLQjxUmF+ZI2i4j/VHbfA7wf+ImkKcDewMOV/WsjYk4XNXwduEXSeRGxClgCfDUinpTUfuzeneocw70RsVv593gjcImkKRFxbqeDJe0MnAkcWNaBpAOBWcCD5WGLI+IXkvYGzgG2L7efDEwD3hwRz0s6rHy/3busdfR19wPOBnbt8nlmTeVsKjmbzLLjfCo5n+rPnxxau+coGvWoMfZ/BLgAuBI4sG3fhcDC8ud3AdeXr9eTiFgLfBFYKukAYFpE/LTX11nPe9xXvscR4xx2LHDyaLiVz/tVRCzvcOwK4PUAkjYFDgOOiojny+edSzF4vLvHUpcD2/X4HLMmcja9yNlklhfn04ucTzXnyaF1chbwUUmbd9i3ELiYIswWte27G9ha0oxy30Vt+zdpWxqxkDFExG+ANcAy4PPj1PqHyuuNFcpjGQF2GGf/W8tjurEAuKz8eTvgwYh4uu2Ym8vX7MX7gJU9PsesqZxNBWeTWX6cTwXnU815WamtIyKelrSM4szQ2tHtkuYBj0bEA5IeAn4saUZEPFF5+iXAh4Hdgc+1vXS3SyNGnQVsEhF3jXNML0sj2q2zzmLMA6UtgauBTYFzIuK0ctepkk4BXg3sUXndMb8Yd4x9tG0/VdLxwKPAp7qt06zJnE0dDnQ2mWXB+dThQOdTLfmTQxvLGRSNtVll2yJgB0mrgXuB6cBBbc+7iGLd+1UR8cIka3ih/LOh7AasGmf/34C5ABHxeBnO5wCvrByzmOJs1/HA+eW2e4BtVbnAvDQXuAN4HJjRtu9VQDWoF0fEnIjYNyJux8xGOZucTWa5cj45n2rPk0PrKCLWAD+nPPNSXiR9CLBrRMyKiFkUF1Avanveg8BxwNKBFtwjSbOA0ygumh7LKcBx5YXkozZtP6gM8iXAFEn7lxeanw98V9LU8v0OLZ97TUT8G/jH6B26JL2KYmnFdZP9e5k1nbMJcDaZZcn5BDifas+TQxvP6cBW5c/zgYcjonoHreXATpJeV31SRJwdEfd2eL32dfPf7kON1XXzyyrbz5b0UPlnRbntTSpvx0wR3meOdbet8u+xEjgSWKbidszXAzsCP+twbADfAI4pN30ZeBb4u6S7KQaHD5THARwKHC/pVuAa4MQx/s3MbF3OJmeTWa6cT86nWtOL/95mZmZmZmY2rPzJoZmZmZmZmflupZaWpEuBN7RtPjYifjfAGg6jWAJRdX1EHD6oGswsL84mM8uV88k2JC8rNTMzMzMzMy8rNTMzMzMzM08OzczMzMzMDE8OzczMzMzMDE8OzczMzMzMDE8OzczMzMzMDPg/OhATGeKCUg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8" name="AutoShape 6" descr="data:image/png;base64,iVBORw0KGgoAAAANSUhEUgAAA4cAAAF7CAYAAABhIv7dAAAABHNCSVQICAgIfAhkiAAAAAlwSFlzAAALEgAACxIB0t1+/AAAADh0RVh0U29mdHdhcmUAbWF0cGxvdGxpYiB2ZXJzaW9uMy4xLjEsIGh0dHA6Ly9tYXRwbG90bGliLm9yZy8QZhcZAAAgAElEQVR4nOzdebhkZXnv/e9PJnFgEBsOh6lROygiIrRAJJFBI43RIAQU9ADxJenEgMMJ5o0mJ2JUEn0NqBglQUHBkAAiBFSUECYPiEiDyBhDC4gtBFpBBBSw4X7/qGdDdbP37r27u3YN/f1cV11Vda9nrXWv7l1P1b2GZ6WqkCRJkiSt3p7R7wQkSZIkSf1ncShJkiRJsjiUJEmSJFkcSpIkSZKwOJQkSZIkYXEoSZIkScLiUAMkyeNJrktyY5KvJtlgCvO8K8ktSU7rUU6zk9zYi2VLGmxJ9ktSSV7c71yWJ8lD/c5B0sxJ8j+SnJ7kh0luTnJ+kt+YgfVOq69J8sEk7+1VPlr1LA41SH5VVTtU1XbAfcARU5jnT4HXV9XbepuapNXQwcDlwEGrYmFJ1lwVy5G0eksS4Bzg0qp6YVVtC/wlsEl/M9MosDjUoLoS2GzsTZI/T3J1kuuT/E2L/SPwAuC8JP972b1T7Qjk7CTPTvL1JN9vsbe06TsluSzJNUkuSLJpV/z7Sa5kagWqpBGT5DnAbsDhtOIwyR5JvpXknLan/h+TPKNNeyjJsUmuTXJRklktfmmSv01yGfDuJFu16de35y2TrJ/kjq5lPSvJj5OsleSFSb7Z+qn/O3YUM8nWSa5s/eKH+/FvJKlv9gR+XVX/OBaoquuA77V+5dokNyTZF548C+qWJJ9LclOSf0+ybpv2oiT/0X73XJvkhS3+tN9dy5qoTZK/SvKDJP8BbNPDfwf1gMWhBk6SNYDXAOe1968D5gA7AzsAOyV5dVX9CXAXsGdVfWKSRc4D7qqql7ejkt9MshbwaeCAqtoJOBk4prX/AvCuqvrNHmyepOHwJuCbVfVfwH1JdmzxnYGjgJcBLwT2b/FnA9dW1Y7AZcDRXcvaoKp2r6pjgX8ATq2q7YHTgOOr6gHg+8Durf0bgQuq6tfAicA7Wz/1XuCzrc2ngBOq6pXAf6/ibZc02LYDrhkn/giwX+uH9gSObUcZofM76jNV9VLg58Dvt/hpLf5y4FXA3RP97upe0URtkuxEZ4faK+j0j69cRdusGWJxqEGybpLrgJ8BzwMubPHXtcf3gGuBF9PpkKbqBuC1ST6W5LfbD7Ft6HSuF7Z1/h9g8yTr0/khd1mb90sru1GShtLBwOnt9entPcB3q+q2qnoc+Ffgt1r8CeCM9vqfu+J0xQF+E/iX9vpLXe3OAN7SXh8EnNGOXr4K+HLrp/4J2LS12a2tf2w5khTgb5NcD/wHnTOwxk41vb0dXYROYTk7yXOBzarqHICqeqSqfsnUfndN1Oa3gXOq6pdV9Qvajn4ND69/0CD5VVXt0Aq0r9E5pfN4Op3d31XVPy1n/iUsvcPjmQBV9V9tT9brgb9L8u90ztW/admjg+kMglOrZGskDaUkGwF7AdslKWANOv3C+Ty9f5iov+iOPzzJ6sbanUenf3oesBNwMZ2jkT+vqh2msA5Jq4+bgAPGib8NmAXsVFW/TnIH7bcQ8GhXu8eBden8vhrPVH53jdsmyXuwbxpqHjnUwGlH9t4FvLed/nkB8P+0vegk2SzJxuPMegewY2uzI7B1e/0/gV9W1T8Df9/a/ACYleQ3W5u1kry0qn4OPJBkbG++A91Iq58D6Jz6uVVVza6qLYDb6Rzl27ld7/cMOkf6Lm/zPIOnfqy9tSu+rG/z1AA3bxtrV1UPAd+lc7ro16rq8bbX/fYkB0JnEIokL2/zXrHMciStPi4G1knyR2OBJK8EtgLubYXhnu39hFofsyjJm9oy1knyLKb2u2uiNt8C9kuybjsy+cZVscGaORaHGkhV9T061+AcVFX/Tuc0rCuT3ACcBTx3nNm+AjyvnX71DuC/WvxlwHdb/K+Aj1TVY3R+yH0syfeB6+icvgXwduAz6QxI86uebKCkQXYwnbMLun2FTtF3JfBR4EY6BeNYu4eBlya5hs5Rxw9NsOx3AW9vp30dAry7a9oZwP9i6dNQ3wYc3vqpm4B9W/zdwBFJrgbWn+4GShpeVVXAfsDvpHMri5uAD9I5u2FukgV0+o7/nMLiDgHe1fqkbwP/Yyq/uyZqU1XX0unDrqPTb/7fld1ezax0/r4kSdJkkuwBvLeq3jDOtIeq6jkzn5UkSauORw4lSZIkSR45lCRJkiR55FCSJEmShMWhJEmSJAmLQ0mSJEkSsGa/E5hpz3/+82v27Nn9TkPSKnTNNdf8tKpm9TuPlWHfJI0e+yZJg2qi/mm1Kw5nz57NggUL+p2GpFUoyY/6ncPKsm+SRo99k6RBNVH/5GmlkiRJkiSLQ0mSJEmSxaEkSZIkCYtDSZIkSRIWh5IkSZIkLA4lSZIkSVgcSpIkSZKwOJQkSZIkYXEoSZIkScLiUJIkSZKExaEkSZIkCViz3wn0205/fmq/U5jUNR8/tN8pSOqTQe6f7Juk1dcg901g/yStDI8cSpIkzaAkz0zy3STfT3JTkr9p8a2TXJXk1iRnJFm7xddp7xe26bO7lvX+Fv9Bkr274vNabGGS93XFx12HJIHFoSRJ0kx7FNirql4O7ADMS7Ir8DHgE1U1B7gfOLy1Pxy4v6peBHyitSPJtsBBwEuBecBnk6yRZA3gM8A+wLbAwa0tk6xDkiwOJUmSZlJ1PNTertUeBewFnNXipwBvaq/3be9p01+TJC1+elU9WlW3AwuBndtjYVXdVlWPAacD+7Z5JlqHJFkcSpIkzbR2hO864F7gQuCHwM+raklrsgjYrL3eDPgxQJv+ALBRd3yZeSaKbzTJOiTJ4lCSJGmmVdXjVbUDsDmdI30vGa9Ze84E01ZVfClJ5idZkGTB4sWLx0tf0oiyOJQkSeqTqvo5cCmwK7BBkrGR5DcH7mqvFwFbALTp6wP3dceXmWei+E8nWUd3TidW1dyqmjtr1qyV3URJQ8TiUJIkaQYlmZVkg/Z6XeC1wC3AJcABrdlhwLnt9XntPW36xVVVLX5QG810a2AO8F3gamBOG5l0bTqD1pzX5ploHZLkfQ4lSZJm2KbAKW1U0WcAZ1bV15LcDJye5CPA94CTWvuTgC8lWUjniOFBAFV1U5IzgZuBJcARVfU4QJIjgQuANYCTq+qmtqy/mGAdkmRxKEmSNJOq6nrgFePEb6Nz/eGy8UeAAydY1jHAMePEzwfOn+o6JAk8rVSSJEmShMWhJEmSJAmLQ0mSJEkSFoeSJEmSJCwOJUmSJElYHEoaUUmemeS7Sb6f5KYkf9PiWye5KsmtSc5o9wCj3SfsjCQL2/TZXct6f4v/IMneXfF5LbYwyfu64uOuQ5IkaZBZHEoaVY8Ce1XVy4EdgHlJdgU+BnyiquYA9wOHt/aHA/dX1YuAT7R2JNmWzj3FXgrMAz6bZI12f7LPAPsA2wIHt7ZMsg5JkqSBZXEoaSRVx0Pt7VrtUcBewFktfgrwpvZ63/aeNv01SdLip1fVo1V1O7CQzj3CdgYWVtVtVfUYcDqwb5tnonVIkiQNLItDSSOrHeG7DrgXuBD4IfDzqlrSmiwCNmuvNwN+DNCmPwBs1B1fZp6J4htNso5l85ufZEGSBYsXL16ZTZUkSVppa/Zy4Un+N/CHdPbW3wC8HdiUzh725wHXAodU1WNJ1gFOBXYCfga8paruaMt5P53Tsh4H3lVVF7T4POBTwBrA56vqo73cHknDpaoeB3ZIsgFwDvCS8Zq150wwbaL4eDvXJms/Xn4nAicCzJ07d9w2w+7OD72s3ylMassP3NDvFCRJGhg9O3KYZDPgXcDcqtqOTgF3EDNzvY8kPamqfg5cCuwKbJBkbMfY5sBd7fUiYAuANn194L7u+DLzTBT/6STrkCRJGli9Pq10TWDd9iPpWcDd9Ph6nx5vj6QhkWRWO2JIknWB1wK3AJcAB7RmhwHnttfntfe06RdXVbX4QW00062BOcB3gauBOW1k0rXp7MQ6r80z0TokSZIGVs+Kw6r6CfD3wJ10isIHgGvo/fU+T+N1PdJqaVPgkiTX0ynkLqyqrwF/AfxZkoV0+piTWvuTgI1a/M+A9wFU1U3AmcDNwDeBI6rq8dZPHQlcQKfoPLO1ZZJ1SJIkDayeXXOYZEM6R/K2Bn4OfJnOKaDLWtXX+zw9uBpc1yNpaVV1PfCKceK30TnzYNn4I8CBEyzrGOCYceLnA+dPdR2SJEmDrJenlb4WuL2qFlfVr4GzgVfR++t9JEmSJEnT1Mvi8E5g1yTPatcOvobOaVk9vd6nh9sjSZIkSSOrZ6eVVtVVSc6ic7uKJcD36Jza+XXg9CQfabHu632+1K7RuY9OsUdV3ZRk7HqfJbTrfQCSjF3vswZwctf1PpIkSZKkaejpfQ6r6mjg6GXCPb/eR5IkSZI0Pb2+lYUkSZIkaQhYHEqSJEmSLA4lSZIkSRaHkiRJkiQsDiVJkiRJWBxKkiRJkrA4lCRJkiRhcShJkiRJwuJQkiRJkoTFoSRJkiQJi0NJkiRJEhaHkiRJkiQsDiVJkiRJWBxKkiRJkrA4lCRJkiRhcShJkiRJwuJQkiRpxiTZIsklSW5JclOSd7f4B5P8JMl17fH6rnnen2Rhkh8k2bsrPq/FFiZ5X1d86yRXJbk1yRlJ1m7xddr7hW367JnbcknDwOJQkiRp5iwBjqqqlwC7Akck2bZN+0RV7dAe5wO0aQcBLwXmAZ9NskaSNYDPAPsA2wIHdy3nY21Zc4D7gcNb/HDg/qp6EfCJ1k6SnmRxKEmSNEOq6u6qura9fhC4Bdhskln2BU6vqker6nZgIbBzeyysqtuq6jHgdGDfJAH2As5q858CvKlrWae012cBr2ntJQmwOJQkSeqLdlrnK4CrWujIJNcnOTnJhi22GfDjrtkWtdhE8Y2An1fVkmXiSy2rTX+gtV82r/lJFiRZsHjx4pXaRknDxeJQkiRphiV5DvAV4D1V9QvgBOCFwA7A3cCxY03Hmb1WID7ZspYOVJ1YVXOrau6sWbMm3Q5Jo8XiUJIkaQYlWYtOYXhaVZ0NUFX3VNXjVfUE8Dk6p41C58jfFl2zbw7cNUn8p8AGSdZcJr7Ustr09YH7Vu3WSRpmay6/iYbBnR96Wb9TmNCWH7ih3ylIkjQQ2jV+JwG3VNVxXfFNq+ru9nY/4Mb2+jzgX5IcB/xPYA7wXTpHAeck2Rr4CZ1Ba95aVZXkEuAAOtchHgac27Wsw4Ar2/SLq+ppRw4lrb4sDiVJkmbObsAhwA1Jrmuxv6Qz2ugOdE7zvAP4Y4CquinJmcDNdEY6PaKqHgdIciRwAbAGcHJV3dSW9xfA6Uk+AnyPTjFKe/5SkoV0jhge1MsNlTR8LA4lSZJmSFVdzvjX/p0/yTzHAMeMEz9/vPmq6jaeOi21O/4IcOB08pW0evGaQ0mSJEmSxaEkSZIkyeJQ0ohKskWSS5LckuSmJO9u8Q8m+UmS69rj9V3zvD/JwiQ/SLJ3V3xeiy1M8r6u+NZJrkpya5Izkqzd4uu09wvb9Nkzt+WSJEkrxuJQ0qhaAhxVVS8BdgWOSLJtm/aJqtqhPc4HaNMOAl4KzAM+m2SNJGsAnwH2AbalM2jE2HI+1pY1B7gfOLzFDwfur6oXAZ9o7SRJkgaaxaGkkVRVd1fVte31g8AtwGaTzLIvcHpVPVpVtwML6QzosDOwsKpuq6rH6AwNv28bjn4v4Kw2/ynAm7qWdUp7fRbwmtZekiRpYFkcShp57bTOVwBXtdCRSa5PcnKSDVtsM+DHXbMtarGJ4hsBP6+qJcvEl1pWm/5Aa79sXvOTLEiyYPHixSu1jZIkSSvL4lDSSEvyHOArwHuq6hfACcALgR2Au4Fjx5qOM3utQHyyZS0dqDqxquZW1dxZs2ZNuh2SJEm9ZnEoaWQlWYtOYXhaVZ0NUFX3VNXjVfUE8DmeuhfYImCLrtk3B+6aJP5TYIMkay4TX2pZbfr6dG44LUmSNLAsDiWNpHaN30nALVV1XFd8065m+wE3ttfnAQe1kUa3BuYA3wWuBua0kUnXpjNozXlVVcAlwAFt/sOAc7uWdVh7fQBwcWsvSZI0sNZcfhNJGkq7AYcANyS5rsX+ks5oozvQOc3zDuCPAarqpiRnAjfTGen0iKp6HCDJkcAFwBrAyVV1U1veXwCnJ/kI8D06xSjt+UtJFtI5YnhQLzdUvbXbp3frdwqTuuKdV/Q7BUnSiLA4lDSSqupyxr/27/xJ5jkGOGac+PnjzVdVt/HUaand8UeAA6eTryRJUr95WqkkSZIkyeJQkiRJkmRxKEmSJEnC4lCSJEmShMWhJEmSJAmLQ0mSJEkSFoeSJEmSJCwOJUmSJElYHEqSJEmSsDiUJEmSJGFxKEmSJEnC4lCSJEmShMWhJEmSJAmLQ0mSJEkSPS4Ok2yQ5Kwk/5nkliS/meR5SS5Mcmt73rC1TZLjkyxMcn2SHbuWc1hrf2uSw7riOyW5oc1zfJL0cnskSZIkaVT1+sjhp4BvVtWLgZcDtwDvAy6qqjnARe09wD7AnPaYD5wAkOR5wNHALsDOwNFjBWVrM79rvnk93h5JkiRJGkk9Kw6TrAe8GjgJoKoeq6qfA/sCp7RmpwBvaq/3BU6tju8AGyTZFNgbuLCq7quq+4ELgXlt2npVdWVVFXBq17IkSZIkSdPQyyOHLwAWA19I8r0kn0/ybGCTqroboD1v3NpvBvy4a/5FLTZZfNE4cUmSJEnSNPWyOFwT2BE4oapeATzMU6eQjme86wVrBeJPX3AyP8mCJAsWL148edaSJEmStBrqZXG4CFhUVVe192fRKRbvaaeE0p7v7Wq/Rdf8mwN3LSe++Tjxp6mqE6tqblXNnTVr1kptlCRJkiSNojV7teCq+u8kP06yTVX9AHgNcHN7HAZ8tD2f22Y5Dzgyyel0Bp95oKruTnIB8Lddg9C8Dnh/Vd2X5MEkuwJXAYcCn+7V9qj3dvv0bv1OYUJXvPOKfqcgSZIk9VTPisPmncBpSdYGbgPeTudo5ZlJDgfuBA5sbc8HXg8sBH7Z2tKKwA8DV7d2H6qq+9rrdwBfBNYFvtEekiRJkqRpmlZxmOQZwHOq6hdTaV9V1wFzx5n0mnHaFnDEBMs5GTh5nPgCYLup5CJp+D3xxBM89NBDrLfeev1ORZKWMp3+KckWdEZZ/x/AE8CJVfWpdvuuM4DZwB3Am6vq/nYf50/R2Yn+S+APquratqzDgP/TFv2RqjqlxXfiqR3o5wPvrqqaaB0ru/2SRsNyrzlM8i9J1msjjd4M/CDJn/c+NUmCt771rfziF7/g4YcfZtttt2Wbbbbh4x//eL/TkqSV6Z+WAEdV1UuAXYEjkmzLzNwLeqJ1SNKUBqTZth0pfBOdPU9bAof0NCtJam6++WbWW289/u3f/o3Xv/713HnnnXzpS1/qd1qStML9U1XdPXbkr6oeBG6hczuumbgX9ETrkKQpFYdrJVmLTudxblX9mgluGSFJq9qvf/1rfv3rX/Nv//Zv7Lvvvqy11lp0zrCSpP5aFf1TktnAK+gMrjcT94KeaB2SNKXi8J/onJP+bOBbSbYCpnTNoSStrD/+4z9m9uzZPPzww7z61a/mRz/6kdccShoIK9s/JXkO8BXgPcsZz6Fn94KeIC/vDy2tppZbHFbV8VW1WVW9vp3O8CNgzxnITZJ417vexU9+8hPOP/98krDVVltxySWX9DstSVqp/qmdlfUV4LSqOruFZ+Je0BOt40neH1pafS13tNIk6wC/T2dUq+72H+pRTpL0pEcffZSvfOUr3HHHHSxZsuTJ+Ac+8IE+ZiVJK94/tdFHTwJuqarjuiadR+/vBT3ROiRpSreyOBd4ALgGeLS36UjS0vbdd1/WX399dtppJ9ZZZ51+pyNJT1qJ/mk3OoP73ZDkuhb7SzoFW6/vBT3ROiRpSsXh5lU1b/nNJGnVW7RoEd/85jf7nYYkPc2K9k9VdTnjXxcIPb4XdFX9bLx1SBJMbUCabyd5Wc8zkaRxvOpVr+KGG26Y9nxJtkhySZJbktyU5N0t/rwkFya5tT1v2OJJcnyShUmuT7Jj17IOa+1vbTecHovvlOSGNs/x7VSxCdchabSsaP8kSYNqKsXhbwHXJPlB+8F0Q5Lre52YJAFcfvnl7LTTTmyzzTZsv/32vOxlL2P77befyqzeZFpST61E/yRJA2kqp5Xu0/MsJGkC3/jGN5bfaBzt/l1j9/J6MEn3Tab3aM1OAS4F/oKum0wD30kydpPpPWg3mQZIMnaT6UtpN5lu8bGbTH9jknVIGiEr2j9J0qBabnHYbl1Bko2BZ/Y8I0nqstVWWwFw77338sgjj6zQMia7yXTr26CHN5nuWoekEbIq+idJGiTLPa00ye8luRW4HbgMuIOnRrySpJ4677zzmDNnDltvvTW77747s2fPZp99pn5Cw6DeZLrl5o2mpSG2sv2TJA2aqVxz+GE61+v8V1VtTWeEqyt6mpUkNX/913/Nd77zHX7jN36D22+/nYsuuojddtttSvMO8k2mwRtNS8NuZfonSRpEUykOf92GPX5GkmdU1SXADj3OS5IAWGuttdhoo4144okneOKJJ9hzzz257rrrljvfFG4yDU+/yfShbdTSXWk3mQYuAF6XZMM2EM3rgAvatAeT7NrWdegyyxpvHZJGyIr2T5I0qKYyIM3P22lZ/xc4Lcm9dEYBlLSMy169e79TmNTu37qs3ylM2wYbbMBDDz3Eb//2b/O2t72NjTfemDXXnErX5U2mJfXWSvRPkjSQptKD7Qs8ArwHeBuwPvChXiYlSWPOPfdcnvnMZ/LJT36S0047jQceeIAPfOADy53Pm0xL6rUV7Z8kaVBNZbTSh5NsArwS+BnwjfbDR5J67tnPfjb33HMPV199NRtttBH77LMPG220Ub/TkiT7J0kjZyqjlb4Z+C6d06LeDFyV5IBeJyZJAGeeeSY777wzX/7ylznzzDPZZZddOOuss/qdliTZP0kaOVM5rfSvgFdW1b0ASWYB/wHY+0nquWOOOYarr76ajTfu3Cpw8eLFvPa1r+WAA9xHJam/7J8kjZqpjFb6jLHCsPnZFOeTpJX2xBNPPPnDC3hyZEBJ6jf7J0mjZipHDr+Z5ALgX9v7t/DUiHyS1FPz5s1j77335uCDDwbgjDPO8CbTkgaC/ZOkUTOVAWn+PMn+wG/RGfnvxKo6p+eZSRLw8Y9/nLPPPpvLL7+cqmL+/Pnst99+/U5LkuyfJI2cKd2Mp6rOBs4ee5/kiqrarWdZSVKX/fffn/333//J97vtthtXXHFFHzOSpA77J0mjZEWvHdxylWYhSdNw55139jsFSRqX/ZOkYbaixWGt0iwkaRqSie5tL0n9Zf8kaZhNeFppu85w3EnAur1JR5I6zj777HHjVcWvfvWrGc5Gkp5i/yRpVE12zeEbJ5n2tVWdiCR1++pXvzrhtDe84Q0zmIkkLc3+SdKomrA4rKq3z2QiktTtC1/4Qr9TkKRx2T9JGlXezF6SJEmSZHEoSZIkSZqkOExyYHveeubSkaSOL3/5ywDcfvvtfc5EkpZm/yRpVE125PD97fkrM5GIJHX7u7/7OwB+//d/v8+ZSNLS7J8kjarJRiv9WZJLgK2TnLfsxKr6vd6lJWl1t9FGG7Hnnnty++2383u/9/Tu5rzzntYtSdKMsH+SNKomKw5/F9gR+BJw7MykI0kdX//617n22ms55JBDOOqoo/qdjiQ9yf5J0qia7FYWjwHfSfKqqlqc5LmdcD00c+lJWl2tvfba7Lrrrnz7299m1qxZPPjggyThOc95Tr9Tk7Sas3+SNKqmMlrpJkm+B9wI3JzkmiTb9TgvSQLgnnvu4RWveAXbbbcd2267LTvttBM33nhjv9OSJPsnSSNnKsXhicCfVdVWVbUlcFSLSVLPzZ8/n+OOO44f/ehH3HnnnRx77LHMnz+/32lJkv2TpJEzleLw2VV1ydibqroUeHbPMpKkLg8//DB77rnnk+/32GMPHn744T5mJEkd9k+SRs1kA9KMuS3JX9MZmAbgfwHe2EfSjHjBC17Ahz/8YQ455BAA/vmf/5mtt/b2q5L6z/5J0qiZypHD/weYBZzdHs8H3t7LpCRpzMknn8zixYvZf//92X///fnpT3/KF77whX6nJUn2T5JGznKPHFbV/cC7ZiAXSXqaDTfckOOPP77faUjS06xo/5TkZOANwL1VtV2LfRD4I2Bxa/aXVXV+m/Z+4HDgceBdVXVBi88DPgWsAXy+qj7a4lsDpwPPA64FDqmqx5KsA5wK7AT8DHhLVd0x/S2XNKqmcuRQkiRJq84XgXnjxD9RVTu0x1hhuC1wEPDSNs9nk6yRZA3gM8A+wLbAwa0twMfasuYA99MpLGnP91fVi4BPtHaS9CSLQ0mSpBlUVd8C7pti832B06vq0aq6HVgI7NweC6vqtnZv6tOBfZME2As4q81/CvCmrmWd0l6fBbymtZckYArFYZLdphKTpF644oorphSTpJnWg/7pyCTXJzk5yYYtthnw4642i1psovhGwM+rasky8aWW1aY/0NpLEjC1I4efnmJMkla5d77znVOKSdJMW8X90wnAC4EdgLuBY1t8vCN7tQLxyZa1lCTzkyxIsmDx4sXjzCJpVE04IE2S3wReBcxK8mddk9ajc+GzJPXMlVdeybe//W0WL17Mcccd92T8F7/4BY8//ngfM5O0uutF/1RV94y9TvI54Gvt7SJgi66mmwN3tdfjxX8KbJBkzXZ0sLv92LIWJVkTWJ9xTm+tqhOBEwHmzp37tOJR0uia7Mjh2sBz6BSQz+16/AI4oPepSVqdPfbYYzz00EMsWbKEBx988MnHeuutx1lnnbX8BUhSj/Sif0qyadfb/YAb2+vzgIOSrNNGIZ0DfBe4GpiTZOska9MZtOa8qirgEp76rXYYcG7Xsg5rrw8ALm7tJQmY5MhhVV0GXJbki1X1oxnMSZLYfffd2X8F5RcAACAASURBVH333fmDP/gDttpqq2nP71DxknplFfRP/wrsATw/ySLgaGCPJDvQOc3zDuCPAarqpiRnAjcDS4AjqurxtpwjgQvo9E8nV9VNbRV/AZye5CPA94CTWvwk4EtJFtI5YnjQtJOXNNKWe59DYJ0kJwKzu9tX1V69SkqSxjz66KPMnz+fO+64gyVLljwZv/jii5c36xeBf6BTqHX7RFX9fXdgmaHi/yfwH0l+o03+DPA7dE7HujrJeVV1M08NFX96kn+kU1ieQNdQ8UkOau3eMs3NljQEVrR/qqqDxwmfNE5srP0xwDHjxM8Hzh8nfhud0UyXjT8CHDhpcpJWa1MpDr8M/CPweTp71Kel3YdnAfCTqnrDiuxtn+4efUmj48ADD+RP/uRP+MM//EPWWGPqlztX1beSzJ5i8yeHigdub3vVx35YLWw/tEgyNlT8LXSGin9ra3MK8EE6xeG+7TV0hor/hyTx1C1p9Kxo/yRJg2oqxeGSqjphJdbxbuAWOgPZwDT3tq/gHn1JI2LNNdfkHe94x6pc5JFJDqWz0+qoqrqfzvDu3+lq0z30+7JDxe/CNIaKTzI2VPxPV+VGSOq/HvRPktRXU7mVxVeT/GmSTZM8b+wxlYUn2Rz4XTpHHVnBG7NO6+avU8lL0vB44xvfyGc/+1nuvvtu7rvvvicfK2hghooHh4uXht0q7p8kqe+mcuRwbFSrP++KFfCCKcz7SeD/pTPKKazY3vbp7tGXNEJOOaWzz+jjH//4k7Ek3HbbbdNe1iANFd/ycbh4aYityv5JkgbBcovDqtp6RRacZGyUwGuS7DEWHm8Vy5k2UXy8o54T7p0H5gNsueWWk2QtadDcfvvtq2xZSTatqrvb22WHiv+XJMfROX19bKj40IaKB35C5xT3t1ZVJRkbKv50xh8q/kocKl4aaauyf5KkQbDc4rBdm/M0VbXsCIDL2g34vSSvB55J55rDTzL9ve3T3aM/Xq7unZeG1Kmnjt/VHHrouF3TkxwqXlKvrWj/JEmDaiqnlb6y6/UzgdfQGWV00uKwqt4PvB+gHTl8b1W9LcmXmcbe9iTT2qM/he2RNESuvvrqJ18/8sgjXHTRRey4447L/fHlUPGSem1F+ydJGlRTOa30nd3vk6wPfGkl1jmtve0ruEdf0oj49Kc/vdT7Bx54gEMOOaRP2UjSU+yfJI2aqRw5XNYv6Ry9m7KquhS4tL2e9t726e7RlzS6nvWsZ3Hrrbf2Ow1Jehr7J0nDbirXHH6VpwZ6WQN4CXBmL5OSpDFvfOMb6dzVBh5//HFuueUW3vzmN/c5K0myf5I0eqZy5PDvu14vAX5UVYt6lI8kLeW9733vk6/XXHNNttpqKzbffPM+ZiRJHfZPkkbNeLeDWEpVXQb8J517FW4IPNbrpCRpzO67786LX/xiHnzwQe6//37WXnvtfqckSYD9k6TRs9ziMMmb6YwOeiDwZuCqJAf0OjFJAjjzzDPZeeed+fKXv8yZZ57JLrvswllnndXvtCTJ/knSyJnKaaV/Bbyyqu4FSDIL+A/A3k9Szx1zzDFcffXVbLzxxgAsXryY1772tRxwgPuoJPWX/ZOkUbPcI4fAM8YKw+ZnU5xPklbaE0888eQPL4CNNtqIJ554oo8ZSVKH/ZOkUTOVI4ffTHIB8K/t/VuAb/QuJUl6yrx589h77705+ODOPe3POOMM9tlnnz5nJUn2T5JGz3KLw6r68yT7A78FBDixqs7peWaSBHz84x/n7LPP5vLLL6eqmD9/Pvvtt1+/05Ik+ydJI2fC4jDJi4BNquqKqjobOLvFX53khVX1w5lKUtLqZ+HChdxzzz3stttu7L///uy///4AfOtb3+KHP/whL3zhC/ucoaTVlf2TpFE12bWDnwQeHCf+yzZNknrmPe95D8997nOfFn/Ws57Fe97znj5kJEkd9k+SRtVkxeHsqrp+2WBVLQBm9ywjSQLuuOMOtt9++6fF586dyx133DHzCUlSY/8kaVRNVhw+c5Jp667qRCSp2yOPPDLhtF/96lczmIkkLc3+SdKomqw4vDrJHy0bTHI4cE3vUpIkeOUrX8nnPve5p8VPOukkdtpppz5kJEkd9k+SRtVko5W+Bzgnydt4qhicC6wNOBSXpJ765Cc/yX777cdpp5325I+tBQsW8Nhjj3HOOQ6YLKl/7J8kjaoJi8Oqugd4VZI9ge1a+OtVdfGMZCZptbbJJpvw7W9/m0suuYQbb7wRgN/93d9lr7326nNmklZ39k+SRtVU7nN4CXDJDOQiSU+z5557sueee/Y7DUl6GvsnSaNmsmsOJUmSJEmrCYtDSZIkSZLFoSRJkiTJ4lCSJEmShMWhJEmSJAmLQ0mSJEkSFoeSJEmSJCwOJUmSJElYHEqSJM2oJCcnuTfJjV2x5yW5MMmt7XnDFk+S45MsTHJ9kh275jmstb81yWFd8Z2S3NDmOT5JJluHJI2xOJQkSZpZXwTmLRN7H3BRVc0BLmrvAfYB5rTHfOAE6BR6wNHALsDOwNFdxd4Jre3YfPOWsw5JAiwOJUmSZlRVfQu4b5nwvsAp7fUpwJu64qdWx3eADZJsCuwNXFhV91XV/cCFwLw2bb2qurKqCjh1mWWNtw5JAiwOJUmSBsEmVXU3QHveuMU3A37c1W5Ri00WXzROfLJ1SBJgcShJkjTIMk6sViA+9RUm85MsSLJg8eLF05lV0pCzOJQ0khzwQdKQuaedEkp7vrfFFwFbdLXbHLhrOfHNx4lPto6lVNWJVTW3qubOmjVrpTZK0nCxOJQ0qr6IAz5IGh7nAWM7oA4Dzu2KH9p2Yu0KPNBOCb0AeF2SDVu/9DrggjbtwSS7tp1Why6zrPHWIUmAxaGkEeWAD5IGVZJ/Ba4EtkmyKMnhwEeB30lyK/A77T3A+cBtwELgc8CfAlTVfcCHgavb40MtBvAO4PNtnh8C32jxidYhSQCs2e8EJGkGLTUYQ5KeD/jQtQ5JAqCqDp5g0mvGaVvAERMs52Tg5HHiC4Dtxon/bLx1SNIYjxxKUh8GfAAHfZAkSYPFI4eSVif3JNm0HdGb6oAPeywTv5QpDPgwzjqepqpOBE4EmDt37rSLS2k6Lnv17v1OYUK7f+uyfqcgScIjh5JWLw74IEmSNAGPHEoaSW3Ahz2A5ydZRGfU0Y8CZ7bBH+4EDmzNzwdeT2fwhl8Cb4fOgA9JxgZ8gKcP+PBFYF06gz10D/gw3jokSZIGmsWhpJHkgA+SJEnT42mlkiRJkiSLQ0mSJEmSxaEkSZIkCYtDSZIkSRIWh5IkSZIkLA4lSZIkSVgcSpIkSZKwOJQkSZIkYXEoSZIkScLiUJIkSZKExaEkSZIkCYtDSZIkSRI9LA6TbJHkkiS3JLkpybtb/HlJLkxya3vesMWT5PgkC5Ncn2THrmUd1trfmuSwrvhOSW5o8xyfJL3aHkmSJEkaZb08crgEOKqqXgLsChyRZFvgfcBFVTUHuKi9B9gHmNMe84EToFNMAkcDuwA7A0ePFZStzfyu+eb1cHskSZIkaWT1rDisqrur6tr2+kHgFmAzYF/glNbsFOBN7fW+wKnV8R1ggySbAnsDF1bVfVV1P3AhMK9NW6+qrqyqAk7tWpYkSZIkaRrWnImVJJkNvAK4Ctikqu6GTgGZZOPWbDPgx12zLWqxyeKLxolLWgn/cNRX+53CpI489o39TkGSJGkk9XxAmiTPAb4CvKeqfjFZ03FitQLx8XKYn2RBkgWLFy9eXsqSJEmStNrpaXGYZC06heFpVXV2C9/TTgmlPd/b4ouALbpm3xy4aznxzceJP01VnVhVc6tq7qxZs1ZuoyRJkiRpBPXstNI2cuhJwC1VdVzXpPOAw4CPtudzu+JHJjmdzuAzD7TTTi8A/rZrEJrXAe+vqvuSPJhkVzqnqx4KfLpX2yNJkvprkE9795R3SaOgl9cc7gYcAtyQ5LoW+0s6ReGZSQ4H7gQObNPOB14PLAR+CbwdoBWBHwaubu0+VFX3tdfvAL4IrAt8oz0kSZIkSdPUs+Kwqi5n/OsCAV4zTvsCjphgWScDJ48TXwBstxJpSpIkSZKYgQFpJEmSJEmDz+JQkiRJkmRxKEmSJEmyOJQkSZIkYXEoSZIkScLiUJIkSZKExaEkSZIkCYtDSZIkSRIWh5IkSQMjyR1JbkhyXZIFLfa8JBcmubU9b9jiSXJ8koVJrk+yY9dyDmvtb01yWFd8p7b8hW3ezPxWShpUFoeSJEmDZc+q2qGq5rb37wMuqqo5wEXtPcA+wJz2mA+cAJ1iEjga2AXYGTh6rKBsbeZ3zTev95sjaVhYHEpa7bhnXtKQ2Rc4pb0+BXhTV/zU6vgOsEGSTYG9gQur6r6quh+4EJjXpq1XVVdWVQGndi1LkiwOJa223DMvaRAV8O9Jrkkyv8U2qaq7Adrzxi2+GfDjrnkXtdhk8UXjxCUJsDiUpDHumZc0CHarqh3p7Jg6IsmrJ2k73lkJtQLxpReazE+yIMmCxYsXTyVnSSPC4lDS6sg985IGUlXd1Z7vBc6hc2bCPW3HE+353tZ8EbBF1+ybA3ctJ775OPFlczixquZW1dxZs2atis2SNCQsDiWtjvq+Zx7cOy9paUmeneS5Y6+B1wE3AucBY9c1Hwac216fBxzaro3eFXig7dy6AHhdkg3b6e6vAy5o0x5Msmu7FvrQrmVJEmv2OwFJmmnde+aTLLVnvqrunsae+T2WiV/KFPfMt/WfCJwIMHfu3HELSEmrlU2Ac9oYVmsC/1JV30xyNXBmksOBO4EDW/vzgdcDC4FfAm8HqKr7knwYuLq1+1BV3ddevwP4IrAu8I32kCTA4lDSaqbtjX9GVT3YtWf+Qzy1Z/6jPH3P/JFJTqcz+MwDrYC8APjbrkFoXge8v/0oe7Dtxb+Kzp75T8/U9kkaXlV1G/DyceI/A14zTryAIyZY1snAyePEFwDbrXSykkaSxaGk1Y175iVJksZhcShpteKeeUmSpPE5II0kSZIkyeJQkiRJkmRxKEmSJEnC4lCSJEmShMWhJEmSJAmLQ0mSJEkSFoeSJEmSJCwOJUmSJElYHEqSJEmSsDiUJEmSJGFxKEmSJEnC4lCSJEmShMWhJEmSJAmLQ0mSJEkSFoeSJEmSJCwOJUmSJElYHEqSJEmSsDiUJEmSJGFxKEmSJEnC4lCSJEmShMWhJEmSJAmLQ0mSJEkSFoeSJEmSJCwOJUmSJElYHEqSJEmSsDiUJEmSJGFxKEmSJEnC4lCSJEmShMWhJEmSJAmLQ0mSJEkSFoeSJEmSJGDNfiewspLMAz4FrAF8vqo+2ueUJMm+SdLAsn/quPNDL+t3ChPa8gM39DsFraaGujhMsgbwGeB3gEXA1UnOq6qb+5uZpNWZfZOkQWX/NFp2+/Ru/U5hQle884p+p6AVMOynle4MLKyq26rqMeB0YN8+5yRJ9k2SBpX9k6QJDfWRQ2Az4Mdd7xcBu/QpF0kaY98kaVDZP2mgXPbq3fudwoR2/9ZlU2r3D0d9tceZrJwjj33jlNumqnqYSm8lORDYu6r+sL0/BNi5qt65TLv5wPz2dhvgBz1M6/nAT3u4/JkwCtsAo7EdbsPUbFVVs3q8jikb0L4J/HsaFG7D4Oj1dgxU3wRT65/sm1aI2zA4RmE7+vbbadiPHC4Ctuh6vzlw17KNqupE4MSZSCjJgqqaOxPr6pVR2AYYje1wG4bWwPVNMBr/F27DYBiFbYDR2Y5pWm7/ZN80fW7D4BiF7ejnNgz7NYdXA3OSbJ1kbeAg4Lw+5yRJ9k2SBpX9k6QJDfWRw6pakuRI4AI6wzGfXFU39TktSas5+yZJg8r+SdJkhro4BKiq84Hz+51Hlxk7DaOHRmEbYDS2w20YUgPYN8Fo/F+4DYNhFLYBRmc7pmUA+6dR+H9wGwbHKGxH37ZhqAekkSRJkiStGsN+zaEkSZIkaRWwOJQkSZIkWRz2QpK1+p2DJEm95vedVhX/lqTBMPQD0gyKJAH2BN4KvBHYpL8ZTV2SHSebXlXXzlQuKyvJs4CjgC2r6o+SzAG2qaqv9Tm1aUmyBp2/oSc/o1V1Z/8y0jAalc8DDPdnYpT6WBju7zsNlmH+WxqVz7XfE1qWA9KspCS70OnU9gOeBxwBnFdV9/c1sWlIcskkk6uq9pqxZFZSkjOAa4BDq2q7JOsCV1bVDn1ObcqSvBM4GrgHeKKFq6q2719W05dkN+CDwFZ0OurQ2Y4X9DOv1ckofB5g+D8To9LHjsL3Hdg3DYJR+Fsaoc+13xMDYlD6JovDFZTkGODNwJ3AvwLnAAuqauu+JraaS7KgquYm+V5VvaLFvl9VL+93blOVZCGwS1X9rN+5rIwk/wn8bzpfOo+PxYd9u4bJKHweYHQ+E8Nq1L7v7Jv6Z9T+lkaB3xODY1D6Jk8rXXHzgR8AJwBfq6pHkgx9pZ1kO2Bb4Jljsao6tX8ZTdtjba9XASR5IfBof1Oath8DD/Q7iVXggar6Rr+TWM2NwucBRuczMax97Kh939k39c+o/S0BQ/u5HuP3xOAYiL7JI4crqJ3X/DrgYGAv4BLgtcAWVbWkn7mtqCRHA3vQ6eDOB/YBLq+qA/qZ13Qk+R3g/9DZhn8HdgP+oKou7WdeU5Hkz9rLlwLbAF+nq4OuquP6kdeKSvJRYA3gbJbejqG4DmMUDPPnAUbyMzGUfeyofd/ZN/XPqP0twfB+rsf4PTE4BqVvsjhcBZI8E3gDnc7ut4CLquqt/c1q+pLcALwc+F5VvTzJJsDnq+qNfU5tWpJsBOxK51zt71TVT/uc0pS0L5gJVdXfzFQuq8IE12MMzXUYo2JYPw8wkp+Joe9jR+H7zr5pMIzC3xKMzOfa74kBMCh9k8XhKpbkucD+VXVKv3OZriTfraqdk1xDZ/SwB4Ebq+qlfU5tuUZl1DBpVfDzMJiGuY8dzzB/32mwDPPf0rB+rv2e0ES85nAFJTl0ksnDWnEvSLIB8Dk6F8M+BHy3vylN2bGTTCs6p68MhSRf5el/Qw8AC4B/qqpHZj6r6UuyPp2Rw17dQpcBH6qqYb8mYBiMzOcBRuczwZD2saP2fWff1D+j9rfUDOXnGr8nBs6g9E0eOVxBST49XpjOfXo2q6qhLryTzAbWq6rr+5zKaifJp4BZdEZyA3gL8N/AunT+Tw7pV27TkeQrwI3A2J7gQ4CXV9X+/ctKw2hUPhPdhqmPHbXvO/um/hm1v6VlDdPnetSMwvfEoPRNFoerQLuJ69uAvwBuBo4Z1o4hyfbAbJa+gejZfUtoipJM+sEZhm0Yk+RbVfXq8WJJbhr0U1XGJLlu2fskjRfTqjdKnwcYnc8EDG8fO2YUvu/smwbDKPwtjRnGz7XfE4NnUPqmod5D029J1gT+ADgKuAo4oKp+0NekVkKSk4HtgZvouoEonVGTBt3Yhd8bA68CLm7v9wQuZTi2YcysJFtW1Z0ASbYEnt+mPda/tKbtV0l+q6ouhydv7vqrPue0uhilzwOMyGdimPvYEfu+s2/qoxH7Wxrmz7XfE4NnIPomi8MVlOQI4N3ARcC8qvpRn1NaFXatqm37ncSKqKq3AyT5GrBtVd3d3m8KfKafua2Ao4DLk/yQzuk2WwN/muTZPHWqwTB4B3BKO4c+wH10fhCox0bs8wCj85kYyj52BL/v7Jv6ZAT/lmBIP9d+TwykgeibPK10BSV5ArgXWMzSF8CGzrCz2/clsZWQ5CTg2Kq6ud+5rKgkN1bVdl3vnwFc3x0bBknWAV5M5+/pP4fhQuqJJFkPoKp+0e9cVjej8nmA0fhMDGsfO4rfd2Df1A+j+Lc0rJ/rMX5PDJ5+900eOVxxewAT7fHacgbzWJVOAa5M8t90br45jJ31pUkuoHNBcgEH0bnJ7sBLsldVXTzOdQAvSDI05/8n+V9V9c956sa0Y3FguG5IOwKG9vMAo/OZ6DKsfewejMD3nX3TQNiDEfhbWsawfq7H+D3RZ4PWN1kcrrgvAv8IHFdVSwDSufHpscA2wCv7l9oKO5nOyEg38NR580Olqo5sHcRvt9CJVXVOP3Oaht3pnPM/dh3A2F7VMBzXL4x5dnt+7jjTPFVhBg355wFG5zMxZlj72C8yGt939k3990VG42+p27B+rgG/JwbEQPVNnla6gpJsCHyUzkW87wZeBvwZ8P8BJ1TV0HUQSS6uqqG6r80oSvJM4PdZeuSzqqoP9S2pFZBkt6q6YnkxaXlG6DMxlH3sqH3f2Tf1z6j9LcHwfq5HzSh8TwxK32RxuJKSvBv4BHAX/3979x4rR1mHcfz7tAoCtlABL7GBqqCAQEtjA4g2IgGKUYwC1mpE8ZpIAmIoqGAEVFQuSiXUgEagqIBRLpoogqCWS5HgASxSkFshgFGg3NRiAvz8Y+Ysw3bP6e45233fmX0+ScPZmdndX5vze17e2Xdmi4uSH0pc0oRJWgpsAfyaYmkEUI/bGUt6hnHOrkTE9AGWMymSrgCeBEaA58vNUbclT5JGImLu+rZZ/zWpH6BRPVHbjIXmjHfOpvSa8rsE9e1rjxP5ySWbvKx0giRtAXwH2B1YALwH+K2kIyPimnGfnK9NKIJtv8q2WnwkHxHTACSdRPGlpxdQLCn4KJ0/ps/ZzIhYkLqIiZK0J8VZ4a3b1s9PB6amqWq4NKwfoOY9UVHLjG3KeOdsSq8pv0ttatnXHifykVs2eXI4cSPAUuDwct38lZLmAEslPRARi9KW1xtJUynuTvW91LVM0v4RsXvl8Q8k/ZliyUpd3CBpl4hYmbqQCdoIeCVFvlQHmKeBg5NUNLya0A9Q/56oe8Y2ZbxzNqXXlN8loPZ9PcrjRHpZZZOXlU6QpJljLYOQ9JmI+OGga5osSX+IiL1T1zEZkm6g+H6eiyjO3C2iGITenrSwLkhaSVHzy4Dtgfuo553PAJC0bUO+w6q26twP0MieqGXGNm28czal07TfJahvX4/yOJGPXLLJk0NrkfRNYHPgYuA/o9sjYiRZUT2SNAtYAuxFERbXA1+IiNXpquqOpG3H259DYPRC0lXAIRHxZPl4BnBRROyftrLhUed+gEb2RO0ztgmcTdZPde9rjxP5yCWbPDm0FkmdvtcmfBcumwhJt0TEbuvbZjYsnLF5cDZZP7mvrV9yySZfc2gtNV8WcUxEnCLpTDrcfSsijkhQ1rB7QdI2EfEgtM7u+WzUALgf8lTnjG0YZ5P1TV372uNElrLIJk8OrUXS5sDXgPnlpj8BJ0XEU+mq6tqq8r8340E+F8cB10n6U/l4PvDZhPUME/dDhmqesU3ibLK+qXFfe5zITxbZ5GWl1iLpl8DtwPnlpo8BsyPig+mq6o2kecBXWPdLUGtzQXKTSNoK2IPiwvAVEfFY4pKGivshL03I2KZwNlm/1L2vPU7kJYds8uTQWiTdGhFz1rctZ5LuAhYDK4EXRrfX6YLkJikvpt4eeMXotohYnq6i4eJ+yEsTMrYpnE3WL3Xva48Teckhm7ys1KrWSnpHRFwHIGkvYG3imnr1aET8KnURBpI+DRwJzARupTgTtgLwRfqD437ISxMytvacTdZnde9rjxOZyCWb/MmhtUiaDSyjuCWzgDXAJyLitqSF9UDSPhTf0XM1xffcABARlyQrakiV3z00D7gxIuZI2gE4MSIWJi5taLgf8tKEjG0CZ5P1U9372uNEPnLJJn9yaC1lkM2WNL18/HTikibiMGAH4OW8uDwiAIfc4D0bEc9KQtLGEXGnpLekLmrIuB8y0pCMbQJnk/VNA/ra40Q+ssgmTw6tRdLGwEGUFyVLAiAiTkpYVq9mR8QuqYswAB6StAVwGXCVpCeARxLXNGzcDxlpSMY2gbPJ+qYBfe1xIh9ZZJMnh1Z1OfAU8BcqSwtq5kZJO0XEHakLGXYR8YHyxxPKLwneHLhidL+kGRHxRJLihof7IS9NyNjaczZZn9W9rz1OZCKXbPI1h9Yi6faI2Dl1HZMhaRXwJuB+ipAWviVzliSNRMTc1HU0mfshL03I2GHgbLJe1L2vPU7Ux6CyyZ8cWtUNknaJiJWpC5mEBakLsK4pdQFDwP2QlyZk7DBwNlkv6t7XHifqYyDZ5E8OrUXSHcB2+OyRDYDPztuwccbWg7PJeuG+tkHxJ4eWwgHj7fR1GGZmk+KMNWse97U1iieH1hIRD6znkKsBn021fvHSLRsqztjacDZZ19zXNkADyaYpg3gTawwPmNY1SSdJ2lfSZmMcss9ACzLLnzN2AJxNNmDua+tKLtnkyaH1wheoWi9WA4uAmyXdJOl0Se8f3RkRa5JVZpYnZ+xgrMbZZIPjvrZurSaDbPINaaxrvkjfJkLSa4EPAUcDMyJiWuKSzLLkjB0sZ5MNgvvaepU6m3zNofXCSyOsa5J+BOwE/BO4FjgYGElalFnenLED4GyyAXNfW1dyySYvK7WWXNY6W2NsCUwFngTWAI9FxHNpSzJLxxmbDWeT9Y372vooi2zyslJrkfRJ4B3AnsAzFGctlkfE5UkLs1qTtCOwP3AUMDUiZiYuySwJZ2xenE3WD+5r67fU2eTJoa0j9VpnawZJ7wXeCcwHZgArgGsj4sdJCzNLzBmblrPJNgT3tU1WLtnkyaG1dFjrfB0w4uU2NhGSzgKWUwTbI6nrMUvNGZsHZ5P1k/va+iWXbPINaawqi7XO1gwRcbik1wDzJM0FboqIf6WuyywhZ2wGnE3WZ+5r64tcssmfHNo6Uq91tmaQdAhwGvBHiru1vRNYHBG/SFmXWWrO2LScTbYhuK9tsnLJJn9yaC0d1jpfQ7FEwmwijgfmjZ71krQ18HvA/wNmQ8kZmw1nk/WN+9r6KIts8uTQqg6gWOu8xNdhWB9MaVsO8Tj++hwbbs7YPDibrJ/c19YvWWSTl5XaS4yudS4f+joMmzBJpwK7AheWmxYCf42IY9NVZZaWnyWE3QAABYNJREFUMzY9Z5P1m/va+iGXbPLk0FpyWetszSHpIGAvit+n5RFxaeKSzJJxxubD2WT94r62fsohmzw5tBZJtwH7tq91jojZaSszM6s/Z6xZ87ivrWl8zaFVZbHW2epN0jNAp7NOAiIipg+4JLNcOGMTcjbZBuK+tknJLZs8ObSqKyT9jpeudf5NwnqshiJiWuoazDLljE3I2WQbiPvaJiW3bPKyUnuJHNY6m5k1lTPWrHnc19YknhyamZmZmZmZl5VafmudzcyaxBlr1jzua2sqf3JoZmZmZmZmvpuSmZmZmZmZeXJoZmZmZmZmeHJoZmZmZmZmeHJobSSFpNMrj4+WdELbMbdJurBt23mS/itpWmXbkvL1tiofPy/p1sqfL41Rw8mSvlN5vK2k+yRtIemPkt5Wbl8taWXl9b5fqeXgttecJWmtpFskrZJ0k6SPd/HvsaA89s7yPS6WtE3lfe4vt98maZ/K8zaSdIakeyXdLelySTMrtdze9j4nSDq6w+uOSNpzfXWaNZ2zaZ1anE1mmXA+rVOL86nGfLdSa/c/4IOSvhURj7XvlLQjxUmF+ZI2i4j/VHbfA7wf+ImkKcDewMOV/WsjYk4XNXwduEXSeRGxClgCfDUinpTUfuzeneocw70RsVv593gjcImkKRFxbqeDJe0MnAkcWNaBpAOBWcCD5WGLI+IXkvYGzgG2L7efDEwD3hwRz0s6rHy/3busdfR19wPOBnbt8nlmTeVsKjmbzLLjfCo5n+rPnxxau+coGvWoMfZ/BLgAuBI4sG3fhcDC8ud3AdeXr9eTiFgLfBFYKukAYFpE/LTX11nPe9xXvscR4xx2LHDyaLiVz/tVRCzvcOwK4PUAkjYFDgOOiojny+edSzF4vLvHUpcD2/X4HLMmcja9yNlklhfn04ucTzXnyaF1chbwUUmbd9i3ELiYIswWte27G9ha0oxy30Vt+zdpWxqxkDFExG+ANcAy4PPj1PqHyuuNFcpjGQF2GGf/W8tjurEAuKz8eTvgwYh4uu2Ym8vX7MX7gJU9PsesqZxNBWeTWX6cTwXnU815WamtIyKelrSM4szQ2tHtkuYBj0bEA5IeAn4saUZEPFF5+iXAh4Hdgc+1vXS3SyNGnQVsEhF3jXNML0sj2q2zzmLMA6UtgauBTYFzIuK0ctepkk4BXg3sUXndMb8Yd4x9tG0/VdLxwKPAp7qt06zJnE0dDnQ2mWXB+dThQOdTLfmTQxvLGRSNtVll2yJgB0mrgXuB6cBBbc+7iGLd+1UR8cIka3ih/LOh7AasGmf/34C5ABHxeBnO5wCvrByzmOJs1/HA+eW2e4BtVbnAvDQXuAN4HJjRtu9VQDWoF0fEnIjYNyJux8xGOZucTWa5cj45n2rPk0PrKCLWAD+nPPNSXiR9CLBrRMyKiFkUF1Avanveg8BxwNKBFtwjSbOA0ygumh7LKcBx5YXkozZtP6gM8iXAFEn7lxeanw98V9LU8v0OLZ97TUT8G/jH6B26JL2KYmnFdZP9e5k1nbMJcDaZZcn5BDifas+TQxvP6cBW5c/zgYcjonoHreXATpJeV31SRJwdEfd2eL32dfPf7kON1XXzyyrbz5b0UPlnRbntTSpvx0wR3meOdbet8u+xEjgSWKbidszXAzsCP+twbADfAI4pN30ZeBb4u6S7KQaHD5THARwKHC/pVuAa4MQx/s3MbF3OJmeTWa6cT86nWtOL/95mZmZmZmY2rPzJoZmZmZmZmflupZaWpEuBN7RtPjYifjfAGg6jWAJRdX1EHD6oGswsL84mM8uV88k2JC8rNTMzMzMzMy8rNTMzMzMzM08OzczMzMzMDE8OzczMzMzMDE8OzczMzMzMDE8OzczMzMzMDPg/OhATGeKCUg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0" name="AutoShape 8" descr="data:image/png;base64,iVBORw0KGgoAAAANSUhEUgAAA4cAAAF7CAYAAABhIv7dAAAABHNCSVQICAgIfAhkiAAAAAlwSFlzAAALEgAACxIB0t1+/AAAADh0RVh0U29mdHdhcmUAbWF0cGxvdGxpYiB2ZXJzaW9uMy4xLjMsIGh0dHA6Ly9tYXRwbG90bGliLm9yZy+AADFEAAAgAElEQVR4nOzdebhkZXnv/e9PJnFgEBsOh6lROygiIrRAJJFBI43RIAQU9ADxJenEgMMJ5o0mJ2JUEn0NqBglQUHBkAAiBFSUECYPiEiDyBhDC4gtBFpBBBSw4X7/qGdDdbP37r27u3YN/f1cV11Vda9nrXWv7l1P1b2GZ6WqkCRJkiSt3p7R7wQkSZIkSf1ncShJkiRJsjiUJEmSJFkcSpIkSZKwOJQkSZIkYXEoSZIkScLiUAMkyeNJrktyY5KvJtlgCvO8K8ktSU7rUU6zk9zYi2VLGmxJ9ktSSV7c71yWJ8lD/c5B0sxJ8j+SnJ7kh0luTnJ+kt+YgfVOq69J8sEk7+1VPlr1LA41SH5VVTtU1XbAfcARU5jnT4HXV9XbepuapNXQwcDlwEGrYmFJ1lwVy5G0eksS4Bzg0qp6YVVtC/wlsEl/M9MosDjUoLoS2GzsTZI/T3J1kuuT/E2L/SPwAuC8JP972b1T7Qjk7CTPTvL1JN9vsbe06TsluSzJNUkuSLJpV/z7Sa5kagWqpBGT5DnAbsDhtOIwyR5JvpXknLan/h+TPKNNeyjJsUmuTXJRklktfmmSv01yGfDuJFu16de35y2TrJ/kjq5lPSvJj5OsleSFSb7Z+qn/O3YUM8nWSa5s/eKH+/FvJKlv9gR+XVX/OBaoquuA77V+5dokNyTZF548C+qWJJ9LclOSf0+ybpv2oiT/0X73XJvkhS3+tN9dy5qoTZK/SvKDJP8BbNPDfwf1gMWhBk6SNYDXAOe1968D5gA7AzsAOyV5dVX9CXAXsGdVfWKSRc4D7qqql7ejkt9MshbwaeCAqtoJOBk4prX/AvCuqvrNHmyepOHwJuCbVfVfwH1JdmzxnYGjgJcBLwT2b/FnA9dW1Y7AZcDRXcvaoKp2r6pjgX8ATq2q7YHTgOOr6gHg+8Durf0bgQuq6tfAicA7Wz/1XuCzrc2ngBOq6pXAf6/ibZc02LYDrhkn/giwX+uH9gSObUcZofM76jNV9VLg58Dvt/hpLf5y4FXA3RP97upe0URtkuxEZ4faK+j0j69cRdusGWJxqEGybpLrgJ8BzwMubPHXtcf3gGuBF9PpkKbqBuC1ST6W5LfbD7Ft6HSuF7Z1/h9g8yTr0/khd1mb90sru1GShtLBwOnt9entPcB3q+q2qnoc+Ffgt1r8CeCM9vqfu+J0xQF+E/iX9vpLXe3OAN7SXh8EnNGOXr4K+HLrp/4J2LS12a2tf2w5khTgb5NcD/wHnTOwxk41vb0dXYROYTk7yXOBzarqHICqeqSqfsnUfndN1Oa3gXOq6pdV9Qvajn4ND69/0CD5VVXt0Aq0r9E5pfN4Op3d31XVPy1n/iUsvcPjmQBV9V9tT9brgb9L8u90ztW/admjg+kMglOrZGskDaUkGwF7AdslKWANOv3C+Ty9f5iov+iOPzzJ6sbanUenf3oesBNwMZ2jkT+vqh2msA5Jq4+bgAPGib8NmAXsVFW/TnIH7bcQ8GhXu8eBden8vhrPVH53jdsmyXuwbxpqHjnUwGlH9t4FvLed/nkB8P+0vegk2SzJxuPMegewY2uzI7B1e/0/gV9W1T8Df9/a/ACYleQ3W5u1kry0qn4OPJBkbG++A91Iq58D6Jz6uVVVza6qLYDb6Rzl27ld7/cMOkf6Lm/zPIOnfqy9tSu+rG/z1AA3bxtrV1UPAd+lc7ro16rq8bbX/fYkB0JnEIokL2/zXrHMciStPi4G1knyR2OBJK8EtgLubYXhnu39hFofsyjJm9oy1knyLKb2u2uiNt8C9kuybjsy+cZVscGaORaHGkhV9T061+AcVFX/Tuc0rCuT3ACcBTx3nNm+AjyvnX71DuC/WvxlwHdb/K+Aj1TVY3R+yH0syfeB6+icvgXwduAz6QxI86uebKCkQXYwnbMLun2FTtF3JfBR4EY6BeNYu4eBlya5hs5Rxw9NsOx3AW9vp30dAry7a9oZwP9i6dNQ3wYc3vqpm4B9W/zdwBFJrgbWn+4GShpeVVXAfsDvpHMri5uAD9I5u2FukgV0+o7/nMLiDgHe1fqkbwP/Yyq/uyZqU1XX0unDrqPTb/7fld1ezax0/r4kSdJkkuwBvLeq3jDOtIeq6jkzn5UkSauORw4lSZIkSR45lCRJkiR55FCSJEmShMWhJEmSJAmLQ0mSJEkSsGa/E5hpz3/+82v27Nn9TkPSKnTNNdf8tKpm9TuPlWHfJI0e+yZJg2qi/mm1Kw5nz57NggUL+p2GpFUoyY/6ncPKsm+SRo99k6RBNVH/5GmlkiRJkiSLQ0mSJEmSxaEkSZIkCYtDSZIkSRIWh5IkSZIkLA4lSZIkSVgcSpIkSZKwOJQkSZIkYXEoSZIkScLiUJIkSZKExaEkSZIkCViz3wn0205/fmq/U5jUNR8/tN8pSOqTQe6f7Juk1dcg901g/yStDI8cSpIkzaAkz0zy3STfT3JTkr9p8a2TXJXk1iRnJFm7xddp7xe26bO7lvX+Fv9Bkr274vNabGGS93XFx12HJIHFoSRJ0kx7FNirql4O7ADMS7Ir8DHgE1U1B7gfOLy1Pxy4v6peBHyitSPJtsBBwEuBecBnk6yRZA3gM8A+wLbAwa0tk6xDkiwOJUmSZlJ1PNTertUeBewFnNXipwBvaq/3be9p01+TJC1+elU9WlW3AwuBndtjYVXdVlWPAacD+7Z5JlqHJFkcSpIkzbR2hO864F7gQuCHwM+raklrsgjYrL3eDPgxQJv+ALBRd3yZeSaKbzTJOiTJ4lCSJGmmVdXjVbUDsDmdI30vGa9Ze84E01ZVfClJ5idZkGTB4sWLx0tf0oiyOJQkSeqTqvo5cCmwK7BBkrGR5DcH7mqvFwFbALTp6wP3dceXmWei+E8nWUd3TidW1dyqmjtr1qyV3URJQ8TiUJIkaQYlmZVkg/Z6XeC1wC3AJcABrdlhwLnt9XntPW36xVVVLX5QG810a2AO8F3gamBOG5l0bTqD1pzX5ploHZLkfQ4lSZJm2KbAKW1U0WcAZ1bV15LcDJye5CPA94CTWvuTgC8lWUjniOFBAFV1U5IzgZuBJcARVfU4QJIjgQuANYCTq+qmtqy/mGAdkmRxKEmSNJOq6nrgFePEb6Nz/eGy8UeAAydY1jHAMePEzwfOn+o6JAk8rVSSJEmShMWhJEmSJAmLQ0mSJEkSFoeSJEmSJCwOJUmSJElYHEoaUUmemeS7Sb6f5KYkf9PiWye5KsmtSc5o9wCj3SfsjCQL2/TZXct6f4v/IMneXfF5LbYwyfu64uOuQ5IkaZBZHEoaVY8Ce1XVy4EdgHlJdgU+BnyiquYA9wOHt/aHA/dX1YuAT7R2JNmWzj3FXgrMAz6bZI12f7LPAPsA2wIHt7ZMsg5JkqSBZXEoaSRVx0Pt7VrtUcBewFktfgrwpvZ63/aeNv01SdLip1fVo1V1O7CQzj3CdgYWVtVtVfUYcDqwb5tnonVIkiQNLItDSSOrHeG7DrgXuBD4IfDzqlrSmiwCNmuvNwN+DNCmPwBs1B1fZp6J4htNso5l85ufZEGSBYsXL16ZTZUkSVppa/Zy4Un+N/CHdPbW3wC8HdiUzh725wHXAodU1WNJ1gFOBXYCfga8paruaMt5P53Tsh4H3lVVF7T4POBTwBrA56vqo73cHknDpaoeB3ZIsgFwDvCS8Zq150wwbaL4eDvXJms/Xn4nAicCzJ07d9w2w+7OD72s3ylMassP3NDvFCRJGhg9O3KYZDPgXcDcqtqOTgF3EDNzvY8kPamqfg5cCuwKbJBkbMfY5sBd7fUiYAuANn194L7u+DLzTBT/6STrkCRJGli9Pq10TWDd9iPpWcDd9Ph6nx5vj6QhkWRWO2JIknWB1wK3AJcAB7RmhwHnttfntfe06RdXVbX4QW00062BOcB3gauBOW1k0rXp7MQ6r80z0TokSZIGVs+Kw6r6CfD3wJ10isIHgGvo/fU+T+N1PdJqaVPgkiTX0ynkLqyqrwF/AfxZkoV0+piTWvuTgI1a/M+A9wFU1U3AmcDNwDeBI6rq8dZPHQlcQKfoPLO1ZZJ1SJIkDayeXXOYZEM6R/K2Bn4OfJnOKaDLWtXX+zw9uBpc1yNpaVV1PfCKceK30TnzYNn4I8CBEyzrGOCYceLnA+dPdR2SJEmDrJenlb4WuL2qFlfVr4GzgVfR++t9JEmSJEnT1Mvi8E5g1yTPatcOvobOaVk9vd6nh9sjSZIkSSOrZ6eVVtVVSc6ic7uKJcD36Jza+XXg9CQfabHu632+1K7RuY9OsUdV3ZRk7HqfJbTrfQCSjF3vswZwctf1PpIkSZKkaejpfQ6r6mjg6GXCPb/eR5IkSZI0Pb2+lYUkSZIkaQhYHEqSJEmSLA4lSZIkSRaHkiRJkiQsDiVJkiRJWBxKkiRJkrA4lCRJkiRhcShJkiRJwuJQkiRJkoTFoSRJkiQJi0NJkiRJEhaHkiRJkiQsDiVJkiRJWBxKkiRJkrA4lCRJkiRhcShJkiRJwuJQkiRpxiTZIsklSW5JclOSd7f4B5P8JMl17fH6rnnen2Rhkh8k2bsrPq/FFiZ5X1d86yRXJbk1yRlJ1m7xddr7hW367JnbcknDwOJQkiRp5iwBjqqqlwC7Akck2bZN+0RV7dAe5wO0aQcBLwXmAZ9NskaSNYDPAPsA2wIHdy3nY21Zc4D7gcNb/HDg/qp6EfCJ1k6SnmRxKEmSNEOq6u6qura9fhC4Bdhskln2BU6vqker6nZgIbBzeyysqtuq6jHgdGDfJAH2As5q858CvKlrWae012cBr2ntJQmwOJQkSeqLdlrnK4CrWujIJNcnOTnJhi22GfDjrtkWtdhE8Y2An1fVkmXiSy2rTX+gtV82r/lJFiRZsHjx4pXaRknDxeJQkiRphiV5DvAV4D1V9QvgBOCFwA7A3cCxY03Hmb1WID7ZspYOVJ1YVXOrau6sWbMm3Q5Jo8XiUJIkaQYlWYtOYXhaVZ0NUFX3VNXjVfUE8Dk6p41C58jfFl2zbw7cNUn8p8AGSdZcJr7Ustr09YH7Vu3WSRpmay6/iYbBnR96Wb9TmNCWH7ih3ylIkjQQ2jV+JwG3VNVxXfFNq+ru9nY/4Mb2+jzgX5IcB/xPYA7wXTpHAeck2Rr4CZ1Ba95aVZXkEuAAOtchHgac27Wsw4Ar2/SLq+ppRw4lrb4sDiVJkmbObsAhwA1Jrmuxv6Qz2ugOdE7zvAP4Y4CquinJmcDNdEY6PaKqHgdIciRwAbAGcHJV3dSW9xfA6Uk+AnyPTjFKe/5SkoV0jhge1MsNlTR8LA4lSZJmSFVdzvjX/p0/yTzHAMeMEz9/vPmq6jaeOi21O/4IcOB08pW0evGaQ0mSJEmSxaEkSZIkyeJQ0ohKskWSS5LckuSmJO9u8Q8m+UmS69rj9V3zvD/JwiQ/SLJ3V3xeiy1M8r6u+NZJrkpya5Izkqzd4uu09wvb9Nkzt+WSJEkrxuJQ0qhaAhxVVS8BdgWOSLJtm/aJqtqhPc4HaNMOAl4KzAM+m2SNJGsAnwH2AbalM2jE2HI+1pY1B7gfOLzFDwfur6oXAZ9o7SRJkgaaxaGkkVRVd1fVte31g8AtwGaTzLIvcHpVPVpVtwML6QzosDOwsKpuq6rH6AwNv28bjn4v4Kw2/ynAm7qWdUp7fRbwmtZekiRpYFkcShp57bTOVwBXtdCRSa5PcnKSDVtsM+DHXbMtarGJ4hsBP6+qJcvEl1pWm/5Aa79sXvOTLEiyYPHixSu1jZIkSSvL4lDSSEvyHOArwHuq6hfACcALgR2Au4Fjx5qOM3utQHyyZS0dqDqxquZW1dxZs2ZNuh2SJEm9ZnEoaWQlWYtOYXhaVZ0NUFX3VNXjVfUE8DmeuhfYImCLrtk3B+6aJP5TYIMkay4TX2pZbfr6dG44LUmSNLAsDiWNpHaN30nALVV1XFd8065m+wE3ttfnAQe1kUa3BuYA3wWuBua0kUnXpjNozXlVVcAlwAFt/sOAc7uWdVh7fQBwcWsvSZI0sNZcfhNJGkq7AYcANyS5rsX+ks5oozvQOc3zDuCPAarqpiRnAjfTGen0iKp6HCDJkcAFwBrAyVV1U1veXwCnJ/kI8D06xSjt+UtJFtI5YnhQLzdUvbXbp3frdwqTuuKdV/Q7BUnSiLA4lDSSqupyxr/27/xJ5jkGOGac+PnjzVdVt/HUaand8UeAA6eTryRJUr95WqkkSZIkyeJQkiRJkmRxKEmSJEnC4lCSJEmShMWhJEmSJAmLQ0mSJEkSFoeSJEmSJCwOJUmSJElYHEqSJEmSsDiUJEmSJGFxKEmSJEnC4lCSJEmShMWhJEmSJAmLQ0mSJEkSPS4Ok2yQ5Kwk/5nkliS/meR5SS5Mcmt73rC1TZLjkyxMcn2SHbuWc1hrf2uSw7riOyW5oc1zfJL0cnskSZIkaVT1+sjhp4BvVtWLgZcDtwDvAy6qqjnARe09wD7AnPaYD5wAkOR5wNHALsDOwNFjBWVrM79rvnk93h5JkiRJGkk9Kw6TrAe8GjgJoKoeq6qfA/sCp7RmpwBvaq/3BU6tju8AGyTZFNgbuLCq7quq+4ELgXlt2npVdWVVFXBq17IkSZIkSdPQyyOHLwAWA19I8r0kn0/ybGCTqroboD1v3NpvBvy4a/5FLTZZfNE4cUmSJEnSNPWyOFwT2BE4oapeATzMU6eQjme86wVrBeJPX3AyP8mCJAsWL148edaSJEmStBrqZXG4CFhUVVe192fRKRbvaaeE0p7v7Wq/Rdf8mwN3LSe++Tjxp6mqE6tqblXNnTVr1kptlCRJkiSNojV7teCq+u8kP06yTVX9AHgNcHN7HAZ8tD2f22Y5Dzgyyel0Bp95oKruTnIB8Lddg9C8Dnh/Vd2X5MEkuwJXAYcCn+7V9qj3dvv0bv1OYUJXvPOKfqcgSZIk9VTPisPmncBpSdYGbgPeTudo5ZlJDgfuBA5sbc8HXg8sBH7Z2tKKwA8DV7d2H6qq+9rrdwBfBNYFvtEekiRJkqRpmlZxmOQZwHOq6hdTaV9V1wFzx5n0mnHaFnDEBMs5GTh5nPgCYLup5CJp+D3xxBM89NBDrLfeev1ORZKWMp3+KckWdEZZ/x/AE8CJVfWpdvuuM4DZwB3Am6vq/nYf50/R2Yn+S+APquratqzDgP/TFv2RqjqlxXfiqR3o5wPvrqqaaB0ru/2SRsNyrzlM8i9J1msjjd4M/CDJn/c+NUmCt771rfziF7/g4YcfZtttt2Wbbbbh4x//eL/TkqSV6Z+WAEdV1UuAXYEjkmzLzNwLeqJ1SNKUBqTZth0pfBOdPU9bAof0NCtJam6++WbWW289/u3f/o3Xv/713HnnnXzpS1/qd1qStML9U1XdPXbkr6oeBG6hczuumbgX9ETrkKQpFYdrJVmLTudxblX9mgluGSFJq9qvf/1rfv3rX/Nv//Zv7Lvvvqy11lp0zrCSpP5aFf1TktnAK+gMrjcT94KeaB2SNKXi8J/onJP+bOBbSbYCpnTNoSStrD/+4z9m9uzZPPzww7z61a/mRz/6kdccShoIK9s/JXkO8BXgPcsZz6Fn94KeIC/vDy2tppZbHFbV8VW1WVW9vp3O8CNgzxnITZJ417vexU9+8hPOP/98krDVVltxySWX9DstSVqp/qmdlfUV4LSqOruFZ+Je0BOt40neH1pafS13tNIk6wC/T2dUq+72H+pRTpL0pEcffZSvfOUr3HHHHSxZsuTJ+Ac+8IE+ZiVJK94/tdFHTwJuqarjuiadR+/vBT3ROiRpSreyOBd4ALgGeLS36UjS0vbdd1/WX399dtppJ9ZZZ51+pyNJT1qJ/mk3OoP73ZDkuhb7SzoFW6/vBT3ROiRpSsXh5lU1b/nNJGnVW7RoEd/85jf7nYYkPc2K9k9VdTnjXxcIPb4XdFX9bLx1SBJMbUCabyd5Wc8zkaRxvOpVr+KGG26Y9nxJtkhySZJbktyU5N0t/rwkFya5tT1v2OJJcnyShUmuT7Jj17IOa+1vbTecHovvlOSGNs/x7VSxCdchabSsaP8kSYNqKsXhbwHXJPlB+8F0Q5Lre52YJAFcfvnl7LTTTmyzzTZsv/32vOxlL2P77befyqzeZFpST61E/yRJA2kqp5Xu0/MsJGkC3/jGN5bfaBzt/l1j9/J6MEn3Tab3aM1OAS4F/oKum0wD30kydpPpPWg3mQZIMnaT6UtpN5lu8bGbTH9jknVIGiEr2j9J0qBabnHYbl1Bko2BZ/Y8I0nqstVWWwFw77338sgjj6zQMia7yXTr26CHN5nuWoekEbIq+idJGiTLPa00ye8luRW4HbgMuIOnRrySpJ4677zzmDNnDltvvTW77747s2fPZp99pn5Cw6DeZLrl5o2mpSG2sv2TJA2aqVxz+GE61+v8V1VtTWeEqyt6mpUkNX/913/Nd77zHX7jN36D22+/nYsuuojddtttSvMO8k2mwRtNS8NuZfonSRpEUykOf92GPX5GkmdU1SXADj3OS5IAWGuttdhoo4144okneOKJJ9hzzz257rrrljvfFG4yDU+/yfShbdTSXWk3mQYuAF6XZMM2EM3rgAvatAeT7NrWdegyyxpvHZJGyIr2T5I0qKYyIM3P22lZ/xc4Lcm9dEYBlLSMy169e79TmNTu37qs3ylM2wYbbMBDDz3Eb//2b/O2t72NjTfemDXXnErX5U2mJfXWSvRPkjSQptKD7Qs8ArwHeBuwPvChXiYlSWPOPfdcnvnMZ/LJT36S0047jQceeIAPfOADy53Pm0xL6rUV7Z8kaVBNZbTSh5NsArwS+BnwjfbDR5J67tnPfjb33HMPV199NRtttBH77LMPG220Ub/TkiT7J0kjZyqjlb4Z+C6d06LeDFyV5IBeJyZJAGeeeSY777wzX/7ylznzzDPZZZddOOuss/qdliTZP0kaOVM5rfSvgFdW1b0ASWYB/wHY+0nquWOOOYarr76ajTfu3Cpw8eLFvPa1r+WAA9xHJam/7J8kjZqpjFb6jLHCsPnZFOeTpJX2xBNPPPnDC3hyZEBJ6jf7J0mjZipHDr+Z5ALgX9v7t/DUiHyS1FPz5s1j77335uCDDwbgjDPO8CbTkgaC/ZOkUTOVAWn+PMn+wG/RGfnvxKo6p+eZSRLw8Y9/nLPPPpvLL7+cqmL+/Pnst99+/U5LkuyfJI2cKd2Mp6rOBs4ee5/kiqrarWdZSVKX/fffn/333//J97vtthtXXHFFHzOSpA77J0mjZEWvHdxylWYhSdNw55139jsFSRqX/ZOkYbaixWGt0iwkaRqSie5tL0n9Zf8kaZhNeFppu85w3EnAur1JR5I6zj777HHjVcWvfvWrGc5Gkp5i/yRpVE12zeEbJ5n2tVWdiCR1++pXvzrhtDe84Q0zmIkkLc3+SdKomrA4rKq3z2QiktTtC1/4Qr9TkKRx2T9JGlXezF6SJEmSZHEoSZIkSZqkOExyYHveeubSkaSOL3/5ywDcfvvtfc5EkpZm/yRpVE125PD97fkrM5GIJHX7u7/7OwB+//d/v8+ZSNLS7J8kjarJRiv9WZJLgK2TnLfsxKr6vd6lJWl1t9FGG7Hnnnty++2383u/9/Tu5rzzntYtSdKMsH+SNKomKw5/F9gR+BJw7MykI0kdX//617n22ms55JBDOOqoo/qdjiQ9yf5J0qia7FYWjwHfSfKqqlqc5LmdcD00c+lJWl2tvfba7Lrrrnz7299m1qxZPPjggyThOc95Tr9Tk7Sas3+SNKqmMlrpJkm+B9wI3JzkmiTb9TgvSQLgnnvu4RWveAXbbbcd2267LTvttBM33nhjv9OSJPsnSSNnKsXhicCfVdVWVbUlcFSLSVLPzZ8/n+OOO44f/ehH3HnnnRx77LHMnz+/32lJkv2TpJEzleLw2VV1ydibqroUeHbPMpKkLg8//DB77rnnk+/32GMPHn744T5mJEkd9k+SRs1kA9KMuS3JX9MZmAbgfwHe2EfSjHjBC17Ahz/8YQ455BAA/vmf/5mtt/b2q5L6z/5J0qiZypHD/weYBZzdHs8H3t7LpCRpzMknn8zixYvZf//92X///fnpT3/KF77whX6nJUn2T5JGznKPHFbV/cC7ZiAXSXqaDTfckOOPP77faUjS06xo/5TkZOANwL1VtV2LfRD4I2Bxa/aXVXV+m/Z+4HDgceBdVXVBi88DPgWsAXy+qj7a4lsDpwPPA64FDqmqx5KsA5wK7AT8DHhLVd0x/S2XNKqmcuRQkiRJq84XgXnjxD9RVTu0x1hhuC1wEPDSNs9nk6yRZA3gM8A+wLbAwa0twMfasuYA99MpLGnP91fVi4BPtHaS9CSLQ0mSpBlUVd8C7pti832B06vq0aq6HVgI7NweC6vqtnZv6tOBfZME2As4q81/CvCmrmWd0l6fBbymtZckYArFYZLdphKTpF644oorphSTpJnWg/7pyCTXJzk5yYYtthnw4642i1psovhGwM+rasky8aWW1aY/0NpLEjC1I4efnmJMkla5d77znVOKSdJMW8X90wnAC4EdgLuBY1t8vCN7tQLxyZa1lCTzkyxIsmDx4sXjzCJpVE04IE2S3wReBcxK8mddk9ajc+GzJPXMlVdeybe//W0WL17Mcccd92T8F7/4BY8//ngfM5O0uutF/1RV94y9TvI54Gvt7SJgi66mmwN3tdfjxX8KbJBkzXZ0sLv92LIWJVkTWJ9xTm+tqhOBEwHmzp37tOJR0uia7Mjh2sBz6BSQz+16/AI4oPepSVqdPfbYYzz00EMsWbKEBx988MnHeuutx1lnnbX8BUhSj/Sif0qyadfb/YAb2+vzgIOSrNNGIZ0DfBe4GpiTZOska9MZtOa8qirgEp76rXYYcG7Xsg5rrw8ALm7tJQmY5MhhVV0GXJbki1X1oxnMSZLYfffd2X8F5RcAACAASURBVH333fmDP/gDttpqq2nP71DxknplFfRP/wrsATw/ySLgaGCPJDvQOc3zDuCPAarqpiRnAjcDS4AjqurxtpwjgQvo9E8nV9VNbRV/AZye5CPA94CTWvwk4EtJFtI5YnjQtJOXNNKWe59DYJ0kJwKzu9tX1V69SkqSxjz66KPMnz+fO+64gyVLljwZv/jii5c36xeBf6BTqHX7RFX9fXdgmaHi/yfwH0l+o03+DPA7dE7HujrJeVV1M08NFX96kn+kU1ieQNdQ8UkOau3eMs3NljQEVrR/qqqDxwmfNE5srP0xwDHjxM8Hzh8nfhud0UyXjT8CHDhpcpJWa1MpDr8M/CPweTp71Kel3YdnAfCTqnrDiuxtn+4efUmj48ADD+RP/uRP+MM//EPWWGPqlztX1beSzJ5i8yeHigdub3vVx35YLWw/tEgyNlT8LXSGin9ra3MK8EE6xeG+7TV0hor/hyTx1C1p9Kxo/yRJg2oqxeGSqjphJdbxbuAWOgPZwDT3tq/gHn1JI2LNNdfkHe94x6pc5JFJDqWz0+qoqrqfzvDu3+lq0z30+7JDxe/CNIaKTzI2VPxPV+VGSOq/HvRPktRXU7mVxVeT/GmSTZM8b+wxlYUn2Rz4XTpHHVnBG7NO6+avU8lL0vB44xvfyGc/+1nuvvtu7rvvvicfK2hghooHh4uXht0q7p8kqe+mcuRwbFSrP++KFfCCKcz7SeD/pTPKKazY3vbp7tGXNEJOOaWzz+jjH//4k7Ek3HbbbdNe1iANFd/ycbh4aYityv5JkgbBcovDqtp6RRacZGyUwGuS7DEWHm8Vy5k2UXy8o54T7p0H5gNsueWWk2QtadDcfvvtq2xZSTatqrvb22WHiv+XJMfROX19bKj40IaKB35C5xT3t1ZVJRkbKv50xh8q/kocKl4aaauyf5KkQbDc4rBdm/M0VbXsCIDL2g34vSSvB55J55rDTzL9ve3T3aM/Xq7unZeG1Kmnjt/VHHrouF3TkxwqXlKvrWj/JEmDaiqnlb6y6/UzgdfQGWV00uKwqt4PvB+gHTl8b1W9LcmXmcbe9iTT2qM/he2RNESuvvrqJ18/8sgjXHTRRey4447L/fHlUPGSem1F+ydJGlRTOa30nd3vk6wPfGkl1jmtve0ruEdf0oj49Kc/vdT7Bx54gEMOOaRP2UjSU+yfJI2aqRw5XNYv6Ry9m7KquhS4tL2e9t726e7RlzS6nvWsZ3Hrrbf2Ow1Jehr7J0nDbirXHH6VpwZ6WQN4CXBmL5OSpDFvfOMb6dzVBh5//HFuueUW3vzmN/c5K0myf5I0eqZy5PDvu14vAX5UVYt6lI8kLeW9733vk6/XXHNNttpqKzbffPM+ZiRJHfZPkkbNeLeDWEpVXQb8J517FW4IPNbrpCRpzO67786LX/xiHnzwQe6//37WXnvtfqckSYD9k6TRs9ziMMmb6YwOeiDwZuCqJAf0OjFJAjjzzDPZeeed+fKXv8yZZ57JLrvswllnndXvtCTJ/knSyJnKaaV/Bbyyqu4FSDIL+A/A3k9Szx1zzDFcffXVbLzxxgAsXryY1772tRxwgPuoJPWX/ZOkUbPcI4fAM8YKw+ZnU5xPklbaE0888eQPL4CNNtqIJ554oo8ZSVKH/ZOkUTOVI4ffTHIB8K/t/VuAb/QuJUl6yrx589h77705+ODOPe3POOMM9tlnnz5nJUn2T5JGz3KLw6r68yT7A78FBDixqs7peWaSBHz84x/n7LPP5vLLL6eqmD9/Pvvtt1+/05Ik+ydJI2fC4jDJi4BNquqKqjobOLvFX53khVX1w5lKUtLqZ+HChdxzzz3stttu7L///uy///4AfOtb3+KHP/whL3zhC/ucoaTVlf2TpFE12bWDnwQeHCf+yzZNknrmPe95D8997nOfFn/Ws57Fe97znj5kJEkd9k+SRtVkxeHsqrp+2WBVLQBm9ywjSQLuuOMOtt9++6fF586dyx133DHzCUlSY/8kaVRNVhw+c5Jp667qRCSp2yOPPDLhtF/96lczmIkkLc3+SdKomqw4vDrJHy0bTHI4cE3vUpIkeOUrX8nnPve5p8VPOukkdtpppz5kJEkd9k+SRtVko5W+Bzgnydt4qhicC6wNOBSXpJ765Cc/yX777cdpp5325I+tBQsW8Nhjj3HOOQ6YLKl/7J8kjaoJi8Oqugd4VZI9ge1a+OtVdfGMZCZptbbJJpvw7W9/m0suuYQbb7wRgN/93d9lr7326nNmklZ39k+SRtVU7nN4CXDJDOQiSU+z5557sueee/Y7DUl6GvsnSaNmsmsOJUmSJEmrCYtDSZIkSZLFoSRJkiTJ4lCSJEmShMWhJEmSJAmLQ0mSJEkSFoeSJEmSJCwOJUmSJElYHEqSJM2oJCcnuTfJjV2x5yW5MMmt7XnDFk+S45MsTHJ9kh275jmstb81yWFd8Z2S3NDmOT5JJluHJI2xOJQkSZpZXwTmLRN7H3BRVc0BLmrvAfYB5rTHfOAE6BR6wNHALsDOwNFdxd4Jre3YfPOWsw5JAiwOJUmSZlRVfQu4b5nwvsAp7fUpwJu64qdWx3eADZJsCuwNXFhV91XV/cCFwLw2bb2qurKqCjh1mWWNtw5JAiwOJUmSBsEmVXU3QHveuMU3A37c1W5Ri00WXzROfLJ1SBJgcShJkjTIMk6sViA+9RUm85MsSLJg8eLF05lV0pCzOJQ0khzwQdKQuaedEkp7vrfFFwFbdLXbHLhrOfHNx4lPto6lVNWJVTW3qubOmjVrpTZK0nCxOJQ0qr6IAz5IGh7nAWM7oA4Dzu2KH9p2Yu0KPNBOCb0AeF2SDVu/9DrggjbtwSS7tp1Why6zrPHWIUmAxaGkEeWAD5IGVZJ/Ba4EtkmyKMnhwEeB30lyK/A77T3A+cBtwELgc8CfAlTVfcCHgavb40MtBvAO4PNtnh8C32jxidYhSQCs2e8EJGkGLTUYQ5KeD/jQtQ5JAqCqDp5g0mvGaVvAERMs52Tg5HHiC4Dtxon/bLx1SNIYjxxKUh8GfAAHfZAkSYPFI4eSVif3JNm0HdGb6oAPeywTv5QpDPgwzjqepqpOBE4EmDt37rSLS2k6Lnv17v1OYUK7f+uyfqcgScIjh5JWLw74IEmSNAGPHEoaSW3Ahz2A5ydZRGfU0Y8CZ7bBH+4EDmzNzwdeT2fwhl8Cb4fOgA9JxgZ8gKcP+PBFYF06gz10D/gw3jokSZIGmsWhpJHkgA+SJEnT42mlkiRJkiSLQ0mSJEmSxaEkSZIkCYtDSZIkSRIWh5IkSZIkLA4lSZIkSVgcSpIkSZKwOJQkSZIkYXEoSZIkScLiUJIkSZKExaEkSZIkCYtDSZIkSRI9LA6TbJHkkiS3JLkpybtb/HlJLkxya3vesMWT5PgkC5Ncn2THrmUd1trfmuSwrvhOSW5o8xyfJL3aHkmSJEkaZb08crgEOKqqXgLsChyRZFvgfcBFVTUHuKi9B9gHmNMe84EToFNMAkcDuwA7A0ePFZStzfyu+eb1cHskSZIkaWT1rDisqrur6tr2+kHgFmAzYF/glNbsFOBN7fW+wKnV8R1ggySbAnsDF1bVfVV1P3AhMK9NW6+qrqyqAk7tWpYkSZIkaRrWnImVJJkNvAK4Ctikqu6GTgGZZOPWbDPgx12zLWqxyeKLxolLWgn/cNRX+53CpI489o39TkGSJGkk9XxAmiTPAb4CvKeqfjFZ03FitQLx8XKYn2RBkgWLFy9eXsqSJEmStNrpaXGYZC06heFpVXV2C9/TTgmlPd/b4ouALbpm3xy4aznxzceJP01VnVhVc6tq7qxZs1ZuoyRJkiRpBPXstNI2cuhJwC1VdVzXpPOAw4CPtudzu+JHJjmdzuAzD7TTTi8A/rZrEJrXAe+vqvuSPJhkVzqnqx4KfLpX2yNJkvprkE9795R3SaOgl9cc7gYcAtyQ5LoW+0s6ReGZSQ4H7gQObNPOB14PLAR+CbwdoBWBHwaubu0+VFX3tdfvAL4IrAt8oz0kSZIkSdPUs+Kwqi5n/OsCAV4zTvsCjphgWScDJ48TXwBstxJpSpIkSZKYgQFpJEmSJEmDz+JQkiRJkmRxKEmSJEmyOJQkSZIkYXEoSZIkScLiUJIkSZKExaEkSZIkCYtDSZIkSRIWh5IkSQMjyR1JbkhyXZIFLfa8JBcmubU9b9jiSXJ8koVJrk+yY9dyDmvtb01yWFd8p7b8hW3ezPxWShpUFoeSJEmDZc+q2qGq5rb37wMuqqo5wEXtPcA+wJz2mA+cAJ1iEjga2AXYGTh6rKBsbeZ3zTev95sjaVhYHEpa7bhnXtKQ2Rc4pb0+BXhTV/zU6vgOsEGSTYG9gQur6r6quh+4EJjXpq1XVVdWVQGndi1LkiwOJa223DMvaRAV8O9Jrkkyv8U2qaq7Adrzxi2+GfDjrnkXtdhk8UXjxCUJsDiUpDHumZc0CHarqh3p7Jg6IsmrJ2k73lkJtQLxpReazE+yIMmCxYsXTyVnSSPC4lDS6sg985IGUlXd1Z7vBc6hc2bCPW3HE+353tZ8EbBF1+ybA3ctJ775OPFlczixquZW1dxZs2atis2SNCQsDiWtjvq+Zx7cOy9paUmeneS5Y6+B1wE3AucBY9c1Hwac216fBxzaro3eFXig7dy6AHhdkg3b6e6vAy5o0x5Msmu7FvrQrmVJEmv2OwFJmmnde+aTLLVnvqrunsae+T2WiV/KFPfMt/WfCJwIMHfu3HELSEmrlU2Ac9oYVmsC/1JV30xyNXBmksOBO4EDW/vzgdcDC4FfAm8HqKr7knwYuLq1+1BV3ddevwP4IrAu8I32kCTA4lDSaqbtjX9GVT3YtWf+Qzy1Z/6jPH3P/JFJTqcz+MwDrYC8APjbrkFoXge8v/0oe7Dtxb+Kzp75T8/U9kkaXlV1G/DyceI/A14zTryAIyZY1snAyePEFwDbrXSykkaSxaGk1Y175iVJksZhcShpteKeeUmSpPE5II0kSZIkyeJQkiRJkmRxKEmSJEnC4lCSJEmShMWhJEmSJAmLQ0mSJEkSFoeSJEmSJCwOJUmSJElYHEqSJEmSsDiUJEmSJGFxKEmSJEnC4lCSJEmShMWhJEmSJAmLQ0mSJEkSFoeSJEmSJCwOJUmSJElYHEqSJEmSsDiUJEmSJGFxKEmSJEnC4lCSJEmShMWhJEmSJAmLQ0mSJEkSFoeSJEmSJCwOJUmSJElYHEqSJEmSsDiUJEmSJGFxKEmSJEnC4lCSJEmShMWhJEmSJAmLQ0mSJEkSFoeSJEmSJGDNfiewspLMAz4FrAF8vqo+2ueUJMm+SdLAsn/quPNDL+t3ChPa8gM39DsFraaGujhMsgbwGeB3gEXA1UnOq6qb+5uZpNWZfZOkQWX/NFp2+/Ru/U5hQle884p+p6AVMOynle4MLKyq26rqMeB0YN8+5yRJ9k2SBpX9k6QJDfWRQ2Az4Mdd7xcBu/QpF0kaY98kaVDZP2mgXPbq3fudwoR2/9ZlU2r3D0d9tceZrJwjj33jlNumqnqYSm8lORDYu6r+sL0/BNi5qt65TLv5wPz2dhvgBz1M6/nAT3u4/JkwCtsAo7EdbsPUbFVVs3q8jikb0L4J/HsaFG7D4Oj1dgxU3wRT65/sm1aI2zA4RmE7+vbbadiPHC4Ctuh6vzlw17KNqupE4MSZSCjJgqqaOxPr6pVR2AYYje1wG4bWwPVNMBr/F27DYBiFbYDR2Y5pWm7/ZN80fW7D4BiF7ejnNgz7NYdXA3OSbJ1kbeAg4Lw+5yRJ9k2SBpX9k6QJDfWRw6pakuRI4AI6wzGfXFU39TktSas5+yZJg8r+SdJkhro4BKiq84Hz+51Hlxk7DaOHRmEbYDS2w20YUgPYN8Fo/F+4DYNhFLYBRmc7pmUA+6dR+H9wGwbHKGxH37ZhqAekkSRJkiStGsN+zaEkSZIkaRWwOJQkSZIkWRz2QpK1+p2DJEm95vedVhX/lqTBMPQD0gyKJAH2BN4KvBHYpL8ZTV2SHSebXlXXzlQuKyvJs4CjgC2r6o+SzAG2qaqv9Tm1aUmyBp2/oSc/o1V1Z/8y0jAalc8DDPdnYpT6WBju7zsNlmH+WxqVz7XfE1qWA9KspCS70OnU9gOeBxwBnFdV9/c1sWlIcskkk6uq9pqxZFZSkjOAa4BDq2q7JOsCV1bVDn1ObcqSvBM4GrgHeKKFq6q2719W05dkN+CDwFZ0OurQ2Y4X9DOv1ckofB5g+D8To9LHjsL3Hdg3DYJR+Fsaoc+13xMDYlD6JovDFZTkGODNwJ3AvwLnAAuqauu+JraaS7KgquYm+V5VvaLFvl9VL+93blOVZCGwS1X9rN+5rIwk/wn8bzpfOo+PxYd9u4bJKHweYHQ+E8Nq1L7v7Jv6Z9T+lkaB3xODY1D6Jk8rXXHzgR8AJwBfq6pHkgx9pZ1kO2Bb4Jljsao6tX8ZTdtjba9XASR5IfBof1Oath8DD/Q7iVXggar6Rr+TWM2NwucBRuczMax97Kh939k39c+o/S0BQ/u5HuP3xOAYiL7JI4crqJ3X/DrgYGAv4BLgtcAWVbWkn7mtqCRHA3vQ6eDOB/YBLq+qA/qZ13Qk+R3g/9DZhn8HdgP+oKou7WdeU5Hkz9rLlwLbAF+nq4OuquP6kdeKSvJRYA3gbJbejqG4DmMUDPPnAUbyMzGUfeyofd/ZN/XPqP0twfB+rsf4PTE4BqVvsjhcBZI8E3gDnc7ut4CLquqt/c1q+pLcALwc+F5VvTzJJsDnq+qNfU5tWpJsBOxK51zt71TVT/uc0pS0L5gJVdXfzFQuq8IE12MMzXUYo2JYPw8wkp+Joe9jR+H7zr5pMIzC3xKMzOfa74kBMCh9k8XhKpbkucD+VXVKv3OZriTfraqdk1xDZ/SwB4Ebq+qlfU5tuUZl1DBpVfDzMJiGuY8dzzB/32mwDPPf0rB+rv2e0ES85nAFJTl0ksnDWnEvSLIB8Dk6F8M+BHy3vylN2bGTTCs6p68MhSRf5el/Qw8AC4B/qqpHZj6r6UuyPp2Rw17dQpcBH6qqYb8mYBiMzOcBRuczwZD2saP2fWff1D+j9rfUDOXnGr8nBs6g9E0eOVxBST49XpjOfXo2q6qhLryTzAbWq6rr+5zKaifJp4BZdEZyA3gL8N/AunT+Tw7pV27TkeQrwI3A2J7gQ4CXV9X+/ctKw2hUPhPdhqmPHbXvO/um/hm1v6VlDdPnetSMwvfEoPRNFoerQLuJ69uAvwBuBo4Z1o4hyfbAbJa+gejZfUtoipJM+sEZhm0Yk+RbVfXq8WJJbhr0U1XGJLlu2fskjRfTqjdKnwcYnc8EDG8fO2YUvu/smwbDKPwtjRnGz7XfE4NnUPqmod5D029J1gT+ADgKuAo4oKp+0NekVkKSk4HtgZvouoEonVGTBt3Yhd8bA68CLm7v9wQuZTi2YcysJFtW1Z0ASbYEnt+mPda/tKbtV0l+q6ouhydv7vqrPue0uhilzwOMyGdimPvYEfu+s2/qoxH7Wxrmz7XfE4NnIPomi8MVlOQI4N3ARcC8qvpRn1NaFXatqm37ncSKqKq3AyT5GrBtVd3d3m8KfKafua2Ao4DLk/yQzuk2WwN/muTZPHWqwTB4B3BKO4c+wH10fhCox0bs8wCj85kYyj52BL/v7Jv6ZAT/lmBIP9d+TwykgeibPK10BSV5ArgXWMzSF8CGzrCz2/clsZWQ5CTg2Kq6ud+5rKgkN1bVdl3vnwFc3x0bBknWAV5M5+/pP4fhQuqJJFkPoKp+0e9cVjej8nmA0fhMDGsfO4rfd2Df1A+j+Lc0rJ/rMX5PDJ5+900eOVxxewAT7fHacgbzWJVOAa5M8t90br45jJ31pUkuoHNBcgEH0bnJ7sBLsldVXTzOdQAvSDI05/8n+V9V9c956sa0Y3FguG5IOwKG9vMAo/OZ6DKsfewejMD3nX3TQNiDEfhbWsawfq7H+D3RZ4PWN1kcrrgvAv8IHFdVSwDSufHpscA2wCv7l9oKO5nOyEg38NR580Olqo5sHcRvt9CJVXVOP3Oaht3pnPM/dh3A2F7VMBzXL4x5dnt+7jjTPFVhBg355wFG5zMxZlj72C8yGt939k3990VG42+p27B+rgG/JwbEQPVNnla6gpJsCHyUzkW87wZeBvwZ8P8BJ1TV0HUQSS6uqqG6r80oSvJM4PdZeuSzqqoP9S2pFZBkt6q6YnkxaXlG6DMxlH3sqH3f2Tf1z6j9LcHwfq5HzSh8TwxK32RxuJKSvBv4BHAX/3979x4rR1mHcfz7tAoCtlABL7GBqqCAQEtjA4g2IgGKUYwC1mpE8ZpIAmIoqGAEVFQuSiXUgEagqIBRLpoogqCWS5HgASxSkFshgFGg3NRiAvz8Y+Ysw3bP6e45233fmX0+ScPZmdndX5vze17e2Xdmi4uSH0pc0oRJWgpsAfyaYmkEUI/bGUt6hnHOrkTE9AGWMymSrgCeBEaA58vNUbclT5JGImLu+rZZ/zWpH6BRPVHbjIXmjHfOpvSa8rsE9e1rjxP5ySWbvKx0giRtAXwH2B1YALwH+K2kIyPimnGfnK9NKIJtv8q2WnwkHxHTACSdRPGlpxdQLCn4KJ0/ps/ZzIhYkLqIiZK0J8VZ4a3b1s9PB6amqWq4NKwfoOY9UVHLjG3KeOdsSq8pv0ttatnXHifykVs2eXI4cSPAUuDwct38lZLmAEslPRARi9KW1xtJUynuTvW91LVM0v4RsXvl8Q8k/ZliyUpd3CBpl4hYmbqQCdoIeCVFvlQHmKeBg5NUNLya0A9Q/56oe8Y2ZbxzNqXXlN8loPZ9PcrjRHpZZZOXlU6QpJljLYOQ9JmI+OGga5osSX+IiL1T1zEZkm6g+H6eiyjO3C2iGITenrSwLkhaSVHzy4Dtgfuo553PAJC0bUO+w6q26twP0MieqGXGNm28czal07TfJahvX4/yOJGPXLLJk0NrkfRNYHPgYuA/o9sjYiRZUT2SNAtYAuxFERbXA1+IiNXpquqOpG3H259DYPRC0lXAIRHxZPl4BnBRROyftrLhUed+gEb2RO0ztgmcTdZPde9rjxP5yCWbPDm0FkmdvtcmfBcumwhJt0TEbuvbZjYsnLF5cDZZP7mvrV9yySZfc2gtNV8WcUxEnCLpTDrcfSsijkhQ1rB7QdI2EfEgtM7u+WzUALgf8lTnjG0YZ5P1TV372uNElrLIJk8OrUXS5sDXgPnlpj8BJ0XEU+mq6tqq8r8340E+F8cB10n6U/l4PvDZhPUME/dDhmqesU3ibLK+qXFfe5zITxbZ5GWl1iLpl8DtwPnlpo8BsyPig+mq6o2kecBXWPdLUGtzQXKTSNoK2IPiwvAVEfFY4pKGivshL03I2KZwNlm/1L2vPU7kJYds8uTQWiTdGhFz1rctZ5LuAhYDK4EXRrfX6YLkJikvpt4eeMXotohYnq6i4eJ+yEsTMrYpnE3WL3Xva48Teckhm7ys1KrWSnpHRFwHIGkvYG3imnr1aET8KnURBpI+DRwJzARupTgTtgLwRfqD437ISxMytvacTdZnde9rjxOZyCWb/MmhtUiaDSyjuCWzgDXAJyLitqSF9UDSPhTf0XM1xffcABARlyQrakiV3z00D7gxIuZI2gE4MSIWJi5taLgf8tKEjG0CZ5P1U9372uNEPnLJJn9yaC1lkM2WNL18/HTikibiMGAH4OW8uDwiAIfc4D0bEc9KQtLGEXGnpLekLmrIuB8y0pCMbQJnk/VNA/ra40Q+ssgmTw6tRdLGwEGUFyVLAiAiTkpYVq9mR8QuqYswAB6StAVwGXCVpCeARxLXNGzcDxlpSMY2gbPJ+qYBfe1xIh9ZZJMnh1Z1OfAU8BcqSwtq5kZJO0XEHakLGXYR8YHyxxPKLwneHLhidL+kGRHxRJLihof7IS9NyNjaczZZn9W9rz1OZCKXbPI1h9Yi6faI2Dl1HZMhaRXwJuB+ipAWviVzliSNRMTc1HU0mfshL03I2GHgbLJe1L2vPU7Ux6CyyZ8cWtUNknaJiJWpC5mEBakLsK4pdQFDwP2QlyZk7DBwNlkv6t7XHifqYyDZ5E8OrUXSHcB2+OyRDYDPztuwccbWg7PJeuG+tkHxJ4eWwgHj7fR1GGZmk+KMNWse97U1iieH1hIRD6znkKsBn021fvHSLRsqztjacDZZ19zXNkADyaYpg3gTawwPmNY1SSdJ2lfSZmMcss9ACzLLnzN2AJxNNmDua+tKLtnkyaH1wheoWi9WA4uAmyXdJOl0Se8f3RkRa5JVZpYnZ+xgrMbZZIPjvrZurSaDbPINaaxrvkjfJkLSa4EPAUcDMyJiWuKSzLLkjB0sZ5MNgvvaepU6m3zNofXCSyOsa5J+BOwE/BO4FjgYGElalFnenLED4GyyAXNfW1dyySYvK7WWXNY6W2NsCUwFngTWAI9FxHNpSzJLxxmbDWeT9Y372vooi2zyslJrkfRJ4B3AnsAzFGctlkfE5UkLs1qTtCOwP3AUMDUiZiYuySwJZ2xenE3WD+5r67fU2eTJoa0j9VpnawZJ7wXeCcwHZgArgGsj4sdJCzNLzBmblrPJNgT3tU1WLtnkyaG1dFjrfB0w4uU2NhGSzgKWUwTbI6nrMUvNGZsHZ5P1k/va+iWXbPINaawqi7XO1gwRcbik1wDzJM0FboqIf6WuyywhZ2wGnE3WZ+5r64tcssmfHNo6Uq91tmaQdAhwGvBHiru1vRNYHBG/SFmXWWrO2LScTbYhuK9tsnLJJn9yaC0d1jpfQ7FEwmwijgfmjZ71krQ18HvA/wNmQ8kZmw1nk/WN+9r6KIts8uTQqg6gWOu8xNdhWB9MaVsO8Tj++hwbbs7YPDibrJ/c19YvWWSTl5XaS4yudS4f+joMmzBJpwK7AheWmxYCf42IY9NVZZaWnyWE3QAABYNJREFUMzY9Z5P1m/va+iGXbPLk0FpyWetszSHpIGAvit+n5RFxaeKSzJJxxubD2WT94r62fsohmzw5tBZJtwH7tq91jojZaSszM6s/Z6xZ87ivrWl8zaFVZbHW2epN0jNAp7NOAiIipg+4JLNcOGMTcjbZBuK+tknJLZs8ObSqKyT9jpeudf5NwnqshiJiWuoazDLljE3I2WQbiPvaJiW3bPKyUnuJHNY6m5k1lTPWrHnc19YknhyamZmZmZmZl5VafmudzcyaxBlr1jzua2sqf3JoZmZmZmZmvpuSmZmZmZmZeXJoZmZmZmZmeHJoZmZmZmZmeHJobSSFpNMrj4+WdELbMbdJurBt23mS/itpWmXbkvL1tiofPy/p1sqfL41Rw8mSvlN5vK2k+yRtIemPkt5Wbl8taWXl9b5fqeXgttecJWmtpFskrZJ0k6SPd/HvsaA89s7yPS6WtE3lfe4vt98maZ/K8zaSdIakeyXdLelySTMrtdze9j4nSDq6w+uOSNpzfXWaNZ2zaZ1anE1mmXA+rVOL86nGfLdSa/c/4IOSvhURj7XvlLQjxUmF+ZI2i4j/VHbfA7wf+ImkKcDewMOV/WsjYk4XNXwduEXSeRGxClgCfDUinpTUfuzeneocw70RsVv593gjcImkKRFxbqeDJe0MnAkcWNaBpAOBWcCD5WGLI+IXkvYGzgG2L7efDEwD3hwRz0s6rHy/3busdfR19wPOBnbt8nlmTeVsKjmbzLLjfCo5n+rPnxxau+coGvWoMfZ/BLgAuBI4sG3fhcDC8ud3AdeXr9eTiFgLfBFYKukAYFpE/LTX11nPe9xXvscR4xx2LHDyaLiVz/tVRCzvcOwK4PUAkjYFDgOOiojny+edSzF4vLvHUpcD2/X4HLMmcja9yNlklhfn04ucTzXnyaF1chbwUUmbd9i3ELiYIswWte27G9ha0oxy30Vt+zdpWxqxkDFExG+ANcAy4PPj1PqHyuuNFcpjGQF2GGf/W8tjurEAuKz8eTvgwYh4uu2Ym8vX7MX7gJU9PsesqZxNBWeTWX6cTwXnU815WamtIyKelrSM4szQ2tHtkuYBj0bEA5IeAn4saUZEPFF5+iXAh4Hdgc+1vXS3SyNGnQVsEhF3jXNML0sj2q2zzmLMA6UtgauBTYFzIuK0ctepkk4BXg3sUXndMb8Yd4x9tG0/VdLxwKPAp7qt06zJnE0dDnQ2mWXB+dThQOdTLfmTQxvLGRSNtVll2yJgB0mrgXuB6cBBbc+7iGLd+1UR8cIka3ih/LOh7AasGmf/34C5ABHxeBnO5wCvrByzmOJs1/HA+eW2e4BtVbnAvDQXuAN4HJjRtu9VQDWoF0fEnIjYNyJux8xGOZucTWa5cj45n2rPk0PrKCLWAD+nPPNSXiR9CLBrRMyKiFkUF1Avanveg8BxwNKBFtwjSbOA0ygumh7LKcBx5YXkozZtP6gM8iXAFEn7lxeanw98V9LU8v0OLZ97TUT8G/jH6B26JL2KYmnFdZP9e5k1nbMJcDaZZcn5BDifas+TQxvP6cBW5c/zgYcjonoHreXATpJeV31SRJwdEfd2eL32dfPf7kON1XXzyyrbz5b0UPlnRbntTSpvx0wR3meOdbet8u+xEjgSWKbidszXAzsCP+twbADfAI4pN30ZeBb4u6S7KQaHD5THARwKHC/pVuAa4MQx/s3MbF3OJmeTWa6cT86nWtOL/95mZmZmZmY2rPzJoZmZmZmZmflupZaWpEuBN7RtPjYifjfAGg6jWAJRdX1EHD6oGswsL84mM8uV88k2JC8rNTMzMzMzMy8rNTMzMzMzM08OzczMzMzMDE8OzczMzMzMDE8OzczMzMzMDE8OzczMzMzMDPg/OhATGeKCUg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2" name="AutoShape 10" descr="data:image/png;base64,iVBORw0KGgoAAAANSUhEUgAAA4cAAAF7CAYAAABhIv7dAAAABHNCSVQICAgIfAhkiAAAAAlwSFlzAAALEgAACxIB0t1+/AAAADh0RVh0U29mdHdhcmUAbWF0cGxvdGxpYiB2ZXJzaW9uMy4xLjMsIGh0dHA6Ly9tYXRwbG90bGliLm9yZy+AADFEAAAgAElEQVR4nOzdebhkZXnv/e9PJnFgEBsOh6lROygiIrRAJJFBI43RIAQU9ADxJenEgMMJ5o0mJ2JUEn0NqBglQUHBkAAiBFSUECYPiEiDyBhDC4gtBFpBBBSw4X7/qGdDdbP37r27u3YN/f1cV11Vda9nrXWv7l1P1b2GZ6WqkCRJkiSt3p7R7wQkSZIkSf1ncShJkiRJsjiUJEmSJFkcSpIkSZKwOJQkSZIkYXEoSZIkScLiUAMkyeNJrktyY5KvJtlgCvO8K8ktSU7rUU6zk9zYi2VLGmxJ9ktSSV7c71yWJ8lD/c5B0sxJ8j+SnJ7kh0luTnJ+kt+YgfVOq69J8sEk7+1VPlr1LA41SH5VVTtU1XbAfcARU5jnT4HXV9XbepuapNXQwcDlwEGrYmFJ1lwVy5G0eksS4Bzg0qp6YVVtC/wlsEl/M9MosDjUoLoS2GzsTZI/T3J1kuuT/E2L/SPwAuC8JP972b1T7Qjk7CTPTvL1JN9vsbe06TsluSzJNUkuSLJpV/z7Sa5kagWqpBGT5DnAbsDhtOIwyR5JvpXknLan/h+TPKNNeyjJsUmuTXJRklktfmmSv01yGfDuJFu16de35y2TrJ/kjq5lPSvJj5OsleSFSb7Z+qn/O3YUM8nWSa5s/eKH+/FvJKlv9gR+XVX/OBaoquuA77V+5dokNyTZF548C+qWJJ9LclOSf0+ybpv2oiT/0X73XJvkhS3+tN9dy5qoTZK/SvKDJP8BbNPDfwf1gMWhBk6SNYDXAOe1968D5gA7AzsAOyV5dVX9CXAXsGdVfWKSRc4D7qqql7ejkt9MshbwaeCAqtoJOBk4prX/AvCuqvrNHmyepOHwJuCbVfVfwH1JdmzxnYGjgJcBLwT2b/FnA9dW1Y7AZcDRXcvaoKp2r6pjgX8ATq2q7YHTgOOr6gHg+8Durf0bgQuq6tfAicA7Wz/1XuCzrc2ngBOq6pXAf6/ibZc02LYDrhkn/giwX+uH9gSObUcZofM76jNV9VLg58Dvt/hpLf5y4FXA3RP97upe0URtkuxEZ4faK+j0j69cRdusGWJxqEGybpLrgJ8BzwMubPHXtcf3gGuBF9PpkKbqBuC1ST6W5LfbD7Ft6HSuF7Z1/h9g8yTr0/khd1mb90sru1GShtLBwOnt9entPcB3q+q2qnoc+Ffgt1r8CeCM9vqfu+J0xQF+E/iX9vpLXe3OAN7SXh8EnNGOXr4K+HLrp/4J2LS12a2tf2w5khTgb5NcD/wHnTOwxk41vb0dXYROYTk7yXOBzarqHICqeqSqfsnUfndN1Oa3gXOq6pdV9Qvajn4ND69/0CD5VVXt0Aq0r9E5pfN4Op3d31XVPy1n/iUsvcPjmQBV9V9tT9brgb9L8u90ztW/admjg+kMglOrZGskDaUkGwF7AdslKWANOv3C+Ty9f5iov+iOPzzJ6sbanUenf3oesBNwMZ2jkT+vqh2msA5Jq4+bgAPGib8NmAXsVFW/TnIH7bcQ8GhXu8eBden8vhrPVH53jdsmyXuwbxpqHjnUwGlH9t4FvLed/nkB8P+0vegk2SzJxuPMegewY2uzI7B1e/0/gV9W1T8Df9/a/ACYleQ3W5u1kry0qn4OPJBkbG++A91Iq58D6Jz6uVVVza6qLYDb6Rzl27ld7/cMOkf6Lm/zPIOnfqy9tSu+rG/z1AA3bxtrV1UPAd+lc7ro16rq8bbX/fYkB0JnEIokL2/zXrHMciStPi4G1knyR2OBJK8EtgLubYXhnu39hFofsyjJm9oy1knyLKb2u2uiNt8C9kuybjsy+cZVscGaORaHGkhV9T061+AcVFX/Tuc0rCuT3ACcBTx3nNm+AjyvnX71DuC/WvxlwHdb/K+Aj1TVY3R+yH0syfeB6+icvgXwduAz6QxI86uebKCkQXYwnbMLun2FTtF3JfBR4EY6BeNYu4eBlya5hs5Rxw9NsOx3AW9vp30dAry7a9oZwP9i6dNQ3wYc3vqpm4B9W/zdwBFJrgbWn+4GShpeVVXAfsDvpHMri5uAD9I5u2FukgV0+o7/nMLiDgHe1fqkbwP/Yyq/uyZqU1XX0unDrqPTb/7fld1ezax0/r4kSdJkkuwBvLeq3jDOtIeq6jkzn5UkSauORw4lSZIkSR45lCRJkiR55FCSJEmShMWhJEmSJAmLQ0mSJEkSsGa/E5hpz3/+82v27Nn9TkPSKnTNNdf8tKpm9TuPlWHfJI0e+yZJg2qi/mm1Kw5nz57NggUL+p2GpFUoyY/6ncPKsm+SRo99k6RBNVH/5GmlkiRJkiSLQ0mSJEmSxaEkSZIkCYtDSZIkSRIWh5IkSZIkLA4lSZIkSVgcSpIkSZKwOJQkSZIkYXEoSZIkScLiUJIkSZKExaEkSZIkCViz3wn0205/fmq/U5jUNR8/tN8pSOqTQe6f7Juk1dcg901g/yStDI8cSpIkzaAkz0zy3STfT3JTkr9p8a2TXJXk1iRnJFm7xddp7xe26bO7lvX+Fv9Bkr274vNabGGS93XFx12HJIHFoSRJ0kx7FNirql4O7ADMS7Ir8DHgE1U1B7gfOLy1Pxy4v6peBHyitSPJtsBBwEuBecBnk6yRZA3gM8A+wLbAwa0tk6xDkiwOJUmSZlJ1PNTertUeBewFnNXipwBvaq/3be9p01+TJC1+elU9WlW3AwuBndtjYVXdVlWPAacD+7Z5JlqHJFkcSpIkzbR2hO864F7gQuCHwM+raklrsgjYrL3eDPgxQJv+ALBRd3yZeSaKbzTJOiTJ4lCSJGmmVdXjVbUDsDmdI30vGa9Ze84E01ZVfClJ5idZkGTB4sWLx0tf0oiyOJQkSeqTqvo5cCmwK7BBkrGR5DcH7mqvFwFbALTp6wP3dceXmWei+E8nWUd3TidW1dyqmjtr1qyV3URJQ8TiUJIkaQYlmZVkg/Z6XeC1wC3AJcABrdlhwLnt9XntPW36xVVVLX5QG810a2AO8F3gamBOG5l0bTqD1pzX5ploHZLkfQ4lSZJm2KbAKW1U0WcAZ1bV15LcDJye5CPA94CTWvuTgC8lWUjniOFBAFV1U5IzgZuBJcARVfU4QJIjgQuANYCTq+qmtqy/mGAdkmRxKEmSNJOq6nrgFePEb6Nz/eGy8UeAAydY1jHAMePEzwfOn+o6JAk8rVSSJEmShMWhJEmSJAmLQ0mSJEkSFoeSJEmSJCwOJUmSJElYHEoaUUmemeS7Sb6f5KYkf9PiWye5KsmtSc5o9wCj3SfsjCQL2/TZXct6f4v/IMneXfF5LbYwyfu64uOuQ5IkaZBZHEoaVY8Ce1XVy4EdgHlJdgU+BnyiquYA9wOHt/aHA/dX1YuAT7R2JNmWzj3FXgrMAz6bZI12f7LPAPsA2wIHt7ZMsg5JkqSBZXEoaSRVx0Pt7VrtUcBewFktfgrwpvZ63/aeNv01SdLip1fVo1V1O7CQzj3CdgYWVtVtVfUYcDqwb5tnonVIkiQNLItDSSOrHeG7DrgXuBD4IfDzqlrSmiwCNmuvNwN+DNCmPwBs1B1fZp6J4htNso5l85ufZEGSBYsXL16ZTZUkSVppa/Zy4Un+N/CHdPbW3wC8HdiUzh725wHXAodU1WNJ1gFOBXYCfga8paruaMt5P53Tsh4H3lVVF7T4POBTwBrA56vqo73cHknDpaoeB3ZIsgFwDvCS8Zq150wwbaL4eDvXJms/Xn4nAicCzJ07d9w2w+7OD72s3ylMassP3NDvFCRJGhg9O3KYZDPgXcDcqtqOTgF3EDNzvY8kPamqfg5cCuwKbJBkbMfY5sBd7fUiYAuANn194L7u+DLzTBT/6STrkCRJGli9Pq10TWDd9iPpWcDd9Ph6nx5vj6QhkWRWO2JIknWB1wK3AJcAB7RmhwHnttfntfe06RdXVbX4QW00062BOcB3gauBOW1k0rXp7MQ6r80z0TokSZIGVs+Kw6r6CfD3wJ10isIHgGvo/fU+T+N1PdJqaVPgkiTX0ynkLqyqrwF/AfxZkoV0+piTWvuTgI1a/M+A9wFU1U3AmcDNwDeBI6rq8dZPHQlcQKfoPLO1ZZJ1SJIkDayeXXOYZEM6R/K2Bn4OfJnOKaDLWtXX+zw9uBpc1yNpaVV1PfCKceK30TnzYNn4I8CBEyzrGOCYceLnA+dPdR2SJEmDrJenlb4WuL2qFlfVr4GzgVfR++t9JEmSJEnT1Mvi8E5g1yTPatcOvobOaVk9vd6nh9sjSZIkSSOrZ6eVVtVVSc6ic7uKJcD36Jza+XXg9CQfabHu632+1K7RuY9OsUdV3ZRk7HqfJbTrfQCSjF3vswZwctf1PpIkSZKkaejpfQ6r6mjg6GXCPb/eR5IkSZI0Pb2+lYUkSZIkaQhYHEqSJEmSLA4lSZIkSRaHkiRJkiQsDiVJkiRJWBxKkiRJkrA4lCRJkiRhcShJkiRJwuJQkiRJkoTFoSRJkiQJi0NJkiRJEhaHkiRJkiQsDiVJkiRJWBxKkiRJkrA4lCRJkiRhcShJkiRJwuJQkiRpxiTZIsklSW5JclOSd7f4B5P8JMl17fH6rnnen2Rhkh8k2bsrPq/FFiZ5X1d86yRXJbk1yRlJ1m7xddr7hW367JnbcknDwOJQkiRp5iwBjqqqlwC7Akck2bZN+0RV7dAe5wO0aQcBLwXmAZ9NskaSNYDPAPsA2wIHdy3nY21Zc4D7gcNb/HDg/qp6EfCJ1k6SnmRxKEmSNEOq6u6qura9fhC4Bdhskln2BU6vqker6nZgIbBzeyysqtuq6jHgdGDfJAH2As5q858CvKlrWae012cBr2ntJQmwOJQkSeqLdlrnK4CrWujIJNcnOTnJhi22GfDjrtkWtdhE8Y2An1fVkmXiSy2rTX+gtV82r/lJFiRZsHjx4pXaRknDxeJQkiRphiV5DvAV4D1V9QvgBOCFwA7A3cCxY03Hmb1WID7ZspYOVJ1YVXOrau6sWbMm3Q5Jo8XiUJIkaQYlWYtOYXhaVZ0NUFX3VNXjVfUE8Dk6p41C58jfFl2zbw7cNUn8p8AGSdZcJr7Ustr09YH7Vu3WSRpmay6/iYbBnR96Wb9TmNCWH7ih3ylIkjQQ2jV+JwG3VNVxXfFNq+ru9nY/4Mb2+jzgX5IcB/xPYA7wXTpHAeck2Rr4CZ1Ba95aVZXkEuAAOtchHgac27Wsw4Ar2/SLq+ppRw4lrb4sDiVJkmbObsAhwA1Jrmuxv6Qz2ugOdE7zvAP4Y4CquinJmcDNdEY6PaKqHgdIciRwAbAGcHJV3dSW9xfA6Uk+AnyPTjFKe/5SkoV0jhge1MsNlTR8LA4lSZJmSFVdzvjX/p0/yTzHAMeMEz9/vPmq6jaeOi21O/4IcOB08pW0evGaQ0mSJEmSxaEkSZIkyeJQ0ohKskWSS5LckuSmJO9u8Q8m+UmS69rj9V3zvD/JwiQ/SLJ3V3xeiy1M8r6u+NZJrkpya5Izkqzd4uu09wvb9Nkzt+WSJEkrxuJQ0qhaAhxVVS8BdgWOSLJtm/aJqtqhPc4HaNMOAl4KzAM+m2SNJGsAnwH2AbalM2jE2HI+1pY1B7gfOLzFDwfur6oXAZ9o7SRJkgaaxaGkkVRVd1fVte31g8AtwGaTzLIvcHpVPVpVtwML6QzosDOwsKpuq6rH6AwNv28bjn4v4Kw2/ynAm7qWdUp7fRbwmtZekiRpYFkcShp57bTOVwBXtdCRSa5PcnKSDVtsM+DHXbMtarGJ4hsBP6+qJcvEl1pWm/5Aa79sXvOTLEiyYPHixSu1jZIkSSvL4lDSSEvyHOArwHuq6hfACcALgR2Au4Fjx5qOM3utQHyyZS0dqDqxquZW1dxZs2ZNuh2SJEm9ZnEoaWQlWYtOYXhaVZ0NUFX3VNXjVfUE8DmeuhfYImCLrtk3B+6aJP5TYIMkay4TX2pZbfr6dG44LUmSNLAsDiWNpHaN30nALVV1XFd8065m+wE3ttfnAQe1kUa3BuYA3wWuBua0kUnXpjNozXlVVcAlwAFt/sOAc7uWdVh7fQBwcWsvSZI0sNZcfhNJGkq7AYcANyS5rsX+ks5oozvQOc3zDuCPAarqpiRnAjfTGen0iKp6HCDJkcAFwBrAyVV1U1veXwCnJ/kI8D06xSjt+UtJFtI5YnhQLzdUvbXbp3frdwqTuuKdV/Q7BUnSiLA4lDSSqupyxr/27/xJ5jkGOGac+PnjzVdVt/HUaand8UeAA6eTryRJUr95WqkkSZIkyeJQkiRJkmRxKEmSJEnC4lCSJEmShMWhJEmSJAmLQ0mSJEkSFoeSJEmSJCwOJUmSJElYHEqSJEmSsDiUJEmSJGFxKEmSJEnC4lCSJEmShMWhJEmSJAmLQ0mSJEkSPS4Ok2yQ5Kwk/5nkliS/meR5SS5Mcmt73rC1TZLjkyxMcn2SHbuWc1hrf2uSw7riOyW5oc1zfJL0cnskSZIkaVT1+sjhp4BvVtWLgZcDtwDvAy6qqjnARe09wD7AnPaYD5wAkOR5wNHALsDOwNFjBWVrM79rvnk93h5JkiRJGkk9Kw6TrAe8GjgJoKoeq6qfA/sCp7RmpwBvaq/3BU6tju8AGyTZFNgbuLCq7quq+4ELgXlt2npVdWVVFXBq17IkSZIkSdPQyyOHLwAWA19I8r0kn0/ybGCTqroboD1v3NpvBvy4a/5FLTZZfNE4cUmSJEnSNPWyOFwT2BE4oapeATzMU6eQjme86wVrBeJPX3AyP8mCJAsWL148edaSJEmStBrqZXG4CFhUVVe192fRKRbvaaeE0p7v7Wq/Rdf8mwN3LSe++Tjxp6mqE6tqblXNnTVr1kptlCRJkiSNojV7teCq+u8kP06yTVX9AHgNcHN7HAZ8tD2f22Y5Dzgyyel0Bp95oKruTnIB8Lddg9C8Dnh/Vd2X5MEkuwJXAYcCn+7V9qj3dvv0bv1OYUJXvPOKfqcgSZIk9VTPisPmncBpSdYGbgPeTudo5ZlJDgfuBA5sbc8HXg8sBH7Z2tKKwA8DV7d2H6qq+9rrdwBfBNYFvtEekiRJkqRpmlZxmOQZwHOq6hdTaV9V1wFzx5n0mnHaFnDEBMs5GTh5nPgCYLup5CJp+D3xxBM89NBDrLfeev1ORZKWMp3+KckWdEZZ/x/AE8CJVfWpdvuuM4DZwB3Am6vq/nYf50/R2Yn+S+APquratqzDgP/TFv2RqjqlxXfiqR3o5wPvrqqaaB0ru/2SRsNyrzlM8i9J1msjjd4M/CDJn/c+NUmCt771rfziF7/g4YcfZtttt2Wbbbbh4x//eL/TkqSV6Z+WAEdV1UuAXYEjkmzLzNwLeqJ1SNKUBqTZth0pfBOdPU9bAof0NCtJam6++WbWW289/u3f/o3Xv/713HnnnXzpS1/qd1qStML9U1XdPXbkr6oeBG6hczuumbgX9ETrkKQpFYdrJVmLTudxblX9mgluGSFJq9qvf/1rfv3rX/Nv//Zv7Lvvvqy11lp0zrCSpP5aFf1TktnAK+gMrjcT94KeaB2SNKXi8J/onJP+bOBbSbYCpnTNoSStrD/+4z9m9uzZPPzww7z61a/mRz/6kdccShoIK9s/JXkO8BXgPcsZz6Fn94KeIC/vDy2tppZbHFbV8VW1WVW9vp3O8CNgzxnITZJ417vexU9+8hPOP/98krDVVltxySWX9DstSVqp/qmdlfUV4LSqOruFZ+Je0BOt40neH1pafS13tNIk6wC/T2dUq+72H+pRTpL0pEcffZSvfOUr3HHHHSxZsuTJ+Ac+8IE+ZiVJK94/tdFHTwJuqarjuiadR+/vBT3ROiRpSreyOBd4ALgGeLS36UjS0vbdd1/WX399dtppJ9ZZZ51+pyNJT1qJ/mk3OoP73ZDkuhb7SzoFW6/vBT3ROiRpSsXh5lU1b/nNJGnVW7RoEd/85jf7nYYkPc2K9k9VdTnjXxcIPb4XdFX9bLx1SBJMbUCabyd5Wc8zkaRxvOpVr+KGG26Y9nxJtkhySZJbktyU5N0t/rwkFya5tT1v2OJJcnyShUmuT7Jj17IOa+1vbTecHovvlOSGNs/x7VSxCdchabSsaP8kSYNqKsXhbwHXJPlB+8F0Q5Lre52YJAFcfvnl7LTTTmyzzTZsv/32vOxlL2P77befyqzeZFpST61E/yRJA2kqp5Xu0/MsJGkC3/jGN5bfaBzt/l1j9/J6MEn3Tab3aM1OAS4F/oKum0wD30kydpPpPWg3mQZIMnaT6UtpN5lu8bGbTH9jknVIGiEr2j9J0qBabnHYbl1Bko2BZ/Y8I0nqstVWWwFw77338sgjj6zQMia7yXTr26CHN5nuWoekEbIq+idJGiTLPa00ye8luRW4HbgMuIOnRrySpJ4677zzmDNnDltvvTW77747s2fPZp99pn5Cw6DeZLrl5o2mpSG2sv2TJA2aqVxz+GE61+v8V1VtTWeEqyt6mpUkNX/913/Nd77zHX7jN36D22+/nYsuuojddtttSvMO8k2mwRtNS8NuZfonSRpEUykOf92GPX5GkmdU1SXADj3OS5IAWGuttdhoo4144okneOKJJ9hzzz257rrrljvfFG4yDU+/yfShbdTSXWk3mQYuAF6XZMM2EM3rgAvatAeT7NrWdegyyxpvHZJGyIr2T5I0qKYyIM3P22lZ/xc4Lcm9dEYBlLSMy169e79TmNTu37qs3ylM2wYbbMBDDz3Eb//2b/O2t72NjTfemDXXnErX5U2mJfXWSvRPkjSQptKD7Qs8ArwHeBuwPvChXiYlSWPOPfdcnvnMZ/LJT36S0047jQceeIAPfOADy53Pm0xL6rUV7Z8kaVBNZbTSh5NsArwS+BnwjfbDR5J67tnPfjb33HMPV199NRtttBH77LMPG220Ub/TkiT7J0kjZyqjlb4Z+C6d06LeDFyV5IBeJyZJAGeeeSY777wzX/7ylznzzDPZZZddOOuss/qdliTZP0kaOVM5rfSvgFdW1b0ASWYB/wHY+0nquWOOOYarr76ajTfu3Cpw8eLFvPa1r+WAA9xHJam/7J8kjZqpjFb6jLHCsPnZFOeTpJX2xBNPPPnDC3hyZEBJ6jf7J0mjZipHDr+Z5ALgX9v7t/DUiHyS1FPz5s1j77335uCDDwbgjDPO8CbTkgaC/ZOkUTOVAWn+PMn+wG/RGfnvxKo6p+eZSRLw8Y9/nLPPPpvLL7+cqmL+/Pnst99+/U5LkuyfJI2cKd2Mp6rOBs4ee5/kiqrarWdZSVKX/fffn/333//J97vtthtXXHFFHzOSpA77J0mjZEWvHdxylWYhSdNw55139jsFSRqX/ZOkYbaixWGt0iwkaRqSie5tL0n9Zf8kaZhNeFppu85w3EnAur1JR5I6zj777HHjVcWvfvWrGc5Gkp5i/yRpVE12zeEbJ5n2tVWdiCR1++pXvzrhtDe84Q0zmIkkLc3+SdKomrA4rKq3z2QiktTtC1/4Qr9TkKRx2T9JGlXezF6SJEmSZHEoSZIkSZqkOExyYHveeubSkaSOL3/5ywDcfvvtfc5EkpZm/yRpVE125PD97fkrM5GIJHX7u7/7OwB+//d/v8+ZSNLS7J8kjarJRiv9WZJLgK2TnLfsxKr6vd6lJWl1t9FGG7Hnnnty++2383u/9/Tu5rzzntYtSdKMsH+SNKomKw5/F9gR+BJw7MykI0kdX//617n22ms55JBDOOqoo/qdjiQ9yf5J0qia7FYWjwHfSfKqqlqc5LmdcD00c+lJWl2tvfba7Lrrrnz7299m1qxZPPjggyThOc95Tr9Tk7Sas3+SNKqmMlrpJkm+B9wI3JzkmiTb9TgvSQLgnnvu4RWveAXbbbcd2267LTvttBM33nhjv9OSJPsnSSNnKsXhicCfVdVWVbUlcFSLSVLPzZ8/n+OOO44f/ehH3HnnnRx77LHMnz+/32lJkv2TpJEzleLw2VV1ydibqroUeHbPMpKkLg8//DB77rnnk+/32GMPHn744T5mJEkd9k+SRs1kA9KMuS3JX9MZmAbgfwHe2EfSjHjBC17Ahz/8YQ455BAA/vmf/5mtt/b2q5L6z/5J0qiZypHD/weYBZzdHs8H3t7LpCRpzMknn8zixYvZf//92X///fnpT3/KF77whX6nJUn2T5JGznKPHFbV/cC7ZiAXSXqaDTfckOOPP77faUjS06xo/5TkZOANwL1VtV2LfRD4I2Bxa/aXVXV+m/Z+4HDgceBdVXVBi88DPgWsAXy+qj7a4lsDpwPPA64FDqmqx5KsA5wK7AT8DHhLVd0x/S2XNKqmcuRQkiRJq84XgXnjxD9RVTu0x1hhuC1wEPDSNs9nk6yRZA3gM8A+wLbAwa0twMfasuYA99MpLGnP91fVi4BPtHaS9CSLQ0mSpBlUVd8C7pti832B06vq0aq6HVgI7NweC6vqtnZv6tOBfZME2As4q81/CvCmrmWd0l6fBbymtZckYArFYZLdphKTpF644oorphSTpJnWg/7pyCTXJzk5yYYtthnw4642i1psovhGwM+rasky8aWW1aY/0NpLEjC1I4efnmJMkla5d77znVOKSdJMW8X90wnAC4EdgLuBY1t8vCN7tQLxyZa1lCTzkyxIsmDx4sXjzCJpVE04IE2S3wReBcxK8mddk9ajc+GzJPXMlVdeybe//W0WL17Mcccd92T8F7/4BY8//ngfM5O0uutF/1RV94y9TvI54Gvt7SJgi66mmwN3tdfjxX8KbJBkzXZ0sLv92LIWJVkTWJ9xTm+tqhOBEwHmzp37tOJR0uia7Mjh2sBz6BSQz+16/AI4oPepSVqdPfbYYzz00EMsWbKEBx988MnHeuutx1lnnbX8BUhSj/Sif0qyadfb/YAb2+vzgIOSrNNGIZ0DfBe4GpiTZOska9MZtOa8qirgEp76rXYYcG7Xsg5rrw8ALm7tJQmY5MhhVV0GXJbki1X1oxnMSZLYfffd2X8F5RcAACAASURBVH333fmDP/gDttpqq2nP71DxknplFfRP/wrsATw/ySLgaGCPJDvQOc3zDuCPAarqpiRnAjcDS4AjqurxtpwjgQvo9E8nV9VNbRV/AZye5CPA94CTWvwk4EtJFtI5YnjQtJOXNNKWe59DYJ0kJwKzu9tX1V69SkqSxjz66KPMnz+fO+64gyVLljwZv/jii5c36xeBf6BTqHX7RFX9fXdgmaHi/yfwH0l+o03+DPA7dE7HujrJeVV1M08NFX96kn+kU1ieQNdQ8UkOau3eMs3NljQEVrR/qqqDxwmfNE5srP0xwDHjxM8Hzh8nfhud0UyXjT8CHDhpcpJWa1MpDr8M/CPweTp71Kel3YdnAfCTqnrDiuxtn+4efUmj48ADD+RP/uRP+MM//EPWWGPqlztX1beSzJ5i8yeHigdub3vVx35YLWw/tEgyNlT8LXSGin9ra3MK8EE6xeG+7TV0hor/hyTx1C1p9Kxo/yRJg2oqxeGSqjphJdbxbuAWOgPZwDT3tq/gHn1JI2LNNdfkHe94x6pc5JFJDqWz0+qoqrqfzvDu3+lq0z30+7JDxe/CNIaKTzI2VPxPV+VGSOq/HvRPktRXU7mVxVeT/GmSTZM8b+wxlYUn2Rz4XTpHHVnBG7NO6+avU8lL0vB44xvfyGc/+1nuvvtu7rvvvicfK2hghooHh4uXht0q7p8kqe+mcuRwbFSrP++KFfCCKcz7SeD/pTPKKazY3vbp7tGXNEJOOaWzz+jjH//4k7Ek3HbbbdNe1iANFd/ycbh4aYityv5JkgbBcovDqtp6RRacZGyUwGuS7DEWHm8Vy5k2UXy8o54T7p0H5gNsueWWk2QtadDcfvvtq2xZSTatqrvb22WHiv+XJMfROX19bKj40IaKB35C5xT3t1ZVJRkbKv50xh8q/kocKl4aaauyf5KkQbDc4rBdm/M0VbXsCIDL2g34vSSvB55J55rDTzL9ve3T3aM/Xq7unZeG1Kmnjt/VHHrouF3TkxwqXlKvrWj/JEmDaiqnlb6y6/UzgdfQGWV00uKwqt4PvB+gHTl8b1W9LcmXmcbe9iTT2qM/he2RNESuvvrqJ18/8sgjXHTRRey4447L/fHlUPGSem1F+ydJGlRTOa30nd3vk6wPfGkl1jmtve0ruEdf0oj49Kc/vdT7Bx54gEMOOaRP2UjSU+yfJI2aqRw5XNYv6Ry9m7KquhS4tL2e9t726e7RlzS6nvWsZ3Hrrbf2Ow1Jehr7J0nDbirXHH6VpwZ6WQN4CXBmL5OSpDFvfOMb6dzVBh5//HFuueUW3vzmN/c5K0myf5I0eqZy5PDvu14vAX5UVYt6lI8kLeW9733vk6/XXHNNttpqKzbffPM+ZiRJHfZPkkbNeLeDWEpVXQb8J517FW4IPNbrpCRpzO67786LX/xiHnzwQe6//37WXnvtfqckSYD9k6TRs9ziMMmb6YwOeiDwZuCqJAf0OjFJAjjzzDPZeeed+fKXv8yZZ57JLrvswllnndXvtCTJ/knSyJnKaaV/Bbyyqu4FSDIL+A/A3k9Szx1zzDFcffXVbLzxxgAsXryY1772tRxwgPuoJPWX/ZOkUbPcI4fAM8YKw+ZnU5xPklbaE0888eQPL4CNNtqIJ554oo8ZSVKH/ZOkUTOVI4ffTHIB8K/t/VuAb/QuJUl6yrx589h77705+ODOPe3POOMM9tlnnz5nJUn2T5JGz3KLw6r68yT7A78FBDixqs7peWaSBHz84x/n7LPP5vLLL6eqmD9/Pvvtt1+/05Ik+ydJI2fC4jDJi4BNquqKqjobOLvFX53khVX1w5lKUtLqZ+HChdxzzz3stttu7L///uy///4AfOtb3+KHP/whL3zhC/ucoaTVlf2TpFE12bWDnwQeHCf+yzZNknrmPe95D8997nOfFn/Ws57Fe97znj5kJEkd9k+SRtVkxeHsqrp+2WBVLQBm9ywjSQLuuOMOtt9++6fF586dyx133DHzCUlSY/8kaVRNVhw+c5Jp667qRCSp2yOPPDLhtF/96lczmIkkLc3+SdKomqw4vDrJHy0bTHI4cE3vUpIkeOUrX8nnPve5p8VPOukkdtpppz5kJEkd9k+SRtVko5W+Bzgnydt4qhicC6wNOBSXpJ765Cc/yX777cdpp5325I+tBQsW8Nhjj3HOOQ6YLKl/7J8kjaoJi8Oqugd4VZI9ge1a+OtVdfGMZCZptbbJJpvw7W9/m0suuYQbb7wRgN/93d9lr7326nNmklZ39k+SRtVU7nN4CXDJDOQiSU+z5557sueee/Y7DUl6GvsnSaNmsmsOJUmSJEmrCYtDSZIkSZLFoSRJkiTJ4lCSJEmShMWhJEmSJAmLQ0mSJEkSFoeSJEmSJCwOJUmSJElYHEqSJM2oJCcnuTfJjV2x5yW5MMmt7XnDFk+S45MsTHJ9kh275jmstb81yWFd8Z2S3NDmOT5JJluHJI2xOJQkSZpZXwTmLRN7H3BRVc0BLmrvAfYB5rTHfOAE6BR6wNHALsDOwNFdxd4Jre3YfPOWsw5JAiwOJUmSZlRVfQu4b5nwvsAp7fUpwJu64qdWx3eADZJsCuwNXFhV91XV/cCFwLw2bb2qurKqCjh1mWWNtw5JAiwOJUmSBsEmVXU3QHveuMU3A37c1W5Ri00WXzROfLJ1SBJgcShJkjTIMk6sViA+9RUm85MsSLJg8eLF05lV0pCzOJQ0khzwQdKQuaedEkp7vrfFFwFbdLXbHLhrOfHNx4lPto6lVNWJVTW3qubOmjVrpTZK0nCxOJQ0qr6IAz5IGh7nAWM7oA4Dzu2KH9p2Yu0KPNBOCb0AeF2SDVu/9DrggjbtwSS7tp1Why6zrPHWIUmAxaGkEeWAD5IGVZJ/Ba4EtkmyKMnhwEeB30lyK/A77T3A+cBtwELgc8CfAlTVfcCHgavb40MtBvAO4PNtnh8C32jxidYhSQCs2e8EJGkGLTUYQ5KeD/jQtQ5JAqCqDp5g0mvGaVvAERMs52Tg5HHiC4Dtxon/bLx1SNIYjxxKUh8GfAAHfZAkSYPFI4eSVif3JNm0HdGb6oAPeywTv5QpDPgwzjqepqpOBE4EmDt37rSLS2k6Lnv17v1OYUK7f+uyfqcgScIjh5JWLw74IEmSNAGPHEoaSW3Ahz2A5ydZRGfU0Y8CZ7bBH+4EDmzNzwdeT2fwhl8Cb4fOgA9JxgZ8gKcP+PBFYF06gz10D/gw3jokSZIGmsWhpJHkgA+SJEnT42mlkiRJkiSLQ0mSJEmSxaEkSZIkCYtDSZIkSRIWh5IkSZIkLA4lSZIkSVgcSpIkSZKwOJQkSZIkYXEoSZIkScLiUJIkSZKExaEkSZIkCYtDSZIkSRI9LA6TbJHkkiS3JLkpybtb/HlJLkxya3vesMWT5PgkC5Ncn2THrmUd1trfmuSwrvhOSW5o8xyfJL3aHkmSJEkaZb08crgEOKqqXgLsChyRZFvgfcBFVTUHuKi9B9gHmNMe84EToFNMAkcDuwA7A0ePFZStzfyu+eb1cHskSZIkaWT1rDisqrur6tr2+kHgFmAzYF/glNbsFOBN7fW+wKnV8R1ggySbAnsDF1bVfVV1P3AhMK9NW6+qrqyqAk7tWpYkSZIkaRrWnImVJJkNvAK4Ctikqu6GTgGZZOPWbDPgx12zLWqxyeKLxolLWgn/cNRX+53CpI489o39TkGSJGkk9XxAmiTPAb4CvKeqfjFZ03FitQLx8XKYn2RBkgWLFy9eXsqSJEmStNrpaXGYZC06heFpVXV2C9/TTgmlPd/b4ouALbpm3xy4aznxzceJP01VnVhVc6tq7qxZs1ZuoyRJkiRpBPXstNI2cuhJwC1VdVzXpPOAw4CPtudzu+JHJjmdzuAzD7TTTi8A/rZrEJrXAe+vqvuSPJhkVzqnqx4KfLpX2yNJkvprkE9795R3SaOgl9cc7gYcAtyQ5LoW+0s6ReGZSQ4H7gQObNPOB14PLAR+CbwdoBWBHwaubu0+VFX3tdfvAL4IrAt8oz0kSZIkSdPUs+Kwqi5n/OsCAV4zTvsCjphgWScDJ48TXwBstxJpSpIkSZKYgQFpJEmSJEmDz+JQkiRJkmRxKEmSJEmyOJQkSZIkYXEoSZIkScLiUJIkSZKExaEkSZIkCYtDSZIkSRIWh5IkSQMjyR1JbkhyXZIFLfa8JBcmubU9b9jiSXJ8koVJrk+yY9dyDmvtb01yWFd8p7b8hW3ezPxWShpUFoeSJEmDZc+q2qGq5rb37wMuqqo5wEXtPcA+wJz2mA+cAJ1iEjga2AXYGTh6rKBsbeZ3zTev95sjaVhYHEpa7bhnXtKQ2Rc4pb0+BXhTV/zU6vgOsEGSTYG9gQur6r6quh+4EJjXpq1XVVdWVQGndi1LkiwOJa223DMvaRAV8O9Jrkkyv8U2qaq7Adrzxi2+GfDjrnkXtdhk8UXjxCUJsDiUpDHumZc0CHarqh3p7Jg6IsmrJ2k73lkJtQLxpReazE+yIMmCxYsXTyVnSSPC4lDS6sg985IGUlXd1Z7vBc6hc2bCPW3HE+353tZ8EbBF1+ybA3ctJ775OPFlczixquZW1dxZs2atis2SNCQsDiWtjvq+Zx7cOy9paUmeneS5Y6+B1wE3AucBY9c1Hwac216fBxzaro3eFXig7dy6AHhdkg3b6e6vAy5o0x5Msmu7FvrQrmVJEmv2OwFJmmnde+aTLLVnvqrunsae+T2WiV/KFPfMt/WfCJwIMHfu3HELSEmrlU2Ac9oYVmsC/1JV30xyNXBmksOBO4EDW/vzgdcDC4FfAm8HqKr7knwYuLq1+1BV3ddevwP4IrAu8I32kCTA4lDSaqbtjX9GVT3YtWf+Qzy1Z/6jPH3P/JFJTqcz+MwDrYC8APjbrkFoXge8v/0oe7Dtxb+Kzp75T8/U9kkaXlV1G/DyceI/A14zTryAIyZY1snAyePEFwDbrXSykkaSxaGk1Y175iVJksZhcShpteKeeUmSpPE5II0kSZIkyeJQkiRJkmRxKEmSJEnC4lCSJEmShMWhJEmSJAmLQ0mSJEkSFoeSJEmSJCwOJUmSJElYHEqSJEmSsDiUJEmSJGFxKEmSJEnC4lCSJEmShMWhJEmSJAmLQ0mSJEkSFoeSJEmSJCwOJUmSJElYHEqSJEmSsDiUJEmSJGFxKEmSJEnC4lCSJEmShMWhJEmSJAmLQ0mSJEkSFoeSJEmSJCwOJUmSJElYHEqSJEmSsDiUJEmSJGFxKEmSJEnC4lCSJEmShMWhJEmSJAmLQ0mSJEkSFoeSJEmSJGDNfiewspLMAz4FrAF8vqo+2ueUJMm+SdLAsn/quPNDL+t3ChPa8gM39DsFraaGujhMsgbwGeB3gEXA1UnOq6qb+5uZpNWZfZOkQWX/NFp2+/Ru/U5hQle884p+p6AVMOynle4MLKyq26rqMeB0YN8+5yRJ9k2SBpX9k6QJDfWRQ2Az4Mdd7xcBu/QpF0kaY98kaVDZP2mgXPbq3fudwoR2/9ZlU2r3D0d9tceZrJwjj33jlNumqnqYSm8lORDYu6r+sL0/BNi5qt65TLv5wPz2dhvgBz1M6/nAT3u4/JkwCtsAo7EdbsPUbFVVs3q8jikb0L4J/HsaFG7D4Oj1dgxU3wRT65/sm1aI2zA4RmE7+vbbadiPHC4Ctuh6vzlw17KNqupE4MSZSCjJgqqaOxPr6pVR2AYYje1wG4bWwPVNMBr/F27DYBiFbYDR2Y5pWm7/ZN80fW7D4BiF7ejnNgz7NYdXA3OSbJ1kbeAg4Lw+5yRJ9k2SBpX9k6QJDfWRw6pakuRI4AI6wzGfXFU39TktSas5+yZJg8r+SdJkhro4BKiq84Hz+51Hlxk7DaOHRmEbYDS2w20YUgPYN8Fo/F+4DYNhFLYBRmc7pmUA+6dR+H9wGwbHKGxH37ZhqAekkSRJkiStGsN+zaEkSZIkaRWwOJQkSZIkWRz2QpK1+p2DJEm95vedVhX/lqTBMPQD0gyKJAH2BN4KvBHYpL8ZTV2SHSebXlXXzlQuKyvJs4CjgC2r6o+SzAG2qaqv9Tm1aUmyBp2/oSc/o1V1Z/8y0jAalc8DDPdnYpT6WBju7zsNlmH+WxqVz7XfE1qWA9KspCS70OnU9gOeBxwBnFdV9/c1sWlIcskkk6uq9pqxZFZSkjOAa4BDq2q7JOsCV1bVDn1ObcqSvBM4GrgHeKKFq6q2719W05dkN+CDwFZ0OurQ2Y4X9DOv1ckofB5g+D8To9LHjsL3Hdg3DYJR+Fsaoc+13xMDYlD6JovDFZTkGODNwJ3AvwLnAAuqauu+JraaS7KgquYm+V5VvaLFvl9VL+93blOVZCGwS1X9rN+5rIwk/wn8bzpfOo+PxYd9u4bJKHweYHQ+E8Nq1L7v7Jv6Z9T+lkaB3xODY1D6Jk8rXXHzgR8AJwBfq6pHkgx9pZ1kO2Bb4Jljsao6tX8ZTdtjba9XASR5IfBof1Oath8DD/Q7iVXggar6Rr+TWM2NwucBRuczMax97Kh939k39c+o/S0BQ/u5HuP3xOAYiL7JI4crqJ3X/DrgYGAv4BLgtcAWVbWkn7mtqCRHA3vQ6eDOB/YBLq+qA/qZ13Qk+R3g/9DZhn8HdgP+oKou7WdeU5Hkz9rLlwLbAF+nq4OuquP6kdeKSvJRYA3gbJbejqG4DmMUDPPnAUbyMzGUfeyofd/ZN/XPqP0twfB+rsf4PTE4BqVvsjhcBZI8E3gDnc7ut4CLquqt/c1q+pLcALwc+F5VvTzJJsDnq+qNfU5tWpJsBOxK51zt71TVT/uc0pS0L5gJVdXfzFQuq8IE12MMzXUYo2JYPw8wkp+Joe9jR+H7zr5pMIzC3xKMzOfa74kBMCh9k8XhKpbkucD+VXVKv3OZriTfraqdk1xDZ/SwB4Ebq+qlfU5tuUZl1DBpVfDzMJiGuY8dzzB/32mwDPPf0rB+rv2e0ES85nAFJTl0ksnDWnEvSLIB8Dk6F8M+BHy3vylN2bGTTCs6p68MhSRf5el/Qw8AC4B/qqpHZj6r6UuyPp2Rw17dQpcBH6qqYb8mYBiMzOcBRuczwZD2saP2fWff1D+j9rfUDOXnGr8nBs6g9E0eOVxBST49XpjOfXo2q6qhLryTzAbWq6rr+5zKaifJp4BZdEZyA3gL8N/AunT+Tw7pV27TkeQrwI3A2J7gQ4CXV9X+/ctKw2hUPhPdhqmPHbXvO/um/hm1v6VlDdPnetSMwvfEoPRNFoerQLuJ69uAvwBuBo4Z1o4hyfbAbJa+gejZfUtoipJM+sEZhm0Yk+RbVfXq8WJJbhr0U1XGJLlu2fskjRfTqjdKnwcYnc8EDG8fO2YUvu/smwbDKPwtjRnGz7XfE4NnUPqmod5D029J1gT+ADgKuAo4oKp+0NekVkKSk4HtgZvouoEonVGTBt3Yhd8bA68CLm7v9wQuZTi2YcysJFtW1Z0ASbYEnt+mPda/tKbtV0l+q6ouhydv7vqrPue0uhilzwOMyGdimPvYEfu+s2/qoxH7Wxrmz7XfE4NnIPomi8MVlOQI4N3ARcC8qvpRn1NaFXatqm37ncSKqKq3AyT5GrBtVd3d3m8KfKafua2Ao4DLk/yQzuk2WwN/muTZPHWqwTB4B3BKO4c+wH10fhCox0bs8wCj85kYyj52BL/v7Jv6ZAT/lmBIP9d+TwykgeibPK10BSV5ArgXWMzSF8CGzrCz2/clsZWQ5CTg2Kq6ud+5rKgkN1bVdl3vnwFc3x0bBknWAV5M5+/pP4fhQuqJJFkPoKp+0e9cVjej8nmA0fhMDGsfO4rfd2Df1A+j+Lc0rJ/rMX5PDJ5+900eOVxxewAT7fHacgbzWJVOAa5M8t90br45jJ31pUkuoHNBcgEH0bnJ7sBLsldVXTzOdQAvSDI05/8n+V9V9c956sa0Y3FguG5IOwKG9vMAo/OZ6DKsfewejMD3nX3TQNiDEfhbWsawfq7H+D3RZ4PWN1kcrrgvAv8IHFdVSwDSufHpscA2wCv7l9oKO5nOyEg38NR580Olqo5sHcRvt9CJVXVOP3Oaht3pnPM/dh3A2F7VMBzXL4x5dnt+7jjTPFVhBg355wFG5zMxZlj72C8yGt939k3990VG42+p27B+rgG/JwbEQPVNnla6gpJsCHyUzkW87wZeBvwZ8P8BJ1TV0HUQSS6uqqG6r80oSvJM4PdZeuSzqqoP9S2pFZBkt6q6YnkxaXlG6DMxlH3sqH3f2Tf1z6j9LcHwfq5HzSh8TwxK32RxuJKSvBv4BHAX/3979x4rR1mHcfz7tAoCtlABL7GBqqCAQEtjA4g2IgGKUYwC1mpE8ZpIAmIoqGAEVFQuSiXUgEagqIBRLpoogqCWS5HgASxSkFshgFGg3NRiAvz8Y+Ysw3bP6e45233fmX0+ScPZmdndX5vze17e2Xdmi4uSH0pc0oRJWgpsAfyaYmkEUI/bGUt6hnHOrkTE9AGWMymSrgCeBEaA58vNUbclT5JGImLu+rZZ/zWpH6BRPVHbjIXmjHfOpvSa8rsE9e1rjxP5ySWbvKx0giRtAXwH2B1YALwH+K2kIyPimnGfnK9NKIJtv8q2WnwkHxHTACSdRPGlpxdQLCn4KJ0/ps/ZzIhYkLqIiZK0J8VZ4a3b1s9PB6amqWq4NKwfoOY9UVHLjG3KeOdsSq8pv0ttatnXHifykVs2eXI4cSPAUuDwct38lZLmAEslPRARi9KW1xtJUynuTvW91LVM0v4RsXvl8Q8k/ZliyUpd3CBpl4hYmbqQCdoIeCVFvlQHmKeBg5NUNLya0A9Q/56oe8Y2ZbxzNqXXlN8loPZ9PcrjRHpZZZOXlU6QpJljLYOQ9JmI+OGga5osSX+IiL1T1zEZkm6g+H6eiyjO3C2iGITenrSwLkhaSVHzy4Dtgfuo553PAJC0bUO+w6q26twP0MieqGXGNm28czal07TfJahvX4/yOJGPXLLJk0NrkfRNYHPgYuA/o9sjYiRZUT2SNAtYAuxFERbXA1+IiNXpquqOpG3H259DYPRC0lXAIRHxZPl4BnBRROyftrLhUed+gEb2RO0ztgmcTdZPde9rjxP5yCWbPDm0FkmdvtcmfBcumwhJt0TEbuvbZjYsnLF5cDZZP7mvrV9yySZfc2gtNV8WcUxEnCLpTDrcfSsijkhQ1rB7QdI2EfEgtM7u+WzUALgf8lTnjG0YZ5P1TV372uNElrLIJk8OrUXS5sDXgPnlpj8BJ0XEU+mq6tqq8r8340E+F8cB10n6U/l4PvDZhPUME/dDhmqesU3ibLK+qXFfe5zITxbZ5GWl1iLpl8DtwPnlpo8BsyPig+mq6o2kecBXWPdLUGtzQXKTSNoK2IPiwvAVEfFY4pKGivshL03I2KZwNlm/1L2vPU7kJYds8uTQWiTdGhFz1rctZ5LuAhYDK4EXRrfX6YLkJikvpt4eeMXotohYnq6i4eJ+yEsTMrYpnE3WL3Xva48Teckhm7ys1KrWSnpHRFwHIGkvYG3imnr1aET8KnURBpI+DRwJzARupTgTtgLwRfqD437ISxMytvacTdZnde9rjxOZyCWb/MmhtUiaDSyjuCWzgDXAJyLitqSF9UDSPhTf0XM1xffcABARlyQrakiV3z00D7gxIuZI2gE4MSIWJi5taLgf8tKEjG0CZ5P1U9372uNEPnLJJn9yaC1lkM2WNL18/HTikibiMGAH4OW8uDwiAIfc4D0bEc9KQtLGEXGnpLekLmrIuB8y0pCMbQJnk/VNA/ra40Q+ssgmTw6tRdLGwEGUFyVLAiAiTkpYVq9mR8QuqYswAB6StAVwGXCVpCeARxLXNGzcDxlpSMY2gbPJ+qYBfe1xIh9ZZJMnh1Z1OfAU8BcqSwtq5kZJO0XEHakLGXYR8YHyxxPKLwneHLhidL+kGRHxRJLihof7IS9NyNjaczZZn9W9rz1OZCKXbPI1h9Yi6faI2Dl1HZMhaRXwJuB+ipAWviVzliSNRMTc1HU0mfshL03I2GHgbLJe1L2vPU7Ux6CyyZ8cWtUNknaJiJWpC5mEBakLsK4pdQFDwP2QlyZk7DBwNlkv6t7XHifqYyDZ5E8OrUXSHcB2+OyRDYDPztuwccbWg7PJeuG+tkHxJ4eWwgHj7fR1GGZmk+KMNWse97U1iieH1hIRD6znkKsBn021fvHSLRsqztjacDZZ19zXNkADyaYpg3gTawwPmNY1SSdJ2lfSZmMcss9ACzLLnzN2AJxNNmDua+tKLtnkyaH1wheoWi9WA4uAmyXdJOl0Se8f3RkRa5JVZpYnZ+xgrMbZZIPjvrZurSaDbPINaaxrvkjfJkLSa4EPAUcDMyJiWuKSzLLkjB0sZ5MNgvvaepU6m3zNofXCSyOsa5J+BOwE/BO4FjgYGElalFnenLED4GyyAXNfW1dyySYvK7WWXNY6W2NsCUwFngTWAI9FxHNpSzJLxxmbDWeT9Y372vooi2zyslJrkfRJ4B3AnsAzFGctlkfE5UkLs1qTtCOwP3AUMDUiZiYuySwJZ2xenE3WD+5r67fU2eTJoa0j9VpnawZJ7wXeCcwHZgArgGsj4sdJCzNLzBmblrPJNgT3tU1WLtnkyaG1dFjrfB0w4uU2NhGSzgKWUwTbI6nrMUvNGZsHZ5P1k/va+iWXbPINaawqi7XO1gwRcbik1wDzJM0FboqIf6WuyywhZ2wGnE3WZ+5r64tcssmfHNo6Uq91tmaQdAhwGvBHiru1vRNYHBG/SFmXWWrO2LScTbYhuK9tsnLJJn9yaC0d1jpfQ7FEwmwijgfmjZ71krQ18HvA/wNmQ8kZmw1nk/WN+9r6KIts8uTQqg6gWOu8xNdhWB9MaVsO8Tj++hwbbs7YPDibrJ/c19YvWWSTl5XaS4yudS4f+joMmzBJpwK7AheWmxYCf42IY9NVZZaWnyWE3QAABYNJREFUMzY9Z5P1m/va+iGXbPLk0FpyWetszSHpIGAvit+n5RFxaeKSzJJxxubD2WT94r62fsohmzw5tBZJtwH7tq91jojZaSszM6s/Z6xZ87ivrWl8zaFVZbHW2epN0jNAp7NOAiIipg+4JLNcOGMTcjbZBuK+tknJLZs8ObSqKyT9jpeudf5NwnqshiJiWuoazDLljE3I2WQbiPvaJiW3bPKyUnuJHNY6m5k1lTPWrHnc19YknhyamZmZmZmZl5VafmudzcyaxBlr1jzua2sqf3JoZmZmZmZmvpuSmZmZmZmZeXJoZmZmZmZmeHJoZmZmZmZmeHJobSSFpNMrj4+WdELbMbdJurBt23mS/itpWmXbkvL1tiofPy/p1sqfL41Rw8mSvlN5vK2k+yRtIemPkt5Wbl8taWXl9b5fqeXgttecJWmtpFskrZJ0k6SPd/HvsaA89s7yPS6WtE3lfe4vt98maZ/K8zaSdIakeyXdLelySTMrtdze9j4nSDq6w+uOSNpzfXWaNZ2zaZ1anE1mmXA+rVOL86nGfLdSa/c/4IOSvhURj7XvlLQjxUmF+ZI2i4j/VHbfA7wf+ImkKcDewMOV/WsjYk4XNXwduEXSeRGxClgCfDUinpTUfuzeneocw70RsVv593gjcImkKRFxbqeDJe0MnAkcWNaBpAOBWcCD5WGLI+IXkvYGzgG2L7efDEwD3hwRz0s6rHy/3busdfR19wPOBnbt8nlmTeVsKjmbzLLjfCo5n+rPnxxau+coGvWoMfZ/BLgAuBI4sG3fhcDC8ud3AdeXr9eTiFgLfBFYKukAYFpE/LTX11nPe9xXvscR4xx2LHDyaLiVz/tVRCzvcOwK4PUAkjYFDgOOiojny+edSzF4vLvHUpcD2/X4HLMmcja9yNlklhfn04ucTzXnyaF1chbwUUmbd9i3ELiYIswWte27G9ha0oxy30Vt+zdpWxqxkDFExG+ANcAy4PPj1PqHyuuNFcpjGQF2GGf/W8tjurEAuKz8eTvgwYh4uu2Ym8vX7MX7gJU9PsesqZxNBWeTWX6cTwXnU815WamtIyKelrSM4szQ2tHtkuYBj0bEA5IeAn4saUZEPFF5+iXAh4Hdgc+1vXS3SyNGnQVsEhF3jXNML0sj2q2zzmLMA6UtgauBTYFzIuK0ctepkk4BXg3sUXndMb8Yd4x9tG0/VdLxwKPAp7qt06zJnE0dDnQ2mWXB+dThQOdTLfmTQxvLGRSNtVll2yJgB0mrgXuB6cBBbc+7iGLd+1UR8cIka3ih/LOh7AasGmf/34C5ABHxeBnO5wCvrByzmOJs1/HA+eW2e4BtVbnAvDQXuAN4HJjRtu9VQDWoF0fEnIjYNyJux8xGOZucTWa5cj45n2rPk0PrKCLWAD+nPPNSXiR9CLBrRMyKiFkUF1Avanveg8BxwNKBFtwjSbOA0ygumh7LKcBx5YXkozZtP6gM8iXAFEn7lxeanw98V9LU8v0OLZ97TUT8G/jH6B26JL2KYmnFdZP9e5k1nbMJcDaZZcn5BDifas+TQxvP6cBW5c/zgYcjonoHreXATpJeV31SRJwdEfd2eL32dfPf7kON1XXzyyrbz5b0UPlnRbntTSpvx0wR3meOdbet8u+xEjgSWKbidszXAzsCP+twbADfAI4pN30ZeBb4u6S7KQaHD5THARwKHC/pVuAa4MQx/s3MbF3OJmeTWa6cT86nWtOL/95mZmZmZmY2rPzJoZmZmZmZmflupZaWpEuBN7RtPjYifjfAGg6jWAJRdX1EHD6oGswsL84mM8uV88k2JC8rNTMzMzMzMy8rNTMzMzMzM08OzczMzMzMDE8OzczMzMzMDE8OzczMzMzMDE8OzczMzMzMDPg/OhATGeKCUg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4" name="AutoShape 12" descr="data:image/png;base64,iVBORw0KGgoAAAANSUhEUgAAA4cAAAF7CAYAAABhIv7dAAAABHNCSVQICAgIfAhkiAAAAAlwSFlzAAALEgAACxIB0t1+/AAAADh0RVh0U29mdHdhcmUAbWF0cGxvdGxpYiB2ZXJzaW9uMy4xLjMsIGh0dHA6Ly9tYXRwbG90bGliLm9yZy+AADFEAAAgAElEQVR4nOzdebhkZXnv/e9PJnFgEBsOh6lROygiIrRAJJFBI43RIAQU9ADxJenEgMMJ5o0mJ2JUEn0NqBglQUHBkAAiBFSUECYPiEiDyBhDC4gtBFpBBBSw4X7/qGdDdbP37r27u3YN/f1cV11Vda9nrXWv7l1P1b2GZ6WqkCRJkiSt3p7R7wQkSZIkSf1ncShJkiRJsjiUJEmSJFkcSpIkSZKwOJQkSZIkYXEoSZIkScLiUAMkyeNJrktyY5KvJtlgCvO8K8ktSU7rUU6zk9zYi2VLGmxJ9ktSSV7c71yWJ8lD/c5B0sxJ8j+SnJ7kh0luTnJ+kt+YgfVOq69J8sEk7+1VPlr1LA41SH5VVTtU1XbAfcARU5jnT4HXV9XbepuapNXQwcDlwEGrYmFJ1lwVy5G0eksS4Bzg0qp6YVVtC/wlsEl/M9MosDjUoLoS2GzsTZI/T3J1kuuT/E2L/SPwAuC8JP972b1T7Qjk7CTPTvL1JN9vsbe06TsluSzJNUkuSLJpV/z7Sa5kagWqpBGT5DnAbsDhtOIwyR5JvpXknLan/h+TPKNNeyjJsUmuTXJRklktfmmSv01yGfDuJFu16de35y2TrJ/kjq5lPSvJj5OsleSFSb7Z+qn/O3YUM8nWSa5s/eKH+/FvJKlv9gR+XVX/OBaoquuA77V+5dokNyTZF548C+qWJJ9LclOSf0+ybpv2oiT/0X73XJvkhS3+tN9dy5qoTZK/SvKDJP8BbNPDfwf1gMWhBk6SNYDXAOe1968D5gA7AzsAOyV5dVX9CXAXsGdVfWKSRc4D7qqql7ejkt9MshbwaeCAqtoJOBk4prX/AvCuqvrNHmyepOHwJuCbVfVfwH1JdmzxnYGjgJcBLwT2b/FnA9dW1Y7AZcDRXcvaoKp2r6pjgX8ATq2q7YHTgOOr6gHg+8Durf0bgQuq6tfAicA7Wz/1XuCzrc2ngBOq6pXAf6/ibZc02LYDrhkn/giwX+uH9gSObUcZofM76jNV9VLg58Dvt/hpLf5y4FXA3RP97upe0URtkuxEZ4faK+j0j69cRdusGWJxqEGybpLrgJ8BzwMubPHXtcf3gGuBF9PpkKbqBuC1ST6W5LfbD7Ft6HSuF7Z1/h9g8yTr0/khd1mb90sru1GShtLBwOnt9entPcB3q+q2qnoc+Ffgt1r8CeCM9vqfu+J0xQF+E/iX9vpLXe3OAN7SXh8EnNGOXr4K+HLrp/4J2LS12a2tf2w5khTgb5NcD/wHnTOwxk41vb0dXYROYTk7yXOBzarqHICqeqSqfsnUfndN1Oa3gXOq6pdV9Qvajn4ND69/0CD5VVXt0Aq0r9E5pfN4Op3d31XVPy1n/iUsvcPjmQBV9V9tT9brgb9L8u90ztW/admjg+kMglOrZGskDaUkGwF7AdslKWANOv3C+Ty9f5iov+iOPzzJ6sbanUenf3oesBNwMZ2jkT+vqh2msA5Jq4+bgAPGib8NmAXsVFW/TnIH7bcQ8GhXu8eBden8vhrPVH53jdsmyXuwbxpqHjnUwGlH9t4FvLed/nkB8P+0vegk2SzJxuPMegewY2uzI7B1e/0/gV9W1T8Df9/a/ACYleQ3W5u1kry0qn4OPJBkbG++A91Iq58D6Jz6uVVVza6qLYDb6Rzl27ld7/cMOkf6Lm/zPIOnfqy9tSu+rG/z1AA3bxtrV1UPAd+lc7ro16rq8bbX/fYkB0JnEIokL2/zXrHMciStPi4G1knyR2OBJK8EtgLubYXhnu39hFofsyjJm9oy1knyLKb2u2uiNt8C9kuybjsy+cZVscGaORaHGkhV9T061+AcVFX/Tuc0rCuT3ACcBTx3nNm+AjyvnX71DuC/WvxlwHdb/K+Aj1TVY3R+yH0syfeB6+icvgXwduAz6QxI86uebKCkQXYwnbMLun2FTtF3JfBR4EY6BeNYu4eBlya5hs5Rxw9NsOx3AW9vp30dAry7a9oZwP9i6dNQ3wYc3vqpm4B9W/zdwBFJrgbWn+4GShpeVVXAfsDvpHMri5uAD9I5u2FukgV0+o7/nMLiDgHe1fqkbwP/Yyq/uyZqU1XX0unDrqPTb/7fld1ezax0/r4kSdJkkuwBvLeq3jDOtIeq6jkzn5UkSauORw4lSZIkSR45lCRJkiR55FCSJEmShMWhJEmSJAmLQ0mSJEkSsGa/E5hpz3/+82v27Nn9TkPSKnTNNdf8tKpm9TuPlWHfJI0e+yZJg2qi/mm1Kw5nz57NggUL+p2GpFUoyY/6ncPKsm+SRo99k6RBNVH/5GmlkiRJkiSLQ0mSJEmSxaEkSZIkCYtDSZIkSRIWh5IkSZIkLA4lSZIkSVgcSpIkSZKwOJQkSZIkYXEoSZIkScLiUJIkSZKExaEkSZIkCViz3wn0205/fmq/U5jUNR8/tN8pSOqTQe6f7Juk1dcg901g/yStDI8cSpIkzaAkz0zy3STfT3JTkr9p8a2TXJXk1iRnJFm7xddp7xe26bO7lvX+Fv9Bkr274vNabGGS93XFx12HJIHFoSRJ0kx7FNirql4O7ADMS7Ir8DHgE1U1B7gfOLy1Pxy4v6peBHyitSPJtsBBwEuBecBnk6yRZA3gM8A+wLbAwa0tk6xDkiwOJUmSZlJ1PNTertUeBewFnNXipwBvaq/3be9p01+TJC1+elU9WlW3AwuBndtjYVXdVlWPAacD+7Z5JlqHJFkcSpIkzbR2hO864F7gQuCHwM+raklrsgjYrL3eDPgxQJv+ALBRd3yZeSaKbzTJOiTJ4lCSJGmmVdXjVbUDsDmdI30vGa9Ze84E01ZVfClJ5idZkGTB4sWLx0tf0oiyOJQkSeqTqvo5cCmwK7BBkrGR5DcH7mqvFwFbALTp6wP3dceXmWei+E8nWUd3TidW1dyqmjtr1qyV3URJQ8TiUJIkaQYlmZVkg/Z6XeC1wC3AJcABrdlhwLnt9XntPW36xVVVLX5QG810a2AO8F3gamBOG5l0bTqD1pzX5ploHZLkfQ4lSZJm2KbAKW1U0WcAZ1bV15LcDJye5CPA94CTWvuTgC8lWUjniOFBAFV1U5IzgZuBJcARVfU4QJIjgQuANYCTq+qmtqy/mGAdkmRxKEmSNJOq6nrgFePEb6Nz/eGy8UeAAydY1jHAMePEzwfOn+o6JAk8rVSSJEmShMWhJEmSJAmLQ0mSJEkSFoeSJEmSJCwOJUmSJElYHEoaUUmemeS7Sb6f5KYkf9PiWye5KsmtSc5o9wCj3SfsjCQL2/TZXct6f4v/IMneXfF5LbYwyfu64uOuQ5IkaZBZHEoaVY8Ce1XVy4EdgHlJdgU+BnyiquYA9wOHt/aHA/dX1YuAT7R2JNmWzj3FXgrMAz6bZI12f7LPAPsA2wIHt7ZMsg5JkqSBZXEoaSRVx0Pt7VrtUcBewFktfgrwpvZ63/aeNv01SdLip1fVo1V1O7CQzj3CdgYWVtVtVfUYcDqwb5tnonVIkiQNLItDSSOrHeG7DrgXuBD4IfDzqlrSmiwCNmuvNwN+DNCmPwBs1B1fZp6J4htNso5l85ufZEGSBYsXL16ZTZUkSVppa/Zy4Un+N/CHdPbW3wC8HdiUzh725wHXAodU1WNJ1gFOBXYCfga8paruaMt5P53Tsh4H3lVVF7T4POBTwBrA56vqo73cHknDpaoeB3ZIsgFwDvCS8Zq150wwbaL4eDvXJms/Xn4nAicCzJ07d9w2w+7OD72s3ylMassP3NDvFCRJGhg9O3KYZDPgXcDcqtqOTgF3EDNzvY8kPamqfg5cCuwKbJBkbMfY5sBd7fUiYAuANn194L7u+DLzTBT/6STrkCRJGli9Pq10TWDd9iPpWcDd9Ph6nx5vj6QhkWRWO2JIknWB1wK3AJcAB7RmhwHnttfntfe06RdXVbX4QW00062BOcB3gauBOW1k0rXp7MQ6r80z0TokSZIGVs+Kw6r6CfD3wJ10isIHgGvo/fU+T+N1PdJqaVPgkiTX0ynkLqyqrwF/AfxZkoV0+piTWvuTgI1a/M+A9wFU1U3AmcDNwDeBI6rq8dZPHQlcQKfoPLO1ZZJ1SJIkDayeXXOYZEM6R/K2Bn4OfJnOKaDLWtXX+zw9uBpc1yNpaVV1PfCKceK30TnzYNn4I8CBEyzrGOCYceLnA+dPdR2SJEmDrJenlb4WuL2qFlfVr4GzgVfR++t9JEmSJEnT1Mvi8E5g1yTPatcOvobOaVk9vd6nh9sjSZIkSSOrZ6eVVtVVSc6ic7uKJcD36Jza+XXg9CQfabHu632+1K7RuY9OsUdV3ZRk7HqfJbTrfQCSjF3vswZwctf1PpIkSZKkaejpfQ6r6mjg6GXCPb/eR5IkSZI0Pb2+lYUkSZIkaQhYHEqSJEmSLA4lSZIkSRaHkiRJkiQsDiVJkiRJWBxKkiRJkrA4lCRJkiRhcShJkiRJwuJQkiRJkoTFoSRJkiQJi0NJkiRJEhaHkiRJkiQsDiVJkiRJWBxKkiRJkrA4lCRJkiRhcShJkiRJwuJQkiRpxiTZIsklSW5JclOSd7f4B5P8JMl17fH6rnnen2Rhkh8k2bsrPq/FFiZ5X1d86yRXJbk1yRlJ1m7xddr7hW367JnbcknDwOJQkiRp5iwBjqqqlwC7Akck2bZN+0RV7dAe5wO0aQcBLwXmAZ9NskaSNYDPAPsA2wIHdy3nY21Zc4D7gcNb/HDg/qp6EfCJ1k6SnmRxKEmSNEOq6u6qura9fhC4Bdhskln2BU6vqker6nZgIbBzeyysqtuq6jHgdGDfJAH2As5q858CvKlrWae012cBr2ntJQmwOJQkSeqLdlrnK4CrWujIJNcnOTnJhi22GfDjrtkWtdhE8Y2An1fVkmXiSy2rTX+gtV82r/lJFiRZsHjx4pXaRknDxeJQkiRphiV5DvAV4D1V9QvgBOCFwA7A3cCxY03Hmb1WID7ZspYOVJ1YVXOrau6sWbMm3Q5Jo8XiUJIkaQYlWYtOYXhaVZ0NUFX3VNXjVfUE8Dk6p41C58jfFl2zbw7cNUn8p8AGSdZcJr7Ustr09YH7Vu3WSRpmay6/iYbBnR96Wb9TmNCWH7ih3ylIkjQQ2jV+JwG3VNVxXfFNq+ru9nY/4Mb2+jzgX5IcB/xPYA7wXTpHAeck2Rr4CZ1Ba95aVZXkEuAAOtchHgac27Wsw4Ar2/SLq+ppRw4lrb4sDiVJkmbObsAhwA1Jrmuxv6Qz2ugOdE7zvAP4Y4CquinJmcDNdEY6PaKqHgdIciRwAbAGcHJV3dSW9xfA6Uk+AnyPTjFKe/5SkoV0jhge1MsNlTR8LA4lSZJmSFVdzvjX/p0/yTzHAMeMEz9/vPmq6jaeOi21O/4IcOB08pW0evGaQ0mSJEmSxaEkSZIkyeJQ0ohKskWSS5LckuSmJO9u8Q8m+UmS69rj9V3zvD/JwiQ/SLJ3V3xeiy1M8r6u+NZJrkpya5Izkqzd4uu09wvb9Nkzt+WSJEkrxuJQ0qhaAhxVVS8BdgWOSLJtm/aJqtqhPc4HaNMOAl4KzAM+m2SNJGsAnwH2AbalM2jE2HI+1pY1B7gfOLzFDwfur6oXAZ9o7SRJkgaaxaGkkVRVd1fVte31g8AtwGaTzLIvcHpVPVpVtwML6QzosDOwsKpuq6rH6AwNv28bjn4v4Kw2/ynAm7qWdUp7fRbwmtZekiRpYFkcShp57bTOVwBXtdCRSa5PcnKSDVtsM+DHXbMtarGJ4hsBP6+qJcvEl1pWm/5Aa79sXvOTLEiyYPHixSu1jZIkSSvL4lDSSEvyHOArwHuq6hfACcALgR2Au4Fjx5qOM3utQHyyZS0dqDqxquZW1dxZs2ZNuh2SJEm9ZnEoaWQlWYtOYXhaVZ0NUFX3VNXjVfUE8DmeuhfYImCLrtk3B+6aJP5TYIMkay4TX2pZbfr6dG44LUmSNLAsDiWNpHaN30nALVV1XFd8065m+wE3ttfnAQe1kUa3BuYA3wWuBua0kUnXpjNozXlVVcAlwAFt/sOAc7uWdVh7fQBwcWsvSZI0sNZcfhNJGkq7AYcANyS5rsX+ks5oozvQOc3zDuCPAarqpiRnAjfTGen0iKp6HCDJkcAFwBrAyVV1U1veXwCnJ/kI8D06xSjt+UtJFtI5YnhQLzdUvbXbp3frdwqTuuKdV/Q7BUnSiLA4lDSSqupyxr/27/xJ5jkGOGac+PnjzVdVt/HUaand8UeAA6eTryRJUr95WqkkSZIkyeJQkiRJkmRxKEmSJEnC4lCSJEmShMWhJEmSJAmLQ0mSJEkSFoeSJEmSJCwOJUmSJElYHEqSJEmSsDiUJEmSJGFxKEmSJEnC4lCSJEmShMWhJEmSJAmLQ0mSJEkSPS4Ok2yQ5Kwk/5nkliS/meR5SS5Mcmt73rC1TZLjkyxMcn2SHbuWc1hrf2uSw7riOyW5oc1zfJL0cnskSZIkaVT1+sjhp4BvVtWLgZcDtwDvAy6qqjnARe09wD7AnPaYD5wAkOR5wNHALsDOwNFjBWVrM79rvnk93h5JkiRJGkk9Kw6TrAe8GjgJoKoeq6qfA/sCp7RmpwBvaq/3BU6tju8AGyTZFNgbuLCq7quq+4ELgXlt2npVdWVVFXBq17IkSZIkSdPQyyOHLwAWA19I8r0kn0/ybGCTqroboD1v3NpvBvy4a/5FLTZZfNE4cUmSJEnSNPWyOFwT2BE4oapeATzMU6eQjme86wVrBeJPX3AyP8mCJAsWL148edaSJEmStBrqZXG4CFhUVVe192fRKRbvaaeE0p7v7Wq/Rdf8mwN3LSe++Tjxp6mqE6tqblXNnTVr1kptlCRJkiSNojV7teCq+u8kP06yTVX9AHgNcHN7HAZ8tD2f22Y5Dzgyyel0Bp95oKruTnIB8Lddg9C8Dnh/Vd2X5MEkuwJXAYcCn+7V9qj3dvv0bv1OYUJXvPOKfqcgSZIk9VTPisPmncBpSdYGbgPeTudo5ZlJDgfuBA5sbc8HXg8sBH7Z2tKKwA8DV7d2H6qq+9rrdwBfBNYFvtEekiRJkqRpmlZxmOQZwHOq6hdTaV9V1wFzx5n0mnHaFnDEBMs5GTh5nPgCYLup5CJp+D3xxBM89NBDrLfeev1ORZKWMp3+KckWdEZZ/x/AE8CJVfWpdvuuM4DZwB3Am6vq/nYf50/R2Yn+S+APquratqzDgP/TFv2RqjqlxXfiqR3o5wPvrqqaaB0ru/2SRsNyrzlM8i9J1msjjd4M/CDJn/c+NUmCt771rfziF7/g4YcfZtttt2Wbbbbh4x//eL/TkqSV6Z+WAEdV1UuAXYEjkmzLzNwLeqJ1SNKUBqTZth0pfBOdPU9bAof0NCtJam6++WbWW289/u3f/o3Xv/713HnnnXzpS1/qd1qStML9U1XdPXbkr6oeBG6hczuumbgX9ETrkKQpFYdrJVmLTudxblX9mgluGSFJq9qvf/1rfv3rX/Nv//Zv7Lvvvqy11lp0zrCSpP5aFf1TktnAK+gMrjcT94KeaB2SNKXi8J/onJP+bOBbSbYCpnTNoSStrD/+4z9m9uzZPPzww7z61a/mRz/6kdccShoIK9s/JXkO8BXgPcsZz6Fn94KeIC/vDy2tppZbHFbV8VW1WVW9vp3O8CNgzxnITZJ417vexU9+8hPOP/98krDVVltxySWX9DstSVqp/qmdlfUV4LSqOruFZ+Je0BOt40neH1pafS13tNIk6wC/T2dUq+72H+pRTpL0pEcffZSvfOUr3HHHHSxZsuTJ+Ac+8IE+ZiVJK94/tdFHTwJuqarjuiadR+/vBT3ROiRpSreyOBd4ALgGeLS36UjS0vbdd1/WX399dtppJ9ZZZ51+pyNJT1qJ/mk3OoP73ZDkuhb7SzoFW6/vBT3ROiRpSsXh5lU1b/nNJGnVW7RoEd/85jf7nYYkPc2K9k9VdTnjXxcIPb4XdFX9bLx1SBJMbUCabyd5Wc8zkaRxvOpVr+KGG26Y9nxJtkhySZJbktyU5N0t/rwkFya5tT1v2OJJcnyShUmuT7Jj17IOa+1vbTecHovvlOSGNs/x7VSxCdchabSsaP8kSYNqKsXhbwHXJPlB+8F0Q5Lre52YJAFcfvnl7LTTTmyzzTZsv/32vOxlL2P77befyqzeZFpST61E/yRJA2kqp5Xu0/MsJGkC3/jGN5bfaBzt/l1j9/J6MEn3Tab3aM1OAS4F/oKum0wD30kydpPpPWg3mQZIMnaT6UtpN5lu8bGbTH9jknVIGiEr2j9J0qBabnHYbl1Bko2BZ/Y8I0nqstVWWwFw77338sgjj6zQMia7yXTr26CHN5nuWoekEbIq+idJGiTLPa00ye8luRW4HbgMuIOnRrySpJ4677zzmDNnDltvvTW77747s2fPZp99pn5Cw6DeZLrl5o2mpSG2sv2TJA2aqVxz+GE61+v8V1VtTWeEqyt6mpUkNX/913/Nd77zHX7jN36D22+/nYsuuojddtttSvMO8k2mwRtNS8NuZfonSRpEUykOf92GPX5GkmdU1SXADj3OS5IAWGuttdhoo4144okneOKJJ9hzzz257rrrljvfFG4yDU+/yfShbdTSXWk3mQYuAF6XZMM2EM3rgAvatAeT7NrWdegyyxpvHZJGyIr2T5I0qKYyIM3P22lZ/xc4Lcm9dEYBlLSMy169e79TmNTu37qs3ylM2wYbbMBDDz3Eb//2b/O2t72NjTfemDXXnErX5U2mJfXWSvRPkjSQptKD7Qs8ArwHeBuwPvChXiYlSWPOPfdcnvnMZ/LJT36S0047jQceeIAPfOADy53Pm0xL6rUV7Z8kaVBNZbTSh5NsArwS+BnwjfbDR5J67tnPfjb33HMPV199NRtttBH77LMPG220Ub/TkiT7J0kjZyqjlb4Z+C6d06LeDFyV5IBeJyZJAGeeeSY777wzX/7ylznzzDPZZZddOOuss/qdliTZP0kaOVM5rfSvgFdW1b0ASWYB/wHY+0nquWOOOYarr76ajTfu3Cpw8eLFvPa1r+WAA9xHJam/7J8kjZqpjFb6jLHCsPnZFOeTpJX2xBNPPPnDC3hyZEBJ6jf7J0mjZipHDr+Z5ALgX9v7t/DUiHyS1FPz5s1j77335uCDDwbgjDPO8CbTkgaC/ZOkUTOVAWn+PMn+wG/RGfnvxKo6p+eZSRLw8Y9/nLPPPpvLL7+cqmL+/Pnst99+/U5LkuyfJI2cKd2Mp6rOBs4ee5/kiqrarWdZSVKX/fffn/333//J97vtthtXXHFFHzOSpA77J0mjZEWvHdxylWYhSdNw55139jsFSRqX/ZOkYbaixWGt0iwkaRqSie5tL0n9Zf8kaZhNeFppu85w3EnAur1JR5I6zj777HHjVcWvfvWrGc5Gkp5i/yRpVE12zeEbJ5n2tVWdiCR1++pXvzrhtDe84Q0zmIkkLc3+SdKomrA4rKq3z2QiktTtC1/4Qr9TkKRx2T9JGlXezF6SJEmSZHEoSZIkSZqkOExyYHveeubSkaSOL3/5ywDcfvvtfc5EkpZm/yRpVE125PD97fkrM5GIJHX7u7/7OwB+//d/v8+ZSNLS7J8kjarJRiv9WZJLgK2TnLfsxKr6vd6lJWl1t9FGG7Hnnnty++2383u/9/Tu5rzzntYtSdKMsH+SNKomKw5/F9gR+BJw7MykI0kdX//617n22ms55JBDOOqoo/qdjiQ9yf5J0qia7FYWjwHfSfKqqlqc5LmdcD00c+lJWl2tvfba7Lrrrnz7299m1qxZPPjggyThOc95Tr9Tk7Sas3+SNKqmMlrpJkm+B9wI3JzkmiTb9TgvSQLgnnvu4RWveAXbbbcd2267LTvttBM33nhjv9OSJPsnSSNnKsXhicCfVdVWVbUlcFSLSVLPzZ8/n+OOO44f/ehH3HnnnRx77LHMnz+/32lJkv2TpJEzleLw2VV1ydibqroUeHbPMpKkLg8//DB77rnnk+/32GMPHn744T5mJEkd9k+SRs1kA9KMuS3JX9MZmAbgfwHe2EfSjHjBC17Ahz/8YQ455BAA/vmf/5mtt/b2q5L6z/5J0qiZypHD/weYBZzdHs8H3t7LpCRpzMknn8zixYvZf//92X///fnpT3/KF77whX6nJUn2T5JGznKPHFbV/cC7ZiAXSXqaDTfckOOPP77faUjS06xo/5TkZOANwL1VtV2LfRD4I2Bxa/aXVXV+m/Z+4HDgceBdVXVBi88DPgWsAXy+qj7a4lsDpwPPA64FDqmqx5KsA5wK7AT8DHhLVd0x/S2XNKqmcuRQkiRJq84XgXnjxD9RVTu0x1hhuC1wEPDSNs9nk6yRZA3gM8A+wLbAwa0twMfasuYA99MpLGnP91fVi4BPtHaS9CSLQ0mSpBlUVd8C7pti832B06vq0aq6HVgI7NweC6vqtnZv6tOBfZME2As4q81/CvCmrmWd0l6fBbymtZckYArFYZLdphKTpF644oorphSTpJnWg/7pyCTXJzk5yYYtthnw4642i1psovhGwM+rasky8aWW1aY/0NpLEjC1I4efnmJMkla5d77znVOKSdJMW8X90wnAC4EdgLuBY1t8vCN7tQLxyZa1lCTzkyxIsmDx4sXjzCJpVE04IE2S3wReBcxK8mddk9ajc+GzJPXMlVdeybe//W0WL17Mcccd92T8F7/4BY8//ngfM5O0uutF/1RV94y9TvI54Gvt7SJgi66mmwN3tdfjxX8KbJBkzXZ0sLv92LIWJVkTWJ9xTm+tqhOBEwHmzp37tOJR0uia7Mjh2sBz6BSQz+16/AI4oPepSVqdPfbYYzz00EMsWbKEBx988MnHeuutx1lnnbX8BUhSj/Sif0qyadfb/YAb2+vzgIOSrNNGIZ0DfBe4GpiTZOska9MZtOa8qirgEp76rXYYcG7Xsg5rrw8ALm7tJQmY5MhhVV0GXJbki1X1oxnMSZLYfffd2X8F5RcAACAASURBVH333fmDP/gDttpqq2nP71DxknplFfRP/wrsATw/ySLgaGCPJDvQOc3zDuCPAarqpiRnAjcDS4AjqurxtpwjgQvo9E8nV9VNbRV/AZye5CPA94CTWvwk4EtJFtI5YnjQtJOXNNKWe59DYJ0kJwKzu9tX1V69SkqSxjz66KPMnz+fO+64gyVLljwZv/jii5c36xeBf6BTqHX7RFX9fXdgmaHi/yfwH0l+o03+DPA7dE7HujrJeVV1M08NFX96kn+kU1ieQNdQ8UkOau3eMs3NljQEVrR/qqqDxwmfNE5srP0xwDHjxM8Hzh8nfhud0UyXjT8CHDhpcpJWa1MpDr8M/CPweTp71Kel3YdnAfCTqnrDiuxtn+4efUmj48ADD+RP/uRP+MM//EPWWGPqlztX1beSzJ5i8yeHigdub3vVx35YLWw/tEgyNlT8LXSGin9ra3MK8EE6xeG+7TV0hor/hyTx1C1p9Kxo/yRJg2oqxeGSqjphJdbxbuAWOgPZwDT3tq/gHn1JI2LNNdfkHe94x6pc5JFJDqWz0+qoqrqfzvDu3+lq0z30+7JDxe/CNIaKTzI2VPxPV+VGSOq/HvRPktRXU7mVxVeT/GmSTZM8b+wxlYUn2Rz4XTpHHVnBG7NO6+avU8lL0vB44xvfyGc/+1nuvvtu7rvvvicfK2hghooHh4uXht0q7p8kqe+mcuRwbFSrP++KFfCCKcz7SeD/pTPKKazY3vbp7tGXNEJOOaWzz+jjH//4k7Ek3HbbbdNe1iANFd/ycbh4aYityv5JkgbBcovDqtp6RRacZGyUwGuS7DEWHm8Vy5k2UXy8o54T7p0H5gNsueWWk2QtadDcfvvtq2xZSTatqrvb22WHiv+XJMfROX19bKj40IaKB35C5xT3t1ZVJRkbKv50xh8q/kocKl4aaauyf5KkQbDc4rBdm/M0VbXsCIDL2g34vSSvB55J55rDTzL9ve3T3aM/Xq7unZeG1Kmnjt/VHHrouF3TkxwqXlKvrWj/JEmDaiqnlb6y6/UzgdfQGWV00uKwqt4PvB+gHTl8b1W9LcmXmcbe9iTT2qM/he2RNESuvvrqJ18/8sgjXHTRRey4447L/fHlUPGSem1F+ydJGlRTOa30nd3vk6wPfGkl1jmtve0ruEdf0oj49Kc/vdT7Bx54gEMOOaRP2UjSU+yfJI2aqRw5XNYv6Ry9m7KquhS4tL2e9t726e7RlzS6nvWsZ3Hrrbf2Ow1Jehr7J0nDbirXHH6VpwZ6WQN4CXBmL5OSpDFvfOMb6dzVBh5//HFuueUW3vzmN/c5K0myf5I0eqZy5PDvu14vAX5UVYt6lI8kLeW9733vk6/XXHNNttpqKzbffPM+ZiRJHfZPkkbNeLeDWEpVXQb8J517FW4IPNbrpCRpzO67786LX/xiHnzwQe6//37WXnvtfqckSYD9k6TRs9ziMMmb6YwOeiDwZuCqJAf0OjFJAjjzzDPZeeed+fKXv8yZZ57JLrvswllnndXvtCTJ/knSyJnKaaV/Bbyyqu4FSDIL+A/A3k9Szx1zzDFcffXVbLzxxgAsXryY1772tRxwgPuoJPWX/ZOkUbPcI4fAM8YKw+ZnU5xPklbaE0888eQPL4CNNtqIJ554oo8ZSVKH/ZOkUTOVI4ffTHIB8K/t/VuAb/QuJUl6yrx589h77705+ODOPe3POOMM9tlnnz5nJUn2T5JGz3KLw6r68yT7A78FBDixqs7peWaSBHz84x/n7LPP5vLLL6eqmD9/Pvvtt1+/05Ik+ydJI2fC4jDJi4BNquqKqjobOLvFX53khVX1w5lKUtLqZ+HChdxzzz3stttu7L///uy///4AfOtb3+KHP/whL3zhC/ucoaTVlf2TpFE12bWDnwQeHCf+yzZNknrmPe95D8997nOfFn/Ws57Fe97znj5kJEkd9k+SRtVkxeHsqrp+2WBVLQBm9ywjSQLuuOMOtt9++6fF586dyx133DHzCUlSY/8kaVRNVhw+c5Jp667qRCSp2yOPPDLhtF/96lczmIkkLc3+SdKomqw4vDrJHy0bTHI4cE3vUpIkeOUrX8nnPve5p8VPOukkdtpppz5kJEkd9k+SRtVko5W+Bzgnydt4qhicC6wNOBSXpJ765Cc/yX777cdpp5325I+tBQsW8Nhjj3HOOQ6YLKl/7J8kjaoJi8Oqugd4VZI9ge1a+OtVdfGMZCZptbbJJpvw7W9/m0suuYQbb7wRgN/93d9lr7326nNmklZ39k+SRtVU7nN4CXDJDOQiSU+z5557sueee/Y7DUl6GvsnSaNmsmsOJUmSJEmrCYtDSZIkSZLFoSRJkiTJ4lCSJEmShMWhJEmSJAmLQ0mSJEkSFoeSJEmSJCwOJUmSJElYHEqSJM2oJCcnuTfJjV2x5yW5MMmt7XnDFk+S45MsTHJ9kh275jmstb81yWFd8Z2S3NDmOT5JJluHJI2xOJQkSZpZXwTmLRN7H3BRVc0BLmrvAfYB5rTHfOAE6BR6wNHALsDOwNFdxd4Jre3YfPOWsw5JAiwOJUmSZlRVfQu4b5nwvsAp7fUpwJu64qdWx3eADZJsCuwNXFhV91XV/cCFwLw2bb2qurKqCjh1mWWNtw5JAiwOJUmSBsEmVXU3QHveuMU3A37c1W5Ri00WXzROfLJ1SBJgcShJkjTIMk6sViA+9RUm85MsSLJg8eLF05lV0pCzOJQ0khzwQdKQuaedEkp7vrfFFwFbdLXbHLhrOfHNx4lPto6lVNWJVTW3qubOmjVrpTZK0nCxOJQ0qr6IAz5IGh7nAWM7oA4Dzu2KH9p2Yu0KPNBOCb0AeF2SDVu/9DrggjbtwSS7tp1Why6zrPHWIUmAxaGkEeWAD5IGVZJ/Ba4EtkmyKMnhwEeB30lyK/A77T3A+cBtwELgc8CfAlTVfcCHgavb40MtBvAO4PNtnh8C32jxidYhSQCs2e8EJGkGLTUYQ5KeD/jQtQ5JAqCqDp5g0mvGaVvAERMs52Tg5HHiC4Dtxon/bLx1SNIYjxxKUh8GfAAHfZAkSYPFI4eSVif3JNm0HdGb6oAPeywTv5QpDPgwzjqepqpOBE4EmDt37rSLS2k6Lnv17v1OYUK7f+uyfqcgScIjh5JWLw74IEmSNAGPHEoaSW3Ahz2A5ydZRGfU0Y8CZ7bBH+4EDmzNzwdeT2fwhl8Cb4fOgA9JxgZ8gKcP+PBFYF06gz10D/gw3jokSZIGmsWhpJHkgA+SJEnT42mlkiRJkiSLQ0mSJEmSxaEkSZIkCYtDSZIkSRIWh5IkSZIkLA4lSZIkSVgcSpIkSZKwOJQkSZIkYXEoSZIkScLiUJIkSZKExaEkSZIkCYtDSZIkSRI9LA6TbJHkkiS3JLkpybtb/HlJLkxya3vesMWT5PgkC5Ncn2THrmUd1trfmuSwrvhOSW5o8xyfJL3aHkmSJEkaZb08crgEOKqqXgLsChyRZFvgfcBFVTUHuKi9B9gHmNMe84EToFNMAkcDuwA7A0ePFZStzfyu+eb1cHskSZIkaWT1rDisqrur6tr2+kHgFmAzYF/glNbsFOBN7fW+wKnV8R1ggySbAnsDF1bVfVV1P3AhMK9NW6+qrqyqAk7tWpYkSZIkaRrWnImVJJkNvAK4Ctikqu6GTgGZZOPWbDPgx12zLWqxyeKLxolLWgn/cNRX+53CpI489o39TkGSJGkk9XxAmiTPAb4CvKeqfjFZ03FitQLx8XKYn2RBkgWLFy9eXsqSJEmStNrpaXGYZC06heFpVXV2C9/TTgmlPd/b4ouALbpm3xy4aznxzceJP01VnVhVc6tq7qxZs1ZuoyRJkiRpBPXstNI2cuhJwC1VdVzXpPOAw4CPtudzu+JHJjmdzuAzD7TTTi8A/rZrEJrXAe+vqvuSPJhkVzqnqx4KfLpX2yNJkvprkE9795R3SaOgl9cc7gYcAtyQ5LoW+0s6ReGZSQ4H7gQObNPOB14PLAR+CbwdoBWBHwaubu0+VFX3tdfvAL4IrAt8oz0kSZIkSdPUs+Kwqi5n/OsCAV4zTvsCjphgWScDJ48TXwBstxJpSpIkSZKYgQFpJEmSJEmDz+JQkiRJkmRxKEmSJEmyOJQkSZIkYXEoSZIkScLiUJIkSZKExaEkSZIkCYtDSZIkSRIWh5IkSQMjyR1JbkhyXZIFLfa8JBcmubU9b9jiSXJ8koVJrk+yY9dyDmvtb01yWFd8p7b8hW3ezPxWShpUFoeSJEmDZc+q2qGq5rb37wMuqqo5wEXtPcA+wJz2mA+cAJ1iEjga2AXYGTh6rKBsbeZ3zTev95sjaVhYHEpa7bhnXtKQ2Rc4pb0+BXhTV/zU6vgOsEGSTYG9gQur6r6quh+4EJjXpq1XVVdWVQGndi1LkiwOJa223DMvaRAV8O9Jrkkyv8U2qaq7Adrzxi2+GfDjrnkXtdhk8UXjxCUJsDiUpDHumZc0CHarqh3p7Jg6IsmrJ2k73lkJtQLxpReazE+yIMmCxYsXTyVnSSPC4lDS6sg985IGUlXd1Z7vBc6hc2bCPW3HE+353tZ8EbBF1+ybA3ctJ775OPFlczixquZW1dxZs2atis2SNCQsDiWtjvq+Zx7cOy9paUmeneS5Y6+B1wE3AucBY9c1Hwac216fBxzaro3eFXig7dy6AHhdkg3b6e6vAy5o0x5Msmu7FvrQrmVJEmv2OwFJmmnde+aTLLVnvqrunsae+T2WiV/KFPfMt/WfCJwIMHfu3HELSEmrlU2Ac9oYVmsC/1JV30xyNXBmksOBO4EDW/vzgdcDC4FfAm8HqKr7knwYuLq1+1BV3ddevwP4IrAu8I32kCTA4lDSaqbtjX9GVT3YtWf+Qzy1Z/6jPH3P/JFJTqcz+MwDrYC8APjbrkFoXge8v/0oe7Dtxb+Kzp75T8/U9kkaXlV1G/DyceI/A14zTryAIyZY1snAyePEFwDbrXSykkaSxaGk1Y175iVJksZhcShpteKeeUmSpPE5II0kSZIkyeJQkiRJkmRxKEmSJEnC4lCSJEmShMWhJEmSJAmLQ0mSJEkSFoeSJEmSJCwOJUmSJElYHEqSJEmSsDiUJEmSJGFxKEmSJEnC4lCSJEmShMWhJEmSJAmLQ0mSJEkSFoeSJEmSJCwOJUmSJElYHEqSJEmSsDiUJEmSJGFxKEmSJEnC4lCSJEmShMWhJEmSJAmLQ0mSJEkSFoeSJEmSJCwOJUmSJElYHEqSJEmSsDiUJEmSJGFxKEmSJEnC4lCSJEmShMWhJEmSJAmLQ0mSJEkSFoeSJEmSJGDNfiewspLMAz4FrAF8vqo+2ueUJMm+SdLAsn/quPNDL+t3ChPa8gM39DsFraaGujhMsgbwGeB3gEXA1UnOq6qb+5uZpNWZfZOkQWX/NFp2+/Ru/U5hQle884p+p6AVMOynle4MLKyq26rqMeB0YN8+5yRJ9k2SBpX9k6QJDfWRQ2Az4Mdd7xcBu/QpF0kaY98kaVDZP2mgXPbq3fudwoR2/9ZlU2r3D0d9tceZrJwjj33jlNumqnqYSm8lORDYu6r+sL0/BNi5qt65TLv5wPz2dhvgBz1M6/nAT3u4/JkwCtsAo7EdbsPUbFVVs3q8jikb0L4J/HsaFG7D4Oj1dgxU3wRT65/sm1aI2zA4RmE7+vbbadiPHC4Ctuh6vzlw17KNqupE4MSZSCjJgqqaOxPr6pVR2AYYje1wG4bWwPVNMBr/F27DYBiFbYDR2Y5pWm7/ZN80fW7D4BiF7ejnNgz7NYdXA3OSbJ1kbeAg4Lw+5yRJ9k2SBpX9k6QJDfWRw6pakuRI4AI6wzGfXFU39TktSas5+yZJg8r+SdJkhro4BKiq84Hz+51Hlxk7DaOHRmEbYDS2w20YUgPYN8Fo/F+4DYNhFLYBRmc7pmUA+6dR+H9wGwbHKGxH37ZhqAekkSRJkiStGsN+zaEkSZIkaRWwOJQkSZIkWRz2QpK1+p2DJEm95vedVhX/lqTBMPQD0gyKJAH2BN4KvBHYpL8ZTV2SHSebXlXXzlQuKyvJs4CjgC2r6o+SzAG2qaqv9Tm1aUmyBp2/oSc/o1V1Z/8y0jAalc8DDPdnYpT6WBju7zsNlmH+WxqVz7XfE1qWA9KspCS70OnU9gOeBxwBnFdV9/c1sWlIcskkk6uq9pqxZFZSkjOAa4BDq2q7JOsCV1bVDn1ObcqSvBM4GrgHeKKFq6q2719W05dkN+CDwFZ0OurQ2Y4X9DOv1ckofB5g+D8To9LHjsL3Hdg3DYJR+Fsaoc+13xMDYlD6JovDFZTkGODNwJ3AvwLnAAuqauu+JraaS7KgquYm+V5VvaLFvl9VL+93blOVZCGwS1X9rN+5rIwk/wn8bzpfOo+PxYd9u4bJKHweYHQ+E8Nq1L7v7Jv6Z9T+lkaB3xODY1D6Jk8rXXHzgR8AJwBfq6pHkgx9pZ1kO2Bb4Jljsao6tX8ZTdtjba9XASR5IfBof1Oath8DD/Q7iVXggar6Rr+TWM2NwucBRuczMax97Kh939k39c+o/S0BQ/u5HuP3xOAYiL7JI4crqJ3X/DrgYGAv4BLgtcAWVbWkn7mtqCRHA3vQ6eDOB/YBLq+qA/qZ13Qk+R3g/9DZhn8HdgP+oKou7WdeU5Hkz9rLlwLbAF+nq4OuquP6kdeKSvJRYA3gbJbejqG4DmMUDPPnAUbyMzGUfeyofd/ZN/XPqP0twfB+rsf4PTE4BqVvsjhcBZI8E3gDnc7ut4CLquqt/c1q+pLcALwc+F5VvTzJJsDnq+qNfU5tWpJsBOxK51zt71TVT/uc0pS0L5gJVdXfzFQuq8IE12MMzXUYo2JYPw8wkp+Joe9jR+H7zr5pMIzC3xKMzOfa74kBMCh9k8XhKpbkucD+VXVKv3OZriTfraqdk1xDZ/SwB4Ebq+qlfU5tuUZl1DBpVfDzMJiGuY8dzzB/32mwDPPf0rB+rv2e0ES85nAFJTl0ksnDWnEvSLIB8Dk6F8M+BHy3vylN2bGTTCs6p68MhSRf5el/Qw8AC4B/qqpHZj6r6UuyPp2Rw17dQpcBH6qqYb8mYBiMzOcBRuczwZD2saP2fWff1D+j9rfUDOXnGr8nBs6g9E0eOVxBST49XpjOfXo2q6qhLryTzAbWq6rr+5zKaifJp4BZdEZyA3gL8N/AunT+Tw7pV27TkeQrwI3A2J7gQ4CXV9X+/ctKw2hUPhPdhqmPHbXvO/um/hm1v6VlDdPnetSMwvfEoPRNFoerQLuJ69uAvwBuBo4Z1o4hyfbAbJa+gejZfUtoipJM+sEZhm0Yk+RbVfXq8WJJbhr0U1XGJLlu2fskjRfTqjdKnwcYnc8EDG8fO2YUvu/smwbDKPwtjRnGz7XfE4NnUPqmod5D029J1gT+ADgKuAo4oKp+0NekVkKSk4HtgZvouoEonVGTBt3Yhd8bA68CLm7v9wQuZTi2YcysJFtW1Z0ASbYEnt+mPda/tKbtV0l+q6ouhydv7vqrPue0uhilzwOMyGdimPvYEfu+s2/qoxH7Wxrmz7XfE4NnIPomi8MVlOQI4N3ARcC8qvpRn1NaFXatqm37ncSKqKq3AyT5GrBtVd3d3m8KfKafua2Ao4DLk/yQzuk2WwN/muTZPHWqwTB4B3BKO4c+wH10fhCox0bs8wCj85kYyj52BL/v7Jv6ZAT/lmBIP9d+TwykgeibPK10BSV5ArgXWMzSF8CGzrCz2/clsZWQ5CTg2Kq6ud+5rKgkN1bVdl3vnwFc3x0bBknWAV5M5+/pP4fhQuqJJFkPoKp+0e9cVjej8nmA0fhMDGsfO4rfd2Df1A+j+Lc0rJ/rMX5PDJ5+900eOVxxewAT7fHacgbzWJVOAa5M8t90br45jJ31pUkuoHNBcgEH0bnJ7sBLsldVXTzOdQAvSDI05/8n+V9V9c956sa0Y3FguG5IOwKG9vMAo/OZ6DKsfewejMD3nX3TQNiDEfhbWsawfq7H+D3RZ4PWN1kcrrgvAv8IHFdVSwDSufHpscA2wCv7l9oKO5nOyEg38NR580Olqo5sHcRvt9CJVXVOP3Oaht3pnPM/dh3A2F7VMBzXL4x5dnt+7jjTPFVhBg355wFG5zMxZlj72C8yGt939k3990VG42+p27B+rgG/JwbEQPVNnla6gpJsCHyUzkW87wZeBvwZ8P8BJ1TV0HUQSS6uqqG6r80oSvJM4PdZeuSzqqoP9S2pFZBkt6q6YnkxaXlG6DMxlH3sqH3f2Tf1z6j9LcHwfq5HzSh8TwxK32RxuJKSvBv4BHAX/3979x4rR1mHcfz7tAoCtlABL7GBqqCAQEtjA4g2IgGKUYwC1mpE8ZpIAmIoqGAEVFQuSiXUgEagqIBRLpoogqCWS5HgASxSkFshgFGg3NRiAvz8Y+Ysw3bP6e45233fmX0+ScPZmdndX5vze17e2Xdmi4uSH0pc0oRJWgpsAfyaYmkEUI/bGUt6hnHOrkTE9AGWMymSrgCeBEaA58vNUbclT5JGImLu+rZZ/zWpH6BRPVHbjIXmjHfOpvSa8rsE9e1rjxP5ySWbvKx0giRtAXwH2B1YALwH+K2kIyPimnGfnK9NKIJtv8q2WnwkHxHTACSdRPGlpxdQLCn4KJ0/ps/ZzIhYkLqIiZK0J8VZ4a3b1s9PB6amqWq4NKwfoOY9UVHLjG3KeOdsSq8pv0ttatnXHifykVs2eXI4cSPAUuDwct38lZLmAEslPRARi9KW1xtJUynuTvW91LVM0v4RsXvl8Q8k/ZliyUpd3CBpl4hYmbqQCdoIeCVFvlQHmKeBg5NUNLya0A9Q/56oe8Y2ZbxzNqXXlN8loPZ9PcrjRHpZZZOXlU6QpJljLYOQ9JmI+OGga5osSX+IiL1T1zEZkm6g+H6eiyjO3C2iGITenrSwLkhaSVHzy4Dtgfuo553PAJC0bUO+w6q26twP0MieqGXGNm28czal07TfJahvX4/yOJGPXLLJk0NrkfRNYHPgYuA/o9sjYiRZUT2SNAtYAuxFERbXA1+IiNXpquqOpG3H259DYPRC0lXAIRHxZPl4BnBRROyftrLhUed+gEb2RO0ztgmcTdZPde9rjxP5yCWbPDm0FkmdvtcmfBcumwhJt0TEbuvbZjYsnLF5cDZZP7mvrV9yySZfc2gtNV8WcUxEnCLpTDrcfSsijkhQ1rB7QdI2EfEgtM7u+WzUALgf8lTnjG0YZ5P1TV372uNElrLIJk8OrUXS5sDXgPnlpj8BJ0XEU+mq6tqq8r8340E+F8cB10n6U/l4PvDZhPUME/dDhmqesU3ibLK+qXFfe5zITxbZ5GWl1iLpl8DtwPnlpo8BsyPig+mq6o2kecBXWPdLUGtzQXKTSNoK2IPiwvAVEfFY4pKGivshL03I2KZwNlm/1L2vPU7kJYds8uTQWiTdGhFz1rctZ5LuAhYDK4EXRrfX6YLkJikvpt4eeMXotohYnq6i4eJ+yEsTMrYpnE3WL3Xva48Teckhm7ys1KrWSnpHRFwHIGkvYG3imnr1aET8KnURBpI+DRwJzARupTgTtgLwRfqD437ISxMytvacTdZnde9rjxOZyCWb/MmhtUiaDSyjuCWzgDXAJyLitqSF9UDSPhTf0XM1xffcABARlyQrakiV3z00D7gxIuZI2gE4MSIWJi5taLgf8tKEjG0CZ5P1U9372uNEPnLJJn9yaC1lkM2WNL18/HTikibiMGAH4OW8uDwiAIfc4D0bEc9KQtLGEXGnpLekLmrIuB8y0pCMbQJnk/VNA/ra40Q+ssgmTw6tRdLGwEGUFyVLAiAiTkpYVq9mR8QuqYswAB6StAVwGXCVpCeARxLXNGzcDxlpSMY2gbPJ+qYBfe1xIh9ZZJMnh1Z1OfAU8BcqSwtq5kZJO0XEHakLGXYR8YHyxxPKLwneHLhidL+kGRHxRJLihof7IS9NyNjaczZZn9W9rz1OZCKXbPI1h9Yi6faI2Dl1HZMhaRXwJuB+ipAWviVzliSNRMTc1HU0mfshL03I2GHgbLJe1L2vPU7Ux6CyyZ8cWtUNknaJiJWpC5mEBakLsK4pdQFDwP2QlyZk7DBwNlkv6t7XHifqYyDZ5E8OrUXSHcB2+OyRDYDPztuwccbWg7PJeuG+tkHxJ4eWwgHj7fR1GGZmk+KMNWse97U1iieH1hIRD6znkKsBn021fvHSLRsqztjacDZZ19zXNkADyaYpg3gTawwPmNY1SSdJ2lfSZmMcss9ACzLLnzN2AJxNNmDua+tKLtnkyaH1wheoWi9WA4uAmyXdJOl0Se8f3RkRa5JVZpYnZ+xgrMbZZIPjvrZurSaDbPINaaxrvkjfJkLSa4EPAUcDMyJiWuKSzLLkjB0sZ5MNgvvaepU6m3zNofXCSyOsa5J+BOwE/BO4FjgYGElalFnenLED4GyyAXNfW1dyySYvK7WWXNY6W2NsCUwFngTWAI9FxHNpSzJLxxmbDWeT9Y372vooi2zyslJrkfRJ4B3AnsAzFGctlkfE5UkLs1qTtCOwP3AUMDUiZiYuySwJZ2xenE3WD+5r67fU2eTJoa0j9VpnawZJ7wXeCcwHZgArgGsj4sdJCzNLzBmblrPJNgT3tU1WLtnkyaG1dFjrfB0w4uU2NhGSzgKWUwTbI6nrMUvNGZsHZ5P1k/va+iWXbPINaawqi7XO1gwRcbik1wDzJM0FboqIf6WuyywhZ2wGnE3WZ+5r64tcssmfHNo6Uq91tmaQdAhwGvBHiru1vRNYHBG/SFmXWWrO2LScTbYhuK9tsnLJJn9yaC0d1jpfQ7FEwmwijgfmjZ71krQ18HvA/wNmQ8kZmw1nk/WN+9r6KIts8uTQqg6gWOu8xNdhWB9MaVsO8Tj++hwbbs7YPDibrJ/c19YvWWSTl5XaS4yudS4f+joMmzBJpwK7AheWmxYCf42IY9NVZZaWnyWE3QAABYNJREFUMzY9Z5P1m/va+iGXbPLk0FpyWetszSHpIGAvit+n5RFxaeKSzJJxxubD2WT94r62fsohmzw5tBZJtwH7tq91jojZaSszM6s/Z6xZ87ivrWl8zaFVZbHW2epN0jNAp7NOAiIipg+4JLNcOGMTcjbZBuK+tknJLZs8ObSqKyT9jpeudf5NwnqshiJiWuoazDLljE3I2WQbiPvaJiW3bPKyUnuJHNY6m5k1lTPWrHnc19YknhyamZmZmZmZl5VafmudzcyaxBlr1jzua2sqf3JoZmZmZmZmvpuSmZmZmZmZeXJoZmZmZmZmeHJoZmZmZmZmeHJobSSFpNMrj4+WdELbMbdJurBt23mS/itpWmXbkvL1tiofPy/p1sqfL41Rw8mSvlN5vK2k+yRtIemPkt5Wbl8taWXl9b5fqeXgttecJWmtpFskrZJ0k6SPd/HvsaA89s7yPS6WtE3lfe4vt98maZ/K8zaSdIakeyXdLelySTMrtdze9j4nSDq6w+uOSNpzfXWaNZ2zaZ1anE1mmXA+rVOL86nGfLdSa/c/4IOSvhURj7XvlLQjxUmF+ZI2i4j/VHbfA7wf+ImkKcDewMOV/WsjYk4XNXwduEXSeRGxClgCfDUinpTUfuzeneocw70RsVv593gjcImkKRFxbqeDJe0MnAkcWNaBpAOBWcCD5WGLI+IXkvYGzgG2L7efDEwD3hwRz0s6rHy/3busdfR19wPOBnbt8nlmTeVsKjmbzLLjfCo5n+rPnxxau+coGvWoMfZ/BLgAuBI4sG3fhcDC8ud3AdeXr9eTiFgLfBFYKukAYFpE/LTX11nPe9xXvscR4xx2LHDyaLiVz/tVRCzvcOwK4PUAkjYFDgOOiojny+edSzF4vLvHUpcD2/X4HLMmcja9yNlklhfn04ucTzXnyaF1chbwUUmbd9i3ELiYIswWte27G9ha0oxy30Vt+zdpWxqxkDFExG+ANcAy4PPj1PqHyuuNFcpjGQF2GGf/W8tjurEAuKz8eTvgwYh4uu2Ym8vX7MX7gJU9PsesqZxNBWeTWX6cTwXnU815WamtIyKelrSM4szQ2tHtkuYBj0bEA5IeAn4saUZEPFF5+iXAh4Hdgc+1vXS3SyNGnQVsEhF3jXNML0sj2q2zzmLMA6UtgauBTYFzIuK0ctepkk4BXg3sUXndMb8Yd4x9tG0/VdLxwKPAp7qt06zJnE0dDnQ2mWXB+dThQOdTLfmTQxvLGRSNtVll2yJgB0mrgXuB6cBBbc+7iGLd+1UR8cIka3ih/LOh7AasGmf/34C5ABHxeBnO5wCvrByzmOJs1/HA+eW2e4BtVbnAvDQXuAN4HJjRtu9VQDWoF0fEnIjYNyJux8xGOZucTWa5cj45n2rPk0PrKCLWAD+nPPNSXiR9CLBrRMyKiFkUF1Avanveg8BxwNKBFtwjSbOA0ygumh7LKcBx5YXkozZtP6gM8iXAFEn7lxeanw98V9LU8v0OLZ97TUT8G/jH6B26JL2KYmnFdZP9e5k1nbMJcDaZZcn5BDifas+TQxvP6cBW5c/zgYcjonoHreXATpJeV31SRJwdEfd2eL32dfPf7kON1XXzyyrbz5b0UPlnRbntTSpvx0wR3meOdbet8u+xEjgSWKbidszXAzsCP+twbADfAI4pN30ZeBb4u6S7KQaHD5THARwKHC/pVuAa4MQx/s3MbF3OJmeTWa6cT86nWtOL/95mZmZmZmY2rPzJoZmZmZmZmflupZaWpEuBN7RtPjYifjfAGg6jWAJRdX1EHD6oGswsL84mM8uV88k2JC8rNTMzMzMzMy8rNTMzMzMzM08OzczMzMzMDE8OzczMzMzMDE8OzczMzMzMDE8OzczMzMzMDPg/OhATGeKCUg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Content Placeholder 16" descr="downloa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4191000" cy="1905000"/>
          </a:xfrm>
        </p:spPr>
      </p:pic>
      <p:pic>
        <p:nvPicPr>
          <p:cNvPr id="21" name="Content Placeholder 20" descr="download (1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400" y="2286000"/>
            <a:ext cx="4191000" cy="1828800"/>
          </a:xfrm>
        </p:spPr>
      </p:pic>
      <p:pic>
        <p:nvPicPr>
          <p:cNvPr id="22" name="Picture 21" descr="downloa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57700"/>
            <a:ext cx="4191000" cy="21717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48200" y="228600"/>
            <a:ext cx="373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1. Most approved loans were from Middle Yield Group</a:t>
            </a:r>
          </a:p>
          <a:p>
            <a:r>
              <a:rPr lang="en-US" dirty="0"/>
              <a:t>2. Most refused loans were from Yield Groups Not specified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2590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Most approved loans were POS</a:t>
            </a:r>
          </a:p>
          <a:p>
            <a:r>
              <a:rPr lang="en-US" dirty="0"/>
              <a:t>2. Most refused loans were Cash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0" y="47244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1. Most approved loans were from Country-wide Channel</a:t>
            </a:r>
          </a:p>
          <a:p>
            <a:r>
              <a:rPr lang="en-US" dirty="0"/>
              <a:t>2. Most refused loans were from Credit and Cash Offices Channel</a:t>
            </a:r>
          </a:p>
        </p:txBody>
      </p:sp>
    </p:spTree>
    <p:extLst>
      <p:ext uri="{BB962C8B-B14F-4D97-AF65-F5344CB8AC3E}">
        <p14:creationId xmlns:p14="http://schemas.microsoft.com/office/powerpoint/2010/main" val="360925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22528"/>
            <a:ext cx="4146550" cy="5535506"/>
          </a:xfrm>
          <a:custGeom>
            <a:avLst/>
            <a:gdLst/>
            <a:ahLst/>
            <a:cxnLst/>
            <a:rect l="l" t="t" r="r" b="b"/>
            <a:pathLst>
              <a:path w="8293100" h="8303259">
                <a:moveTo>
                  <a:pt x="8292808" y="6807594"/>
                </a:moveTo>
                <a:lnTo>
                  <a:pt x="8247253" y="6740538"/>
                </a:lnTo>
                <a:lnTo>
                  <a:pt x="8247253" y="6798894"/>
                </a:lnTo>
                <a:lnTo>
                  <a:pt x="8003146" y="6964705"/>
                </a:lnTo>
                <a:lnTo>
                  <a:pt x="7976032" y="6924789"/>
                </a:lnTo>
                <a:lnTo>
                  <a:pt x="7976032" y="6983133"/>
                </a:lnTo>
                <a:lnTo>
                  <a:pt x="7731938" y="7148931"/>
                </a:lnTo>
                <a:lnTo>
                  <a:pt x="7704810" y="7109003"/>
                </a:lnTo>
                <a:lnTo>
                  <a:pt x="7704810" y="7167359"/>
                </a:lnTo>
                <a:lnTo>
                  <a:pt x="7460716" y="7333158"/>
                </a:lnTo>
                <a:lnTo>
                  <a:pt x="7433589" y="7293229"/>
                </a:lnTo>
                <a:lnTo>
                  <a:pt x="7433589" y="7351585"/>
                </a:lnTo>
                <a:lnTo>
                  <a:pt x="7189495" y="7517397"/>
                </a:lnTo>
                <a:lnTo>
                  <a:pt x="7162368" y="7477468"/>
                </a:lnTo>
                <a:lnTo>
                  <a:pt x="7162368" y="7535824"/>
                </a:lnTo>
                <a:lnTo>
                  <a:pt x="6918274" y="7701623"/>
                </a:lnTo>
                <a:lnTo>
                  <a:pt x="6891160" y="7661707"/>
                </a:lnTo>
                <a:lnTo>
                  <a:pt x="6891160" y="7720038"/>
                </a:lnTo>
                <a:lnTo>
                  <a:pt x="6647053" y="7885849"/>
                </a:lnTo>
                <a:lnTo>
                  <a:pt x="6619938" y="7845946"/>
                </a:lnTo>
                <a:lnTo>
                  <a:pt x="6619938" y="7904277"/>
                </a:lnTo>
                <a:lnTo>
                  <a:pt x="6375832" y="8070088"/>
                </a:lnTo>
                <a:lnTo>
                  <a:pt x="6348717" y="8030172"/>
                </a:lnTo>
                <a:lnTo>
                  <a:pt x="6348717" y="8088503"/>
                </a:lnTo>
                <a:lnTo>
                  <a:pt x="6104623" y="8254301"/>
                </a:lnTo>
                <a:lnTo>
                  <a:pt x="5938812" y="8010207"/>
                </a:lnTo>
                <a:lnTo>
                  <a:pt x="6182906" y="7844396"/>
                </a:lnTo>
                <a:lnTo>
                  <a:pt x="6348717" y="8088503"/>
                </a:lnTo>
                <a:lnTo>
                  <a:pt x="6348717" y="8030172"/>
                </a:lnTo>
                <a:lnTo>
                  <a:pt x="6210020" y="7825981"/>
                </a:lnTo>
                <a:lnTo>
                  <a:pt x="6454127" y="7660170"/>
                </a:lnTo>
                <a:lnTo>
                  <a:pt x="6619938" y="7904277"/>
                </a:lnTo>
                <a:lnTo>
                  <a:pt x="6619938" y="7845946"/>
                </a:lnTo>
                <a:lnTo>
                  <a:pt x="6481242" y="7641755"/>
                </a:lnTo>
                <a:lnTo>
                  <a:pt x="6725348" y="7475944"/>
                </a:lnTo>
                <a:lnTo>
                  <a:pt x="6891160" y="7720038"/>
                </a:lnTo>
                <a:lnTo>
                  <a:pt x="6891160" y="7661707"/>
                </a:lnTo>
                <a:lnTo>
                  <a:pt x="6752463" y="7457516"/>
                </a:lnTo>
                <a:lnTo>
                  <a:pt x="6996557" y="7291718"/>
                </a:lnTo>
                <a:lnTo>
                  <a:pt x="7162368" y="7535824"/>
                </a:lnTo>
                <a:lnTo>
                  <a:pt x="7162368" y="7477468"/>
                </a:lnTo>
                <a:lnTo>
                  <a:pt x="7023684" y="7273290"/>
                </a:lnTo>
                <a:lnTo>
                  <a:pt x="7267778" y="7107479"/>
                </a:lnTo>
                <a:lnTo>
                  <a:pt x="7433589" y="7351585"/>
                </a:lnTo>
                <a:lnTo>
                  <a:pt x="7433589" y="7293229"/>
                </a:lnTo>
                <a:lnTo>
                  <a:pt x="7294905" y="7089064"/>
                </a:lnTo>
                <a:lnTo>
                  <a:pt x="7538999" y="6923252"/>
                </a:lnTo>
                <a:lnTo>
                  <a:pt x="7704810" y="7167359"/>
                </a:lnTo>
                <a:lnTo>
                  <a:pt x="7704810" y="7109003"/>
                </a:lnTo>
                <a:lnTo>
                  <a:pt x="7566126" y="6904825"/>
                </a:lnTo>
                <a:lnTo>
                  <a:pt x="7810220" y="6739026"/>
                </a:lnTo>
                <a:lnTo>
                  <a:pt x="7976032" y="6983133"/>
                </a:lnTo>
                <a:lnTo>
                  <a:pt x="7976032" y="6924789"/>
                </a:lnTo>
                <a:lnTo>
                  <a:pt x="7837348" y="6720599"/>
                </a:lnTo>
                <a:lnTo>
                  <a:pt x="8081442" y="6554800"/>
                </a:lnTo>
                <a:lnTo>
                  <a:pt x="8247253" y="6798894"/>
                </a:lnTo>
                <a:lnTo>
                  <a:pt x="8247253" y="6740538"/>
                </a:lnTo>
                <a:lnTo>
                  <a:pt x="8063014" y="6469304"/>
                </a:lnTo>
                <a:lnTo>
                  <a:pt x="8063014" y="6527686"/>
                </a:lnTo>
                <a:lnTo>
                  <a:pt x="7818920" y="6693484"/>
                </a:lnTo>
                <a:lnTo>
                  <a:pt x="7791805" y="6653581"/>
                </a:lnTo>
                <a:lnTo>
                  <a:pt x="7791805" y="6711912"/>
                </a:lnTo>
                <a:lnTo>
                  <a:pt x="7547711" y="6877710"/>
                </a:lnTo>
                <a:lnTo>
                  <a:pt x="7520584" y="6837781"/>
                </a:lnTo>
                <a:lnTo>
                  <a:pt x="7520584" y="6896138"/>
                </a:lnTo>
                <a:lnTo>
                  <a:pt x="7276490" y="7061949"/>
                </a:lnTo>
                <a:lnTo>
                  <a:pt x="7249363" y="7022020"/>
                </a:lnTo>
                <a:lnTo>
                  <a:pt x="7249363" y="7080364"/>
                </a:lnTo>
                <a:lnTo>
                  <a:pt x="7005269" y="7246175"/>
                </a:lnTo>
                <a:lnTo>
                  <a:pt x="6978142" y="7206247"/>
                </a:lnTo>
                <a:lnTo>
                  <a:pt x="6978142" y="7264603"/>
                </a:lnTo>
                <a:lnTo>
                  <a:pt x="6734048" y="7430402"/>
                </a:lnTo>
                <a:lnTo>
                  <a:pt x="6706933" y="7390498"/>
                </a:lnTo>
                <a:lnTo>
                  <a:pt x="6706933" y="7448829"/>
                </a:lnTo>
                <a:lnTo>
                  <a:pt x="6462827" y="7614640"/>
                </a:lnTo>
                <a:lnTo>
                  <a:pt x="6435712" y="7574724"/>
                </a:lnTo>
                <a:lnTo>
                  <a:pt x="6435712" y="7633055"/>
                </a:lnTo>
                <a:lnTo>
                  <a:pt x="6191605" y="7798867"/>
                </a:lnTo>
                <a:lnTo>
                  <a:pt x="6164491" y="7758951"/>
                </a:lnTo>
                <a:lnTo>
                  <a:pt x="6164491" y="7817282"/>
                </a:lnTo>
                <a:lnTo>
                  <a:pt x="5920397" y="7983093"/>
                </a:lnTo>
                <a:lnTo>
                  <a:pt x="5893270" y="7943164"/>
                </a:lnTo>
                <a:lnTo>
                  <a:pt x="5893270" y="8001521"/>
                </a:lnTo>
                <a:lnTo>
                  <a:pt x="5649176" y="8167319"/>
                </a:lnTo>
                <a:lnTo>
                  <a:pt x="5483364" y="7923225"/>
                </a:lnTo>
                <a:lnTo>
                  <a:pt x="5727458" y="7757414"/>
                </a:lnTo>
                <a:lnTo>
                  <a:pt x="5893270" y="8001521"/>
                </a:lnTo>
                <a:lnTo>
                  <a:pt x="5893270" y="7943164"/>
                </a:lnTo>
                <a:lnTo>
                  <a:pt x="5754586" y="7738999"/>
                </a:lnTo>
                <a:lnTo>
                  <a:pt x="5998692" y="7573188"/>
                </a:lnTo>
                <a:lnTo>
                  <a:pt x="6164491" y="7817282"/>
                </a:lnTo>
                <a:lnTo>
                  <a:pt x="6164491" y="7758951"/>
                </a:lnTo>
                <a:lnTo>
                  <a:pt x="6025807" y="7554773"/>
                </a:lnTo>
                <a:lnTo>
                  <a:pt x="6269901" y="7388961"/>
                </a:lnTo>
                <a:lnTo>
                  <a:pt x="6435712" y="7633055"/>
                </a:lnTo>
                <a:lnTo>
                  <a:pt x="6435712" y="7574724"/>
                </a:lnTo>
                <a:lnTo>
                  <a:pt x="6297015" y="7370534"/>
                </a:lnTo>
                <a:lnTo>
                  <a:pt x="6541122" y="7204723"/>
                </a:lnTo>
                <a:lnTo>
                  <a:pt x="6706933" y="7448829"/>
                </a:lnTo>
                <a:lnTo>
                  <a:pt x="6706933" y="7390498"/>
                </a:lnTo>
                <a:lnTo>
                  <a:pt x="6568237" y="7186308"/>
                </a:lnTo>
                <a:lnTo>
                  <a:pt x="6812331" y="7020496"/>
                </a:lnTo>
                <a:lnTo>
                  <a:pt x="6978142" y="7264603"/>
                </a:lnTo>
                <a:lnTo>
                  <a:pt x="6978142" y="7206247"/>
                </a:lnTo>
                <a:lnTo>
                  <a:pt x="6839458" y="7002081"/>
                </a:lnTo>
                <a:lnTo>
                  <a:pt x="7083552" y="6836270"/>
                </a:lnTo>
                <a:lnTo>
                  <a:pt x="7249363" y="7080364"/>
                </a:lnTo>
                <a:lnTo>
                  <a:pt x="7249363" y="7022020"/>
                </a:lnTo>
                <a:lnTo>
                  <a:pt x="7110679" y="6817842"/>
                </a:lnTo>
                <a:lnTo>
                  <a:pt x="7354773" y="6652031"/>
                </a:lnTo>
                <a:lnTo>
                  <a:pt x="7520584" y="6896138"/>
                </a:lnTo>
                <a:lnTo>
                  <a:pt x="7520584" y="6837781"/>
                </a:lnTo>
                <a:lnTo>
                  <a:pt x="7381900" y="6633616"/>
                </a:lnTo>
                <a:lnTo>
                  <a:pt x="7625994" y="6467805"/>
                </a:lnTo>
                <a:lnTo>
                  <a:pt x="7791805" y="6711912"/>
                </a:lnTo>
                <a:lnTo>
                  <a:pt x="7791805" y="6653581"/>
                </a:lnTo>
                <a:lnTo>
                  <a:pt x="7653109" y="6449390"/>
                </a:lnTo>
                <a:lnTo>
                  <a:pt x="7897203" y="6283579"/>
                </a:lnTo>
                <a:lnTo>
                  <a:pt x="8063014" y="6527686"/>
                </a:lnTo>
                <a:lnTo>
                  <a:pt x="8063014" y="6469304"/>
                </a:lnTo>
                <a:lnTo>
                  <a:pt x="7878788" y="6198082"/>
                </a:lnTo>
                <a:lnTo>
                  <a:pt x="7878788" y="6256464"/>
                </a:lnTo>
                <a:lnTo>
                  <a:pt x="7634694" y="6422276"/>
                </a:lnTo>
                <a:lnTo>
                  <a:pt x="7607579" y="6382359"/>
                </a:lnTo>
                <a:lnTo>
                  <a:pt x="7607579" y="6440691"/>
                </a:lnTo>
                <a:lnTo>
                  <a:pt x="7363485" y="6606502"/>
                </a:lnTo>
                <a:lnTo>
                  <a:pt x="7336358" y="6566573"/>
                </a:lnTo>
                <a:lnTo>
                  <a:pt x="7336358" y="6624929"/>
                </a:lnTo>
                <a:lnTo>
                  <a:pt x="7092264" y="6790728"/>
                </a:lnTo>
                <a:lnTo>
                  <a:pt x="7065137" y="6750799"/>
                </a:lnTo>
                <a:lnTo>
                  <a:pt x="7065137" y="6809156"/>
                </a:lnTo>
                <a:lnTo>
                  <a:pt x="6821043" y="6974954"/>
                </a:lnTo>
                <a:lnTo>
                  <a:pt x="6793916" y="6935025"/>
                </a:lnTo>
                <a:lnTo>
                  <a:pt x="6793916" y="6993382"/>
                </a:lnTo>
                <a:lnTo>
                  <a:pt x="6549822" y="7159180"/>
                </a:lnTo>
                <a:lnTo>
                  <a:pt x="6522707" y="7119277"/>
                </a:lnTo>
                <a:lnTo>
                  <a:pt x="6522707" y="7177608"/>
                </a:lnTo>
                <a:lnTo>
                  <a:pt x="6278600" y="7343419"/>
                </a:lnTo>
                <a:lnTo>
                  <a:pt x="6251486" y="7303516"/>
                </a:lnTo>
                <a:lnTo>
                  <a:pt x="6251486" y="7361847"/>
                </a:lnTo>
                <a:lnTo>
                  <a:pt x="6007379" y="7527658"/>
                </a:lnTo>
                <a:lnTo>
                  <a:pt x="5980265" y="7487742"/>
                </a:lnTo>
                <a:lnTo>
                  <a:pt x="5980265" y="7546073"/>
                </a:lnTo>
                <a:lnTo>
                  <a:pt x="5736171" y="7711872"/>
                </a:lnTo>
                <a:lnTo>
                  <a:pt x="5709043" y="7671943"/>
                </a:lnTo>
                <a:lnTo>
                  <a:pt x="5709043" y="7730299"/>
                </a:lnTo>
                <a:lnTo>
                  <a:pt x="5464949" y="7896098"/>
                </a:lnTo>
                <a:lnTo>
                  <a:pt x="5437822" y="7856169"/>
                </a:lnTo>
                <a:lnTo>
                  <a:pt x="5437822" y="7914526"/>
                </a:lnTo>
                <a:lnTo>
                  <a:pt x="5193728" y="8080337"/>
                </a:lnTo>
                <a:lnTo>
                  <a:pt x="5166601" y="8040408"/>
                </a:lnTo>
                <a:lnTo>
                  <a:pt x="5166601" y="8098764"/>
                </a:lnTo>
                <a:lnTo>
                  <a:pt x="4922507" y="8264563"/>
                </a:lnTo>
                <a:lnTo>
                  <a:pt x="4756696" y="8020469"/>
                </a:lnTo>
                <a:lnTo>
                  <a:pt x="5000803" y="7854670"/>
                </a:lnTo>
                <a:lnTo>
                  <a:pt x="5166601" y="8098764"/>
                </a:lnTo>
                <a:lnTo>
                  <a:pt x="5166601" y="8040408"/>
                </a:lnTo>
                <a:lnTo>
                  <a:pt x="5027917" y="7836243"/>
                </a:lnTo>
                <a:lnTo>
                  <a:pt x="5272024" y="7670432"/>
                </a:lnTo>
                <a:lnTo>
                  <a:pt x="5437822" y="7914526"/>
                </a:lnTo>
                <a:lnTo>
                  <a:pt x="5437822" y="7856169"/>
                </a:lnTo>
                <a:lnTo>
                  <a:pt x="5299138" y="7652004"/>
                </a:lnTo>
                <a:lnTo>
                  <a:pt x="5543232" y="7486205"/>
                </a:lnTo>
                <a:lnTo>
                  <a:pt x="5709043" y="7730299"/>
                </a:lnTo>
                <a:lnTo>
                  <a:pt x="5709043" y="7671943"/>
                </a:lnTo>
                <a:lnTo>
                  <a:pt x="5570359" y="7467778"/>
                </a:lnTo>
                <a:lnTo>
                  <a:pt x="5814453" y="7301966"/>
                </a:lnTo>
                <a:lnTo>
                  <a:pt x="5980265" y="7546073"/>
                </a:lnTo>
                <a:lnTo>
                  <a:pt x="5980265" y="7487742"/>
                </a:lnTo>
                <a:lnTo>
                  <a:pt x="5841568" y="7283551"/>
                </a:lnTo>
                <a:lnTo>
                  <a:pt x="6085675" y="7117740"/>
                </a:lnTo>
                <a:lnTo>
                  <a:pt x="6251486" y="7361847"/>
                </a:lnTo>
                <a:lnTo>
                  <a:pt x="6251486" y="7303516"/>
                </a:lnTo>
                <a:lnTo>
                  <a:pt x="6112789" y="7099325"/>
                </a:lnTo>
                <a:lnTo>
                  <a:pt x="6356896" y="6933514"/>
                </a:lnTo>
                <a:lnTo>
                  <a:pt x="6522707" y="7177608"/>
                </a:lnTo>
                <a:lnTo>
                  <a:pt x="6522707" y="7119277"/>
                </a:lnTo>
                <a:lnTo>
                  <a:pt x="6384010" y="6915086"/>
                </a:lnTo>
                <a:lnTo>
                  <a:pt x="6628104" y="6749288"/>
                </a:lnTo>
                <a:lnTo>
                  <a:pt x="6793916" y="6993382"/>
                </a:lnTo>
                <a:lnTo>
                  <a:pt x="6793916" y="6935025"/>
                </a:lnTo>
                <a:lnTo>
                  <a:pt x="6655232" y="6730860"/>
                </a:lnTo>
                <a:lnTo>
                  <a:pt x="6899326" y="6565049"/>
                </a:lnTo>
                <a:lnTo>
                  <a:pt x="7065137" y="6809156"/>
                </a:lnTo>
                <a:lnTo>
                  <a:pt x="7065137" y="6750799"/>
                </a:lnTo>
                <a:lnTo>
                  <a:pt x="6926453" y="6546634"/>
                </a:lnTo>
                <a:lnTo>
                  <a:pt x="7170547" y="6380823"/>
                </a:lnTo>
                <a:lnTo>
                  <a:pt x="7336358" y="6624929"/>
                </a:lnTo>
                <a:lnTo>
                  <a:pt x="7336358" y="6566573"/>
                </a:lnTo>
                <a:lnTo>
                  <a:pt x="7197674" y="6362395"/>
                </a:lnTo>
                <a:lnTo>
                  <a:pt x="7441768" y="6196596"/>
                </a:lnTo>
                <a:lnTo>
                  <a:pt x="7607579" y="6440691"/>
                </a:lnTo>
                <a:lnTo>
                  <a:pt x="7607579" y="6382359"/>
                </a:lnTo>
                <a:lnTo>
                  <a:pt x="7468883" y="6178169"/>
                </a:lnTo>
                <a:lnTo>
                  <a:pt x="7712989" y="6012370"/>
                </a:lnTo>
                <a:lnTo>
                  <a:pt x="7878788" y="6256464"/>
                </a:lnTo>
                <a:lnTo>
                  <a:pt x="7878788" y="6198082"/>
                </a:lnTo>
                <a:lnTo>
                  <a:pt x="7694562" y="5926874"/>
                </a:lnTo>
                <a:lnTo>
                  <a:pt x="7694562" y="5985243"/>
                </a:lnTo>
                <a:lnTo>
                  <a:pt x="7450468" y="6151042"/>
                </a:lnTo>
                <a:lnTo>
                  <a:pt x="7423340" y="6111113"/>
                </a:lnTo>
                <a:lnTo>
                  <a:pt x="7423340" y="6169469"/>
                </a:lnTo>
                <a:lnTo>
                  <a:pt x="7179246" y="6335268"/>
                </a:lnTo>
                <a:lnTo>
                  <a:pt x="7152119" y="6295339"/>
                </a:lnTo>
                <a:lnTo>
                  <a:pt x="7152119" y="6353696"/>
                </a:lnTo>
                <a:lnTo>
                  <a:pt x="6908025" y="6519507"/>
                </a:lnTo>
                <a:lnTo>
                  <a:pt x="6880898" y="6479578"/>
                </a:lnTo>
                <a:lnTo>
                  <a:pt x="6880898" y="6537922"/>
                </a:lnTo>
                <a:lnTo>
                  <a:pt x="6636804" y="6703733"/>
                </a:lnTo>
                <a:lnTo>
                  <a:pt x="6609677" y="6663804"/>
                </a:lnTo>
                <a:lnTo>
                  <a:pt x="6609677" y="6722161"/>
                </a:lnTo>
                <a:lnTo>
                  <a:pt x="6365583" y="6887959"/>
                </a:lnTo>
                <a:lnTo>
                  <a:pt x="6338468" y="6848043"/>
                </a:lnTo>
                <a:lnTo>
                  <a:pt x="6338468" y="6906387"/>
                </a:lnTo>
                <a:lnTo>
                  <a:pt x="6094361" y="7072198"/>
                </a:lnTo>
                <a:lnTo>
                  <a:pt x="6067247" y="7032282"/>
                </a:lnTo>
                <a:lnTo>
                  <a:pt x="6067247" y="7090613"/>
                </a:lnTo>
                <a:lnTo>
                  <a:pt x="5823140" y="7256424"/>
                </a:lnTo>
                <a:lnTo>
                  <a:pt x="5796026" y="7216508"/>
                </a:lnTo>
                <a:lnTo>
                  <a:pt x="5796026" y="7274839"/>
                </a:lnTo>
                <a:lnTo>
                  <a:pt x="5551932" y="7440650"/>
                </a:lnTo>
                <a:lnTo>
                  <a:pt x="5524805" y="7400722"/>
                </a:lnTo>
                <a:lnTo>
                  <a:pt x="5524805" y="7459078"/>
                </a:lnTo>
                <a:lnTo>
                  <a:pt x="5280711" y="7624877"/>
                </a:lnTo>
                <a:lnTo>
                  <a:pt x="5253596" y="7584961"/>
                </a:lnTo>
                <a:lnTo>
                  <a:pt x="5253596" y="7643304"/>
                </a:lnTo>
                <a:lnTo>
                  <a:pt x="5009489" y="7809116"/>
                </a:lnTo>
                <a:lnTo>
                  <a:pt x="4982375" y="7769199"/>
                </a:lnTo>
                <a:lnTo>
                  <a:pt x="4982375" y="7827543"/>
                </a:lnTo>
                <a:lnTo>
                  <a:pt x="4738281" y="7993342"/>
                </a:lnTo>
                <a:lnTo>
                  <a:pt x="4711154" y="7953413"/>
                </a:lnTo>
                <a:lnTo>
                  <a:pt x="4711154" y="8011757"/>
                </a:lnTo>
                <a:lnTo>
                  <a:pt x="4467060" y="8177568"/>
                </a:lnTo>
                <a:lnTo>
                  <a:pt x="4301248" y="7933461"/>
                </a:lnTo>
                <a:lnTo>
                  <a:pt x="4545342" y="7767663"/>
                </a:lnTo>
                <a:lnTo>
                  <a:pt x="4711154" y="8011757"/>
                </a:lnTo>
                <a:lnTo>
                  <a:pt x="4711154" y="7953413"/>
                </a:lnTo>
                <a:lnTo>
                  <a:pt x="4572470" y="7749248"/>
                </a:lnTo>
                <a:lnTo>
                  <a:pt x="4816564" y="7583449"/>
                </a:lnTo>
                <a:lnTo>
                  <a:pt x="4982375" y="7827543"/>
                </a:lnTo>
                <a:lnTo>
                  <a:pt x="4982375" y="7769199"/>
                </a:lnTo>
                <a:lnTo>
                  <a:pt x="4843691" y="7565022"/>
                </a:lnTo>
                <a:lnTo>
                  <a:pt x="5087785" y="7399210"/>
                </a:lnTo>
                <a:lnTo>
                  <a:pt x="5253596" y="7643304"/>
                </a:lnTo>
                <a:lnTo>
                  <a:pt x="5253596" y="7584961"/>
                </a:lnTo>
                <a:lnTo>
                  <a:pt x="5114912" y="7380783"/>
                </a:lnTo>
                <a:lnTo>
                  <a:pt x="5359006" y="7214984"/>
                </a:lnTo>
                <a:lnTo>
                  <a:pt x="5524805" y="7459078"/>
                </a:lnTo>
                <a:lnTo>
                  <a:pt x="5524805" y="7400722"/>
                </a:lnTo>
                <a:lnTo>
                  <a:pt x="5386133" y="7196556"/>
                </a:lnTo>
                <a:lnTo>
                  <a:pt x="5630227" y="7030758"/>
                </a:lnTo>
                <a:lnTo>
                  <a:pt x="5796026" y="7274839"/>
                </a:lnTo>
                <a:lnTo>
                  <a:pt x="5796026" y="7216508"/>
                </a:lnTo>
                <a:lnTo>
                  <a:pt x="5657342" y="7012330"/>
                </a:lnTo>
                <a:lnTo>
                  <a:pt x="5901448" y="6846519"/>
                </a:lnTo>
                <a:lnTo>
                  <a:pt x="6067247" y="7090613"/>
                </a:lnTo>
                <a:lnTo>
                  <a:pt x="6067247" y="7032282"/>
                </a:lnTo>
                <a:lnTo>
                  <a:pt x="5928563" y="6828104"/>
                </a:lnTo>
                <a:lnTo>
                  <a:pt x="6172670" y="6662293"/>
                </a:lnTo>
                <a:lnTo>
                  <a:pt x="6338468" y="6906387"/>
                </a:lnTo>
                <a:lnTo>
                  <a:pt x="6338468" y="6848043"/>
                </a:lnTo>
                <a:lnTo>
                  <a:pt x="6199784" y="6643878"/>
                </a:lnTo>
                <a:lnTo>
                  <a:pt x="6443878" y="6478067"/>
                </a:lnTo>
                <a:lnTo>
                  <a:pt x="6609677" y="6722161"/>
                </a:lnTo>
                <a:lnTo>
                  <a:pt x="6609677" y="6663804"/>
                </a:lnTo>
                <a:lnTo>
                  <a:pt x="6471005" y="6459652"/>
                </a:lnTo>
                <a:lnTo>
                  <a:pt x="6715099" y="6293840"/>
                </a:lnTo>
                <a:lnTo>
                  <a:pt x="6880898" y="6537922"/>
                </a:lnTo>
                <a:lnTo>
                  <a:pt x="6880898" y="6479578"/>
                </a:lnTo>
                <a:lnTo>
                  <a:pt x="6742227" y="6275413"/>
                </a:lnTo>
                <a:lnTo>
                  <a:pt x="6986321" y="6109614"/>
                </a:lnTo>
                <a:lnTo>
                  <a:pt x="7152119" y="6353696"/>
                </a:lnTo>
                <a:lnTo>
                  <a:pt x="7152119" y="6295339"/>
                </a:lnTo>
                <a:lnTo>
                  <a:pt x="7013448" y="6091186"/>
                </a:lnTo>
                <a:lnTo>
                  <a:pt x="7257542" y="5925375"/>
                </a:lnTo>
                <a:lnTo>
                  <a:pt x="7423340" y="6169469"/>
                </a:lnTo>
                <a:lnTo>
                  <a:pt x="7423340" y="6111113"/>
                </a:lnTo>
                <a:lnTo>
                  <a:pt x="7284656" y="5906960"/>
                </a:lnTo>
                <a:lnTo>
                  <a:pt x="7528750" y="5741149"/>
                </a:lnTo>
                <a:lnTo>
                  <a:pt x="7694562" y="5985243"/>
                </a:lnTo>
                <a:lnTo>
                  <a:pt x="7694562" y="5926874"/>
                </a:lnTo>
                <a:lnTo>
                  <a:pt x="7510323" y="5655640"/>
                </a:lnTo>
                <a:lnTo>
                  <a:pt x="7510323" y="5714022"/>
                </a:lnTo>
                <a:lnTo>
                  <a:pt x="7266229" y="5879833"/>
                </a:lnTo>
                <a:lnTo>
                  <a:pt x="7239114" y="5839917"/>
                </a:lnTo>
                <a:lnTo>
                  <a:pt x="7239114" y="5898248"/>
                </a:lnTo>
                <a:lnTo>
                  <a:pt x="6995020" y="6064059"/>
                </a:lnTo>
                <a:lnTo>
                  <a:pt x="6967893" y="6024130"/>
                </a:lnTo>
                <a:lnTo>
                  <a:pt x="6967893" y="6082487"/>
                </a:lnTo>
                <a:lnTo>
                  <a:pt x="6723799" y="6248285"/>
                </a:lnTo>
                <a:lnTo>
                  <a:pt x="6696672" y="6208357"/>
                </a:lnTo>
                <a:lnTo>
                  <a:pt x="6696672" y="6266713"/>
                </a:lnTo>
                <a:lnTo>
                  <a:pt x="6452578" y="6432524"/>
                </a:lnTo>
                <a:lnTo>
                  <a:pt x="6425451" y="6392596"/>
                </a:lnTo>
                <a:lnTo>
                  <a:pt x="6425451" y="6450939"/>
                </a:lnTo>
                <a:lnTo>
                  <a:pt x="6181356" y="6616751"/>
                </a:lnTo>
                <a:lnTo>
                  <a:pt x="6154242" y="6576835"/>
                </a:lnTo>
                <a:lnTo>
                  <a:pt x="6154242" y="6635166"/>
                </a:lnTo>
                <a:lnTo>
                  <a:pt x="5910135" y="6800977"/>
                </a:lnTo>
                <a:lnTo>
                  <a:pt x="5883021" y="6761073"/>
                </a:lnTo>
                <a:lnTo>
                  <a:pt x="5883021" y="6819392"/>
                </a:lnTo>
                <a:lnTo>
                  <a:pt x="5638914" y="6985203"/>
                </a:lnTo>
                <a:lnTo>
                  <a:pt x="5611800" y="6945287"/>
                </a:lnTo>
                <a:lnTo>
                  <a:pt x="5611800" y="7003631"/>
                </a:lnTo>
                <a:lnTo>
                  <a:pt x="5367706" y="7169429"/>
                </a:lnTo>
                <a:lnTo>
                  <a:pt x="5340578" y="7129500"/>
                </a:lnTo>
                <a:lnTo>
                  <a:pt x="5340578" y="7187857"/>
                </a:lnTo>
                <a:lnTo>
                  <a:pt x="5096484" y="7353655"/>
                </a:lnTo>
                <a:lnTo>
                  <a:pt x="5069357" y="7313727"/>
                </a:lnTo>
                <a:lnTo>
                  <a:pt x="5069357" y="7372083"/>
                </a:lnTo>
                <a:lnTo>
                  <a:pt x="4825263" y="7537894"/>
                </a:lnTo>
                <a:lnTo>
                  <a:pt x="4798136" y="7497966"/>
                </a:lnTo>
                <a:lnTo>
                  <a:pt x="4798136" y="7556309"/>
                </a:lnTo>
                <a:lnTo>
                  <a:pt x="4554042" y="7722121"/>
                </a:lnTo>
                <a:lnTo>
                  <a:pt x="4526927" y="7682204"/>
                </a:lnTo>
                <a:lnTo>
                  <a:pt x="4526927" y="7740536"/>
                </a:lnTo>
                <a:lnTo>
                  <a:pt x="4282833" y="7906347"/>
                </a:lnTo>
                <a:lnTo>
                  <a:pt x="4255706" y="7866418"/>
                </a:lnTo>
                <a:lnTo>
                  <a:pt x="4255706" y="7924762"/>
                </a:lnTo>
                <a:lnTo>
                  <a:pt x="4011599" y="8090573"/>
                </a:lnTo>
                <a:lnTo>
                  <a:pt x="3984485" y="8050657"/>
                </a:lnTo>
                <a:lnTo>
                  <a:pt x="3984485" y="8109001"/>
                </a:lnTo>
                <a:lnTo>
                  <a:pt x="3740391" y="8274799"/>
                </a:lnTo>
                <a:lnTo>
                  <a:pt x="3574592" y="8030718"/>
                </a:lnTo>
                <a:lnTo>
                  <a:pt x="3818686" y="7864907"/>
                </a:lnTo>
                <a:lnTo>
                  <a:pt x="3984485" y="8109001"/>
                </a:lnTo>
                <a:lnTo>
                  <a:pt x="3984485" y="8050657"/>
                </a:lnTo>
                <a:lnTo>
                  <a:pt x="3845801" y="7846492"/>
                </a:lnTo>
                <a:lnTo>
                  <a:pt x="4089908" y="7680680"/>
                </a:lnTo>
                <a:lnTo>
                  <a:pt x="4255706" y="7924762"/>
                </a:lnTo>
                <a:lnTo>
                  <a:pt x="4255706" y="7866418"/>
                </a:lnTo>
                <a:lnTo>
                  <a:pt x="4117022" y="7662253"/>
                </a:lnTo>
                <a:lnTo>
                  <a:pt x="4361116" y="7496454"/>
                </a:lnTo>
                <a:lnTo>
                  <a:pt x="4526927" y="7740536"/>
                </a:lnTo>
                <a:lnTo>
                  <a:pt x="4526927" y="7682204"/>
                </a:lnTo>
                <a:lnTo>
                  <a:pt x="4388243" y="7478027"/>
                </a:lnTo>
                <a:lnTo>
                  <a:pt x="4632337" y="7312228"/>
                </a:lnTo>
                <a:lnTo>
                  <a:pt x="4798136" y="7556309"/>
                </a:lnTo>
                <a:lnTo>
                  <a:pt x="4798136" y="7497966"/>
                </a:lnTo>
                <a:lnTo>
                  <a:pt x="4659452" y="7293800"/>
                </a:lnTo>
                <a:lnTo>
                  <a:pt x="4903559" y="7127989"/>
                </a:lnTo>
                <a:lnTo>
                  <a:pt x="5069357" y="7372083"/>
                </a:lnTo>
                <a:lnTo>
                  <a:pt x="5069357" y="7313727"/>
                </a:lnTo>
                <a:lnTo>
                  <a:pt x="4930673" y="7109561"/>
                </a:lnTo>
                <a:lnTo>
                  <a:pt x="5174767" y="6943763"/>
                </a:lnTo>
                <a:lnTo>
                  <a:pt x="5340578" y="7187857"/>
                </a:lnTo>
                <a:lnTo>
                  <a:pt x="5340578" y="7129500"/>
                </a:lnTo>
                <a:lnTo>
                  <a:pt x="5201894" y="6925335"/>
                </a:lnTo>
                <a:lnTo>
                  <a:pt x="5445988" y="6759524"/>
                </a:lnTo>
                <a:lnTo>
                  <a:pt x="5611800" y="7003631"/>
                </a:lnTo>
                <a:lnTo>
                  <a:pt x="5611800" y="6945287"/>
                </a:lnTo>
                <a:lnTo>
                  <a:pt x="5473116" y="6741109"/>
                </a:lnTo>
                <a:lnTo>
                  <a:pt x="5717210" y="6575298"/>
                </a:lnTo>
                <a:lnTo>
                  <a:pt x="5883021" y="6819392"/>
                </a:lnTo>
                <a:lnTo>
                  <a:pt x="5883021" y="6761073"/>
                </a:lnTo>
                <a:lnTo>
                  <a:pt x="5744324" y="6556883"/>
                </a:lnTo>
                <a:lnTo>
                  <a:pt x="5988431" y="6391072"/>
                </a:lnTo>
                <a:lnTo>
                  <a:pt x="6154242" y="6635166"/>
                </a:lnTo>
                <a:lnTo>
                  <a:pt x="6154242" y="6576835"/>
                </a:lnTo>
                <a:lnTo>
                  <a:pt x="6015545" y="6372644"/>
                </a:lnTo>
                <a:lnTo>
                  <a:pt x="6259639" y="6206833"/>
                </a:lnTo>
                <a:lnTo>
                  <a:pt x="6425451" y="6450939"/>
                </a:lnTo>
                <a:lnTo>
                  <a:pt x="6425451" y="6392596"/>
                </a:lnTo>
                <a:lnTo>
                  <a:pt x="6286766" y="6188418"/>
                </a:lnTo>
                <a:lnTo>
                  <a:pt x="6530861" y="6022606"/>
                </a:lnTo>
                <a:lnTo>
                  <a:pt x="6696672" y="6266713"/>
                </a:lnTo>
                <a:lnTo>
                  <a:pt x="6696672" y="6208357"/>
                </a:lnTo>
                <a:lnTo>
                  <a:pt x="6557988" y="6004191"/>
                </a:lnTo>
                <a:lnTo>
                  <a:pt x="6802094" y="5838380"/>
                </a:lnTo>
                <a:lnTo>
                  <a:pt x="6967893" y="6082487"/>
                </a:lnTo>
                <a:lnTo>
                  <a:pt x="6967893" y="6024130"/>
                </a:lnTo>
                <a:lnTo>
                  <a:pt x="6829209" y="5819953"/>
                </a:lnTo>
                <a:lnTo>
                  <a:pt x="7073303" y="5654154"/>
                </a:lnTo>
                <a:lnTo>
                  <a:pt x="7239114" y="5898248"/>
                </a:lnTo>
                <a:lnTo>
                  <a:pt x="7239114" y="5839917"/>
                </a:lnTo>
                <a:lnTo>
                  <a:pt x="7100430" y="5635726"/>
                </a:lnTo>
                <a:lnTo>
                  <a:pt x="7344524" y="5469928"/>
                </a:lnTo>
                <a:lnTo>
                  <a:pt x="7510323" y="5714022"/>
                </a:lnTo>
                <a:lnTo>
                  <a:pt x="7510323" y="5655640"/>
                </a:lnTo>
                <a:lnTo>
                  <a:pt x="7326096" y="5384431"/>
                </a:lnTo>
                <a:lnTo>
                  <a:pt x="7326096" y="5442801"/>
                </a:lnTo>
                <a:lnTo>
                  <a:pt x="7082002" y="5608612"/>
                </a:lnTo>
                <a:lnTo>
                  <a:pt x="7054888" y="5568696"/>
                </a:lnTo>
                <a:lnTo>
                  <a:pt x="7054888" y="5627027"/>
                </a:lnTo>
                <a:lnTo>
                  <a:pt x="6810794" y="5792838"/>
                </a:lnTo>
                <a:lnTo>
                  <a:pt x="6783667" y="5752909"/>
                </a:lnTo>
                <a:lnTo>
                  <a:pt x="6783667" y="5811266"/>
                </a:lnTo>
                <a:lnTo>
                  <a:pt x="6539573" y="5977064"/>
                </a:lnTo>
                <a:lnTo>
                  <a:pt x="6512446" y="5937135"/>
                </a:lnTo>
                <a:lnTo>
                  <a:pt x="6512446" y="5995492"/>
                </a:lnTo>
                <a:lnTo>
                  <a:pt x="6268351" y="6161303"/>
                </a:lnTo>
                <a:lnTo>
                  <a:pt x="6241224" y="6121374"/>
                </a:lnTo>
                <a:lnTo>
                  <a:pt x="6241224" y="6179731"/>
                </a:lnTo>
                <a:lnTo>
                  <a:pt x="5997130" y="6345529"/>
                </a:lnTo>
                <a:lnTo>
                  <a:pt x="5970016" y="6305626"/>
                </a:lnTo>
                <a:lnTo>
                  <a:pt x="5970016" y="6363944"/>
                </a:lnTo>
                <a:lnTo>
                  <a:pt x="5725909" y="6529768"/>
                </a:lnTo>
                <a:lnTo>
                  <a:pt x="5698795" y="6489852"/>
                </a:lnTo>
                <a:lnTo>
                  <a:pt x="5698795" y="6548183"/>
                </a:lnTo>
                <a:lnTo>
                  <a:pt x="5454688" y="6713995"/>
                </a:lnTo>
                <a:lnTo>
                  <a:pt x="5427573" y="6674078"/>
                </a:lnTo>
                <a:lnTo>
                  <a:pt x="5427573" y="6732410"/>
                </a:lnTo>
                <a:lnTo>
                  <a:pt x="5183479" y="6898221"/>
                </a:lnTo>
                <a:lnTo>
                  <a:pt x="5156352" y="6858292"/>
                </a:lnTo>
                <a:lnTo>
                  <a:pt x="5156352" y="6916648"/>
                </a:lnTo>
                <a:lnTo>
                  <a:pt x="4912258" y="7082447"/>
                </a:lnTo>
                <a:lnTo>
                  <a:pt x="4885131" y="7042518"/>
                </a:lnTo>
                <a:lnTo>
                  <a:pt x="4885131" y="7100862"/>
                </a:lnTo>
                <a:lnTo>
                  <a:pt x="4641037" y="7266673"/>
                </a:lnTo>
                <a:lnTo>
                  <a:pt x="4613910" y="7226744"/>
                </a:lnTo>
                <a:lnTo>
                  <a:pt x="4613910" y="7285101"/>
                </a:lnTo>
                <a:lnTo>
                  <a:pt x="4369816" y="7450899"/>
                </a:lnTo>
                <a:lnTo>
                  <a:pt x="4342689" y="7410971"/>
                </a:lnTo>
                <a:lnTo>
                  <a:pt x="4342689" y="7469327"/>
                </a:lnTo>
                <a:lnTo>
                  <a:pt x="4098594" y="7635126"/>
                </a:lnTo>
                <a:lnTo>
                  <a:pt x="4071480" y="7595209"/>
                </a:lnTo>
                <a:lnTo>
                  <a:pt x="4071480" y="7653553"/>
                </a:lnTo>
                <a:lnTo>
                  <a:pt x="3827373" y="7819364"/>
                </a:lnTo>
                <a:lnTo>
                  <a:pt x="3800259" y="7779448"/>
                </a:lnTo>
                <a:lnTo>
                  <a:pt x="3800259" y="7837779"/>
                </a:lnTo>
                <a:lnTo>
                  <a:pt x="3556165" y="8003591"/>
                </a:lnTo>
                <a:lnTo>
                  <a:pt x="3529038" y="7963662"/>
                </a:lnTo>
                <a:lnTo>
                  <a:pt x="3529038" y="8022006"/>
                </a:lnTo>
                <a:lnTo>
                  <a:pt x="3284931" y="8187817"/>
                </a:lnTo>
                <a:lnTo>
                  <a:pt x="3119132" y="7943723"/>
                </a:lnTo>
                <a:lnTo>
                  <a:pt x="3363239" y="7777912"/>
                </a:lnTo>
                <a:lnTo>
                  <a:pt x="3529038" y="8022006"/>
                </a:lnTo>
                <a:lnTo>
                  <a:pt x="3529038" y="7963662"/>
                </a:lnTo>
                <a:lnTo>
                  <a:pt x="3390354" y="7759497"/>
                </a:lnTo>
                <a:lnTo>
                  <a:pt x="3634448" y="7593685"/>
                </a:lnTo>
                <a:lnTo>
                  <a:pt x="3800259" y="7837779"/>
                </a:lnTo>
                <a:lnTo>
                  <a:pt x="3800259" y="7779448"/>
                </a:lnTo>
                <a:lnTo>
                  <a:pt x="3661575" y="7575270"/>
                </a:lnTo>
                <a:lnTo>
                  <a:pt x="3905669" y="7409459"/>
                </a:lnTo>
                <a:lnTo>
                  <a:pt x="4071480" y="7653553"/>
                </a:lnTo>
                <a:lnTo>
                  <a:pt x="4071480" y="7595209"/>
                </a:lnTo>
                <a:lnTo>
                  <a:pt x="3932796" y="7391032"/>
                </a:lnTo>
                <a:lnTo>
                  <a:pt x="4176890" y="7225233"/>
                </a:lnTo>
                <a:lnTo>
                  <a:pt x="4342689" y="7469327"/>
                </a:lnTo>
                <a:lnTo>
                  <a:pt x="4342689" y="7410971"/>
                </a:lnTo>
                <a:lnTo>
                  <a:pt x="4204017" y="7206805"/>
                </a:lnTo>
                <a:lnTo>
                  <a:pt x="4448111" y="7041007"/>
                </a:lnTo>
                <a:lnTo>
                  <a:pt x="4613910" y="7285101"/>
                </a:lnTo>
                <a:lnTo>
                  <a:pt x="4613910" y="7226744"/>
                </a:lnTo>
                <a:lnTo>
                  <a:pt x="4475226" y="7022579"/>
                </a:lnTo>
                <a:lnTo>
                  <a:pt x="4719332" y="6856768"/>
                </a:lnTo>
                <a:lnTo>
                  <a:pt x="4885131" y="7100862"/>
                </a:lnTo>
                <a:lnTo>
                  <a:pt x="4885131" y="7042518"/>
                </a:lnTo>
                <a:lnTo>
                  <a:pt x="4746447" y="6838340"/>
                </a:lnTo>
                <a:lnTo>
                  <a:pt x="4990541" y="6672542"/>
                </a:lnTo>
                <a:lnTo>
                  <a:pt x="5156352" y="6916648"/>
                </a:lnTo>
                <a:lnTo>
                  <a:pt x="5156352" y="6858292"/>
                </a:lnTo>
                <a:lnTo>
                  <a:pt x="5017668" y="6654114"/>
                </a:lnTo>
                <a:lnTo>
                  <a:pt x="5261762" y="6488316"/>
                </a:lnTo>
                <a:lnTo>
                  <a:pt x="5427573" y="6732410"/>
                </a:lnTo>
                <a:lnTo>
                  <a:pt x="5427573" y="6674078"/>
                </a:lnTo>
                <a:lnTo>
                  <a:pt x="5288877" y="6469888"/>
                </a:lnTo>
                <a:lnTo>
                  <a:pt x="5532983" y="6304077"/>
                </a:lnTo>
                <a:lnTo>
                  <a:pt x="5698795" y="6548183"/>
                </a:lnTo>
                <a:lnTo>
                  <a:pt x="5698795" y="6489852"/>
                </a:lnTo>
                <a:lnTo>
                  <a:pt x="5560098" y="6285662"/>
                </a:lnTo>
                <a:lnTo>
                  <a:pt x="5804205" y="6119850"/>
                </a:lnTo>
                <a:lnTo>
                  <a:pt x="5970016" y="6363944"/>
                </a:lnTo>
                <a:lnTo>
                  <a:pt x="5970016" y="6305626"/>
                </a:lnTo>
                <a:lnTo>
                  <a:pt x="5831319" y="6101435"/>
                </a:lnTo>
                <a:lnTo>
                  <a:pt x="6075413" y="5935624"/>
                </a:lnTo>
                <a:lnTo>
                  <a:pt x="6241224" y="6179731"/>
                </a:lnTo>
                <a:lnTo>
                  <a:pt x="6241224" y="6121374"/>
                </a:lnTo>
                <a:lnTo>
                  <a:pt x="6102540" y="5917196"/>
                </a:lnTo>
                <a:lnTo>
                  <a:pt x="6346634" y="5751398"/>
                </a:lnTo>
                <a:lnTo>
                  <a:pt x="6512446" y="5995492"/>
                </a:lnTo>
                <a:lnTo>
                  <a:pt x="6512446" y="5937135"/>
                </a:lnTo>
                <a:lnTo>
                  <a:pt x="6373762" y="5732970"/>
                </a:lnTo>
                <a:lnTo>
                  <a:pt x="6617856" y="5567159"/>
                </a:lnTo>
                <a:lnTo>
                  <a:pt x="6783667" y="5811266"/>
                </a:lnTo>
                <a:lnTo>
                  <a:pt x="6783667" y="5752909"/>
                </a:lnTo>
                <a:lnTo>
                  <a:pt x="6644983" y="5548744"/>
                </a:lnTo>
                <a:lnTo>
                  <a:pt x="6889077" y="5382933"/>
                </a:lnTo>
                <a:lnTo>
                  <a:pt x="7054888" y="5627027"/>
                </a:lnTo>
                <a:lnTo>
                  <a:pt x="7054888" y="5568696"/>
                </a:lnTo>
                <a:lnTo>
                  <a:pt x="6916191" y="5364505"/>
                </a:lnTo>
                <a:lnTo>
                  <a:pt x="7160285" y="5198707"/>
                </a:lnTo>
                <a:lnTo>
                  <a:pt x="7326096" y="5442801"/>
                </a:lnTo>
                <a:lnTo>
                  <a:pt x="7326096" y="5384431"/>
                </a:lnTo>
                <a:lnTo>
                  <a:pt x="7141858" y="5113198"/>
                </a:lnTo>
                <a:lnTo>
                  <a:pt x="7141858" y="5171579"/>
                </a:lnTo>
                <a:lnTo>
                  <a:pt x="6897764" y="5337378"/>
                </a:lnTo>
                <a:lnTo>
                  <a:pt x="6870649" y="5297462"/>
                </a:lnTo>
                <a:lnTo>
                  <a:pt x="6870649" y="5355806"/>
                </a:lnTo>
                <a:lnTo>
                  <a:pt x="6626555" y="5521617"/>
                </a:lnTo>
                <a:lnTo>
                  <a:pt x="6599428" y="5481688"/>
                </a:lnTo>
                <a:lnTo>
                  <a:pt x="6599428" y="5540032"/>
                </a:lnTo>
                <a:lnTo>
                  <a:pt x="6355334" y="5705843"/>
                </a:lnTo>
                <a:lnTo>
                  <a:pt x="6328207" y="5665914"/>
                </a:lnTo>
                <a:lnTo>
                  <a:pt x="6328207" y="5724271"/>
                </a:lnTo>
                <a:lnTo>
                  <a:pt x="6084113" y="5890069"/>
                </a:lnTo>
                <a:lnTo>
                  <a:pt x="6056985" y="5850140"/>
                </a:lnTo>
                <a:lnTo>
                  <a:pt x="6056985" y="5908497"/>
                </a:lnTo>
                <a:lnTo>
                  <a:pt x="5812891" y="6074308"/>
                </a:lnTo>
                <a:lnTo>
                  <a:pt x="5785777" y="6034392"/>
                </a:lnTo>
                <a:lnTo>
                  <a:pt x="5785777" y="6092723"/>
                </a:lnTo>
                <a:lnTo>
                  <a:pt x="5541670" y="6258534"/>
                </a:lnTo>
                <a:lnTo>
                  <a:pt x="5514556" y="6218618"/>
                </a:lnTo>
                <a:lnTo>
                  <a:pt x="5514556" y="6276949"/>
                </a:lnTo>
                <a:lnTo>
                  <a:pt x="5270449" y="6442761"/>
                </a:lnTo>
                <a:lnTo>
                  <a:pt x="5243334" y="6402845"/>
                </a:lnTo>
                <a:lnTo>
                  <a:pt x="5243334" y="6461176"/>
                </a:lnTo>
                <a:lnTo>
                  <a:pt x="4999240" y="6626987"/>
                </a:lnTo>
                <a:lnTo>
                  <a:pt x="4972113" y="6587058"/>
                </a:lnTo>
                <a:lnTo>
                  <a:pt x="4972113" y="6645415"/>
                </a:lnTo>
                <a:lnTo>
                  <a:pt x="4728019" y="6811226"/>
                </a:lnTo>
                <a:lnTo>
                  <a:pt x="4700905" y="6771310"/>
                </a:lnTo>
                <a:lnTo>
                  <a:pt x="4700905" y="6829641"/>
                </a:lnTo>
                <a:lnTo>
                  <a:pt x="4456798" y="6995452"/>
                </a:lnTo>
                <a:lnTo>
                  <a:pt x="4429684" y="6955536"/>
                </a:lnTo>
                <a:lnTo>
                  <a:pt x="4429684" y="7013880"/>
                </a:lnTo>
                <a:lnTo>
                  <a:pt x="4185589" y="7179678"/>
                </a:lnTo>
                <a:lnTo>
                  <a:pt x="4158462" y="7139749"/>
                </a:lnTo>
                <a:lnTo>
                  <a:pt x="4158462" y="7198106"/>
                </a:lnTo>
                <a:lnTo>
                  <a:pt x="3914368" y="7363904"/>
                </a:lnTo>
                <a:lnTo>
                  <a:pt x="3887254" y="7323988"/>
                </a:lnTo>
                <a:lnTo>
                  <a:pt x="3887254" y="7382332"/>
                </a:lnTo>
                <a:lnTo>
                  <a:pt x="3643147" y="7548143"/>
                </a:lnTo>
                <a:lnTo>
                  <a:pt x="3616033" y="7508227"/>
                </a:lnTo>
                <a:lnTo>
                  <a:pt x="3616033" y="7566571"/>
                </a:lnTo>
                <a:lnTo>
                  <a:pt x="3371939" y="7732369"/>
                </a:lnTo>
                <a:lnTo>
                  <a:pt x="3344811" y="7692441"/>
                </a:lnTo>
                <a:lnTo>
                  <a:pt x="3344811" y="7750797"/>
                </a:lnTo>
                <a:lnTo>
                  <a:pt x="3100705" y="7916608"/>
                </a:lnTo>
                <a:lnTo>
                  <a:pt x="3073590" y="7876692"/>
                </a:lnTo>
                <a:lnTo>
                  <a:pt x="3073590" y="7935023"/>
                </a:lnTo>
                <a:lnTo>
                  <a:pt x="2829496" y="8100835"/>
                </a:lnTo>
                <a:lnTo>
                  <a:pt x="2802369" y="8060906"/>
                </a:lnTo>
                <a:lnTo>
                  <a:pt x="2802369" y="8119250"/>
                </a:lnTo>
                <a:lnTo>
                  <a:pt x="2558262" y="8285061"/>
                </a:lnTo>
                <a:lnTo>
                  <a:pt x="2392464" y="8040967"/>
                </a:lnTo>
                <a:lnTo>
                  <a:pt x="2636570" y="7875156"/>
                </a:lnTo>
                <a:lnTo>
                  <a:pt x="2802369" y="8119250"/>
                </a:lnTo>
                <a:lnTo>
                  <a:pt x="2802369" y="8060906"/>
                </a:lnTo>
                <a:lnTo>
                  <a:pt x="2663685" y="7856728"/>
                </a:lnTo>
                <a:lnTo>
                  <a:pt x="2907779" y="7690929"/>
                </a:lnTo>
                <a:lnTo>
                  <a:pt x="3073590" y="7935023"/>
                </a:lnTo>
                <a:lnTo>
                  <a:pt x="3073590" y="7876692"/>
                </a:lnTo>
                <a:lnTo>
                  <a:pt x="2934906" y="7672502"/>
                </a:lnTo>
                <a:lnTo>
                  <a:pt x="3179000" y="7506690"/>
                </a:lnTo>
                <a:lnTo>
                  <a:pt x="3344811" y="7750797"/>
                </a:lnTo>
                <a:lnTo>
                  <a:pt x="3344811" y="7692441"/>
                </a:lnTo>
                <a:lnTo>
                  <a:pt x="3206127" y="7488275"/>
                </a:lnTo>
                <a:lnTo>
                  <a:pt x="3450221" y="7322464"/>
                </a:lnTo>
                <a:lnTo>
                  <a:pt x="3616033" y="7566571"/>
                </a:lnTo>
                <a:lnTo>
                  <a:pt x="3616033" y="7508227"/>
                </a:lnTo>
                <a:lnTo>
                  <a:pt x="3477349" y="7304049"/>
                </a:lnTo>
                <a:lnTo>
                  <a:pt x="3721443" y="7138238"/>
                </a:lnTo>
                <a:lnTo>
                  <a:pt x="3887254" y="7382332"/>
                </a:lnTo>
                <a:lnTo>
                  <a:pt x="3887254" y="7323988"/>
                </a:lnTo>
                <a:lnTo>
                  <a:pt x="3748570" y="7119810"/>
                </a:lnTo>
                <a:lnTo>
                  <a:pt x="3992651" y="6954012"/>
                </a:lnTo>
                <a:lnTo>
                  <a:pt x="4158462" y="7198106"/>
                </a:lnTo>
                <a:lnTo>
                  <a:pt x="4158462" y="7139749"/>
                </a:lnTo>
                <a:lnTo>
                  <a:pt x="4019778" y="6935584"/>
                </a:lnTo>
                <a:lnTo>
                  <a:pt x="4263872" y="6769786"/>
                </a:lnTo>
                <a:lnTo>
                  <a:pt x="4429684" y="7013880"/>
                </a:lnTo>
                <a:lnTo>
                  <a:pt x="4429684" y="6955536"/>
                </a:lnTo>
                <a:lnTo>
                  <a:pt x="4291000" y="6751358"/>
                </a:lnTo>
                <a:lnTo>
                  <a:pt x="4535094" y="6585547"/>
                </a:lnTo>
                <a:lnTo>
                  <a:pt x="4700905" y="6829641"/>
                </a:lnTo>
                <a:lnTo>
                  <a:pt x="4700905" y="6771310"/>
                </a:lnTo>
                <a:lnTo>
                  <a:pt x="4562221" y="6567132"/>
                </a:lnTo>
                <a:lnTo>
                  <a:pt x="4806315" y="6401333"/>
                </a:lnTo>
                <a:lnTo>
                  <a:pt x="4972113" y="6645415"/>
                </a:lnTo>
                <a:lnTo>
                  <a:pt x="4972113" y="6587058"/>
                </a:lnTo>
                <a:lnTo>
                  <a:pt x="4833442" y="6382906"/>
                </a:lnTo>
                <a:lnTo>
                  <a:pt x="5077536" y="6217094"/>
                </a:lnTo>
                <a:lnTo>
                  <a:pt x="5243334" y="6461176"/>
                </a:lnTo>
                <a:lnTo>
                  <a:pt x="5243334" y="6402845"/>
                </a:lnTo>
                <a:lnTo>
                  <a:pt x="5104663" y="6198679"/>
                </a:lnTo>
                <a:lnTo>
                  <a:pt x="5348757" y="6032868"/>
                </a:lnTo>
                <a:lnTo>
                  <a:pt x="5514556" y="6276949"/>
                </a:lnTo>
                <a:lnTo>
                  <a:pt x="5514556" y="6218618"/>
                </a:lnTo>
                <a:lnTo>
                  <a:pt x="5375872" y="6014453"/>
                </a:lnTo>
                <a:lnTo>
                  <a:pt x="5619978" y="5848629"/>
                </a:lnTo>
                <a:lnTo>
                  <a:pt x="5785777" y="6092723"/>
                </a:lnTo>
                <a:lnTo>
                  <a:pt x="5785777" y="6034392"/>
                </a:lnTo>
                <a:lnTo>
                  <a:pt x="5647093" y="5830214"/>
                </a:lnTo>
                <a:lnTo>
                  <a:pt x="5891187" y="5664403"/>
                </a:lnTo>
                <a:lnTo>
                  <a:pt x="6056985" y="5908497"/>
                </a:lnTo>
                <a:lnTo>
                  <a:pt x="6056985" y="5850140"/>
                </a:lnTo>
                <a:lnTo>
                  <a:pt x="5918314" y="5645988"/>
                </a:lnTo>
                <a:lnTo>
                  <a:pt x="6162408" y="5480177"/>
                </a:lnTo>
                <a:lnTo>
                  <a:pt x="6328207" y="5724271"/>
                </a:lnTo>
                <a:lnTo>
                  <a:pt x="6328207" y="5665914"/>
                </a:lnTo>
                <a:lnTo>
                  <a:pt x="6189535" y="5461749"/>
                </a:lnTo>
                <a:lnTo>
                  <a:pt x="6433629" y="5295951"/>
                </a:lnTo>
                <a:lnTo>
                  <a:pt x="6599428" y="5540032"/>
                </a:lnTo>
                <a:lnTo>
                  <a:pt x="6599428" y="5481688"/>
                </a:lnTo>
                <a:lnTo>
                  <a:pt x="6460757" y="5277523"/>
                </a:lnTo>
                <a:lnTo>
                  <a:pt x="6704851" y="5111712"/>
                </a:lnTo>
                <a:lnTo>
                  <a:pt x="6870649" y="5355806"/>
                </a:lnTo>
                <a:lnTo>
                  <a:pt x="6870649" y="5297462"/>
                </a:lnTo>
                <a:lnTo>
                  <a:pt x="6731965" y="5093297"/>
                </a:lnTo>
                <a:lnTo>
                  <a:pt x="6976059" y="4927485"/>
                </a:lnTo>
                <a:lnTo>
                  <a:pt x="7141858" y="5171579"/>
                </a:lnTo>
                <a:lnTo>
                  <a:pt x="7141858" y="5113198"/>
                </a:lnTo>
                <a:lnTo>
                  <a:pt x="6957644" y="4842002"/>
                </a:lnTo>
                <a:lnTo>
                  <a:pt x="6957644" y="4900371"/>
                </a:lnTo>
                <a:lnTo>
                  <a:pt x="6713550" y="5066169"/>
                </a:lnTo>
                <a:lnTo>
                  <a:pt x="6686423" y="5026241"/>
                </a:lnTo>
                <a:lnTo>
                  <a:pt x="6686423" y="5084597"/>
                </a:lnTo>
                <a:lnTo>
                  <a:pt x="6442329" y="5250396"/>
                </a:lnTo>
                <a:lnTo>
                  <a:pt x="6415214" y="5210480"/>
                </a:lnTo>
                <a:lnTo>
                  <a:pt x="6415214" y="5268823"/>
                </a:lnTo>
                <a:lnTo>
                  <a:pt x="6171108" y="5434635"/>
                </a:lnTo>
                <a:lnTo>
                  <a:pt x="6143980" y="5394706"/>
                </a:lnTo>
                <a:lnTo>
                  <a:pt x="6143980" y="5453050"/>
                </a:lnTo>
                <a:lnTo>
                  <a:pt x="5899886" y="5618861"/>
                </a:lnTo>
                <a:lnTo>
                  <a:pt x="5872759" y="5578932"/>
                </a:lnTo>
                <a:lnTo>
                  <a:pt x="5872759" y="5637276"/>
                </a:lnTo>
                <a:lnTo>
                  <a:pt x="5628665" y="5803087"/>
                </a:lnTo>
                <a:lnTo>
                  <a:pt x="5601551" y="5763184"/>
                </a:lnTo>
                <a:lnTo>
                  <a:pt x="5601551" y="5821515"/>
                </a:lnTo>
                <a:lnTo>
                  <a:pt x="5357444" y="5987326"/>
                </a:lnTo>
                <a:lnTo>
                  <a:pt x="5330329" y="5947410"/>
                </a:lnTo>
                <a:lnTo>
                  <a:pt x="5330329" y="6005741"/>
                </a:lnTo>
                <a:lnTo>
                  <a:pt x="5086235" y="6171552"/>
                </a:lnTo>
                <a:lnTo>
                  <a:pt x="5059108" y="6131623"/>
                </a:lnTo>
                <a:lnTo>
                  <a:pt x="5059108" y="6189967"/>
                </a:lnTo>
                <a:lnTo>
                  <a:pt x="4815014" y="6355778"/>
                </a:lnTo>
                <a:lnTo>
                  <a:pt x="4787887" y="6315849"/>
                </a:lnTo>
                <a:lnTo>
                  <a:pt x="4787887" y="6374206"/>
                </a:lnTo>
                <a:lnTo>
                  <a:pt x="4543793" y="6540005"/>
                </a:lnTo>
                <a:lnTo>
                  <a:pt x="4516679" y="6500101"/>
                </a:lnTo>
                <a:lnTo>
                  <a:pt x="4516679" y="6558432"/>
                </a:lnTo>
                <a:lnTo>
                  <a:pt x="4272572" y="6724243"/>
                </a:lnTo>
                <a:lnTo>
                  <a:pt x="4245457" y="6684327"/>
                </a:lnTo>
                <a:lnTo>
                  <a:pt x="4245457" y="6742671"/>
                </a:lnTo>
                <a:lnTo>
                  <a:pt x="4001363" y="6908470"/>
                </a:lnTo>
                <a:lnTo>
                  <a:pt x="3974236" y="6868541"/>
                </a:lnTo>
                <a:lnTo>
                  <a:pt x="3974236" y="6926897"/>
                </a:lnTo>
                <a:lnTo>
                  <a:pt x="3730142" y="7092696"/>
                </a:lnTo>
                <a:lnTo>
                  <a:pt x="3703028" y="7052780"/>
                </a:lnTo>
                <a:lnTo>
                  <a:pt x="3703028" y="7111124"/>
                </a:lnTo>
                <a:lnTo>
                  <a:pt x="3458921" y="7276935"/>
                </a:lnTo>
                <a:lnTo>
                  <a:pt x="3431806" y="7237019"/>
                </a:lnTo>
                <a:lnTo>
                  <a:pt x="3431806" y="7295362"/>
                </a:lnTo>
                <a:lnTo>
                  <a:pt x="3187712" y="7461161"/>
                </a:lnTo>
                <a:lnTo>
                  <a:pt x="3160585" y="7421232"/>
                </a:lnTo>
                <a:lnTo>
                  <a:pt x="3160585" y="7479589"/>
                </a:lnTo>
                <a:lnTo>
                  <a:pt x="2916491" y="7645400"/>
                </a:lnTo>
                <a:lnTo>
                  <a:pt x="2889364" y="7605471"/>
                </a:lnTo>
                <a:lnTo>
                  <a:pt x="2889364" y="7663815"/>
                </a:lnTo>
                <a:lnTo>
                  <a:pt x="2645270" y="7829613"/>
                </a:lnTo>
                <a:lnTo>
                  <a:pt x="2618143" y="7789685"/>
                </a:lnTo>
                <a:lnTo>
                  <a:pt x="2618143" y="7848041"/>
                </a:lnTo>
                <a:lnTo>
                  <a:pt x="2374049" y="8013852"/>
                </a:lnTo>
                <a:lnTo>
                  <a:pt x="2346922" y="7973923"/>
                </a:lnTo>
                <a:lnTo>
                  <a:pt x="2346922" y="8032267"/>
                </a:lnTo>
                <a:lnTo>
                  <a:pt x="2102827" y="8198078"/>
                </a:lnTo>
                <a:lnTo>
                  <a:pt x="1937016" y="7953972"/>
                </a:lnTo>
                <a:lnTo>
                  <a:pt x="2181110" y="7788161"/>
                </a:lnTo>
                <a:lnTo>
                  <a:pt x="2346922" y="8032267"/>
                </a:lnTo>
                <a:lnTo>
                  <a:pt x="2346922" y="7973923"/>
                </a:lnTo>
                <a:lnTo>
                  <a:pt x="2208238" y="7769746"/>
                </a:lnTo>
                <a:lnTo>
                  <a:pt x="2452332" y="7603934"/>
                </a:lnTo>
                <a:lnTo>
                  <a:pt x="2618143" y="7848041"/>
                </a:lnTo>
                <a:lnTo>
                  <a:pt x="2618143" y="7789685"/>
                </a:lnTo>
                <a:lnTo>
                  <a:pt x="2479459" y="7585519"/>
                </a:lnTo>
                <a:lnTo>
                  <a:pt x="2723553" y="7419708"/>
                </a:lnTo>
                <a:lnTo>
                  <a:pt x="2889364" y="7663815"/>
                </a:lnTo>
                <a:lnTo>
                  <a:pt x="2889364" y="7605471"/>
                </a:lnTo>
                <a:lnTo>
                  <a:pt x="2750680" y="7401293"/>
                </a:lnTo>
                <a:lnTo>
                  <a:pt x="2994774" y="7235482"/>
                </a:lnTo>
                <a:lnTo>
                  <a:pt x="3160585" y="7479589"/>
                </a:lnTo>
                <a:lnTo>
                  <a:pt x="3160585" y="7421232"/>
                </a:lnTo>
                <a:lnTo>
                  <a:pt x="3021901" y="7217054"/>
                </a:lnTo>
                <a:lnTo>
                  <a:pt x="3265995" y="7051256"/>
                </a:lnTo>
                <a:lnTo>
                  <a:pt x="3431806" y="7295362"/>
                </a:lnTo>
                <a:lnTo>
                  <a:pt x="3431806" y="7237019"/>
                </a:lnTo>
                <a:lnTo>
                  <a:pt x="3293110" y="7032828"/>
                </a:lnTo>
                <a:lnTo>
                  <a:pt x="3537216" y="6867017"/>
                </a:lnTo>
                <a:lnTo>
                  <a:pt x="3703028" y="7111124"/>
                </a:lnTo>
                <a:lnTo>
                  <a:pt x="3703028" y="7052780"/>
                </a:lnTo>
                <a:lnTo>
                  <a:pt x="3564331" y="6848589"/>
                </a:lnTo>
                <a:lnTo>
                  <a:pt x="3808425" y="6682791"/>
                </a:lnTo>
                <a:lnTo>
                  <a:pt x="3974236" y="6926897"/>
                </a:lnTo>
                <a:lnTo>
                  <a:pt x="3974236" y="6868541"/>
                </a:lnTo>
                <a:lnTo>
                  <a:pt x="3835552" y="6664363"/>
                </a:lnTo>
                <a:lnTo>
                  <a:pt x="4079646" y="6498564"/>
                </a:lnTo>
                <a:lnTo>
                  <a:pt x="4245457" y="6742671"/>
                </a:lnTo>
                <a:lnTo>
                  <a:pt x="4245457" y="6684327"/>
                </a:lnTo>
                <a:lnTo>
                  <a:pt x="4106761" y="6480137"/>
                </a:lnTo>
                <a:lnTo>
                  <a:pt x="4350867" y="6314325"/>
                </a:lnTo>
                <a:lnTo>
                  <a:pt x="4516679" y="6558432"/>
                </a:lnTo>
                <a:lnTo>
                  <a:pt x="4516679" y="6500101"/>
                </a:lnTo>
                <a:lnTo>
                  <a:pt x="4377982" y="6295910"/>
                </a:lnTo>
                <a:lnTo>
                  <a:pt x="4622076" y="6130099"/>
                </a:lnTo>
                <a:lnTo>
                  <a:pt x="4787887" y="6374206"/>
                </a:lnTo>
                <a:lnTo>
                  <a:pt x="4787887" y="6315849"/>
                </a:lnTo>
                <a:lnTo>
                  <a:pt x="4649203" y="6111672"/>
                </a:lnTo>
                <a:lnTo>
                  <a:pt x="4893297" y="5945860"/>
                </a:lnTo>
                <a:lnTo>
                  <a:pt x="5059108" y="6189967"/>
                </a:lnTo>
                <a:lnTo>
                  <a:pt x="5059108" y="6131623"/>
                </a:lnTo>
                <a:lnTo>
                  <a:pt x="4920424" y="5927445"/>
                </a:lnTo>
                <a:lnTo>
                  <a:pt x="5164518" y="5761634"/>
                </a:lnTo>
                <a:lnTo>
                  <a:pt x="5330329" y="6005741"/>
                </a:lnTo>
                <a:lnTo>
                  <a:pt x="5330329" y="5947410"/>
                </a:lnTo>
                <a:lnTo>
                  <a:pt x="5191633" y="5743219"/>
                </a:lnTo>
                <a:lnTo>
                  <a:pt x="5435739" y="5577408"/>
                </a:lnTo>
                <a:lnTo>
                  <a:pt x="5601551" y="5821515"/>
                </a:lnTo>
                <a:lnTo>
                  <a:pt x="5601551" y="5763184"/>
                </a:lnTo>
                <a:lnTo>
                  <a:pt x="5462854" y="5558993"/>
                </a:lnTo>
                <a:lnTo>
                  <a:pt x="5706961" y="5393182"/>
                </a:lnTo>
                <a:lnTo>
                  <a:pt x="5872759" y="5637276"/>
                </a:lnTo>
                <a:lnTo>
                  <a:pt x="5872759" y="5578932"/>
                </a:lnTo>
                <a:lnTo>
                  <a:pt x="5734075" y="5374754"/>
                </a:lnTo>
                <a:lnTo>
                  <a:pt x="5978169" y="5208956"/>
                </a:lnTo>
                <a:lnTo>
                  <a:pt x="6143980" y="5453050"/>
                </a:lnTo>
                <a:lnTo>
                  <a:pt x="6143980" y="5394706"/>
                </a:lnTo>
                <a:lnTo>
                  <a:pt x="6005296" y="5190528"/>
                </a:lnTo>
                <a:lnTo>
                  <a:pt x="6249390" y="5024717"/>
                </a:lnTo>
                <a:lnTo>
                  <a:pt x="6415214" y="5268823"/>
                </a:lnTo>
                <a:lnTo>
                  <a:pt x="6415214" y="5210480"/>
                </a:lnTo>
                <a:lnTo>
                  <a:pt x="6276518" y="5006289"/>
                </a:lnTo>
                <a:lnTo>
                  <a:pt x="6520612" y="4840490"/>
                </a:lnTo>
                <a:lnTo>
                  <a:pt x="6686423" y="5084597"/>
                </a:lnTo>
                <a:lnTo>
                  <a:pt x="6686423" y="5026241"/>
                </a:lnTo>
                <a:lnTo>
                  <a:pt x="6547739" y="4822075"/>
                </a:lnTo>
                <a:lnTo>
                  <a:pt x="6791833" y="4656264"/>
                </a:lnTo>
                <a:lnTo>
                  <a:pt x="6957644" y="4900371"/>
                </a:lnTo>
                <a:lnTo>
                  <a:pt x="6957644" y="4842002"/>
                </a:lnTo>
                <a:lnTo>
                  <a:pt x="6773405" y="4570768"/>
                </a:lnTo>
                <a:lnTo>
                  <a:pt x="6773405" y="4629150"/>
                </a:lnTo>
                <a:lnTo>
                  <a:pt x="6529311" y="4794948"/>
                </a:lnTo>
                <a:lnTo>
                  <a:pt x="6502197" y="4755032"/>
                </a:lnTo>
                <a:lnTo>
                  <a:pt x="6502197" y="4813376"/>
                </a:lnTo>
                <a:lnTo>
                  <a:pt x="6258103" y="4979187"/>
                </a:lnTo>
                <a:lnTo>
                  <a:pt x="6230975" y="4939258"/>
                </a:lnTo>
                <a:lnTo>
                  <a:pt x="6230975" y="4997602"/>
                </a:lnTo>
                <a:lnTo>
                  <a:pt x="5986881" y="5163413"/>
                </a:lnTo>
                <a:lnTo>
                  <a:pt x="5959754" y="5123485"/>
                </a:lnTo>
                <a:lnTo>
                  <a:pt x="5959754" y="5181841"/>
                </a:lnTo>
                <a:lnTo>
                  <a:pt x="5715660" y="5347652"/>
                </a:lnTo>
                <a:lnTo>
                  <a:pt x="5688533" y="5307723"/>
                </a:lnTo>
                <a:lnTo>
                  <a:pt x="5688533" y="5366067"/>
                </a:lnTo>
                <a:lnTo>
                  <a:pt x="5444439" y="5531878"/>
                </a:lnTo>
                <a:lnTo>
                  <a:pt x="5417324" y="5491962"/>
                </a:lnTo>
                <a:lnTo>
                  <a:pt x="5417324" y="5550293"/>
                </a:lnTo>
                <a:lnTo>
                  <a:pt x="5173218" y="5716105"/>
                </a:lnTo>
                <a:lnTo>
                  <a:pt x="5146103" y="5676201"/>
                </a:lnTo>
                <a:lnTo>
                  <a:pt x="5146103" y="5734520"/>
                </a:lnTo>
                <a:lnTo>
                  <a:pt x="4901997" y="5900331"/>
                </a:lnTo>
                <a:lnTo>
                  <a:pt x="4874882" y="5860415"/>
                </a:lnTo>
                <a:lnTo>
                  <a:pt x="4874882" y="5918759"/>
                </a:lnTo>
                <a:lnTo>
                  <a:pt x="4630788" y="6084557"/>
                </a:lnTo>
                <a:lnTo>
                  <a:pt x="4603661" y="6044628"/>
                </a:lnTo>
                <a:lnTo>
                  <a:pt x="4603661" y="6102985"/>
                </a:lnTo>
                <a:lnTo>
                  <a:pt x="4359567" y="6268796"/>
                </a:lnTo>
                <a:lnTo>
                  <a:pt x="4332452" y="6228880"/>
                </a:lnTo>
                <a:lnTo>
                  <a:pt x="4332452" y="6287211"/>
                </a:lnTo>
                <a:lnTo>
                  <a:pt x="4088346" y="6453022"/>
                </a:lnTo>
                <a:lnTo>
                  <a:pt x="4061231" y="6413106"/>
                </a:lnTo>
                <a:lnTo>
                  <a:pt x="4061231" y="6471450"/>
                </a:lnTo>
                <a:lnTo>
                  <a:pt x="3817137" y="6637248"/>
                </a:lnTo>
                <a:lnTo>
                  <a:pt x="3790010" y="6597320"/>
                </a:lnTo>
                <a:lnTo>
                  <a:pt x="3790010" y="6655676"/>
                </a:lnTo>
                <a:lnTo>
                  <a:pt x="3545916" y="6821475"/>
                </a:lnTo>
                <a:lnTo>
                  <a:pt x="3518789" y="6781546"/>
                </a:lnTo>
                <a:lnTo>
                  <a:pt x="3518789" y="6839902"/>
                </a:lnTo>
                <a:lnTo>
                  <a:pt x="3274695" y="7005714"/>
                </a:lnTo>
                <a:lnTo>
                  <a:pt x="3247567" y="6965785"/>
                </a:lnTo>
                <a:lnTo>
                  <a:pt x="3247567" y="7024129"/>
                </a:lnTo>
                <a:lnTo>
                  <a:pt x="3003473" y="7189940"/>
                </a:lnTo>
                <a:lnTo>
                  <a:pt x="2976359" y="7150024"/>
                </a:lnTo>
                <a:lnTo>
                  <a:pt x="2976359" y="7208355"/>
                </a:lnTo>
                <a:lnTo>
                  <a:pt x="2732252" y="7374166"/>
                </a:lnTo>
                <a:lnTo>
                  <a:pt x="2705125" y="7334237"/>
                </a:lnTo>
                <a:lnTo>
                  <a:pt x="2705125" y="7392594"/>
                </a:lnTo>
                <a:lnTo>
                  <a:pt x="2461031" y="7558392"/>
                </a:lnTo>
                <a:lnTo>
                  <a:pt x="2433917" y="7518476"/>
                </a:lnTo>
                <a:lnTo>
                  <a:pt x="2433917" y="7576820"/>
                </a:lnTo>
                <a:lnTo>
                  <a:pt x="2189810" y="7742631"/>
                </a:lnTo>
                <a:lnTo>
                  <a:pt x="2162695" y="7702715"/>
                </a:lnTo>
                <a:lnTo>
                  <a:pt x="2162695" y="7761046"/>
                </a:lnTo>
                <a:lnTo>
                  <a:pt x="1918601" y="7926857"/>
                </a:lnTo>
                <a:lnTo>
                  <a:pt x="1891474" y="7886928"/>
                </a:lnTo>
                <a:lnTo>
                  <a:pt x="1891474" y="7945272"/>
                </a:lnTo>
                <a:lnTo>
                  <a:pt x="1647380" y="8111083"/>
                </a:lnTo>
                <a:lnTo>
                  <a:pt x="1620253" y="8071155"/>
                </a:lnTo>
                <a:lnTo>
                  <a:pt x="1620253" y="8129498"/>
                </a:lnTo>
                <a:lnTo>
                  <a:pt x="1376159" y="8295310"/>
                </a:lnTo>
                <a:lnTo>
                  <a:pt x="1210348" y="8051216"/>
                </a:lnTo>
                <a:lnTo>
                  <a:pt x="1454454" y="7885404"/>
                </a:lnTo>
                <a:lnTo>
                  <a:pt x="1620253" y="8129498"/>
                </a:lnTo>
                <a:lnTo>
                  <a:pt x="1620253" y="8071155"/>
                </a:lnTo>
                <a:lnTo>
                  <a:pt x="1481569" y="7866977"/>
                </a:lnTo>
                <a:lnTo>
                  <a:pt x="1725663" y="7701178"/>
                </a:lnTo>
                <a:lnTo>
                  <a:pt x="1891474" y="7945272"/>
                </a:lnTo>
                <a:lnTo>
                  <a:pt x="1891474" y="7886928"/>
                </a:lnTo>
                <a:lnTo>
                  <a:pt x="1752790" y="7682751"/>
                </a:lnTo>
                <a:lnTo>
                  <a:pt x="1996884" y="7516952"/>
                </a:lnTo>
                <a:lnTo>
                  <a:pt x="2162695" y="7761046"/>
                </a:lnTo>
                <a:lnTo>
                  <a:pt x="2162695" y="7702715"/>
                </a:lnTo>
                <a:lnTo>
                  <a:pt x="2024011" y="7498537"/>
                </a:lnTo>
                <a:lnTo>
                  <a:pt x="2268105" y="7332726"/>
                </a:lnTo>
                <a:lnTo>
                  <a:pt x="2433917" y="7576820"/>
                </a:lnTo>
                <a:lnTo>
                  <a:pt x="2433917" y="7518476"/>
                </a:lnTo>
                <a:lnTo>
                  <a:pt x="2295233" y="7314298"/>
                </a:lnTo>
                <a:lnTo>
                  <a:pt x="2539327" y="7148500"/>
                </a:lnTo>
                <a:lnTo>
                  <a:pt x="2705125" y="7392594"/>
                </a:lnTo>
                <a:lnTo>
                  <a:pt x="2705125" y="7334237"/>
                </a:lnTo>
                <a:lnTo>
                  <a:pt x="2566441" y="7130072"/>
                </a:lnTo>
                <a:lnTo>
                  <a:pt x="2810548" y="6964261"/>
                </a:lnTo>
                <a:lnTo>
                  <a:pt x="2976359" y="7208355"/>
                </a:lnTo>
                <a:lnTo>
                  <a:pt x="2976359" y="7150024"/>
                </a:lnTo>
                <a:lnTo>
                  <a:pt x="2837675" y="6945846"/>
                </a:lnTo>
                <a:lnTo>
                  <a:pt x="3081769" y="6780035"/>
                </a:lnTo>
                <a:lnTo>
                  <a:pt x="3247567" y="7024129"/>
                </a:lnTo>
                <a:lnTo>
                  <a:pt x="3247567" y="6965785"/>
                </a:lnTo>
                <a:lnTo>
                  <a:pt x="3108883" y="6761620"/>
                </a:lnTo>
                <a:lnTo>
                  <a:pt x="3352990" y="6595808"/>
                </a:lnTo>
                <a:lnTo>
                  <a:pt x="3518789" y="6839902"/>
                </a:lnTo>
                <a:lnTo>
                  <a:pt x="3518789" y="6781546"/>
                </a:lnTo>
                <a:lnTo>
                  <a:pt x="3380105" y="6577381"/>
                </a:lnTo>
                <a:lnTo>
                  <a:pt x="3624199" y="6411582"/>
                </a:lnTo>
                <a:lnTo>
                  <a:pt x="3790010" y="6655676"/>
                </a:lnTo>
                <a:lnTo>
                  <a:pt x="3790010" y="6597320"/>
                </a:lnTo>
                <a:lnTo>
                  <a:pt x="3651326" y="6393154"/>
                </a:lnTo>
                <a:lnTo>
                  <a:pt x="3895420" y="6227356"/>
                </a:lnTo>
                <a:lnTo>
                  <a:pt x="4061231" y="6471450"/>
                </a:lnTo>
                <a:lnTo>
                  <a:pt x="4061231" y="6413106"/>
                </a:lnTo>
                <a:lnTo>
                  <a:pt x="3922547" y="6208928"/>
                </a:lnTo>
                <a:lnTo>
                  <a:pt x="4166641" y="6043117"/>
                </a:lnTo>
                <a:lnTo>
                  <a:pt x="4332452" y="6287211"/>
                </a:lnTo>
                <a:lnTo>
                  <a:pt x="4332452" y="6228880"/>
                </a:lnTo>
                <a:lnTo>
                  <a:pt x="4193756" y="6024689"/>
                </a:lnTo>
                <a:lnTo>
                  <a:pt x="4437850" y="5858891"/>
                </a:lnTo>
                <a:lnTo>
                  <a:pt x="4603661" y="6102985"/>
                </a:lnTo>
                <a:lnTo>
                  <a:pt x="4603661" y="6044628"/>
                </a:lnTo>
                <a:lnTo>
                  <a:pt x="4464977" y="5840463"/>
                </a:lnTo>
                <a:lnTo>
                  <a:pt x="4709071" y="5674652"/>
                </a:lnTo>
                <a:lnTo>
                  <a:pt x="4874882" y="5918759"/>
                </a:lnTo>
                <a:lnTo>
                  <a:pt x="4874882" y="5860415"/>
                </a:lnTo>
                <a:lnTo>
                  <a:pt x="4736198" y="5656237"/>
                </a:lnTo>
                <a:lnTo>
                  <a:pt x="4980292" y="5490426"/>
                </a:lnTo>
                <a:lnTo>
                  <a:pt x="5146103" y="5734520"/>
                </a:lnTo>
                <a:lnTo>
                  <a:pt x="5146103" y="5676201"/>
                </a:lnTo>
                <a:lnTo>
                  <a:pt x="5007407" y="5472011"/>
                </a:lnTo>
                <a:lnTo>
                  <a:pt x="5251513" y="5306199"/>
                </a:lnTo>
                <a:lnTo>
                  <a:pt x="5417324" y="5550293"/>
                </a:lnTo>
                <a:lnTo>
                  <a:pt x="5417324" y="5491962"/>
                </a:lnTo>
                <a:lnTo>
                  <a:pt x="5278628" y="5287772"/>
                </a:lnTo>
                <a:lnTo>
                  <a:pt x="5522722" y="5121961"/>
                </a:lnTo>
                <a:lnTo>
                  <a:pt x="5688533" y="5366067"/>
                </a:lnTo>
                <a:lnTo>
                  <a:pt x="5688533" y="5307723"/>
                </a:lnTo>
                <a:lnTo>
                  <a:pt x="5549849" y="5103546"/>
                </a:lnTo>
                <a:lnTo>
                  <a:pt x="5793943" y="4937734"/>
                </a:lnTo>
                <a:lnTo>
                  <a:pt x="5959754" y="5181841"/>
                </a:lnTo>
                <a:lnTo>
                  <a:pt x="5959754" y="5123485"/>
                </a:lnTo>
                <a:lnTo>
                  <a:pt x="5821070" y="4919319"/>
                </a:lnTo>
                <a:lnTo>
                  <a:pt x="6065177" y="4753508"/>
                </a:lnTo>
                <a:lnTo>
                  <a:pt x="6230975" y="4997602"/>
                </a:lnTo>
                <a:lnTo>
                  <a:pt x="6230975" y="4939258"/>
                </a:lnTo>
                <a:lnTo>
                  <a:pt x="6092291" y="4735080"/>
                </a:lnTo>
                <a:lnTo>
                  <a:pt x="6336385" y="4569282"/>
                </a:lnTo>
                <a:lnTo>
                  <a:pt x="6502197" y="4813376"/>
                </a:lnTo>
                <a:lnTo>
                  <a:pt x="6502197" y="4755032"/>
                </a:lnTo>
                <a:lnTo>
                  <a:pt x="6363513" y="4550854"/>
                </a:lnTo>
                <a:lnTo>
                  <a:pt x="6607607" y="4385056"/>
                </a:lnTo>
                <a:lnTo>
                  <a:pt x="6773405" y="4629150"/>
                </a:lnTo>
                <a:lnTo>
                  <a:pt x="6773405" y="4570768"/>
                </a:lnTo>
                <a:lnTo>
                  <a:pt x="6589179" y="4299547"/>
                </a:lnTo>
                <a:lnTo>
                  <a:pt x="6589179" y="4357929"/>
                </a:lnTo>
                <a:lnTo>
                  <a:pt x="6345085" y="4523740"/>
                </a:lnTo>
                <a:lnTo>
                  <a:pt x="6317970" y="4483824"/>
                </a:lnTo>
                <a:lnTo>
                  <a:pt x="6317970" y="4542155"/>
                </a:lnTo>
                <a:lnTo>
                  <a:pt x="6073876" y="4707966"/>
                </a:lnTo>
                <a:lnTo>
                  <a:pt x="6046749" y="4668037"/>
                </a:lnTo>
                <a:lnTo>
                  <a:pt x="6046749" y="4726394"/>
                </a:lnTo>
                <a:lnTo>
                  <a:pt x="5802655" y="4892192"/>
                </a:lnTo>
                <a:lnTo>
                  <a:pt x="5775528" y="4852263"/>
                </a:lnTo>
                <a:lnTo>
                  <a:pt x="5775528" y="4910620"/>
                </a:lnTo>
                <a:lnTo>
                  <a:pt x="5531434" y="5076431"/>
                </a:lnTo>
                <a:lnTo>
                  <a:pt x="5504307" y="5036502"/>
                </a:lnTo>
                <a:lnTo>
                  <a:pt x="5504307" y="5094846"/>
                </a:lnTo>
                <a:lnTo>
                  <a:pt x="5260213" y="5260657"/>
                </a:lnTo>
                <a:lnTo>
                  <a:pt x="5233098" y="5220754"/>
                </a:lnTo>
                <a:lnTo>
                  <a:pt x="5233098" y="5279072"/>
                </a:lnTo>
                <a:lnTo>
                  <a:pt x="4988992" y="5444896"/>
                </a:lnTo>
                <a:lnTo>
                  <a:pt x="4961877" y="5404980"/>
                </a:lnTo>
                <a:lnTo>
                  <a:pt x="4961877" y="5463311"/>
                </a:lnTo>
                <a:lnTo>
                  <a:pt x="4717783" y="5629122"/>
                </a:lnTo>
                <a:lnTo>
                  <a:pt x="4690656" y="5589194"/>
                </a:lnTo>
                <a:lnTo>
                  <a:pt x="4690656" y="5647537"/>
                </a:lnTo>
                <a:lnTo>
                  <a:pt x="4446562" y="5813349"/>
                </a:lnTo>
                <a:lnTo>
                  <a:pt x="4419435" y="5773420"/>
                </a:lnTo>
                <a:lnTo>
                  <a:pt x="4419435" y="5831776"/>
                </a:lnTo>
                <a:lnTo>
                  <a:pt x="4175341" y="5997575"/>
                </a:lnTo>
                <a:lnTo>
                  <a:pt x="4148213" y="5957646"/>
                </a:lnTo>
                <a:lnTo>
                  <a:pt x="4148213" y="6015990"/>
                </a:lnTo>
                <a:lnTo>
                  <a:pt x="3904119" y="6181801"/>
                </a:lnTo>
                <a:lnTo>
                  <a:pt x="3876992" y="6141872"/>
                </a:lnTo>
                <a:lnTo>
                  <a:pt x="3876992" y="6200229"/>
                </a:lnTo>
                <a:lnTo>
                  <a:pt x="3632898" y="6366027"/>
                </a:lnTo>
                <a:lnTo>
                  <a:pt x="3605771" y="6326098"/>
                </a:lnTo>
                <a:lnTo>
                  <a:pt x="3605771" y="6384455"/>
                </a:lnTo>
                <a:lnTo>
                  <a:pt x="3361690" y="6550253"/>
                </a:lnTo>
                <a:lnTo>
                  <a:pt x="3334562" y="6510325"/>
                </a:lnTo>
                <a:lnTo>
                  <a:pt x="3334562" y="6568681"/>
                </a:lnTo>
                <a:lnTo>
                  <a:pt x="3090468" y="6734492"/>
                </a:lnTo>
                <a:lnTo>
                  <a:pt x="3063341" y="6694564"/>
                </a:lnTo>
                <a:lnTo>
                  <a:pt x="3063341" y="6752920"/>
                </a:lnTo>
                <a:lnTo>
                  <a:pt x="2819247" y="6918719"/>
                </a:lnTo>
                <a:lnTo>
                  <a:pt x="2792133" y="6878802"/>
                </a:lnTo>
                <a:lnTo>
                  <a:pt x="2792133" y="6937146"/>
                </a:lnTo>
                <a:lnTo>
                  <a:pt x="2548026" y="7102957"/>
                </a:lnTo>
                <a:lnTo>
                  <a:pt x="2520912" y="7063041"/>
                </a:lnTo>
                <a:lnTo>
                  <a:pt x="2520912" y="7121385"/>
                </a:lnTo>
                <a:lnTo>
                  <a:pt x="2276818" y="7287184"/>
                </a:lnTo>
                <a:lnTo>
                  <a:pt x="2249690" y="7247255"/>
                </a:lnTo>
                <a:lnTo>
                  <a:pt x="2249690" y="7305611"/>
                </a:lnTo>
                <a:lnTo>
                  <a:pt x="2005596" y="7471423"/>
                </a:lnTo>
                <a:lnTo>
                  <a:pt x="1978469" y="7431494"/>
                </a:lnTo>
                <a:lnTo>
                  <a:pt x="1978469" y="7489838"/>
                </a:lnTo>
                <a:lnTo>
                  <a:pt x="1734375" y="7655636"/>
                </a:lnTo>
                <a:lnTo>
                  <a:pt x="1707248" y="7615707"/>
                </a:lnTo>
                <a:lnTo>
                  <a:pt x="1707248" y="7674064"/>
                </a:lnTo>
                <a:lnTo>
                  <a:pt x="1463154" y="7839862"/>
                </a:lnTo>
                <a:lnTo>
                  <a:pt x="1436027" y="7799933"/>
                </a:lnTo>
                <a:lnTo>
                  <a:pt x="1436027" y="7858290"/>
                </a:lnTo>
                <a:lnTo>
                  <a:pt x="1191933" y="8024101"/>
                </a:lnTo>
                <a:lnTo>
                  <a:pt x="1164805" y="7984172"/>
                </a:lnTo>
                <a:lnTo>
                  <a:pt x="1164805" y="8042516"/>
                </a:lnTo>
                <a:lnTo>
                  <a:pt x="920711" y="8208315"/>
                </a:lnTo>
                <a:lnTo>
                  <a:pt x="754900" y="7964221"/>
                </a:lnTo>
                <a:lnTo>
                  <a:pt x="998994" y="7798422"/>
                </a:lnTo>
                <a:lnTo>
                  <a:pt x="1164805" y="8042516"/>
                </a:lnTo>
                <a:lnTo>
                  <a:pt x="1164805" y="7984172"/>
                </a:lnTo>
                <a:lnTo>
                  <a:pt x="1026121" y="7779994"/>
                </a:lnTo>
                <a:lnTo>
                  <a:pt x="1270215" y="7614183"/>
                </a:lnTo>
                <a:lnTo>
                  <a:pt x="1436027" y="7858290"/>
                </a:lnTo>
                <a:lnTo>
                  <a:pt x="1436027" y="7799933"/>
                </a:lnTo>
                <a:lnTo>
                  <a:pt x="1297343" y="7595768"/>
                </a:lnTo>
                <a:lnTo>
                  <a:pt x="1541437" y="7429957"/>
                </a:lnTo>
                <a:lnTo>
                  <a:pt x="1707248" y="7674064"/>
                </a:lnTo>
                <a:lnTo>
                  <a:pt x="1707248" y="7615707"/>
                </a:lnTo>
                <a:lnTo>
                  <a:pt x="1568564" y="7411542"/>
                </a:lnTo>
                <a:lnTo>
                  <a:pt x="1812658" y="7245731"/>
                </a:lnTo>
                <a:lnTo>
                  <a:pt x="1978469" y="7489838"/>
                </a:lnTo>
                <a:lnTo>
                  <a:pt x="1978469" y="7431494"/>
                </a:lnTo>
                <a:lnTo>
                  <a:pt x="1839785" y="7227316"/>
                </a:lnTo>
                <a:lnTo>
                  <a:pt x="2083879" y="7061505"/>
                </a:lnTo>
                <a:lnTo>
                  <a:pt x="2249690" y="7305611"/>
                </a:lnTo>
                <a:lnTo>
                  <a:pt x="2249690" y="7247255"/>
                </a:lnTo>
                <a:lnTo>
                  <a:pt x="2111006" y="7043090"/>
                </a:lnTo>
                <a:lnTo>
                  <a:pt x="2355100" y="6877278"/>
                </a:lnTo>
                <a:lnTo>
                  <a:pt x="2520912" y="7121385"/>
                </a:lnTo>
                <a:lnTo>
                  <a:pt x="2520912" y="7063041"/>
                </a:lnTo>
                <a:lnTo>
                  <a:pt x="2382228" y="6858863"/>
                </a:lnTo>
                <a:lnTo>
                  <a:pt x="2626322" y="6693052"/>
                </a:lnTo>
                <a:lnTo>
                  <a:pt x="2792133" y="6937146"/>
                </a:lnTo>
                <a:lnTo>
                  <a:pt x="2792133" y="6878802"/>
                </a:lnTo>
                <a:lnTo>
                  <a:pt x="2653449" y="6674637"/>
                </a:lnTo>
                <a:lnTo>
                  <a:pt x="2897543" y="6508826"/>
                </a:lnTo>
                <a:lnTo>
                  <a:pt x="3063341" y="6752920"/>
                </a:lnTo>
                <a:lnTo>
                  <a:pt x="3063341" y="6694564"/>
                </a:lnTo>
                <a:lnTo>
                  <a:pt x="2924657" y="6490398"/>
                </a:lnTo>
                <a:lnTo>
                  <a:pt x="3168764" y="6324587"/>
                </a:lnTo>
                <a:lnTo>
                  <a:pt x="3334562" y="6568681"/>
                </a:lnTo>
                <a:lnTo>
                  <a:pt x="3334562" y="6510325"/>
                </a:lnTo>
                <a:lnTo>
                  <a:pt x="3195878" y="6306159"/>
                </a:lnTo>
                <a:lnTo>
                  <a:pt x="3439972" y="6140361"/>
                </a:lnTo>
                <a:lnTo>
                  <a:pt x="3605771" y="6384455"/>
                </a:lnTo>
                <a:lnTo>
                  <a:pt x="3605771" y="6326098"/>
                </a:lnTo>
                <a:lnTo>
                  <a:pt x="3467100" y="6121933"/>
                </a:lnTo>
                <a:lnTo>
                  <a:pt x="3711194" y="5956135"/>
                </a:lnTo>
                <a:lnTo>
                  <a:pt x="3876992" y="6200229"/>
                </a:lnTo>
                <a:lnTo>
                  <a:pt x="3876992" y="6141872"/>
                </a:lnTo>
                <a:lnTo>
                  <a:pt x="3738308" y="5937707"/>
                </a:lnTo>
                <a:lnTo>
                  <a:pt x="3982415" y="5771896"/>
                </a:lnTo>
                <a:lnTo>
                  <a:pt x="4148213" y="6015990"/>
                </a:lnTo>
                <a:lnTo>
                  <a:pt x="4148213" y="5957646"/>
                </a:lnTo>
                <a:lnTo>
                  <a:pt x="4009529" y="5753481"/>
                </a:lnTo>
                <a:lnTo>
                  <a:pt x="4253623" y="5587670"/>
                </a:lnTo>
                <a:lnTo>
                  <a:pt x="4419435" y="5831776"/>
                </a:lnTo>
                <a:lnTo>
                  <a:pt x="4419435" y="5773420"/>
                </a:lnTo>
                <a:lnTo>
                  <a:pt x="4280751" y="5569242"/>
                </a:lnTo>
                <a:lnTo>
                  <a:pt x="4524845" y="5403443"/>
                </a:lnTo>
                <a:lnTo>
                  <a:pt x="4690656" y="5647537"/>
                </a:lnTo>
                <a:lnTo>
                  <a:pt x="4690656" y="5589194"/>
                </a:lnTo>
                <a:lnTo>
                  <a:pt x="4551972" y="5385016"/>
                </a:lnTo>
                <a:lnTo>
                  <a:pt x="4796066" y="5219204"/>
                </a:lnTo>
                <a:lnTo>
                  <a:pt x="4961877" y="5463311"/>
                </a:lnTo>
                <a:lnTo>
                  <a:pt x="4961877" y="5404980"/>
                </a:lnTo>
                <a:lnTo>
                  <a:pt x="4823180" y="5200789"/>
                </a:lnTo>
                <a:lnTo>
                  <a:pt x="5067287" y="5034978"/>
                </a:lnTo>
                <a:lnTo>
                  <a:pt x="5233098" y="5279072"/>
                </a:lnTo>
                <a:lnTo>
                  <a:pt x="5233098" y="5220754"/>
                </a:lnTo>
                <a:lnTo>
                  <a:pt x="5094402" y="5016563"/>
                </a:lnTo>
                <a:lnTo>
                  <a:pt x="5338508" y="4850752"/>
                </a:lnTo>
                <a:lnTo>
                  <a:pt x="5504307" y="5094846"/>
                </a:lnTo>
                <a:lnTo>
                  <a:pt x="5504307" y="5036502"/>
                </a:lnTo>
                <a:lnTo>
                  <a:pt x="5365623" y="4832324"/>
                </a:lnTo>
                <a:lnTo>
                  <a:pt x="5609717" y="4666526"/>
                </a:lnTo>
                <a:lnTo>
                  <a:pt x="5775528" y="4910620"/>
                </a:lnTo>
                <a:lnTo>
                  <a:pt x="5775528" y="4852263"/>
                </a:lnTo>
                <a:lnTo>
                  <a:pt x="5636844" y="4648098"/>
                </a:lnTo>
                <a:lnTo>
                  <a:pt x="5880938" y="4482287"/>
                </a:lnTo>
                <a:lnTo>
                  <a:pt x="6046749" y="4726394"/>
                </a:lnTo>
                <a:lnTo>
                  <a:pt x="6046749" y="4668037"/>
                </a:lnTo>
                <a:lnTo>
                  <a:pt x="5908065" y="4463872"/>
                </a:lnTo>
                <a:lnTo>
                  <a:pt x="6152159" y="4298061"/>
                </a:lnTo>
                <a:lnTo>
                  <a:pt x="6317970" y="4542155"/>
                </a:lnTo>
                <a:lnTo>
                  <a:pt x="6317970" y="4483824"/>
                </a:lnTo>
                <a:lnTo>
                  <a:pt x="6179274" y="4279633"/>
                </a:lnTo>
                <a:lnTo>
                  <a:pt x="6423380" y="4113834"/>
                </a:lnTo>
                <a:lnTo>
                  <a:pt x="6589179" y="4357929"/>
                </a:lnTo>
                <a:lnTo>
                  <a:pt x="6589179" y="4299547"/>
                </a:lnTo>
                <a:lnTo>
                  <a:pt x="6404953" y="4028338"/>
                </a:lnTo>
                <a:lnTo>
                  <a:pt x="6404953" y="4086707"/>
                </a:lnTo>
                <a:lnTo>
                  <a:pt x="6160859" y="4252506"/>
                </a:lnTo>
                <a:lnTo>
                  <a:pt x="6133731" y="4212577"/>
                </a:lnTo>
                <a:lnTo>
                  <a:pt x="6133731" y="4270934"/>
                </a:lnTo>
                <a:lnTo>
                  <a:pt x="5889637" y="4436745"/>
                </a:lnTo>
                <a:lnTo>
                  <a:pt x="5862510" y="4396816"/>
                </a:lnTo>
                <a:lnTo>
                  <a:pt x="5862510" y="4455160"/>
                </a:lnTo>
                <a:lnTo>
                  <a:pt x="5618416" y="4620971"/>
                </a:lnTo>
                <a:lnTo>
                  <a:pt x="5591289" y="4581042"/>
                </a:lnTo>
                <a:lnTo>
                  <a:pt x="5591289" y="4639399"/>
                </a:lnTo>
                <a:lnTo>
                  <a:pt x="5347195" y="4805197"/>
                </a:lnTo>
                <a:lnTo>
                  <a:pt x="5320081" y="4765281"/>
                </a:lnTo>
                <a:lnTo>
                  <a:pt x="5320081" y="4823625"/>
                </a:lnTo>
                <a:lnTo>
                  <a:pt x="5075974" y="4989436"/>
                </a:lnTo>
                <a:lnTo>
                  <a:pt x="5048859" y="4949520"/>
                </a:lnTo>
                <a:lnTo>
                  <a:pt x="5048859" y="5007851"/>
                </a:lnTo>
                <a:lnTo>
                  <a:pt x="4804753" y="5173662"/>
                </a:lnTo>
                <a:lnTo>
                  <a:pt x="4777638" y="5133746"/>
                </a:lnTo>
                <a:lnTo>
                  <a:pt x="4777638" y="5192077"/>
                </a:lnTo>
                <a:lnTo>
                  <a:pt x="4533544" y="5357888"/>
                </a:lnTo>
                <a:lnTo>
                  <a:pt x="4506417" y="5317960"/>
                </a:lnTo>
                <a:lnTo>
                  <a:pt x="4506417" y="5376303"/>
                </a:lnTo>
                <a:lnTo>
                  <a:pt x="4262323" y="5542115"/>
                </a:lnTo>
                <a:lnTo>
                  <a:pt x="4235196" y="5502186"/>
                </a:lnTo>
                <a:lnTo>
                  <a:pt x="4235196" y="5560542"/>
                </a:lnTo>
                <a:lnTo>
                  <a:pt x="3991102" y="5726354"/>
                </a:lnTo>
                <a:lnTo>
                  <a:pt x="3963987" y="5686437"/>
                </a:lnTo>
                <a:lnTo>
                  <a:pt x="3963987" y="5744769"/>
                </a:lnTo>
                <a:lnTo>
                  <a:pt x="3719880" y="5910580"/>
                </a:lnTo>
                <a:lnTo>
                  <a:pt x="3692766" y="5870664"/>
                </a:lnTo>
                <a:lnTo>
                  <a:pt x="3692766" y="5929007"/>
                </a:lnTo>
                <a:lnTo>
                  <a:pt x="3448672" y="6094806"/>
                </a:lnTo>
                <a:lnTo>
                  <a:pt x="3421545" y="6054877"/>
                </a:lnTo>
                <a:lnTo>
                  <a:pt x="3421545" y="6113234"/>
                </a:lnTo>
                <a:lnTo>
                  <a:pt x="3177451" y="6279032"/>
                </a:lnTo>
                <a:lnTo>
                  <a:pt x="3150336" y="6239116"/>
                </a:lnTo>
                <a:lnTo>
                  <a:pt x="3150336" y="6297460"/>
                </a:lnTo>
                <a:lnTo>
                  <a:pt x="2906230" y="6463271"/>
                </a:lnTo>
                <a:lnTo>
                  <a:pt x="2879115" y="6423355"/>
                </a:lnTo>
                <a:lnTo>
                  <a:pt x="2879115" y="6481699"/>
                </a:lnTo>
                <a:lnTo>
                  <a:pt x="2635021" y="6647510"/>
                </a:lnTo>
                <a:lnTo>
                  <a:pt x="2607894" y="6607581"/>
                </a:lnTo>
                <a:lnTo>
                  <a:pt x="2607894" y="6665925"/>
                </a:lnTo>
                <a:lnTo>
                  <a:pt x="2363800" y="6831736"/>
                </a:lnTo>
                <a:lnTo>
                  <a:pt x="2336673" y="6791807"/>
                </a:lnTo>
                <a:lnTo>
                  <a:pt x="2336673" y="6850151"/>
                </a:lnTo>
                <a:lnTo>
                  <a:pt x="2092579" y="7015962"/>
                </a:lnTo>
                <a:lnTo>
                  <a:pt x="2065451" y="6976034"/>
                </a:lnTo>
                <a:lnTo>
                  <a:pt x="2065451" y="7034377"/>
                </a:lnTo>
                <a:lnTo>
                  <a:pt x="1821357" y="7200189"/>
                </a:lnTo>
                <a:lnTo>
                  <a:pt x="1794230" y="7160260"/>
                </a:lnTo>
                <a:lnTo>
                  <a:pt x="1794230" y="7218604"/>
                </a:lnTo>
                <a:lnTo>
                  <a:pt x="1550136" y="7384415"/>
                </a:lnTo>
                <a:lnTo>
                  <a:pt x="1523009" y="7344486"/>
                </a:lnTo>
                <a:lnTo>
                  <a:pt x="1523009" y="7402830"/>
                </a:lnTo>
                <a:lnTo>
                  <a:pt x="1278915" y="7568641"/>
                </a:lnTo>
                <a:lnTo>
                  <a:pt x="1251788" y="7528712"/>
                </a:lnTo>
                <a:lnTo>
                  <a:pt x="1251788" y="7587056"/>
                </a:lnTo>
                <a:lnTo>
                  <a:pt x="1007694" y="7752867"/>
                </a:lnTo>
                <a:lnTo>
                  <a:pt x="980567" y="7712938"/>
                </a:lnTo>
                <a:lnTo>
                  <a:pt x="980567" y="7771295"/>
                </a:lnTo>
                <a:lnTo>
                  <a:pt x="736473" y="7937093"/>
                </a:lnTo>
                <a:lnTo>
                  <a:pt x="709358" y="7897177"/>
                </a:lnTo>
                <a:lnTo>
                  <a:pt x="709358" y="7955521"/>
                </a:lnTo>
                <a:lnTo>
                  <a:pt x="465251" y="8121332"/>
                </a:lnTo>
                <a:lnTo>
                  <a:pt x="299466" y="7877251"/>
                </a:lnTo>
                <a:lnTo>
                  <a:pt x="543560" y="7711440"/>
                </a:lnTo>
                <a:lnTo>
                  <a:pt x="709358" y="7955521"/>
                </a:lnTo>
                <a:lnTo>
                  <a:pt x="709358" y="7897177"/>
                </a:lnTo>
                <a:lnTo>
                  <a:pt x="570687" y="7693025"/>
                </a:lnTo>
                <a:lnTo>
                  <a:pt x="814781" y="7527214"/>
                </a:lnTo>
                <a:lnTo>
                  <a:pt x="980567" y="7771295"/>
                </a:lnTo>
                <a:lnTo>
                  <a:pt x="980567" y="7712938"/>
                </a:lnTo>
                <a:lnTo>
                  <a:pt x="841895" y="7508786"/>
                </a:lnTo>
                <a:lnTo>
                  <a:pt x="1086002" y="7342975"/>
                </a:lnTo>
                <a:lnTo>
                  <a:pt x="1251788" y="7587056"/>
                </a:lnTo>
                <a:lnTo>
                  <a:pt x="1251788" y="7528712"/>
                </a:lnTo>
                <a:lnTo>
                  <a:pt x="1113116" y="7324547"/>
                </a:lnTo>
                <a:lnTo>
                  <a:pt x="1357210" y="7158749"/>
                </a:lnTo>
                <a:lnTo>
                  <a:pt x="1523009" y="7402830"/>
                </a:lnTo>
                <a:lnTo>
                  <a:pt x="1523009" y="7344486"/>
                </a:lnTo>
                <a:lnTo>
                  <a:pt x="1384338" y="7140334"/>
                </a:lnTo>
                <a:lnTo>
                  <a:pt x="1628432" y="6974522"/>
                </a:lnTo>
                <a:lnTo>
                  <a:pt x="1794230" y="7218604"/>
                </a:lnTo>
                <a:lnTo>
                  <a:pt x="1794230" y="7160260"/>
                </a:lnTo>
                <a:lnTo>
                  <a:pt x="1655559" y="6956107"/>
                </a:lnTo>
                <a:lnTo>
                  <a:pt x="1899653" y="6790296"/>
                </a:lnTo>
                <a:lnTo>
                  <a:pt x="2065451" y="7034377"/>
                </a:lnTo>
                <a:lnTo>
                  <a:pt x="2065451" y="6976034"/>
                </a:lnTo>
                <a:lnTo>
                  <a:pt x="1926780" y="6771881"/>
                </a:lnTo>
                <a:lnTo>
                  <a:pt x="2170874" y="6606070"/>
                </a:lnTo>
                <a:lnTo>
                  <a:pt x="2336673" y="6850151"/>
                </a:lnTo>
                <a:lnTo>
                  <a:pt x="2336673" y="6791807"/>
                </a:lnTo>
                <a:lnTo>
                  <a:pt x="2197989" y="6587642"/>
                </a:lnTo>
                <a:lnTo>
                  <a:pt x="2442095" y="6421831"/>
                </a:lnTo>
                <a:lnTo>
                  <a:pt x="2607894" y="6665925"/>
                </a:lnTo>
                <a:lnTo>
                  <a:pt x="2607894" y="6607581"/>
                </a:lnTo>
                <a:lnTo>
                  <a:pt x="2469210" y="6403403"/>
                </a:lnTo>
                <a:lnTo>
                  <a:pt x="2713304" y="6237605"/>
                </a:lnTo>
                <a:lnTo>
                  <a:pt x="2879115" y="6481699"/>
                </a:lnTo>
                <a:lnTo>
                  <a:pt x="2879115" y="6423355"/>
                </a:lnTo>
                <a:lnTo>
                  <a:pt x="2740431" y="6219177"/>
                </a:lnTo>
                <a:lnTo>
                  <a:pt x="2984525" y="6053366"/>
                </a:lnTo>
                <a:lnTo>
                  <a:pt x="3150336" y="6297460"/>
                </a:lnTo>
                <a:lnTo>
                  <a:pt x="3150336" y="6239116"/>
                </a:lnTo>
                <a:lnTo>
                  <a:pt x="3011652" y="6034951"/>
                </a:lnTo>
                <a:lnTo>
                  <a:pt x="3255746" y="5869140"/>
                </a:lnTo>
                <a:lnTo>
                  <a:pt x="3421545" y="6113234"/>
                </a:lnTo>
                <a:lnTo>
                  <a:pt x="3421545" y="6054877"/>
                </a:lnTo>
                <a:lnTo>
                  <a:pt x="3282861" y="5850712"/>
                </a:lnTo>
                <a:lnTo>
                  <a:pt x="3526955" y="5684901"/>
                </a:lnTo>
                <a:lnTo>
                  <a:pt x="3692766" y="5929007"/>
                </a:lnTo>
                <a:lnTo>
                  <a:pt x="3692766" y="5870664"/>
                </a:lnTo>
                <a:lnTo>
                  <a:pt x="3554082" y="5666486"/>
                </a:lnTo>
                <a:lnTo>
                  <a:pt x="3798176" y="5500675"/>
                </a:lnTo>
                <a:lnTo>
                  <a:pt x="3963987" y="5744769"/>
                </a:lnTo>
                <a:lnTo>
                  <a:pt x="3963987" y="5686437"/>
                </a:lnTo>
                <a:lnTo>
                  <a:pt x="3825303" y="5482260"/>
                </a:lnTo>
                <a:lnTo>
                  <a:pt x="4069397" y="5316461"/>
                </a:lnTo>
                <a:lnTo>
                  <a:pt x="4235196" y="5560542"/>
                </a:lnTo>
                <a:lnTo>
                  <a:pt x="4235196" y="5502186"/>
                </a:lnTo>
                <a:lnTo>
                  <a:pt x="4096524" y="5298033"/>
                </a:lnTo>
                <a:lnTo>
                  <a:pt x="4340618" y="5132222"/>
                </a:lnTo>
                <a:lnTo>
                  <a:pt x="4506417" y="5376303"/>
                </a:lnTo>
                <a:lnTo>
                  <a:pt x="4506417" y="5317960"/>
                </a:lnTo>
                <a:lnTo>
                  <a:pt x="4367746" y="5113807"/>
                </a:lnTo>
                <a:lnTo>
                  <a:pt x="4611840" y="4947996"/>
                </a:lnTo>
                <a:lnTo>
                  <a:pt x="4777638" y="5192077"/>
                </a:lnTo>
                <a:lnTo>
                  <a:pt x="4777638" y="5133746"/>
                </a:lnTo>
                <a:lnTo>
                  <a:pt x="4638954" y="4929581"/>
                </a:lnTo>
                <a:lnTo>
                  <a:pt x="4883061" y="4763757"/>
                </a:lnTo>
                <a:lnTo>
                  <a:pt x="5048859" y="5007851"/>
                </a:lnTo>
                <a:lnTo>
                  <a:pt x="5048859" y="4949520"/>
                </a:lnTo>
                <a:lnTo>
                  <a:pt x="4910175" y="4745342"/>
                </a:lnTo>
                <a:lnTo>
                  <a:pt x="5154269" y="4579531"/>
                </a:lnTo>
                <a:lnTo>
                  <a:pt x="5320081" y="4823625"/>
                </a:lnTo>
                <a:lnTo>
                  <a:pt x="5320081" y="4765281"/>
                </a:lnTo>
                <a:lnTo>
                  <a:pt x="5181397" y="4561116"/>
                </a:lnTo>
                <a:lnTo>
                  <a:pt x="5425491" y="4395305"/>
                </a:lnTo>
                <a:lnTo>
                  <a:pt x="5591289" y="4639399"/>
                </a:lnTo>
                <a:lnTo>
                  <a:pt x="5591289" y="4581042"/>
                </a:lnTo>
                <a:lnTo>
                  <a:pt x="5452618" y="4376877"/>
                </a:lnTo>
                <a:lnTo>
                  <a:pt x="5696712" y="4211078"/>
                </a:lnTo>
                <a:lnTo>
                  <a:pt x="5862510" y="4455160"/>
                </a:lnTo>
                <a:lnTo>
                  <a:pt x="5862510" y="4396816"/>
                </a:lnTo>
                <a:lnTo>
                  <a:pt x="5723839" y="4192651"/>
                </a:lnTo>
                <a:lnTo>
                  <a:pt x="5967933" y="4026839"/>
                </a:lnTo>
                <a:lnTo>
                  <a:pt x="6133731" y="4270934"/>
                </a:lnTo>
                <a:lnTo>
                  <a:pt x="6133731" y="4212577"/>
                </a:lnTo>
                <a:lnTo>
                  <a:pt x="5995047" y="4008424"/>
                </a:lnTo>
                <a:lnTo>
                  <a:pt x="6239141" y="3842613"/>
                </a:lnTo>
                <a:lnTo>
                  <a:pt x="6404953" y="4086707"/>
                </a:lnTo>
                <a:lnTo>
                  <a:pt x="6404953" y="4028338"/>
                </a:lnTo>
                <a:lnTo>
                  <a:pt x="6220714" y="3757104"/>
                </a:lnTo>
                <a:lnTo>
                  <a:pt x="6220714" y="3815486"/>
                </a:lnTo>
                <a:lnTo>
                  <a:pt x="5976620" y="3981297"/>
                </a:lnTo>
                <a:lnTo>
                  <a:pt x="5949505" y="3941381"/>
                </a:lnTo>
                <a:lnTo>
                  <a:pt x="5949505" y="3999712"/>
                </a:lnTo>
                <a:lnTo>
                  <a:pt x="5705411" y="4165523"/>
                </a:lnTo>
                <a:lnTo>
                  <a:pt x="5678284" y="4125595"/>
                </a:lnTo>
                <a:lnTo>
                  <a:pt x="5678284" y="4183951"/>
                </a:lnTo>
                <a:lnTo>
                  <a:pt x="5434190" y="4349750"/>
                </a:lnTo>
                <a:lnTo>
                  <a:pt x="5407063" y="4309821"/>
                </a:lnTo>
                <a:lnTo>
                  <a:pt x="5407063" y="4368177"/>
                </a:lnTo>
                <a:lnTo>
                  <a:pt x="5162969" y="4533989"/>
                </a:lnTo>
                <a:lnTo>
                  <a:pt x="5135842" y="4494060"/>
                </a:lnTo>
                <a:lnTo>
                  <a:pt x="5135842" y="4552404"/>
                </a:lnTo>
                <a:lnTo>
                  <a:pt x="4891748" y="4718215"/>
                </a:lnTo>
                <a:lnTo>
                  <a:pt x="4864633" y="4678311"/>
                </a:lnTo>
                <a:lnTo>
                  <a:pt x="4864633" y="4736630"/>
                </a:lnTo>
                <a:lnTo>
                  <a:pt x="4620526" y="4902441"/>
                </a:lnTo>
                <a:lnTo>
                  <a:pt x="4593412" y="4862538"/>
                </a:lnTo>
                <a:lnTo>
                  <a:pt x="4593412" y="4920869"/>
                </a:lnTo>
                <a:lnTo>
                  <a:pt x="4349318" y="5086680"/>
                </a:lnTo>
                <a:lnTo>
                  <a:pt x="4322191" y="5046751"/>
                </a:lnTo>
                <a:lnTo>
                  <a:pt x="4322191" y="5105095"/>
                </a:lnTo>
                <a:lnTo>
                  <a:pt x="4078097" y="5270906"/>
                </a:lnTo>
                <a:lnTo>
                  <a:pt x="4050969" y="5230977"/>
                </a:lnTo>
                <a:lnTo>
                  <a:pt x="4050969" y="5289334"/>
                </a:lnTo>
                <a:lnTo>
                  <a:pt x="3806875" y="5455132"/>
                </a:lnTo>
                <a:lnTo>
                  <a:pt x="3779761" y="5415229"/>
                </a:lnTo>
                <a:lnTo>
                  <a:pt x="3779761" y="5473560"/>
                </a:lnTo>
                <a:lnTo>
                  <a:pt x="3535667" y="5639371"/>
                </a:lnTo>
                <a:lnTo>
                  <a:pt x="3508540" y="5599442"/>
                </a:lnTo>
                <a:lnTo>
                  <a:pt x="3508540" y="5657799"/>
                </a:lnTo>
                <a:lnTo>
                  <a:pt x="3264446" y="5823597"/>
                </a:lnTo>
                <a:lnTo>
                  <a:pt x="3237319" y="5783669"/>
                </a:lnTo>
                <a:lnTo>
                  <a:pt x="3237319" y="5842025"/>
                </a:lnTo>
                <a:lnTo>
                  <a:pt x="2993225" y="6007824"/>
                </a:lnTo>
                <a:lnTo>
                  <a:pt x="2966110" y="5967908"/>
                </a:lnTo>
                <a:lnTo>
                  <a:pt x="2966110" y="6026251"/>
                </a:lnTo>
                <a:lnTo>
                  <a:pt x="2722003" y="6192063"/>
                </a:lnTo>
                <a:lnTo>
                  <a:pt x="2694889" y="6152146"/>
                </a:lnTo>
                <a:lnTo>
                  <a:pt x="2694889" y="6210490"/>
                </a:lnTo>
                <a:lnTo>
                  <a:pt x="2450795" y="6376289"/>
                </a:lnTo>
                <a:lnTo>
                  <a:pt x="2423680" y="6336385"/>
                </a:lnTo>
                <a:lnTo>
                  <a:pt x="2423680" y="6394717"/>
                </a:lnTo>
                <a:lnTo>
                  <a:pt x="2179574" y="6560528"/>
                </a:lnTo>
                <a:lnTo>
                  <a:pt x="2152459" y="6520612"/>
                </a:lnTo>
                <a:lnTo>
                  <a:pt x="2152459" y="6578955"/>
                </a:lnTo>
                <a:lnTo>
                  <a:pt x="1908365" y="6744767"/>
                </a:lnTo>
                <a:lnTo>
                  <a:pt x="1881238" y="6704838"/>
                </a:lnTo>
                <a:lnTo>
                  <a:pt x="1881238" y="6763182"/>
                </a:lnTo>
                <a:lnTo>
                  <a:pt x="1637144" y="6928993"/>
                </a:lnTo>
                <a:lnTo>
                  <a:pt x="1610017" y="6889064"/>
                </a:lnTo>
                <a:lnTo>
                  <a:pt x="1610017" y="6947408"/>
                </a:lnTo>
                <a:lnTo>
                  <a:pt x="1365923" y="7113219"/>
                </a:lnTo>
                <a:lnTo>
                  <a:pt x="1338795" y="7073290"/>
                </a:lnTo>
                <a:lnTo>
                  <a:pt x="1338795" y="7131634"/>
                </a:lnTo>
                <a:lnTo>
                  <a:pt x="1094701" y="7297433"/>
                </a:lnTo>
                <a:lnTo>
                  <a:pt x="1067574" y="7257504"/>
                </a:lnTo>
                <a:lnTo>
                  <a:pt x="1067574" y="7315860"/>
                </a:lnTo>
                <a:lnTo>
                  <a:pt x="823480" y="7481671"/>
                </a:lnTo>
                <a:lnTo>
                  <a:pt x="796353" y="7441743"/>
                </a:lnTo>
                <a:lnTo>
                  <a:pt x="796353" y="7500086"/>
                </a:lnTo>
                <a:lnTo>
                  <a:pt x="552259" y="7665898"/>
                </a:lnTo>
                <a:lnTo>
                  <a:pt x="525132" y="7625969"/>
                </a:lnTo>
                <a:lnTo>
                  <a:pt x="525132" y="7684313"/>
                </a:lnTo>
                <a:lnTo>
                  <a:pt x="281038" y="7850124"/>
                </a:lnTo>
                <a:lnTo>
                  <a:pt x="115227" y="7606017"/>
                </a:lnTo>
                <a:lnTo>
                  <a:pt x="359321" y="7440219"/>
                </a:lnTo>
                <a:lnTo>
                  <a:pt x="525132" y="7684313"/>
                </a:lnTo>
                <a:lnTo>
                  <a:pt x="525132" y="7625969"/>
                </a:lnTo>
                <a:lnTo>
                  <a:pt x="386448" y="7421791"/>
                </a:lnTo>
                <a:lnTo>
                  <a:pt x="630542" y="7255980"/>
                </a:lnTo>
                <a:lnTo>
                  <a:pt x="796353" y="7500086"/>
                </a:lnTo>
                <a:lnTo>
                  <a:pt x="796353" y="7441743"/>
                </a:lnTo>
                <a:lnTo>
                  <a:pt x="657669" y="7237565"/>
                </a:lnTo>
                <a:lnTo>
                  <a:pt x="901763" y="7071754"/>
                </a:lnTo>
                <a:lnTo>
                  <a:pt x="1067574" y="7315860"/>
                </a:lnTo>
                <a:lnTo>
                  <a:pt x="1067574" y="7257504"/>
                </a:lnTo>
                <a:lnTo>
                  <a:pt x="928890" y="7053339"/>
                </a:lnTo>
                <a:lnTo>
                  <a:pt x="1172984" y="6887527"/>
                </a:lnTo>
                <a:lnTo>
                  <a:pt x="1338795" y="7131634"/>
                </a:lnTo>
                <a:lnTo>
                  <a:pt x="1338795" y="7073290"/>
                </a:lnTo>
                <a:lnTo>
                  <a:pt x="1200111" y="6869112"/>
                </a:lnTo>
                <a:lnTo>
                  <a:pt x="1444205" y="6703301"/>
                </a:lnTo>
                <a:lnTo>
                  <a:pt x="1610017" y="6947408"/>
                </a:lnTo>
                <a:lnTo>
                  <a:pt x="1610017" y="6889064"/>
                </a:lnTo>
                <a:lnTo>
                  <a:pt x="1471333" y="6684886"/>
                </a:lnTo>
                <a:lnTo>
                  <a:pt x="1715427" y="6519075"/>
                </a:lnTo>
                <a:lnTo>
                  <a:pt x="1881238" y="6763182"/>
                </a:lnTo>
                <a:lnTo>
                  <a:pt x="1881238" y="6704838"/>
                </a:lnTo>
                <a:lnTo>
                  <a:pt x="1742554" y="6500660"/>
                </a:lnTo>
                <a:lnTo>
                  <a:pt x="1986648" y="6334849"/>
                </a:lnTo>
                <a:lnTo>
                  <a:pt x="2152459" y="6578955"/>
                </a:lnTo>
                <a:lnTo>
                  <a:pt x="2152459" y="6520612"/>
                </a:lnTo>
                <a:lnTo>
                  <a:pt x="2013762" y="6316421"/>
                </a:lnTo>
                <a:lnTo>
                  <a:pt x="2257869" y="6150610"/>
                </a:lnTo>
                <a:lnTo>
                  <a:pt x="2423680" y="6394717"/>
                </a:lnTo>
                <a:lnTo>
                  <a:pt x="2423680" y="6336385"/>
                </a:lnTo>
                <a:lnTo>
                  <a:pt x="2284984" y="6132195"/>
                </a:lnTo>
                <a:lnTo>
                  <a:pt x="2529078" y="5966384"/>
                </a:lnTo>
                <a:lnTo>
                  <a:pt x="2694889" y="6210490"/>
                </a:lnTo>
                <a:lnTo>
                  <a:pt x="2694889" y="6152146"/>
                </a:lnTo>
                <a:lnTo>
                  <a:pt x="2556192" y="5947956"/>
                </a:lnTo>
                <a:lnTo>
                  <a:pt x="2800299" y="5782145"/>
                </a:lnTo>
                <a:lnTo>
                  <a:pt x="2966110" y="6026251"/>
                </a:lnTo>
                <a:lnTo>
                  <a:pt x="2966110" y="5967908"/>
                </a:lnTo>
                <a:lnTo>
                  <a:pt x="2827413" y="5763717"/>
                </a:lnTo>
                <a:lnTo>
                  <a:pt x="3071507" y="5597918"/>
                </a:lnTo>
                <a:lnTo>
                  <a:pt x="3237319" y="5842025"/>
                </a:lnTo>
                <a:lnTo>
                  <a:pt x="3237319" y="5783669"/>
                </a:lnTo>
                <a:lnTo>
                  <a:pt x="3098635" y="5579491"/>
                </a:lnTo>
                <a:lnTo>
                  <a:pt x="3342729" y="5413692"/>
                </a:lnTo>
                <a:lnTo>
                  <a:pt x="3508540" y="5657799"/>
                </a:lnTo>
                <a:lnTo>
                  <a:pt x="3508540" y="5599442"/>
                </a:lnTo>
                <a:lnTo>
                  <a:pt x="3369843" y="5395265"/>
                </a:lnTo>
                <a:lnTo>
                  <a:pt x="3613950" y="5229453"/>
                </a:lnTo>
                <a:lnTo>
                  <a:pt x="3779761" y="5473560"/>
                </a:lnTo>
                <a:lnTo>
                  <a:pt x="3779761" y="5415229"/>
                </a:lnTo>
                <a:lnTo>
                  <a:pt x="3641064" y="5211038"/>
                </a:lnTo>
                <a:lnTo>
                  <a:pt x="3885158" y="5045227"/>
                </a:lnTo>
                <a:lnTo>
                  <a:pt x="4050969" y="5289334"/>
                </a:lnTo>
                <a:lnTo>
                  <a:pt x="4050969" y="5230977"/>
                </a:lnTo>
                <a:lnTo>
                  <a:pt x="3912298" y="5026799"/>
                </a:lnTo>
                <a:lnTo>
                  <a:pt x="4156379" y="4861001"/>
                </a:lnTo>
                <a:lnTo>
                  <a:pt x="4322191" y="5105095"/>
                </a:lnTo>
                <a:lnTo>
                  <a:pt x="4322191" y="5046751"/>
                </a:lnTo>
                <a:lnTo>
                  <a:pt x="4183507" y="4842573"/>
                </a:lnTo>
                <a:lnTo>
                  <a:pt x="4427601" y="4676762"/>
                </a:lnTo>
                <a:lnTo>
                  <a:pt x="4593412" y="4920869"/>
                </a:lnTo>
                <a:lnTo>
                  <a:pt x="4593412" y="4862538"/>
                </a:lnTo>
                <a:lnTo>
                  <a:pt x="4454715" y="4658347"/>
                </a:lnTo>
                <a:lnTo>
                  <a:pt x="4698822" y="4492536"/>
                </a:lnTo>
                <a:lnTo>
                  <a:pt x="4864633" y="4736630"/>
                </a:lnTo>
                <a:lnTo>
                  <a:pt x="4864633" y="4678311"/>
                </a:lnTo>
                <a:lnTo>
                  <a:pt x="4725936" y="4474121"/>
                </a:lnTo>
                <a:lnTo>
                  <a:pt x="4970043" y="4308310"/>
                </a:lnTo>
                <a:lnTo>
                  <a:pt x="5135842" y="4552404"/>
                </a:lnTo>
                <a:lnTo>
                  <a:pt x="5135842" y="4494060"/>
                </a:lnTo>
                <a:lnTo>
                  <a:pt x="4997170" y="4289895"/>
                </a:lnTo>
                <a:lnTo>
                  <a:pt x="5241264" y="4124083"/>
                </a:lnTo>
                <a:lnTo>
                  <a:pt x="5407063" y="4368177"/>
                </a:lnTo>
                <a:lnTo>
                  <a:pt x="5407063" y="4309821"/>
                </a:lnTo>
                <a:lnTo>
                  <a:pt x="5268379" y="4105656"/>
                </a:lnTo>
                <a:lnTo>
                  <a:pt x="5512473" y="3939844"/>
                </a:lnTo>
                <a:lnTo>
                  <a:pt x="5678284" y="4183951"/>
                </a:lnTo>
                <a:lnTo>
                  <a:pt x="5678284" y="4125595"/>
                </a:lnTo>
                <a:lnTo>
                  <a:pt x="5539600" y="3921417"/>
                </a:lnTo>
                <a:lnTo>
                  <a:pt x="5783694" y="3755618"/>
                </a:lnTo>
                <a:lnTo>
                  <a:pt x="5949505" y="3999712"/>
                </a:lnTo>
                <a:lnTo>
                  <a:pt x="5949505" y="3941381"/>
                </a:lnTo>
                <a:lnTo>
                  <a:pt x="5810821" y="3737191"/>
                </a:lnTo>
                <a:lnTo>
                  <a:pt x="6054915" y="3571392"/>
                </a:lnTo>
                <a:lnTo>
                  <a:pt x="6220714" y="3815486"/>
                </a:lnTo>
                <a:lnTo>
                  <a:pt x="6220714" y="3757104"/>
                </a:lnTo>
                <a:lnTo>
                  <a:pt x="6036500" y="3485908"/>
                </a:lnTo>
                <a:lnTo>
                  <a:pt x="6036500" y="3544278"/>
                </a:lnTo>
                <a:lnTo>
                  <a:pt x="5792406" y="3710076"/>
                </a:lnTo>
                <a:lnTo>
                  <a:pt x="5765279" y="3670147"/>
                </a:lnTo>
                <a:lnTo>
                  <a:pt x="5765279" y="3728504"/>
                </a:lnTo>
                <a:lnTo>
                  <a:pt x="5521185" y="3894315"/>
                </a:lnTo>
                <a:lnTo>
                  <a:pt x="5494058" y="3854386"/>
                </a:lnTo>
                <a:lnTo>
                  <a:pt x="5494058" y="3912730"/>
                </a:lnTo>
                <a:lnTo>
                  <a:pt x="5249964" y="4078541"/>
                </a:lnTo>
                <a:lnTo>
                  <a:pt x="5222837" y="4038612"/>
                </a:lnTo>
                <a:lnTo>
                  <a:pt x="5222837" y="4096969"/>
                </a:lnTo>
                <a:lnTo>
                  <a:pt x="4978743" y="4262767"/>
                </a:lnTo>
                <a:lnTo>
                  <a:pt x="4951628" y="4222864"/>
                </a:lnTo>
                <a:lnTo>
                  <a:pt x="4951628" y="4281195"/>
                </a:lnTo>
                <a:lnTo>
                  <a:pt x="4707521" y="4447006"/>
                </a:lnTo>
                <a:lnTo>
                  <a:pt x="4680407" y="4407090"/>
                </a:lnTo>
                <a:lnTo>
                  <a:pt x="4680407" y="4465421"/>
                </a:lnTo>
                <a:lnTo>
                  <a:pt x="4436300" y="4631233"/>
                </a:lnTo>
                <a:lnTo>
                  <a:pt x="4409186" y="4591316"/>
                </a:lnTo>
                <a:lnTo>
                  <a:pt x="4409186" y="4649648"/>
                </a:lnTo>
                <a:lnTo>
                  <a:pt x="4165092" y="4815459"/>
                </a:lnTo>
                <a:lnTo>
                  <a:pt x="4137964" y="4775530"/>
                </a:lnTo>
                <a:lnTo>
                  <a:pt x="4137964" y="4833886"/>
                </a:lnTo>
                <a:lnTo>
                  <a:pt x="3893870" y="4999685"/>
                </a:lnTo>
                <a:lnTo>
                  <a:pt x="3866743" y="4959756"/>
                </a:lnTo>
                <a:lnTo>
                  <a:pt x="3866743" y="5018113"/>
                </a:lnTo>
                <a:lnTo>
                  <a:pt x="3622649" y="5183924"/>
                </a:lnTo>
                <a:lnTo>
                  <a:pt x="3595535" y="5144008"/>
                </a:lnTo>
                <a:lnTo>
                  <a:pt x="3595535" y="5202339"/>
                </a:lnTo>
                <a:lnTo>
                  <a:pt x="3351428" y="5368150"/>
                </a:lnTo>
                <a:lnTo>
                  <a:pt x="3324314" y="5328234"/>
                </a:lnTo>
                <a:lnTo>
                  <a:pt x="3324314" y="5386578"/>
                </a:lnTo>
                <a:lnTo>
                  <a:pt x="3080220" y="5552376"/>
                </a:lnTo>
                <a:lnTo>
                  <a:pt x="3053092" y="5512447"/>
                </a:lnTo>
                <a:lnTo>
                  <a:pt x="3053092" y="5570804"/>
                </a:lnTo>
                <a:lnTo>
                  <a:pt x="2808998" y="5736602"/>
                </a:lnTo>
                <a:lnTo>
                  <a:pt x="2781871" y="5696674"/>
                </a:lnTo>
                <a:lnTo>
                  <a:pt x="2781871" y="5755030"/>
                </a:lnTo>
                <a:lnTo>
                  <a:pt x="2537777" y="5920841"/>
                </a:lnTo>
                <a:lnTo>
                  <a:pt x="2510650" y="5880913"/>
                </a:lnTo>
                <a:lnTo>
                  <a:pt x="2510650" y="5939256"/>
                </a:lnTo>
                <a:lnTo>
                  <a:pt x="2266556" y="6105068"/>
                </a:lnTo>
                <a:lnTo>
                  <a:pt x="2239441" y="6065151"/>
                </a:lnTo>
                <a:lnTo>
                  <a:pt x="2239441" y="6123483"/>
                </a:lnTo>
                <a:lnTo>
                  <a:pt x="1995335" y="6289294"/>
                </a:lnTo>
                <a:lnTo>
                  <a:pt x="1968220" y="6249378"/>
                </a:lnTo>
                <a:lnTo>
                  <a:pt x="1968220" y="6307721"/>
                </a:lnTo>
                <a:lnTo>
                  <a:pt x="1724126" y="6473533"/>
                </a:lnTo>
                <a:lnTo>
                  <a:pt x="1696999" y="6433604"/>
                </a:lnTo>
                <a:lnTo>
                  <a:pt x="1696999" y="6491948"/>
                </a:lnTo>
                <a:lnTo>
                  <a:pt x="1452905" y="6657759"/>
                </a:lnTo>
                <a:lnTo>
                  <a:pt x="1425778" y="6617830"/>
                </a:lnTo>
                <a:lnTo>
                  <a:pt x="1425778" y="6676174"/>
                </a:lnTo>
                <a:lnTo>
                  <a:pt x="1181684" y="6841985"/>
                </a:lnTo>
                <a:lnTo>
                  <a:pt x="1154557" y="6802056"/>
                </a:lnTo>
                <a:lnTo>
                  <a:pt x="1154557" y="6860400"/>
                </a:lnTo>
                <a:lnTo>
                  <a:pt x="910463" y="7026211"/>
                </a:lnTo>
                <a:lnTo>
                  <a:pt x="883335" y="6986283"/>
                </a:lnTo>
                <a:lnTo>
                  <a:pt x="883335" y="7044626"/>
                </a:lnTo>
                <a:lnTo>
                  <a:pt x="639241" y="7210438"/>
                </a:lnTo>
                <a:lnTo>
                  <a:pt x="612114" y="7170509"/>
                </a:lnTo>
                <a:lnTo>
                  <a:pt x="612114" y="7228865"/>
                </a:lnTo>
                <a:lnTo>
                  <a:pt x="368020" y="7394664"/>
                </a:lnTo>
                <a:lnTo>
                  <a:pt x="202222" y="7150570"/>
                </a:lnTo>
                <a:lnTo>
                  <a:pt x="446316" y="6984771"/>
                </a:lnTo>
                <a:lnTo>
                  <a:pt x="612114" y="7228865"/>
                </a:lnTo>
                <a:lnTo>
                  <a:pt x="612114" y="7170509"/>
                </a:lnTo>
                <a:lnTo>
                  <a:pt x="473443" y="6966344"/>
                </a:lnTo>
                <a:lnTo>
                  <a:pt x="717537" y="6800545"/>
                </a:lnTo>
                <a:lnTo>
                  <a:pt x="883335" y="7044626"/>
                </a:lnTo>
                <a:lnTo>
                  <a:pt x="883335" y="6986283"/>
                </a:lnTo>
                <a:lnTo>
                  <a:pt x="744664" y="6782117"/>
                </a:lnTo>
                <a:lnTo>
                  <a:pt x="988758" y="6616306"/>
                </a:lnTo>
                <a:lnTo>
                  <a:pt x="1154557" y="6860400"/>
                </a:lnTo>
                <a:lnTo>
                  <a:pt x="1154557" y="6802056"/>
                </a:lnTo>
                <a:lnTo>
                  <a:pt x="1015873" y="6597878"/>
                </a:lnTo>
                <a:lnTo>
                  <a:pt x="1259967" y="6432080"/>
                </a:lnTo>
                <a:lnTo>
                  <a:pt x="1425778" y="6676174"/>
                </a:lnTo>
                <a:lnTo>
                  <a:pt x="1425778" y="6617830"/>
                </a:lnTo>
                <a:lnTo>
                  <a:pt x="1287094" y="6413652"/>
                </a:lnTo>
                <a:lnTo>
                  <a:pt x="1531188" y="6247841"/>
                </a:lnTo>
                <a:lnTo>
                  <a:pt x="1696999" y="6491948"/>
                </a:lnTo>
                <a:lnTo>
                  <a:pt x="1696999" y="6433604"/>
                </a:lnTo>
                <a:lnTo>
                  <a:pt x="1558315" y="6229426"/>
                </a:lnTo>
                <a:lnTo>
                  <a:pt x="1802409" y="6063615"/>
                </a:lnTo>
                <a:lnTo>
                  <a:pt x="1968220" y="6307721"/>
                </a:lnTo>
                <a:lnTo>
                  <a:pt x="1968220" y="6249378"/>
                </a:lnTo>
                <a:lnTo>
                  <a:pt x="1829536" y="6045200"/>
                </a:lnTo>
                <a:lnTo>
                  <a:pt x="2073630" y="5879389"/>
                </a:lnTo>
                <a:lnTo>
                  <a:pt x="2239441" y="6123483"/>
                </a:lnTo>
                <a:lnTo>
                  <a:pt x="2239441" y="6065151"/>
                </a:lnTo>
                <a:lnTo>
                  <a:pt x="2100757" y="5860974"/>
                </a:lnTo>
                <a:lnTo>
                  <a:pt x="2344851" y="5695162"/>
                </a:lnTo>
                <a:lnTo>
                  <a:pt x="2510650" y="5939256"/>
                </a:lnTo>
                <a:lnTo>
                  <a:pt x="2510650" y="5880913"/>
                </a:lnTo>
                <a:lnTo>
                  <a:pt x="2371979" y="5676747"/>
                </a:lnTo>
                <a:lnTo>
                  <a:pt x="2616073" y="5510936"/>
                </a:lnTo>
                <a:lnTo>
                  <a:pt x="2781871" y="5755030"/>
                </a:lnTo>
                <a:lnTo>
                  <a:pt x="2781871" y="5696674"/>
                </a:lnTo>
                <a:lnTo>
                  <a:pt x="2643187" y="5492508"/>
                </a:lnTo>
                <a:lnTo>
                  <a:pt x="2887281" y="5326710"/>
                </a:lnTo>
                <a:lnTo>
                  <a:pt x="3053092" y="5570804"/>
                </a:lnTo>
                <a:lnTo>
                  <a:pt x="3053092" y="5512447"/>
                </a:lnTo>
                <a:lnTo>
                  <a:pt x="2914408" y="5308282"/>
                </a:lnTo>
                <a:lnTo>
                  <a:pt x="3158502" y="5142484"/>
                </a:lnTo>
                <a:lnTo>
                  <a:pt x="3324314" y="5386578"/>
                </a:lnTo>
                <a:lnTo>
                  <a:pt x="3324314" y="5328234"/>
                </a:lnTo>
                <a:lnTo>
                  <a:pt x="3185630" y="5124056"/>
                </a:lnTo>
                <a:lnTo>
                  <a:pt x="3429724" y="4958245"/>
                </a:lnTo>
                <a:lnTo>
                  <a:pt x="3595535" y="5202339"/>
                </a:lnTo>
                <a:lnTo>
                  <a:pt x="3595535" y="5144008"/>
                </a:lnTo>
                <a:lnTo>
                  <a:pt x="3456838" y="4939817"/>
                </a:lnTo>
                <a:lnTo>
                  <a:pt x="3700932" y="4774006"/>
                </a:lnTo>
                <a:lnTo>
                  <a:pt x="3866743" y="5018113"/>
                </a:lnTo>
                <a:lnTo>
                  <a:pt x="3866743" y="4959756"/>
                </a:lnTo>
                <a:lnTo>
                  <a:pt x="3728059" y="4755591"/>
                </a:lnTo>
                <a:lnTo>
                  <a:pt x="3972153" y="4589780"/>
                </a:lnTo>
                <a:lnTo>
                  <a:pt x="4137964" y="4833886"/>
                </a:lnTo>
                <a:lnTo>
                  <a:pt x="4137964" y="4775530"/>
                </a:lnTo>
                <a:lnTo>
                  <a:pt x="3999280" y="4571365"/>
                </a:lnTo>
                <a:lnTo>
                  <a:pt x="4243375" y="4405554"/>
                </a:lnTo>
                <a:lnTo>
                  <a:pt x="4409186" y="4649648"/>
                </a:lnTo>
                <a:lnTo>
                  <a:pt x="4409186" y="4591316"/>
                </a:lnTo>
                <a:lnTo>
                  <a:pt x="4270489" y="4387126"/>
                </a:lnTo>
                <a:lnTo>
                  <a:pt x="4514596" y="4221315"/>
                </a:lnTo>
                <a:lnTo>
                  <a:pt x="4680407" y="4465421"/>
                </a:lnTo>
                <a:lnTo>
                  <a:pt x="4680407" y="4407090"/>
                </a:lnTo>
                <a:lnTo>
                  <a:pt x="4541710" y="4202900"/>
                </a:lnTo>
                <a:lnTo>
                  <a:pt x="4785817" y="4037088"/>
                </a:lnTo>
                <a:lnTo>
                  <a:pt x="4951628" y="4281195"/>
                </a:lnTo>
                <a:lnTo>
                  <a:pt x="4951628" y="4222864"/>
                </a:lnTo>
                <a:lnTo>
                  <a:pt x="4812931" y="4018673"/>
                </a:lnTo>
                <a:lnTo>
                  <a:pt x="5057025" y="3852862"/>
                </a:lnTo>
                <a:lnTo>
                  <a:pt x="5222837" y="4096969"/>
                </a:lnTo>
                <a:lnTo>
                  <a:pt x="5222837" y="4038612"/>
                </a:lnTo>
                <a:lnTo>
                  <a:pt x="5084153" y="3834434"/>
                </a:lnTo>
                <a:lnTo>
                  <a:pt x="5328247" y="3668623"/>
                </a:lnTo>
                <a:lnTo>
                  <a:pt x="5494058" y="3912730"/>
                </a:lnTo>
                <a:lnTo>
                  <a:pt x="5494058" y="3854386"/>
                </a:lnTo>
                <a:lnTo>
                  <a:pt x="5355374" y="3650208"/>
                </a:lnTo>
                <a:lnTo>
                  <a:pt x="5599468" y="3484397"/>
                </a:lnTo>
                <a:lnTo>
                  <a:pt x="5765279" y="3728504"/>
                </a:lnTo>
                <a:lnTo>
                  <a:pt x="5765279" y="3670147"/>
                </a:lnTo>
                <a:lnTo>
                  <a:pt x="5626582" y="3465982"/>
                </a:lnTo>
                <a:lnTo>
                  <a:pt x="5870676" y="3300171"/>
                </a:lnTo>
                <a:lnTo>
                  <a:pt x="6036500" y="3544278"/>
                </a:lnTo>
                <a:lnTo>
                  <a:pt x="6036500" y="3485908"/>
                </a:lnTo>
                <a:lnTo>
                  <a:pt x="5852261" y="3214674"/>
                </a:lnTo>
                <a:lnTo>
                  <a:pt x="5852261" y="3273056"/>
                </a:lnTo>
                <a:lnTo>
                  <a:pt x="5608167" y="3438868"/>
                </a:lnTo>
                <a:lnTo>
                  <a:pt x="5581053" y="3398951"/>
                </a:lnTo>
                <a:lnTo>
                  <a:pt x="5581053" y="3457283"/>
                </a:lnTo>
                <a:lnTo>
                  <a:pt x="5336959" y="3623094"/>
                </a:lnTo>
                <a:lnTo>
                  <a:pt x="5309832" y="3583165"/>
                </a:lnTo>
                <a:lnTo>
                  <a:pt x="5309832" y="3641521"/>
                </a:lnTo>
                <a:lnTo>
                  <a:pt x="5065738" y="3807320"/>
                </a:lnTo>
                <a:lnTo>
                  <a:pt x="5038610" y="3767391"/>
                </a:lnTo>
                <a:lnTo>
                  <a:pt x="5038610" y="3825748"/>
                </a:lnTo>
                <a:lnTo>
                  <a:pt x="4794516" y="3991559"/>
                </a:lnTo>
                <a:lnTo>
                  <a:pt x="4767389" y="3951630"/>
                </a:lnTo>
                <a:lnTo>
                  <a:pt x="4767389" y="4009974"/>
                </a:lnTo>
                <a:lnTo>
                  <a:pt x="4523295" y="4175785"/>
                </a:lnTo>
                <a:lnTo>
                  <a:pt x="4496181" y="4135869"/>
                </a:lnTo>
                <a:lnTo>
                  <a:pt x="4496181" y="4194200"/>
                </a:lnTo>
                <a:lnTo>
                  <a:pt x="4252074" y="4360024"/>
                </a:lnTo>
                <a:lnTo>
                  <a:pt x="4224960" y="4320108"/>
                </a:lnTo>
                <a:lnTo>
                  <a:pt x="4224960" y="4378439"/>
                </a:lnTo>
                <a:lnTo>
                  <a:pt x="3980865" y="4544250"/>
                </a:lnTo>
                <a:lnTo>
                  <a:pt x="3953738" y="4504321"/>
                </a:lnTo>
                <a:lnTo>
                  <a:pt x="3953738" y="4562665"/>
                </a:lnTo>
                <a:lnTo>
                  <a:pt x="3709644" y="4728476"/>
                </a:lnTo>
                <a:lnTo>
                  <a:pt x="3682517" y="4688548"/>
                </a:lnTo>
                <a:lnTo>
                  <a:pt x="3682517" y="4746904"/>
                </a:lnTo>
                <a:lnTo>
                  <a:pt x="3438423" y="4912703"/>
                </a:lnTo>
                <a:lnTo>
                  <a:pt x="3411296" y="4872774"/>
                </a:lnTo>
                <a:lnTo>
                  <a:pt x="3411296" y="4931118"/>
                </a:lnTo>
                <a:lnTo>
                  <a:pt x="3167202" y="5096929"/>
                </a:lnTo>
                <a:lnTo>
                  <a:pt x="3140075" y="5057000"/>
                </a:lnTo>
                <a:lnTo>
                  <a:pt x="3140075" y="5115344"/>
                </a:lnTo>
                <a:lnTo>
                  <a:pt x="2895981" y="5281155"/>
                </a:lnTo>
                <a:lnTo>
                  <a:pt x="2868866" y="5241252"/>
                </a:lnTo>
                <a:lnTo>
                  <a:pt x="2868866" y="5299583"/>
                </a:lnTo>
                <a:lnTo>
                  <a:pt x="2624772" y="5465394"/>
                </a:lnTo>
                <a:lnTo>
                  <a:pt x="2597645" y="5425465"/>
                </a:lnTo>
                <a:lnTo>
                  <a:pt x="2597645" y="5483809"/>
                </a:lnTo>
                <a:lnTo>
                  <a:pt x="2353551" y="5649620"/>
                </a:lnTo>
                <a:lnTo>
                  <a:pt x="2326424" y="5609691"/>
                </a:lnTo>
                <a:lnTo>
                  <a:pt x="2326424" y="5668048"/>
                </a:lnTo>
                <a:lnTo>
                  <a:pt x="2082330" y="5833846"/>
                </a:lnTo>
                <a:lnTo>
                  <a:pt x="2055215" y="5793930"/>
                </a:lnTo>
                <a:lnTo>
                  <a:pt x="2055215" y="5852274"/>
                </a:lnTo>
                <a:lnTo>
                  <a:pt x="1811108" y="6018085"/>
                </a:lnTo>
                <a:lnTo>
                  <a:pt x="1783994" y="5978169"/>
                </a:lnTo>
                <a:lnTo>
                  <a:pt x="1783994" y="6036500"/>
                </a:lnTo>
                <a:lnTo>
                  <a:pt x="1539887" y="6202311"/>
                </a:lnTo>
                <a:lnTo>
                  <a:pt x="1512773" y="6162395"/>
                </a:lnTo>
                <a:lnTo>
                  <a:pt x="1512773" y="6220726"/>
                </a:lnTo>
                <a:lnTo>
                  <a:pt x="1268679" y="6386538"/>
                </a:lnTo>
                <a:lnTo>
                  <a:pt x="1241552" y="6346609"/>
                </a:lnTo>
                <a:lnTo>
                  <a:pt x="1241552" y="6404965"/>
                </a:lnTo>
                <a:lnTo>
                  <a:pt x="997458" y="6570764"/>
                </a:lnTo>
                <a:lnTo>
                  <a:pt x="970330" y="6530835"/>
                </a:lnTo>
                <a:lnTo>
                  <a:pt x="970330" y="6589192"/>
                </a:lnTo>
                <a:lnTo>
                  <a:pt x="726236" y="6754990"/>
                </a:lnTo>
                <a:lnTo>
                  <a:pt x="699109" y="6715061"/>
                </a:lnTo>
                <a:lnTo>
                  <a:pt x="699109" y="6773418"/>
                </a:lnTo>
                <a:lnTo>
                  <a:pt x="455015" y="6939229"/>
                </a:lnTo>
                <a:lnTo>
                  <a:pt x="427888" y="6899300"/>
                </a:lnTo>
                <a:lnTo>
                  <a:pt x="427888" y="6957644"/>
                </a:lnTo>
                <a:lnTo>
                  <a:pt x="183794" y="7123455"/>
                </a:lnTo>
                <a:lnTo>
                  <a:pt x="17983" y="6879349"/>
                </a:lnTo>
                <a:lnTo>
                  <a:pt x="262077" y="6713550"/>
                </a:lnTo>
                <a:lnTo>
                  <a:pt x="427888" y="6957644"/>
                </a:lnTo>
                <a:lnTo>
                  <a:pt x="427888" y="6899300"/>
                </a:lnTo>
                <a:lnTo>
                  <a:pt x="289204" y="6695122"/>
                </a:lnTo>
                <a:lnTo>
                  <a:pt x="533298" y="6529311"/>
                </a:lnTo>
                <a:lnTo>
                  <a:pt x="699109" y="6773418"/>
                </a:lnTo>
                <a:lnTo>
                  <a:pt x="699109" y="6715061"/>
                </a:lnTo>
                <a:lnTo>
                  <a:pt x="560425" y="6510896"/>
                </a:lnTo>
                <a:lnTo>
                  <a:pt x="804519" y="6345085"/>
                </a:lnTo>
                <a:lnTo>
                  <a:pt x="970330" y="6589192"/>
                </a:lnTo>
                <a:lnTo>
                  <a:pt x="970330" y="6530835"/>
                </a:lnTo>
                <a:lnTo>
                  <a:pt x="831646" y="6326670"/>
                </a:lnTo>
                <a:lnTo>
                  <a:pt x="1075740" y="6160859"/>
                </a:lnTo>
                <a:lnTo>
                  <a:pt x="1241552" y="6404965"/>
                </a:lnTo>
                <a:lnTo>
                  <a:pt x="1241552" y="6346609"/>
                </a:lnTo>
                <a:lnTo>
                  <a:pt x="1102868" y="6142444"/>
                </a:lnTo>
                <a:lnTo>
                  <a:pt x="1346962" y="5976632"/>
                </a:lnTo>
                <a:lnTo>
                  <a:pt x="1512773" y="6220726"/>
                </a:lnTo>
                <a:lnTo>
                  <a:pt x="1512773" y="6162395"/>
                </a:lnTo>
                <a:lnTo>
                  <a:pt x="1374089" y="5958217"/>
                </a:lnTo>
                <a:lnTo>
                  <a:pt x="1618183" y="5792406"/>
                </a:lnTo>
                <a:lnTo>
                  <a:pt x="1783994" y="6036500"/>
                </a:lnTo>
                <a:lnTo>
                  <a:pt x="1783994" y="5978169"/>
                </a:lnTo>
                <a:lnTo>
                  <a:pt x="1645297" y="5773979"/>
                </a:lnTo>
                <a:lnTo>
                  <a:pt x="1889404" y="5608167"/>
                </a:lnTo>
                <a:lnTo>
                  <a:pt x="2055215" y="5852274"/>
                </a:lnTo>
                <a:lnTo>
                  <a:pt x="2055215" y="5793930"/>
                </a:lnTo>
                <a:lnTo>
                  <a:pt x="1916518" y="5589740"/>
                </a:lnTo>
                <a:lnTo>
                  <a:pt x="2160613" y="5423941"/>
                </a:lnTo>
                <a:lnTo>
                  <a:pt x="2326424" y="5668048"/>
                </a:lnTo>
                <a:lnTo>
                  <a:pt x="2326424" y="5609691"/>
                </a:lnTo>
                <a:lnTo>
                  <a:pt x="2187740" y="5405513"/>
                </a:lnTo>
                <a:lnTo>
                  <a:pt x="2431834" y="5239702"/>
                </a:lnTo>
                <a:lnTo>
                  <a:pt x="2597645" y="5483809"/>
                </a:lnTo>
                <a:lnTo>
                  <a:pt x="2597645" y="5425465"/>
                </a:lnTo>
                <a:lnTo>
                  <a:pt x="2458961" y="5221287"/>
                </a:lnTo>
                <a:lnTo>
                  <a:pt x="2703055" y="5055476"/>
                </a:lnTo>
                <a:lnTo>
                  <a:pt x="2868866" y="5299583"/>
                </a:lnTo>
                <a:lnTo>
                  <a:pt x="2868866" y="5241252"/>
                </a:lnTo>
                <a:lnTo>
                  <a:pt x="2730169" y="5037061"/>
                </a:lnTo>
                <a:lnTo>
                  <a:pt x="2974276" y="4871250"/>
                </a:lnTo>
                <a:lnTo>
                  <a:pt x="3140075" y="5115344"/>
                </a:lnTo>
                <a:lnTo>
                  <a:pt x="3140075" y="5057000"/>
                </a:lnTo>
                <a:lnTo>
                  <a:pt x="3001391" y="4852835"/>
                </a:lnTo>
                <a:lnTo>
                  <a:pt x="3245485" y="4687024"/>
                </a:lnTo>
                <a:lnTo>
                  <a:pt x="3411296" y="4931118"/>
                </a:lnTo>
                <a:lnTo>
                  <a:pt x="3411296" y="4872774"/>
                </a:lnTo>
                <a:lnTo>
                  <a:pt x="3272612" y="4668596"/>
                </a:lnTo>
                <a:lnTo>
                  <a:pt x="3516706" y="4502797"/>
                </a:lnTo>
                <a:lnTo>
                  <a:pt x="3682517" y="4746904"/>
                </a:lnTo>
                <a:lnTo>
                  <a:pt x="3682517" y="4688548"/>
                </a:lnTo>
                <a:lnTo>
                  <a:pt x="3543833" y="4484370"/>
                </a:lnTo>
                <a:lnTo>
                  <a:pt x="3787927" y="4318571"/>
                </a:lnTo>
                <a:lnTo>
                  <a:pt x="3953738" y="4562665"/>
                </a:lnTo>
                <a:lnTo>
                  <a:pt x="3953738" y="4504321"/>
                </a:lnTo>
                <a:lnTo>
                  <a:pt x="3815054" y="4300144"/>
                </a:lnTo>
                <a:lnTo>
                  <a:pt x="4059148" y="4134332"/>
                </a:lnTo>
                <a:lnTo>
                  <a:pt x="4224960" y="4378439"/>
                </a:lnTo>
                <a:lnTo>
                  <a:pt x="4224960" y="4320108"/>
                </a:lnTo>
                <a:lnTo>
                  <a:pt x="4086263" y="4115917"/>
                </a:lnTo>
                <a:lnTo>
                  <a:pt x="4330370" y="3950093"/>
                </a:lnTo>
                <a:lnTo>
                  <a:pt x="4496181" y="4194200"/>
                </a:lnTo>
                <a:lnTo>
                  <a:pt x="4496181" y="4135869"/>
                </a:lnTo>
                <a:lnTo>
                  <a:pt x="4357484" y="3931678"/>
                </a:lnTo>
                <a:lnTo>
                  <a:pt x="4601578" y="3765867"/>
                </a:lnTo>
                <a:lnTo>
                  <a:pt x="4767389" y="4009974"/>
                </a:lnTo>
                <a:lnTo>
                  <a:pt x="4767389" y="3951630"/>
                </a:lnTo>
                <a:lnTo>
                  <a:pt x="4628705" y="3747452"/>
                </a:lnTo>
                <a:lnTo>
                  <a:pt x="4872799" y="3581641"/>
                </a:lnTo>
                <a:lnTo>
                  <a:pt x="5038610" y="3825748"/>
                </a:lnTo>
                <a:lnTo>
                  <a:pt x="5038610" y="3767391"/>
                </a:lnTo>
                <a:lnTo>
                  <a:pt x="4899926" y="3563213"/>
                </a:lnTo>
                <a:lnTo>
                  <a:pt x="5144020" y="3397415"/>
                </a:lnTo>
                <a:lnTo>
                  <a:pt x="5309832" y="3641521"/>
                </a:lnTo>
                <a:lnTo>
                  <a:pt x="5309832" y="3583165"/>
                </a:lnTo>
                <a:lnTo>
                  <a:pt x="5171148" y="3378987"/>
                </a:lnTo>
                <a:lnTo>
                  <a:pt x="5415242" y="3213176"/>
                </a:lnTo>
                <a:lnTo>
                  <a:pt x="5581053" y="3457283"/>
                </a:lnTo>
                <a:lnTo>
                  <a:pt x="5581053" y="3398951"/>
                </a:lnTo>
                <a:lnTo>
                  <a:pt x="5442356" y="3194761"/>
                </a:lnTo>
                <a:lnTo>
                  <a:pt x="5686450" y="3028950"/>
                </a:lnTo>
                <a:lnTo>
                  <a:pt x="5852261" y="3273056"/>
                </a:lnTo>
                <a:lnTo>
                  <a:pt x="5852261" y="3214674"/>
                </a:lnTo>
                <a:lnTo>
                  <a:pt x="5668035" y="2943466"/>
                </a:lnTo>
                <a:lnTo>
                  <a:pt x="5668035" y="3001835"/>
                </a:lnTo>
                <a:lnTo>
                  <a:pt x="5423941" y="3167634"/>
                </a:lnTo>
                <a:lnTo>
                  <a:pt x="5396814" y="3127705"/>
                </a:lnTo>
                <a:lnTo>
                  <a:pt x="5396814" y="3186061"/>
                </a:lnTo>
                <a:lnTo>
                  <a:pt x="5152720" y="3351873"/>
                </a:lnTo>
                <a:lnTo>
                  <a:pt x="5125593" y="3311944"/>
                </a:lnTo>
                <a:lnTo>
                  <a:pt x="5125593" y="3370288"/>
                </a:lnTo>
                <a:lnTo>
                  <a:pt x="4881499" y="3536099"/>
                </a:lnTo>
                <a:lnTo>
                  <a:pt x="4854372" y="3496170"/>
                </a:lnTo>
                <a:lnTo>
                  <a:pt x="4854372" y="3554526"/>
                </a:lnTo>
                <a:lnTo>
                  <a:pt x="4610290" y="3720325"/>
                </a:lnTo>
                <a:lnTo>
                  <a:pt x="4583163" y="3680396"/>
                </a:lnTo>
                <a:lnTo>
                  <a:pt x="4583163" y="3738753"/>
                </a:lnTo>
                <a:lnTo>
                  <a:pt x="4339056" y="3904564"/>
                </a:lnTo>
                <a:lnTo>
                  <a:pt x="4311942" y="3864648"/>
                </a:lnTo>
                <a:lnTo>
                  <a:pt x="4311942" y="3922979"/>
                </a:lnTo>
                <a:lnTo>
                  <a:pt x="4067835" y="4088790"/>
                </a:lnTo>
                <a:lnTo>
                  <a:pt x="4040721" y="4048874"/>
                </a:lnTo>
                <a:lnTo>
                  <a:pt x="4040721" y="4107218"/>
                </a:lnTo>
                <a:lnTo>
                  <a:pt x="3796627" y="4273016"/>
                </a:lnTo>
                <a:lnTo>
                  <a:pt x="3769512" y="4233100"/>
                </a:lnTo>
                <a:lnTo>
                  <a:pt x="3769512" y="4291444"/>
                </a:lnTo>
                <a:lnTo>
                  <a:pt x="3525418" y="4457243"/>
                </a:lnTo>
                <a:lnTo>
                  <a:pt x="3498278" y="4417301"/>
                </a:lnTo>
                <a:lnTo>
                  <a:pt x="3498278" y="4475670"/>
                </a:lnTo>
                <a:lnTo>
                  <a:pt x="3254184" y="4641481"/>
                </a:lnTo>
                <a:lnTo>
                  <a:pt x="3227070" y="4601565"/>
                </a:lnTo>
                <a:lnTo>
                  <a:pt x="3227070" y="4659896"/>
                </a:lnTo>
                <a:lnTo>
                  <a:pt x="2982963" y="4825708"/>
                </a:lnTo>
                <a:lnTo>
                  <a:pt x="2955848" y="4785792"/>
                </a:lnTo>
                <a:lnTo>
                  <a:pt x="2955848" y="4844135"/>
                </a:lnTo>
                <a:lnTo>
                  <a:pt x="2711754" y="5009934"/>
                </a:lnTo>
                <a:lnTo>
                  <a:pt x="2684627" y="4970005"/>
                </a:lnTo>
                <a:lnTo>
                  <a:pt x="2684627" y="5028362"/>
                </a:lnTo>
                <a:lnTo>
                  <a:pt x="2440533" y="5194160"/>
                </a:lnTo>
                <a:lnTo>
                  <a:pt x="2413419" y="5154244"/>
                </a:lnTo>
                <a:lnTo>
                  <a:pt x="2413419" y="5212588"/>
                </a:lnTo>
                <a:lnTo>
                  <a:pt x="2169312" y="5378399"/>
                </a:lnTo>
                <a:lnTo>
                  <a:pt x="2142198" y="5338483"/>
                </a:lnTo>
                <a:lnTo>
                  <a:pt x="2142198" y="5396827"/>
                </a:lnTo>
                <a:lnTo>
                  <a:pt x="1898103" y="5562625"/>
                </a:lnTo>
                <a:lnTo>
                  <a:pt x="1870989" y="5522722"/>
                </a:lnTo>
                <a:lnTo>
                  <a:pt x="1870989" y="5581053"/>
                </a:lnTo>
                <a:lnTo>
                  <a:pt x="1626882" y="5746864"/>
                </a:lnTo>
                <a:lnTo>
                  <a:pt x="1599768" y="5706948"/>
                </a:lnTo>
                <a:lnTo>
                  <a:pt x="1599768" y="5765292"/>
                </a:lnTo>
                <a:lnTo>
                  <a:pt x="1355674" y="5931103"/>
                </a:lnTo>
                <a:lnTo>
                  <a:pt x="1328547" y="5891174"/>
                </a:lnTo>
                <a:lnTo>
                  <a:pt x="1328547" y="5949518"/>
                </a:lnTo>
                <a:lnTo>
                  <a:pt x="1084453" y="6115329"/>
                </a:lnTo>
                <a:lnTo>
                  <a:pt x="1057325" y="6075400"/>
                </a:lnTo>
                <a:lnTo>
                  <a:pt x="1057325" y="6133744"/>
                </a:lnTo>
                <a:lnTo>
                  <a:pt x="813231" y="6299543"/>
                </a:lnTo>
                <a:lnTo>
                  <a:pt x="786104" y="6259614"/>
                </a:lnTo>
                <a:lnTo>
                  <a:pt x="786104" y="6317970"/>
                </a:lnTo>
                <a:lnTo>
                  <a:pt x="542010" y="6483769"/>
                </a:lnTo>
                <a:lnTo>
                  <a:pt x="514883" y="6443840"/>
                </a:lnTo>
                <a:lnTo>
                  <a:pt x="514883" y="6502197"/>
                </a:lnTo>
                <a:lnTo>
                  <a:pt x="270789" y="6668008"/>
                </a:lnTo>
                <a:lnTo>
                  <a:pt x="104978" y="6423901"/>
                </a:lnTo>
                <a:lnTo>
                  <a:pt x="349072" y="6258103"/>
                </a:lnTo>
                <a:lnTo>
                  <a:pt x="514883" y="6502197"/>
                </a:lnTo>
                <a:lnTo>
                  <a:pt x="514883" y="6443840"/>
                </a:lnTo>
                <a:lnTo>
                  <a:pt x="376199" y="6239675"/>
                </a:lnTo>
                <a:lnTo>
                  <a:pt x="620293" y="6073876"/>
                </a:lnTo>
                <a:lnTo>
                  <a:pt x="786104" y="6317970"/>
                </a:lnTo>
                <a:lnTo>
                  <a:pt x="786104" y="6259614"/>
                </a:lnTo>
                <a:lnTo>
                  <a:pt x="647420" y="6055449"/>
                </a:lnTo>
                <a:lnTo>
                  <a:pt x="891514" y="5889637"/>
                </a:lnTo>
                <a:lnTo>
                  <a:pt x="1057325" y="6133744"/>
                </a:lnTo>
                <a:lnTo>
                  <a:pt x="1057325" y="6075400"/>
                </a:lnTo>
                <a:lnTo>
                  <a:pt x="918641" y="5871222"/>
                </a:lnTo>
                <a:lnTo>
                  <a:pt x="1162735" y="5705411"/>
                </a:lnTo>
                <a:lnTo>
                  <a:pt x="1328547" y="5949518"/>
                </a:lnTo>
                <a:lnTo>
                  <a:pt x="1328547" y="5891174"/>
                </a:lnTo>
                <a:lnTo>
                  <a:pt x="1189863" y="5686996"/>
                </a:lnTo>
                <a:lnTo>
                  <a:pt x="1433957" y="5521185"/>
                </a:lnTo>
                <a:lnTo>
                  <a:pt x="1599768" y="5765292"/>
                </a:lnTo>
                <a:lnTo>
                  <a:pt x="1599768" y="5706948"/>
                </a:lnTo>
                <a:lnTo>
                  <a:pt x="1461071" y="5502757"/>
                </a:lnTo>
                <a:lnTo>
                  <a:pt x="1705178" y="5336946"/>
                </a:lnTo>
                <a:lnTo>
                  <a:pt x="1870989" y="5581053"/>
                </a:lnTo>
                <a:lnTo>
                  <a:pt x="1870989" y="5522722"/>
                </a:lnTo>
                <a:lnTo>
                  <a:pt x="1732292" y="5318531"/>
                </a:lnTo>
                <a:lnTo>
                  <a:pt x="1976386" y="5152720"/>
                </a:lnTo>
                <a:lnTo>
                  <a:pt x="2142198" y="5396827"/>
                </a:lnTo>
                <a:lnTo>
                  <a:pt x="2142198" y="5338483"/>
                </a:lnTo>
                <a:lnTo>
                  <a:pt x="2003513" y="5134305"/>
                </a:lnTo>
                <a:lnTo>
                  <a:pt x="2247608" y="4968494"/>
                </a:lnTo>
                <a:lnTo>
                  <a:pt x="2413419" y="5212588"/>
                </a:lnTo>
                <a:lnTo>
                  <a:pt x="2413419" y="5154244"/>
                </a:lnTo>
                <a:lnTo>
                  <a:pt x="2274735" y="4950079"/>
                </a:lnTo>
                <a:lnTo>
                  <a:pt x="2518829" y="4784268"/>
                </a:lnTo>
                <a:lnTo>
                  <a:pt x="2684627" y="5028362"/>
                </a:lnTo>
                <a:lnTo>
                  <a:pt x="2684627" y="4970005"/>
                </a:lnTo>
                <a:lnTo>
                  <a:pt x="2545943" y="4765840"/>
                </a:lnTo>
                <a:lnTo>
                  <a:pt x="2790037" y="4600029"/>
                </a:lnTo>
                <a:lnTo>
                  <a:pt x="2955848" y="4844135"/>
                </a:lnTo>
                <a:lnTo>
                  <a:pt x="2955848" y="4785792"/>
                </a:lnTo>
                <a:lnTo>
                  <a:pt x="2817164" y="4581614"/>
                </a:lnTo>
                <a:lnTo>
                  <a:pt x="3061258" y="4415802"/>
                </a:lnTo>
                <a:lnTo>
                  <a:pt x="3227070" y="4659896"/>
                </a:lnTo>
                <a:lnTo>
                  <a:pt x="3227070" y="4601565"/>
                </a:lnTo>
                <a:lnTo>
                  <a:pt x="3088386" y="4397387"/>
                </a:lnTo>
                <a:lnTo>
                  <a:pt x="3332480" y="4231576"/>
                </a:lnTo>
                <a:lnTo>
                  <a:pt x="3498278" y="4475670"/>
                </a:lnTo>
                <a:lnTo>
                  <a:pt x="3498278" y="4417301"/>
                </a:lnTo>
                <a:lnTo>
                  <a:pt x="3359607" y="4213161"/>
                </a:lnTo>
                <a:lnTo>
                  <a:pt x="3603701" y="4047350"/>
                </a:lnTo>
                <a:lnTo>
                  <a:pt x="3769512" y="4291444"/>
                </a:lnTo>
                <a:lnTo>
                  <a:pt x="3769512" y="4233100"/>
                </a:lnTo>
                <a:lnTo>
                  <a:pt x="3630828" y="4028935"/>
                </a:lnTo>
                <a:lnTo>
                  <a:pt x="3874922" y="3863124"/>
                </a:lnTo>
                <a:lnTo>
                  <a:pt x="4040721" y="4107218"/>
                </a:lnTo>
                <a:lnTo>
                  <a:pt x="4040721" y="4048874"/>
                </a:lnTo>
                <a:lnTo>
                  <a:pt x="3902037" y="3844696"/>
                </a:lnTo>
                <a:lnTo>
                  <a:pt x="4146143" y="3678885"/>
                </a:lnTo>
                <a:lnTo>
                  <a:pt x="4311942" y="3922979"/>
                </a:lnTo>
                <a:lnTo>
                  <a:pt x="4311942" y="3864648"/>
                </a:lnTo>
                <a:lnTo>
                  <a:pt x="4173258" y="3660470"/>
                </a:lnTo>
                <a:lnTo>
                  <a:pt x="4417365" y="3494659"/>
                </a:lnTo>
                <a:lnTo>
                  <a:pt x="4583163" y="3738753"/>
                </a:lnTo>
                <a:lnTo>
                  <a:pt x="4583163" y="3680396"/>
                </a:lnTo>
                <a:lnTo>
                  <a:pt x="4444479" y="3476244"/>
                </a:lnTo>
                <a:lnTo>
                  <a:pt x="4688573" y="3310432"/>
                </a:lnTo>
                <a:lnTo>
                  <a:pt x="4854372" y="3554526"/>
                </a:lnTo>
                <a:lnTo>
                  <a:pt x="4854372" y="3496170"/>
                </a:lnTo>
                <a:lnTo>
                  <a:pt x="4715700" y="3292005"/>
                </a:lnTo>
                <a:lnTo>
                  <a:pt x="4959794" y="3126206"/>
                </a:lnTo>
                <a:lnTo>
                  <a:pt x="5125593" y="3370288"/>
                </a:lnTo>
                <a:lnTo>
                  <a:pt x="5125593" y="3311944"/>
                </a:lnTo>
                <a:lnTo>
                  <a:pt x="4986921" y="3107779"/>
                </a:lnTo>
                <a:lnTo>
                  <a:pt x="5231015" y="2941967"/>
                </a:lnTo>
                <a:lnTo>
                  <a:pt x="5396814" y="3186061"/>
                </a:lnTo>
                <a:lnTo>
                  <a:pt x="5396814" y="3127705"/>
                </a:lnTo>
                <a:lnTo>
                  <a:pt x="5258130" y="2923552"/>
                </a:lnTo>
                <a:lnTo>
                  <a:pt x="5502224" y="2757741"/>
                </a:lnTo>
                <a:lnTo>
                  <a:pt x="5668035" y="3001835"/>
                </a:lnTo>
                <a:lnTo>
                  <a:pt x="5668035" y="2943466"/>
                </a:lnTo>
                <a:lnTo>
                  <a:pt x="5483796" y="2672232"/>
                </a:lnTo>
                <a:lnTo>
                  <a:pt x="5483796" y="2730614"/>
                </a:lnTo>
                <a:lnTo>
                  <a:pt x="5239702" y="2896412"/>
                </a:lnTo>
                <a:lnTo>
                  <a:pt x="5212588" y="2856496"/>
                </a:lnTo>
                <a:lnTo>
                  <a:pt x="5212588" y="2914840"/>
                </a:lnTo>
                <a:lnTo>
                  <a:pt x="4968494" y="3080651"/>
                </a:lnTo>
                <a:lnTo>
                  <a:pt x="4941367" y="3040723"/>
                </a:lnTo>
                <a:lnTo>
                  <a:pt x="4941367" y="3099066"/>
                </a:lnTo>
                <a:lnTo>
                  <a:pt x="4697273" y="3264878"/>
                </a:lnTo>
                <a:lnTo>
                  <a:pt x="4670145" y="3224949"/>
                </a:lnTo>
                <a:lnTo>
                  <a:pt x="4670145" y="3283305"/>
                </a:lnTo>
                <a:lnTo>
                  <a:pt x="4426051" y="3449116"/>
                </a:lnTo>
                <a:lnTo>
                  <a:pt x="4398937" y="3409200"/>
                </a:lnTo>
                <a:lnTo>
                  <a:pt x="4398937" y="3467531"/>
                </a:lnTo>
                <a:lnTo>
                  <a:pt x="4154830" y="3633343"/>
                </a:lnTo>
                <a:lnTo>
                  <a:pt x="4127716" y="3593439"/>
                </a:lnTo>
                <a:lnTo>
                  <a:pt x="4127716" y="3651758"/>
                </a:lnTo>
                <a:lnTo>
                  <a:pt x="3883609" y="3817569"/>
                </a:lnTo>
                <a:lnTo>
                  <a:pt x="3856494" y="3777665"/>
                </a:lnTo>
                <a:lnTo>
                  <a:pt x="3856494" y="3835997"/>
                </a:lnTo>
                <a:lnTo>
                  <a:pt x="3612400" y="4001808"/>
                </a:lnTo>
                <a:lnTo>
                  <a:pt x="3585273" y="3961879"/>
                </a:lnTo>
                <a:lnTo>
                  <a:pt x="3585273" y="4020223"/>
                </a:lnTo>
                <a:lnTo>
                  <a:pt x="3341179" y="4186034"/>
                </a:lnTo>
                <a:lnTo>
                  <a:pt x="3314052" y="4146105"/>
                </a:lnTo>
                <a:lnTo>
                  <a:pt x="3314052" y="4204449"/>
                </a:lnTo>
                <a:lnTo>
                  <a:pt x="3069958" y="4370260"/>
                </a:lnTo>
                <a:lnTo>
                  <a:pt x="3042831" y="4330331"/>
                </a:lnTo>
                <a:lnTo>
                  <a:pt x="3042831" y="4388675"/>
                </a:lnTo>
                <a:lnTo>
                  <a:pt x="2798737" y="4554486"/>
                </a:lnTo>
                <a:lnTo>
                  <a:pt x="2771610" y="4514558"/>
                </a:lnTo>
                <a:lnTo>
                  <a:pt x="2771610" y="4572901"/>
                </a:lnTo>
                <a:lnTo>
                  <a:pt x="2527516" y="4738713"/>
                </a:lnTo>
                <a:lnTo>
                  <a:pt x="2500401" y="4698797"/>
                </a:lnTo>
                <a:lnTo>
                  <a:pt x="2500401" y="4757140"/>
                </a:lnTo>
                <a:lnTo>
                  <a:pt x="2256307" y="4922952"/>
                </a:lnTo>
                <a:lnTo>
                  <a:pt x="2229180" y="4883023"/>
                </a:lnTo>
                <a:lnTo>
                  <a:pt x="2229180" y="4941367"/>
                </a:lnTo>
                <a:lnTo>
                  <a:pt x="1985086" y="5107178"/>
                </a:lnTo>
                <a:lnTo>
                  <a:pt x="1957959" y="5067249"/>
                </a:lnTo>
                <a:lnTo>
                  <a:pt x="1957959" y="5125593"/>
                </a:lnTo>
                <a:lnTo>
                  <a:pt x="1713865" y="5291404"/>
                </a:lnTo>
                <a:lnTo>
                  <a:pt x="1686750" y="5251488"/>
                </a:lnTo>
                <a:lnTo>
                  <a:pt x="1686750" y="5309819"/>
                </a:lnTo>
                <a:lnTo>
                  <a:pt x="1442643" y="5475630"/>
                </a:lnTo>
                <a:lnTo>
                  <a:pt x="1415529" y="5435714"/>
                </a:lnTo>
                <a:lnTo>
                  <a:pt x="1415529" y="5494058"/>
                </a:lnTo>
                <a:lnTo>
                  <a:pt x="1171435" y="5659869"/>
                </a:lnTo>
                <a:lnTo>
                  <a:pt x="1144308" y="5619940"/>
                </a:lnTo>
                <a:lnTo>
                  <a:pt x="1144308" y="5678284"/>
                </a:lnTo>
                <a:lnTo>
                  <a:pt x="900214" y="5844095"/>
                </a:lnTo>
                <a:lnTo>
                  <a:pt x="873086" y="5804166"/>
                </a:lnTo>
                <a:lnTo>
                  <a:pt x="873086" y="5862523"/>
                </a:lnTo>
                <a:lnTo>
                  <a:pt x="628992" y="6028321"/>
                </a:lnTo>
                <a:lnTo>
                  <a:pt x="601878" y="5988405"/>
                </a:lnTo>
                <a:lnTo>
                  <a:pt x="601878" y="6046749"/>
                </a:lnTo>
                <a:lnTo>
                  <a:pt x="357784" y="6212560"/>
                </a:lnTo>
                <a:lnTo>
                  <a:pt x="191973" y="5968454"/>
                </a:lnTo>
                <a:lnTo>
                  <a:pt x="436067" y="5802655"/>
                </a:lnTo>
                <a:lnTo>
                  <a:pt x="601878" y="6046749"/>
                </a:lnTo>
                <a:lnTo>
                  <a:pt x="601878" y="5988405"/>
                </a:lnTo>
                <a:lnTo>
                  <a:pt x="463194" y="5784227"/>
                </a:lnTo>
                <a:lnTo>
                  <a:pt x="707288" y="5618429"/>
                </a:lnTo>
                <a:lnTo>
                  <a:pt x="873086" y="5862523"/>
                </a:lnTo>
                <a:lnTo>
                  <a:pt x="873086" y="5804166"/>
                </a:lnTo>
                <a:lnTo>
                  <a:pt x="734402" y="5600001"/>
                </a:lnTo>
                <a:lnTo>
                  <a:pt x="978509" y="5434190"/>
                </a:lnTo>
                <a:lnTo>
                  <a:pt x="1144308" y="5678284"/>
                </a:lnTo>
                <a:lnTo>
                  <a:pt x="1144308" y="5619940"/>
                </a:lnTo>
                <a:lnTo>
                  <a:pt x="1005624" y="5415775"/>
                </a:lnTo>
                <a:lnTo>
                  <a:pt x="1249730" y="5249964"/>
                </a:lnTo>
                <a:lnTo>
                  <a:pt x="1415529" y="5494058"/>
                </a:lnTo>
                <a:lnTo>
                  <a:pt x="1415529" y="5435714"/>
                </a:lnTo>
                <a:lnTo>
                  <a:pt x="1276845" y="5231549"/>
                </a:lnTo>
                <a:lnTo>
                  <a:pt x="1520952" y="5065738"/>
                </a:lnTo>
                <a:lnTo>
                  <a:pt x="1686750" y="5309819"/>
                </a:lnTo>
                <a:lnTo>
                  <a:pt x="1686750" y="5251488"/>
                </a:lnTo>
                <a:lnTo>
                  <a:pt x="1548066" y="5047310"/>
                </a:lnTo>
                <a:lnTo>
                  <a:pt x="1792160" y="4881511"/>
                </a:lnTo>
                <a:lnTo>
                  <a:pt x="1957959" y="5125593"/>
                </a:lnTo>
                <a:lnTo>
                  <a:pt x="1957959" y="5067249"/>
                </a:lnTo>
                <a:lnTo>
                  <a:pt x="1819275" y="4863084"/>
                </a:lnTo>
                <a:lnTo>
                  <a:pt x="2063381" y="4697273"/>
                </a:lnTo>
                <a:lnTo>
                  <a:pt x="2229180" y="4941367"/>
                </a:lnTo>
                <a:lnTo>
                  <a:pt x="2229180" y="4883023"/>
                </a:lnTo>
                <a:lnTo>
                  <a:pt x="2090496" y="4678845"/>
                </a:lnTo>
                <a:lnTo>
                  <a:pt x="2334590" y="4513046"/>
                </a:lnTo>
                <a:lnTo>
                  <a:pt x="2500401" y="4757140"/>
                </a:lnTo>
                <a:lnTo>
                  <a:pt x="2500401" y="4698797"/>
                </a:lnTo>
                <a:lnTo>
                  <a:pt x="2361717" y="4494619"/>
                </a:lnTo>
                <a:lnTo>
                  <a:pt x="2605811" y="4328820"/>
                </a:lnTo>
                <a:lnTo>
                  <a:pt x="2771610" y="4572901"/>
                </a:lnTo>
                <a:lnTo>
                  <a:pt x="2771610" y="4514558"/>
                </a:lnTo>
                <a:lnTo>
                  <a:pt x="2632938" y="4310392"/>
                </a:lnTo>
                <a:lnTo>
                  <a:pt x="2877032" y="4144581"/>
                </a:lnTo>
                <a:lnTo>
                  <a:pt x="3042831" y="4388675"/>
                </a:lnTo>
                <a:lnTo>
                  <a:pt x="3042831" y="4330331"/>
                </a:lnTo>
                <a:lnTo>
                  <a:pt x="2904147" y="4126153"/>
                </a:lnTo>
                <a:lnTo>
                  <a:pt x="3148241" y="3960355"/>
                </a:lnTo>
                <a:lnTo>
                  <a:pt x="3314052" y="4204449"/>
                </a:lnTo>
                <a:lnTo>
                  <a:pt x="3314052" y="4146105"/>
                </a:lnTo>
                <a:lnTo>
                  <a:pt x="3175368" y="3941927"/>
                </a:lnTo>
                <a:lnTo>
                  <a:pt x="3419462" y="3776116"/>
                </a:lnTo>
                <a:lnTo>
                  <a:pt x="3585273" y="4020223"/>
                </a:lnTo>
                <a:lnTo>
                  <a:pt x="3585273" y="3961879"/>
                </a:lnTo>
                <a:lnTo>
                  <a:pt x="3446589" y="3757701"/>
                </a:lnTo>
                <a:lnTo>
                  <a:pt x="3690683" y="3591890"/>
                </a:lnTo>
                <a:lnTo>
                  <a:pt x="3856494" y="3835997"/>
                </a:lnTo>
                <a:lnTo>
                  <a:pt x="3856494" y="3777665"/>
                </a:lnTo>
                <a:lnTo>
                  <a:pt x="3717798" y="3573475"/>
                </a:lnTo>
                <a:lnTo>
                  <a:pt x="3961904" y="3407664"/>
                </a:lnTo>
                <a:lnTo>
                  <a:pt x="4127716" y="3651758"/>
                </a:lnTo>
                <a:lnTo>
                  <a:pt x="4127716" y="3593439"/>
                </a:lnTo>
                <a:lnTo>
                  <a:pt x="3989019" y="3389249"/>
                </a:lnTo>
                <a:lnTo>
                  <a:pt x="4233126" y="3223437"/>
                </a:lnTo>
                <a:lnTo>
                  <a:pt x="4398937" y="3467531"/>
                </a:lnTo>
                <a:lnTo>
                  <a:pt x="4398937" y="3409200"/>
                </a:lnTo>
                <a:lnTo>
                  <a:pt x="4260253" y="3205022"/>
                </a:lnTo>
                <a:lnTo>
                  <a:pt x="4504347" y="3039211"/>
                </a:lnTo>
                <a:lnTo>
                  <a:pt x="4670145" y="3283305"/>
                </a:lnTo>
                <a:lnTo>
                  <a:pt x="4670145" y="3224949"/>
                </a:lnTo>
                <a:lnTo>
                  <a:pt x="4531461" y="3020784"/>
                </a:lnTo>
                <a:lnTo>
                  <a:pt x="4775568" y="2854972"/>
                </a:lnTo>
                <a:lnTo>
                  <a:pt x="4941367" y="3099066"/>
                </a:lnTo>
                <a:lnTo>
                  <a:pt x="4941367" y="3040723"/>
                </a:lnTo>
                <a:lnTo>
                  <a:pt x="4802683" y="2836545"/>
                </a:lnTo>
                <a:lnTo>
                  <a:pt x="5046777" y="2670746"/>
                </a:lnTo>
                <a:lnTo>
                  <a:pt x="5212588" y="2914840"/>
                </a:lnTo>
                <a:lnTo>
                  <a:pt x="5212588" y="2856496"/>
                </a:lnTo>
                <a:lnTo>
                  <a:pt x="5073904" y="2652318"/>
                </a:lnTo>
                <a:lnTo>
                  <a:pt x="5317998" y="2486520"/>
                </a:lnTo>
                <a:lnTo>
                  <a:pt x="5483796" y="2730614"/>
                </a:lnTo>
                <a:lnTo>
                  <a:pt x="5483796" y="2672232"/>
                </a:lnTo>
                <a:lnTo>
                  <a:pt x="5299570" y="2401011"/>
                </a:lnTo>
                <a:lnTo>
                  <a:pt x="5299570" y="2459393"/>
                </a:lnTo>
                <a:lnTo>
                  <a:pt x="5055476" y="2625204"/>
                </a:lnTo>
                <a:lnTo>
                  <a:pt x="5028362" y="2585288"/>
                </a:lnTo>
                <a:lnTo>
                  <a:pt x="5028362" y="2643619"/>
                </a:lnTo>
                <a:lnTo>
                  <a:pt x="4784268" y="2809430"/>
                </a:lnTo>
                <a:lnTo>
                  <a:pt x="4757140" y="2769501"/>
                </a:lnTo>
                <a:lnTo>
                  <a:pt x="4757140" y="2827858"/>
                </a:lnTo>
                <a:lnTo>
                  <a:pt x="4513046" y="2993656"/>
                </a:lnTo>
                <a:lnTo>
                  <a:pt x="4485919" y="2953728"/>
                </a:lnTo>
                <a:lnTo>
                  <a:pt x="4485919" y="3012084"/>
                </a:lnTo>
                <a:lnTo>
                  <a:pt x="4241825" y="3177895"/>
                </a:lnTo>
                <a:lnTo>
                  <a:pt x="4214698" y="3137966"/>
                </a:lnTo>
                <a:lnTo>
                  <a:pt x="4214698" y="3196310"/>
                </a:lnTo>
                <a:lnTo>
                  <a:pt x="3970604" y="3362121"/>
                </a:lnTo>
                <a:lnTo>
                  <a:pt x="3943489" y="3322218"/>
                </a:lnTo>
                <a:lnTo>
                  <a:pt x="3943489" y="3380536"/>
                </a:lnTo>
                <a:lnTo>
                  <a:pt x="3699383" y="3546360"/>
                </a:lnTo>
                <a:lnTo>
                  <a:pt x="3672268" y="3506444"/>
                </a:lnTo>
                <a:lnTo>
                  <a:pt x="3672268" y="3564775"/>
                </a:lnTo>
                <a:lnTo>
                  <a:pt x="3428174" y="3730587"/>
                </a:lnTo>
                <a:lnTo>
                  <a:pt x="3401047" y="3690658"/>
                </a:lnTo>
                <a:lnTo>
                  <a:pt x="3401047" y="3749014"/>
                </a:lnTo>
                <a:lnTo>
                  <a:pt x="3156953" y="3914813"/>
                </a:lnTo>
                <a:lnTo>
                  <a:pt x="3129826" y="3874884"/>
                </a:lnTo>
                <a:lnTo>
                  <a:pt x="3129826" y="3933240"/>
                </a:lnTo>
                <a:lnTo>
                  <a:pt x="2885732" y="4099039"/>
                </a:lnTo>
                <a:lnTo>
                  <a:pt x="2858605" y="4059110"/>
                </a:lnTo>
                <a:lnTo>
                  <a:pt x="2858605" y="4117467"/>
                </a:lnTo>
                <a:lnTo>
                  <a:pt x="2614511" y="4283278"/>
                </a:lnTo>
                <a:lnTo>
                  <a:pt x="2587396" y="4243362"/>
                </a:lnTo>
                <a:lnTo>
                  <a:pt x="2587396" y="4301693"/>
                </a:lnTo>
                <a:lnTo>
                  <a:pt x="2343289" y="4467504"/>
                </a:lnTo>
                <a:lnTo>
                  <a:pt x="2316175" y="4427588"/>
                </a:lnTo>
                <a:lnTo>
                  <a:pt x="2316175" y="4485919"/>
                </a:lnTo>
                <a:lnTo>
                  <a:pt x="2072081" y="4651730"/>
                </a:lnTo>
                <a:lnTo>
                  <a:pt x="2044954" y="4611802"/>
                </a:lnTo>
                <a:lnTo>
                  <a:pt x="2044954" y="4670145"/>
                </a:lnTo>
                <a:lnTo>
                  <a:pt x="1800860" y="4835957"/>
                </a:lnTo>
                <a:lnTo>
                  <a:pt x="1773732" y="4796028"/>
                </a:lnTo>
                <a:lnTo>
                  <a:pt x="1773732" y="4854384"/>
                </a:lnTo>
                <a:lnTo>
                  <a:pt x="1529638" y="5020183"/>
                </a:lnTo>
                <a:lnTo>
                  <a:pt x="1502524" y="4980279"/>
                </a:lnTo>
                <a:lnTo>
                  <a:pt x="1502524" y="5038610"/>
                </a:lnTo>
                <a:lnTo>
                  <a:pt x="1258417" y="5204422"/>
                </a:lnTo>
                <a:lnTo>
                  <a:pt x="1231303" y="5164506"/>
                </a:lnTo>
                <a:lnTo>
                  <a:pt x="1231303" y="5222837"/>
                </a:lnTo>
                <a:lnTo>
                  <a:pt x="987196" y="5388648"/>
                </a:lnTo>
                <a:lnTo>
                  <a:pt x="960081" y="5348732"/>
                </a:lnTo>
                <a:lnTo>
                  <a:pt x="960081" y="5407063"/>
                </a:lnTo>
                <a:lnTo>
                  <a:pt x="715975" y="5572874"/>
                </a:lnTo>
                <a:lnTo>
                  <a:pt x="688860" y="5532958"/>
                </a:lnTo>
                <a:lnTo>
                  <a:pt x="688860" y="5591302"/>
                </a:lnTo>
                <a:lnTo>
                  <a:pt x="444766" y="5757100"/>
                </a:lnTo>
                <a:lnTo>
                  <a:pt x="417639" y="5717171"/>
                </a:lnTo>
                <a:lnTo>
                  <a:pt x="417639" y="5775528"/>
                </a:lnTo>
                <a:lnTo>
                  <a:pt x="173545" y="5941326"/>
                </a:lnTo>
                <a:lnTo>
                  <a:pt x="7734" y="5697232"/>
                </a:lnTo>
                <a:lnTo>
                  <a:pt x="251828" y="5531434"/>
                </a:lnTo>
                <a:lnTo>
                  <a:pt x="417639" y="5775528"/>
                </a:lnTo>
                <a:lnTo>
                  <a:pt x="417639" y="5717171"/>
                </a:lnTo>
                <a:lnTo>
                  <a:pt x="278955" y="5513006"/>
                </a:lnTo>
                <a:lnTo>
                  <a:pt x="523049" y="5347195"/>
                </a:lnTo>
                <a:lnTo>
                  <a:pt x="688860" y="5591302"/>
                </a:lnTo>
                <a:lnTo>
                  <a:pt x="688860" y="5532958"/>
                </a:lnTo>
                <a:lnTo>
                  <a:pt x="550176" y="5328780"/>
                </a:lnTo>
                <a:lnTo>
                  <a:pt x="794270" y="5162969"/>
                </a:lnTo>
                <a:lnTo>
                  <a:pt x="960081" y="5407063"/>
                </a:lnTo>
                <a:lnTo>
                  <a:pt x="960081" y="5348732"/>
                </a:lnTo>
                <a:lnTo>
                  <a:pt x="821397" y="5144554"/>
                </a:lnTo>
                <a:lnTo>
                  <a:pt x="1065491" y="4978743"/>
                </a:lnTo>
                <a:lnTo>
                  <a:pt x="1231303" y="5222837"/>
                </a:lnTo>
                <a:lnTo>
                  <a:pt x="1231303" y="5164506"/>
                </a:lnTo>
                <a:lnTo>
                  <a:pt x="1092606" y="4960315"/>
                </a:lnTo>
                <a:lnTo>
                  <a:pt x="1336713" y="4794504"/>
                </a:lnTo>
                <a:lnTo>
                  <a:pt x="1502524" y="5038610"/>
                </a:lnTo>
                <a:lnTo>
                  <a:pt x="1502524" y="4980279"/>
                </a:lnTo>
                <a:lnTo>
                  <a:pt x="1363827" y="4776089"/>
                </a:lnTo>
                <a:lnTo>
                  <a:pt x="1607921" y="4610278"/>
                </a:lnTo>
                <a:lnTo>
                  <a:pt x="1773732" y="4854384"/>
                </a:lnTo>
                <a:lnTo>
                  <a:pt x="1773732" y="4796028"/>
                </a:lnTo>
                <a:lnTo>
                  <a:pt x="1635048" y="4591863"/>
                </a:lnTo>
                <a:lnTo>
                  <a:pt x="1879142" y="4426051"/>
                </a:lnTo>
                <a:lnTo>
                  <a:pt x="2044954" y="4670145"/>
                </a:lnTo>
                <a:lnTo>
                  <a:pt x="2044954" y="4611802"/>
                </a:lnTo>
                <a:lnTo>
                  <a:pt x="1906270" y="4407636"/>
                </a:lnTo>
                <a:lnTo>
                  <a:pt x="2150364" y="4241825"/>
                </a:lnTo>
                <a:lnTo>
                  <a:pt x="2316175" y="4485919"/>
                </a:lnTo>
                <a:lnTo>
                  <a:pt x="2316175" y="4427588"/>
                </a:lnTo>
                <a:lnTo>
                  <a:pt x="2177478" y="4223397"/>
                </a:lnTo>
                <a:lnTo>
                  <a:pt x="2421585" y="4057599"/>
                </a:lnTo>
                <a:lnTo>
                  <a:pt x="2587396" y="4301693"/>
                </a:lnTo>
                <a:lnTo>
                  <a:pt x="2587396" y="4243362"/>
                </a:lnTo>
                <a:lnTo>
                  <a:pt x="2448699" y="4039171"/>
                </a:lnTo>
                <a:lnTo>
                  <a:pt x="2692806" y="3873360"/>
                </a:lnTo>
                <a:lnTo>
                  <a:pt x="2858605" y="4117467"/>
                </a:lnTo>
                <a:lnTo>
                  <a:pt x="2858605" y="4059110"/>
                </a:lnTo>
                <a:lnTo>
                  <a:pt x="2719921" y="3854945"/>
                </a:lnTo>
                <a:lnTo>
                  <a:pt x="2964015" y="3689134"/>
                </a:lnTo>
                <a:lnTo>
                  <a:pt x="3129826" y="3933240"/>
                </a:lnTo>
                <a:lnTo>
                  <a:pt x="3129826" y="3874884"/>
                </a:lnTo>
                <a:lnTo>
                  <a:pt x="2991142" y="3670706"/>
                </a:lnTo>
                <a:lnTo>
                  <a:pt x="3235236" y="3504908"/>
                </a:lnTo>
                <a:lnTo>
                  <a:pt x="3401047" y="3749014"/>
                </a:lnTo>
                <a:lnTo>
                  <a:pt x="3401047" y="3690658"/>
                </a:lnTo>
                <a:lnTo>
                  <a:pt x="3262363" y="3486480"/>
                </a:lnTo>
                <a:lnTo>
                  <a:pt x="3506457" y="3320681"/>
                </a:lnTo>
                <a:lnTo>
                  <a:pt x="3672268" y="3564775"/>
                </a:lnTo>
                <a:lnTo>
                  <a:pt x="3672268" y="3506444"/>
                </a:lnTo>
                <a:lnTo>
                  <a:pt x="3533571" y="3302254"/>
                </a:lnTo>
                <a:lnTo>
                  <a:pt x="3777678" y="3136442"/>
                </a:lnTo>
                <a:lnTo>
                  <a:pt x="3943489" y="3380536"/>
                </a:lnTo>
                <a:lnTo>
                  <a:pt x="3943489" y="3322218"/>
                </a:lnTo>
                <a:lnTo>
                  <a:pt x="3804793" y="3118027"/>
                </a:lnTo>
                <a:lnTo>
                  <a:pt x="4048899" y="2952216"/>
                </a:lnTo>
                <a:lnTo>
                  <a:pt x="4214698" y="3196310"/>
                </a:lnTo>
                <a:lnTo>
                  <a:pt x="4214698" y="3137966"/>
                </a:lnTo>
                <a:lnTo>
                  <a:pt x="4076014" y="2933789"/>
                </a:lnTo>
                <a:lnTo>
                  <a:pt x="4320108" y="2767990"/>
                </a:lnTo>
                <a:lnTo>
                  <a:pt x="4485919" y="3012084"/>
                </a:lnTo>
                <a:lnTo>
                  <a:pt x="4485919" y="2953728"/>
                </a:lnTo>
                <a:lnTo>
                  <a:pt x="4347235" y="2749562"/>
                </a:lnTo>
                <a:lnTo>
                  <a:pt x="4591329" y="2583751"/>
                </a:lnTo>
                <a:lnTo>
                  <a:pt x="4757140" y="2827858"/>
                </a:lnTo>
                <a:lnTo>
                  <a:pt x="4757140" y="2769501"/>
                </a:lnTo>
                <a:lnTo>
                  <a:pt x="4618456" y="2565336"/>
                </a:lnTo>
                <a:lnTo>
                  <a:pt x="4862550" y="2399525"/>
                </a:lnTo>
                <a:lnTo>
                  <a:pt x="5028362" y="2643619"/>
                </a:lnTo>
                <a:lnTo>
                  <a:pt x="5028362" y="2585288"/>
                </a:lnTo>
                <a:lnTo>
                  <a:pt x="4889678" y="2381097"/>
                </a:lnTo>
                <a:lnTo>
                  <a:pt x="5133772" y="2215299"/>
                </a:lnTo>
                <a:lnTo>
                  <a:pt x="5299570" y="2459393"/>
                </a:lnTo>
                <a:lnTo>
                  <a:pt x="5299570" y="2401011"/>
                </a:lnTo>
                <a:lnTo>
                  <a:pt x="5115344" y="2129802"/>
                </a:lnTo>
                <a:lnTo>
                  <a:pt x="5115344" y="2188172"/>
                </a:lnTo>
                <a:lnTo>
                  <a:pt x="4871250" y="2353983"/>
                </a:lnTo>
                <a:lnTo>
                  <a:pt x="4844123" y="2314054"/>
                </a:lnTo>
                <a:lnTo>
                  <a:pt x="4844123" y="2372398"/>
                </a:lnTo>
                <a:lnTo>
                  <a:pt x="4600029" y="2538209"/>
                </a:lnTo>
                <a:lnTo>
                  <a:pt x="4572901" y="2498280"/>
                </a:lnTo>
                <a:lnTo>
                  <a:pt x="4572901" y="2556624"/>
                </a:lnTo>
                <a:lnTo>
                  <a:pt x="4328807" y="2722435"/>
                </a:lnTo>
                <a:lnTo>
                  <a:pt x="4301680" y="2682506"/>
                </a:lnTo>
                <a:lnTo>
                  <a:pt x="4301680" y="2740863"/>
                </a:lnTo>
                <a:lnTo>
                  <a:pt x="4057586" y="2906661"/>
                </a:lnTo>
                <a:lnTo>
                  <a:pt x="4030472" y="2866745"/>
                </a:lnTo>
                <a:lnTo>
                  <a:pt x="4030472" y="2925089"/>
                </a:lnTo>
                <a:lnTo>
                  <a:pt x="3786365" y="3090900"/>
                </a:lnTo>
                <a:lnTo>
                  <a:pt x="3759250" y="3050984"/>
                </a:lnTo>
                <a:lnTo>
                  <a:pt x="3759250" y="3109315"/>
                </a:lnTo>
                <a:lnTo>
                  <a:pt x="3515144" y="3275126"/>
                </a:lnTo>
                <a:lnTo>
                  <a:pt x="3488029" y="3235210"/>
                </a:lnTo>
                <a:lnTo>
                  <a:pt x="3488029" y="3293541"/>
                </a:lnTo>
                <a:lnTo>
                  <a:pt x="3243935" y="3459353"/>
                </a:lnTo>
                <a:lnTo>
                  <a:pt x="3216808" y="3419424"/>
                </a:lnTo>
                <a:lnTo>
                  <a:pt x="3216808" y="3477780"/>
                </a:lnTo>
                <a:lnTo>
                  <a:pt x="2972714" y="3643579"/>
                </a:lnTo>
                <a:lnTo>
                  <a:pt x="2945587" y="3603650"/>
                </a:lnTo>
                <a:lnTo>
                  <a:pt x="2945587" y="3662007"/>
                </a:lnTo>
                <a:lnTo>
                  <a:pt x="2701493" y="3827818"/>
                </a:lnTo>
                <a:lnTo>
                  <a:pt x="2674378" y="3787902"/>
                </a:lnTo>
                <a:lnTo>
                  <a:pt x="2674378" y="3846233"/>
                </a:lnTo>
                <a:lnTo>
                  <a:pt x="2430272" y="4012044"/>
                </a:lnTo>
                <a:lnTo>
                  <a:pt x="2403157" y="3972128"/>
                </a:lnTo>
                <a:lnTo>
                  <a:pt x="2403157" y="4030472"/>
                </a:lnTo>
                <a:lnTo>
                  <a:pt x="2159063" y="4196270"/>
                </a:lnTo>
                <a:lnTo>
                  <a:pt x="2131936" y="4156341"/>
                </a:lnTo>
                <a:lnTo>
                  <a:pt x="2131936" y="4214698"/>
                </a:lnTo>
                <a:lnTo>
                  <a:pt x="1887842" y="4380509"/>
                </a:lnTo>
                <a:lnTo>
                  <a:pt x="1860727" y="4340593"/>
                </a:lnTo>
                <a:lnTo>
                  <a:pt x="1860727" y="4398924"/>
                </a:lnTo>
                <a:lnTo>
                  <a:pt x="1616621" y="4564735"/>
                </a:lnTo>
                <a:lnTo>
                  <a:pt x="1589506" y="4524819"/>
                </a:lnTo>
                <a:lnTo>
                  <a:pt x="1589506" y="4583163"/>
                </a:lnTo>
                <a:lnTo>
                  <a:pt x="1345412" y="4748974"/>
                </a:lnTo>
                <a:lnTo>
                  <a:pt x="1318285" y="4709045"/>
                </a:lnTo>
                <a:lnTo>
                  <a:pt x="1318285" y="4767389"/>
                </a:lnTo>
                <a:lnTo>
                  <a:pt x="1074191" y="4933200"/>
                </a:lnTo>
                <a:lnTo>
                  <a:pt x="1047064" y="4893272"/>
                </a:lnTo>
                <a:lnTo>
                  <a:pt x="1047064" y="4951615"/>
                </a:lnTo>
                <a:lnTo>
                  <a:pt x="802970" y="5117427"/>
                </a:lnTo>
                <a:lnTo>
                  <a:pt x="775843" y="5077498"/>
                </a:lnTo>
                <a:lnTo>
                  <a:pt x="775843" y="5135842"/>
                </a:lnTo>
                <a:lnTo>
                  <a:pt x="531749" y="5301653"/>
                </a:lnTo>
                <a:lnTo>
                  <a:pt x="504621" y="5261724"/>
                </a:lnTo>
                <a:lnTo>
                  <a:pt x="504621" y="5320081"/>
                </a:lnTo>
                <a:lnTo>
                  <a:pt x="260540" y="5485879"/>
                </a:lnTo>
                <a:lnTo>
                  <a:pt x="94729" y="5241785"/>
                </a:lnTo>
                <a:lnTo>
                  <a:pt x="338823" y="5075987"/>
                </a:lnTo>
                <a:lnTo>
                  <a:pt x="504621" y="5320081"/>
                </a:lnTo>
                <a:lnTo>
                  <a:pt x="504621" y="5261724"/>
                </a:lnTo>
                <a:lnTo>
                  <a:pt x="365950" y="5057559"/>
                </a:lnTo>
                <a:lnTo>
                  <a:pt x="610044" y="4891760"/>
                </a:lnTo>
                <a:lnTo>
                  <a:pt x="775843" y="5135842"/>
                </a:lnTo>
                <a:lnTo>
                  <a:pt x="775843" y="5077498"/>
                </a:lnTo>
                <a:lnTo>
                  <a:pt x="637159" y="4873333"/>
                </a:lnTo>
                <a:lnTo>
                  <a:pt x="881265" y="4707521"/>
                </a:lnTo>
                <a:lnTo>
                  <a:pt x="1047064" y="4951615"/>
                </a:lnTo>
                <a:lnTo>
                  <a:pt x="1047064" y="4893272"/>
                </a:lnTo>
                <a:lnTo>
                  <a:pt x="908380" y="4689106"/>
                </a:lnTo>
                <a:lnTo>
                  <a:pt x="1152486" y="4523295"/>
                </a:lnTo>
                <a:lnTo>
                  <a:pt x="1318285" y="4767389"/>
                </a:lnTo>
                <a:lnTo>
                  <a:pt x="1318285" y="4709045"/>
                </a:lnTo>
                <a:lnTo>
                  <a:pt x="1179601" y="4504868"/>
                </a:lnTo>
                <a:lnTo>
                  <a:pt x="1423695" y="4339069"/>
                </a:lnTo>
                <a:lnTo>
                  <a:pt x="1589506" y="4583163"/>
                </a:lnTo>
                <a:lnTo>
                  <a:pt x="1589506" y="4524819"/>
                </a:lnTo>
                <a:lnTo>
                  <a:pt x="1450822" y="4320641"/>
                </a:lnTo>
                <a:lnTo>
                  <a:pt x="1694916" y="4154830"/>
                </a:lnTo>
                <a:lnTo>
                  <a:pt x="1860727" y="4398924"/>
                </a:lnTo>
                <a:lnTo>
                  <a:pt x="1860727" y="4340593"/>
                </a:lnTo>
                <a:lnTo>
                  <a:pt x="1722043" y="4136415"/>
                </a:lnTo>
                <a:lnTo>
                  <a:pt x="1966137" y="3970604"/>
                </a:lnTo>
                <a:lnTo>
                  <a:pt x="2131936" y="4214698"/>
                </a:lnTo>
                <a:lnTo>
                  <a:pt x="2131936" y="4156341"/>
                </a:lnTo>
                <a:lnTo>
                  <a:pt x="1993252" y="3952189"/>
                </a:lnTo>
                <a:lnTo>
                  <a:pt x="2237359" y="3786378"/>
                </a:lnTo>
                <a:lnTo>
                  <a:pt x="2403157" y="4030472"/>
                </a:lnTo>
                <a:lnTo>
                  <a:pt x="2403157" y="3972128"/>
                </a:lnTo>
                <a:lnTo>
                  <a:pt x="2264473" y="3767963"/>
                </a:lnTo>
                <a:lnTo>
                  <a:pt x="2508567" y="3602151"/>
                </a:lnTo>
                <a:lnTo>
                  <a:pt x="2674378" y="3846233"/>
                </a:lnTo>
                <a:lnTo>
                  <a:pt x="2674378" y="3787902"/>
                </a:lnTo>
                <a:lnTo>
                  <a:pt x="2535694" y="3583724"/>
                </a:lnTo>
                <a:lnTo>
                  <a:pt x="2779788" y="3417925"/>
                </a:lnTo>
                <a:lnTo>
                  <a:pt x="2945587" y="3662007"/>
                </a:lnTo>
                <a:lnTo>
                  <a:pt x="2945587" y="3603650"/>
                </a:lnTo>
                <a:lnTo>
                  <a:pt x="2806916" y="3399498"/>
                </a:lnTo>
                <a:lnTo>
                  <a:pt x="3051010" y="3233686"/>
                </a:lnTo>
                <a:lnTo>
                  <a:pt x="3216808" y="3477780"/>
                </a:lnTo>
                <a:lnTo>
                  <a:pt x="3216808" y="3419424"/>
                </a:lnTo>
                <a:lnTo>
                  <a:pt x="3078137" y="3215271"/>
                </a:lnTo>
                <a:lnTo>
                  <a:pt x="3322231" y="3049460"/>
                </a:lnTo>
                <a:lnTo>
                  <a:pt x="3488029" y="3293541"/>
                </a:lnTo>
                <a:lnTo>
                  <a:pt x="3488029" y="3235210"/>
                </a:lnTo>
                <a:lnTo>
                  <a:pt x="3349345" y="3031045"/>
                </a:lnTo>
                <a:lnTo>
                  <a:pt x="3593452" y="2865221"/>
                </a:lnTo>
                <a:lnTo>
                  <a:pt x="3759250" y="3109315"/>
                </a:lnTo>
                <a:lnTo>
                  <a:pt x="3759250" y="3050984"/>
                </a:lnTo>
                <a:lnTo>
                  <a:pt x="3620566" y="2846806"/>
                </a:lnTo>
                <a:lnTo>
                  <a:pt x="3864673" y="2680995"/>
                </a:lnTo>
                <a:lnTo>
                  <a:pt x="4030472" y="2925089"/>
                </a:lnTo>
                <a:lnTo>
                  <a:pt x="4030472" y="2866745"/>
                </a:lnTo>
                <a:lnTo>
                  <a:pt x="3891788" y="2662580"/>
                </a:lnTo>
                <a:lnTo>
                  <a:pt x="4135882" y="2496769"/>
                </a:lnTo>
                <a:lnTo>
                  <a:pt x="4301680" y="2740863"/>
                </a:lnTo>
                <a:lnTo>
                  <a:pt x="4301680" y="2682506"/>
                </a:lnTo>
                <a:lnTo>
                  <a:pt x="4163009" y="2478341"/>
                </a:lnTo>
                <a:lnTo>
                  <a:pt x="4407103" y="2312543"/>
                </a:lnTo>
                <a:lnTo>
                  <a:pt x="4572901" y="2556624"/>
                </a:lnTo>
                <a:lnTo>
                  <a:pt x="4572901" y="2498280"/>
                </a:lnTo>
                <a:lnTo>
                  <a:pt x="4434230" y="2294115"/>
                </a:lnTo>
                <a:lnTo>
                  <a:pt x="4678324" y="2128304"/>
                </a:lnTo>
                <a:lnTo>
                  <a:pt x="4844123" y="2372398"/>
                </a:lnTo>
                <a:lnTo>
                  <a:pt x="4844123" y="2314054"/>
                </a:lnTo>
                <a:lnTo>
                  <a:pt x="4705439" y="2109889"/>
                </a:lnTo>
                <a:lnTo>
                  <a:pt x="4949533" y="1944077"/>
                </a:lnTo>
                <a:lnTo>
                  <a:pt x="5115344" y="2188172"/>
                </a:lnTo>
                <a:lnTo>
                  <a:pt x="5115344" y="2129802"/>
                </a:lnTo>
                <a:lnTo>
                  <a:pt x="4931118" y="1858581"/>
                </a:lnTo>
                <a:lnTo>
                  <a:pt x="4931118" y="1916963"/>
                </a:lnTo>
                <a:lnTo>
                  <a:pt x="4687024" y="2082761"/>
                </a:lnTo>
                <a:lnTo>
                  <a:pt x="4659896" y="2042833"/>
                </a:lnTo>
                <a:lnTo>
                  <a:pt x="4659896" y="2101189"/>
                </a:lnTo>
                <a:lnTo>
                  <a:pt x="4415802" y="2267000"/>
                </a:lnTo>
                <a:lnTo>
                  <a:pt x="4388688" y="2227084"/>
                </a:lnTo>
                <a:lnTo>
                  <a:pt x="4388688" y="2285415"/>
                </a:lnTo>
                <a:lnTo>
                  <a:pt x="4144581" y="2451227"/>
                </a:lnTo>
                <a:lnTo>
                  <a:pt x="4117454" y="2411298"/>
                </a:lnTo>
                <a:lnTo>
                  <a:pt x="4117454" y="2469654"/>
                </a:lnTo>
                <a:lnTo>
                  <a:pt x="3873373" y="2635453"/>
                </a:lnTo>
                <a:lnTo>
                  <a:pt x="3846245" y="2595524"/>
                </a:lnTo>
                <a:lnTo>
                  <a:pt x="3846245" y="2653881"/>
                </a:lnTo>
                <a:lnTo>
                  <a:pt x="3602139" y="2819692"/>
                </a:lnTo>
                <a:lnTo>
                  <a:pt x="3575024" y="2779776"/>
                </a:lnTo>
                <a:lnTo>
                  <a:pt x="3575024" y="2838107"/>
                </a:lnTo>
                <a:lnTo>
                  <a:pt x="3330930" y="3003918"/>
                </a:lnTo>
                <a:lnTo>
                  <a:pt x="3303803" y="2963989"/>
                </a:lnTo>
                <a:lnTo>
                  <a:pt x="3303803" y="3022346"/>
                </a:lnTo>
                <a:lnTo>
                  <a:pt x="3059709" y="3188144"/>
                </a:lnTo>
                <a:lnTo>
                  <a:pt x="3032595" y="3148228"/>
                </a:lnTo>
                <a:lnTo>
                  <a:pt x="3032595" y="3206572"/>
                </a:lnTo>
                <a:lnTo>
                  <a:pt x="2788501" y="3372370"/>
                </a:lnTo>
                <a:lnTo>
                  <a:pt x="2761373" y="3332442"/>
                </a:lnTo>
                <a:lnTo>
                  <a:pt x="2761373" y="3390798"/>
                </a:lnTo>
                <a:lnTo>
                  <a:pt x="2517267" y="3556609"/>
                </a:lnTo>
                <a:lnTo>
                  <a:pt x="2490152" y="3516693"/>
                </a:lnTo>
                <a:lnTo>
                  <a:pt x="2490152" y="3575024"/>
                </a:lnTo>
                <a:lnTo>
                  <a:pt x="2246045" y="3740835"/>
                </a:lnTo>
                <a:lnTo>
                  <a:pt x="2218931" y="3700919"/>
                </a:lnTo>
                <a:lnTo>
                  <a:pt x="2218931" y="3759263"/>
                </a:lnTo>
                <a:lnTo>
                  <a:pt x="1974837" y="3925062"/>
                </a:lnTo>
                <a:lnTo>
                  <a:pt x="1947710" y="3885133"/>
                </a:lnTo>
                <a:lnTo>
                  <a:pt x="1947710" y="3943489"/>
                </a:lnTo>
                <a:lnTo>
                  <a:pt x="1703616" y="4109288"/>
                </a:lnTo>
                <a:lnTo>
                  <a:pt x="1676501" y="4069384"/>
                </a:lnTo>
                <a:lnTo>
                  <a:pt x="1676501" y="4127716"/>
                </a:lnTo>
                <a:lnTo>
                  <a:pt x="1432394" y="4293527"/>
                </a:lnTo>
                <a:lnTo>
                  <a:pt x="1405280" y="4253611"/>
                </a:lnTo>
                <a:lnTo>
                  <a:pt x="1405280" y="4311955"/>
                </a:lnTo>
                <a:lnTo>
                  <a:pt x="1161186" y="4477753"/>
                </a:lnTo>
                <a:lnTo>
                  <a:pt x="1134071" y="4437850"/>
                </a:lnTo>
                <a:lnTo>
                  <a:pt x="1134071" y="4496181"/>
                </a:lnTo>
                <a:lnTo>
                  <a:pt x="889965" y="4661992"/>
                </a:lnTo>
                <a:lnTo>
                  <a:pt x="862850" y="4622076"/>
                </a:lnTo>
                <a:lnTo>
                  <a:pt x="862850" y="4680407"/>
                </a:lnTo>
                <a:lnTo>
                  <a:pt x="618744" y="4846218"/>
                </a:lnTo>
                <a:lnTo>
                  <a:pt x="591629" y="4806315"/>
                </a:lnTo>
                <a:lnTo>
                  <a:pt x="591629" y="4864633"/>
                </a:lnTo>
                <a:lnTo>
                  <a:pt x="347522" y="5030444"/>
                </a:lnTo>
                <a:lnTo>
                  <a:pt x="181724" y="4786338"/>
                </a:lnTo>
                <a:lnTo>
                  <a:pt x="425818" y="4620539"/>
                </a:lnTo>
                <a:lnTo>
                  <a:pt x="591629" y="4864633"/>
                </a:lnTo>
                <a:lnTo>
                  <a:pt x="591629" y="4806315"/>
                </a:lnTo>
                <a:lnTo>
                  <a:pt x="452932" y="4602124"/>
                </a:lnTo>
                <a:lnTo>
                  <a:pt x="697039" y="4436313"/>
                </a:lnTo>
                <a:lnTo>
                  <a:pt x="862850" y="4680407"/>
                </a:lnTo>
                <a:lnTo>
                  <a:pt x="862850" y="4622076"/>
                </a:lnTo>
                <a:lnTo>
                  <a:pt x="724154" y="4417885"/>
                </a:lnTo>
                <a:lnTo>
                  <a:pt x="968260" y="4252074"/>
                </a:lnTo>
                <a:lnTo>
                  <a:pt x="1134071" y="4496181"/>
                </a:lnTo>
                <a:lnTo>
                  <a:pt x="1134071" y="4437850"/>
                </a:lnTo>
                <a:lnTo>
                  <a:pt x="995375" y="4233659"/>
                </a:lnTo>
                <a:lnTo>
                  <a:pt x="1239469" y="4067848"/>
                </a:lnTo>
                <a:lnTo>
                  <a:pt x="1405280" y="4311955"/>
                </a:lnTo>
                <a:lnTo>
                  <a:pt x="1405280" y="4253611"/>
                </a:lnTo>
                <a:lnTo>
                  <a:pt x="1266596" y="4049433"/>
                </a:lnTo>
                <a:lnTo>
                  <a:pt x="1510690" y="3883622"/>
                </a:lnTo>
                <a:lnTo>
                  <a:pt x="1676501" y="4127716"/>
                </a:lnTo>
                <a:lnTo>
                  <a:pt x="1676501" y="4069384"/>
                </a:lnTo>
                <a:lnTo>
                  <a:pt x="1537804" y="3865194"/>
                </a:lnTo>
                <a:lnTo>
                  <a:pt x="1781911" y="3699383"/>
                </a:lnTo>
                <a:lnTo>
                  <a:pt x="1947710" y="3943489"/>
                </a:lnTo>
                <a:lnTo>
                  <a:pt x="1947710" y="3885133"/>
                </a:lnTo>
                <a:lnTo>
                  <a:pt x="1809026" y="3680968"/>
                </a:lnTo>
                <a:lnTo>
                  <a:pt x="2053120" y="3515156"/>
                </a:lnTo>
                <a:lnTo>
                  <a:pt x="2218931" y="3759263"/>
                </a:lnTo>
                <a:lnTo>
                  <a:pt x="2218931" y="3700919"/>
                </a:lnTo>
                <a:lnTo>
                  <a:pt x="2080247" y="3496741"/>
                </a:lnTo>
                <a:lnTo>
                  <a:pt x="2324341" y="3330930"/>
                </a:lnTo>
                <a:lnTo>
                  <a:pt x="2490152" y="3575024"/>
                </a:lnTo>
                <a:lnTo>
                  <a:pt x="2490152" y="3516693"/>
                </a:lnTo>
                <a:lnTo>
                  <a:pt x="2351468" y="3312503"/>
                </a:lnTo>
                <a:lnTo>
                  <a:pt x="2595562" y="3146704"/>
                </a:lnTo>
                <a:lnTo>
                  <a:pt x="2761373" y="3390798"/>
                </a:lnTo>
                <a:lnTo>
                  <a:pt x="2761373" y="3332442"/>
                </a:lnTo>
                <a:lnTo>
                  <a:pt x="2622689" y="3128276"/>
                </a:lnTo>
                <a:lnTo>
                  <a:pt x="2866783" y="2962478"/>
                </a:lnTo>
                <a:lnTo>
                  <a:pt x="3032595" y="3206572"/>
                </a:lnTo>
                <a:lnTo>
                  <a:pt x="3032595" y="3148228"/>
                </a:lnTo>
                <a:lnTo>
                  <a:pt x="2893911" y="2944050"/>
                </a:lnTo>
                <a:lnTo>
                  <a:pt x="3138005" y="2778239"/>
                </a:lnTo>
                <a:lnTo>
                  <a:pt x="3303803" y="3022346"/>
                </a:lnTo>
                <a:lnTo>
                  <a:pt x="3303803" y="2963989"/>
                </a:lnTo>
                <a:lnTo>
                  <a:pt x="3165119" y="2759824"/>
                </a:lnTo>
                <a:lnTo>
                  <a:pt x="3409226" y="2594000"/>
                </a:lnTo>
                <a:lnTo>
                  <a:pt x="3575024" y="2838107"/>
                </a:lnTo>
                <a:lnTo>
                  <a:pt x="3575024" y="2779776"/>
                </a:lnTo>
                <a:lnTo>
                  <a:pt x="3436340" y="2575585"/>
                </a:lnTo>
                <a:lnTo>
                  <a:pt x="3680434" y="2409774"/>
                </a:lnTo>
                <a:lnTo>
                  <a:pt x="3846245" y="2653881"/>
                </a:lnTo>
                <a:lnTo>
                  <a:pt x="3846245" y="2595524"/>
                </a:lnTo>
                <a:lnTo>
                  <a:pt x="3707561" y="2391359"/>
                </a:lnTo>
                <a:lnTo>
                  <a:pt x="3951655" y="2225548"/>
                </a:lnTo>
                <a:lnTo>
                  <a:pt x="4117454" y="2469654"/>
                </a:lnTo>
                <a:lnTo>
                  <a:pt x="4117454" y="2411298"/>
                </a:lnTo>
                <a:lnTo>
                  <a:pt x="3978783" y="2207120"/>
                </a:lnTo>
                <a:lnTo>
                  <a:pt x="4222877" y="2041321"/>
                </a:lnTo>
                <a:lnTo>
                  <a:pt x="4388688" y="2285415"/>
                </a:lnTo>
                <a:lnTo>
                  <a:pt x="4388688" y="2227084"/>
                </a:lnTo>
                <a:lnTo>
                  <a:pt x="4249991" y="2022894"/>
                </a:lnTo>
                <a:lnTo>
                  <a:pt x="4494098" y="1857082"/>
                </a:lnTo>
                <a:lnTo>
                  <a:pt x="4659896" y="2101189"/>
                </a:lnTo>
                <a:lnTo>
                  <a:pt x="4659896" y="2042833"/>
                </a:lnTo>
                <a:lnTo>
                  <a:pt x="4521212" y="1838667"/>
                </a:lnTo>
                <a:lnTo>
                  <a:pt x="4765306" y="1672856"/>
                </a:lnTo>
                <a:lnTo>
                  <a:pt x="4931118" y="1916963"/>
                </a:lnTo>
                <a:lnTo>
                  <a:pt x="4931118" y="1858581"/>
                </a:lnTo>
                <a:lnTo>
                  <a:pt x="4746891" y="1587373"/>
                </a:lnTo>
                <a:lnTo>
                  <a:pt x="4746891" y="1645742"/>
                </a:lnTo>
                <a:lnTo>
                  <a:pt x="4502797" y="1811540"/>
                </a:lnTo>
                <a:lnTo>
                  <a:pt x="4475670" y="1771611"/>
                </a:lnTo>
                <a:lnTo>
                  <a:pt x="4475670" y="1829968"/>
                </a:lnTo>
                <a:lnTo>
                  <a:pt x="4231576" y="1995779"/>
                </a:lnTo>
                <a:lnTo>
                  <a:pt x="4204449" y="1955850"/>
                </a:lnTo>
                <a:lnTo>
                  <a:pt x="4204449" y="2014194"/>
                </a:lnTo>
                <a:lnTo>
                  <a:pt x="3960355" y="2180005"/>
                </a:lnTo>
                <a:lnTo>
                  <a:pt x="3933228" y="2140077"/>
                </a:lnTo>
                <a:lnTo>
                  <a:pt x="3933228" y="2198433"/>
                </a:lnTo>
                <a:lnTo>
                  <a:pt x="3689134" y="2364232"/>
                </a:lnTo>
                <a:lnTo>
                  <a:pt x="3662019" y="2324328"/>
                </a:lnTo>
                <a:lnTo>
                  <a:pt x="3662019" y="2382659"/>
                </a:lnTo>
                <a:lnTo>
                  <a:pt x="3417913" y="2548471"/>
                </a:lnTo>
                <a:lnTo>
                  <a:pt x="3390798" y="2508554"/>
                </a:lnTo>
                <a:lnTo>
                  <a:pt x="3390798" y="2566886"/>
                </a:lnTo>
                <a:lnTo>
                  <a:pt x="3146691" y="2732697"/>
                </a:lnTo>
                <a:lnTo>
                  <a:pt x="3119577" y="2692781"/>
                </a:lnTo>
                <a:lnTo>
                  <a:pt x="3119577" y="2751124"/>
                </a:lnTo>
                <a:lnTo>
                  <a:pt x="2875483" y="2916923"/>
                </a:lnTo>
                <a:lnTo>
                  <a:pt x="2848356" y="2876994"/>
                </a:lnTo>
                <a:lnTo>
                  <a:pt x="2848356" y="2935351"/>
                </a:lnTo>
                <a:lnTo>
                  <a:pt x="2604262" y="3101149"/>
                </a:lnTo>
                <a:lnTo>
                  <a:pt x="2577134" y="3061220"/>
                </a:lnTo>
                <a:lnTo>
                  <a:pt x="2577134" y="3119577"/>
                </a:lnTo>
                <a:lnTo>
                  <a:pt x="2333040" y="3285388"/>
                </a:lnTo>
                <a:lnTo>
                  <a:pt x="2305913" y="3245459"/>
                </a:lnTo>
                <a:lnTo>
                  <a:pt x="2305913" y="3303803"/>
                </a:lnTo>
                <a:lnTo>
                  <a:pt x="2061819" y="3469614"/>
                </a:lnTo>
                <a:lnTo>
                  <a:pt x="2034692" y="3429685"/>
                </a:lnTo>
                <a:lnTo>
                  <a:pt x="2034692" y="3488029"/>
                </a:lnTo>
                <a:lnTo>
                  <a:pt x="1790598" y="3653840"/>
                </a:lnTo>
                <a:lnTo>
                  <a:pt x="1763483" y="3613924"/>
                </a:lnTo>
                <a:lnTo>
                  <a:pt x="1763483" y="3672255"/>
                </a:lnTo>
                <a:lnTo>
                  <a:pt x="1519389" y="3838067"/>
                </a:lnTo>
                <a:lnTo>
                  <a:pt x="1492262" y="3798138"/>
                </a:lnTo>
                <a:lnTo>
                  <a:pt x="1492262" y="3856494"/>
                </a:lnTo>
                <a:lnTo>
                  <a:pt x="1248168" y="4022306"/>
                </a:lnTo>
                <a:lnTo>
                  <a:pt x="1221041" y="3982377"/>
                </a:lnTo>
                <a:lnTo>
                  <a:pt x="1221041" y="4040721"/>
                </a:lnTo>
                <a:lnTo>
                  <a:pt x="976947" y="4206532"/>
                </a:lnTo>
                <a:lnTo>
                  <a:pt x="949833" y="4166616"/>
                </a:lnTo>
                <a:lnTo>
                  <a:pt x="949833" y="4224947"/>
                </a:lnTo>
                <a:lnTo>
                  <a:pt x="705726" y="4390758"/>
                </a:lnTo>
                <a:lnTo>
                  <a:pt x="678611" y="4350842"/>
                </a:lnTo>
                <a:lnTo>
                  <a:pt x="678611" y="4409186"/>
                </a:lnTo>
                <a:lnTo>
                  <a:pt x="434517" y="4574997"/>
                </a:lnTo>
                <a:lnTo>
                  <a:pt x="268706" y="4330903"/>
                </a:lnTo>
                <a:lnTo>
                  <a:pt x="512813" y="4165092"/>
                </a:lnTo>
                <a:lnTo>
                  <a:pt x="678611" y="4409186"/>
                </a:lnTo>
                <a:lnTo>
                  <a:pt x="678611" y="4350842"/>
                </a:lnTo>
                <a:lnTo>
                  <a:pt x="539927" y="4146677"/>
                </a:lnTo>
                <a:lnTo>
                  <a:pt x="784034" y="3980865"/>
                </a:lnTo>
                <a:lnTo>
                  <a:pt x="949833" y="4224947"/>
                </a:lnTo>
                <a:lnTo>
                  <a:pt x="949833" y="4166616"/>
                </a:lnTo>
                <a:lnTo>
                  <a:pt x="811149" y="3962438"/>
                </a:lnTo>
                <a:lnTo>
                  <a:pt x="1055243" y="3796639"/>
                </a:lnTo>
                <a:lnTo>
                  <a:pt x="1221041" y="4040721"/>
                </a:lnTo>
                <a:lnTo>
                  <a:pt x="1221041" y="3982377"/>
                </a:lnTo>
                <a:lnTo>
                  <a:pt x="1082357" y="3778212"/>
                </a:lnTo>
                <a:lnTo>
                  <a:pt x="1326464" y="3612400"/>
                </a:lnTo>
                <a:lnTo>
                  <a:pt x="1492262" y="3856494"/>
                </a:lnTo>
                <a:lnTo>
                  <a:pt x="1492262" y="3798138"/>
                </a:lnTo>
                <a:lnTo>
                  <a:pt x="1353578" y="3593973"/>
                </a:lnTo>
                <a:lnTo>
                  <a:pt x="1597672" y="3428174"/>
                </a:lnTo>
                <a:lnTo>
                  <a:pt x="1763483" y="3672255"/>
                </a:lnTo>
                <a:lnTo>
                  <a:pt x="1763483" y="3613924"/>
                </a:lnTo>
                <a:lnTo>
                  <a:pt x="1624799" y="3409746"/>
                </a:lnTo>
                <a:lnTo>
                  <a:pt x="1868893" y="3243948"/>
                </a:lnTo>
                <a:lnTo>
                  <a:pt x="2034692" y="3488029"/>
                </a:lnTo>
                <a:lnTo>
                  <a:pt x="2034692" y="3429685"/>
                </a:lnTo>
                <a:lnTo>
                  <a:pt x="1896021" y="3225520"/>
                </a:lnTo>
                <a:lnTo>
                  <a:pt x="2140115" y="3059709"/>
                </a:lnTo>
                <a:lnTo>
                  <a:pt x="2305913" y="3303803"/>
                </a:lnTo>
                <a:lnTo>
                  <a:pt x="2305913" y="3245459"/>
                </a:lnTo>
                <a:lnTo>
                  <a:pt x="2167229" y="3041281"/>
                </a:lnTo>
                <a:lnTo>
                  <a:pt x="2411323" y="2875470"/>
                </a:lnTo>
                <a:lnTo>
                  <a:pt x="2577134" y="3119577"/>
                </a:lnTo>
                <a:lnTo>
                  <a:pt x="2577134" y="3061220"/>
                </a:lnTo>
                <a:lnTo>
                  <a:pt x="2438450" y="2857055"/>
                </a:lnTo>
                <a:lnTo>
                  <a:pt x="2682544" y="2691244"/>
                </a:lnTo>
                <a:lnTo>
                  <a:pt x="2848356" y="2935351"/>
                </a:lnTo>
                <a:lnTo>
                  <a:pt x="2848356" y="2876994"/>
                </a:lnTo>
                <a:lnTo>
                  <a:pt x="2709672" y="2672829"/>
                </a:lnTo>
                <a:lnTo>
                  <a:pt x="2953766" y="2507018"/>
                </a:lnTo>
                <a:lnTo>
                  <a:pt x="3119577" y="2751124"/>
                </a:lnTo>
                <a:lnTo>
                  <a:pt x="3119577" y="2692781"/>
                </a:lnTo>
                <a:lnTo>
                  <a:pt x="2980880" y="2488590"/>
                </a:lnTo>
                <a:lnTo>
                  <a:pt x="3224987" y="2322779"/>
                </a:lnTo>
                <a:lnTo>
                  <a:pt x="3390798" y="2566886"/>
                </a:lnTo>
                <a:lnTo>
                  <a:pt x="3390798" y="2508554"/>
                </a:lnTo>
                <a:lnTo>
                  <a:pt x="3252101" y="2304364"/>
                </a:lnTo>
                <a:lnTo>
                  <a:pt x="3496208" y="2138553"/>
                </a:lnTo>
                <a:lnTo>
                  <a:pt x="3662019" y="2382659"/>
                </a:lnTo>
                <a:lnTo>
                  <a:pt x="3662019" y="2324328"/>
                </a:lnTo>
                <a:lnTo>
                  <a:pt x="3523323" y="2120138"/>
                </a:lnTo>
                <a:lnTo>
                  <a:pt x="3767417" y="1954326"/>
                </a:lnTo>
                <a:lnTo>
                  <a:pt x="3933228" y="2198433"/>
                </a:lnTo>
                <a:lnTo>
                  <a:pt x="3933228" y="2140077"/>
                </a:lnTo>
                <a:lnTo>
                  <a:pt x="3794544" y="1935899"/>
                </a:lnTo>
                <a:lnTo>
                  <a:pt x="4038638" y="1770087"/>
                </a:lnTo>
                <a:lnTo>
                  <a:pt x="4204449" y="2014194"/>
                </a:lnTo>
                <a:lnTo>
                  <a:pt x="4204449" y="1955850"/>
                </a:lnTo>
                <a:lnTo>
                  <a:pt x="4065765" y="1751672"/>
                </a:lnTo>
                <a:lnTo>
                  <a:pt x="4309859" y="1585861"/>
                </a:lnTo>
                <a:lnTo>
                  <a:pt x="4475670" y="1829968"/>
                </a:lnTo>
                <a:lnTo>
                  <a:pt x="4475670" y="1771611"/>
                </a:lnTo>
                <a:lnTo>
                  <a:pt x="4336974" y="1567446"/>
                </a:lnTo>
                <a:lnTo>
                  <a:pt x="4581068" y="1401635"/>
                </a:lnTo>
                <a:lnTo>
                  <a:pt x="4746891" y="1645742"/>
                </a:lnTo>
                <a:lnTo>
                  <a:pt x="4746891" y="1587373"/>
                </a:lnTo>
                <a:lnTo>
                  <a:pt x="4562653" y="1316139"/>
                </a:lnTo>
                <a:lnTo>
                  <a:pt x="4562653" y="1374521"/>
                </a:lnTo>
                <a:lnTo>
                  <a:pt x="4318559" y="1540332"/>
                </a:lnTo>
                <a:lnTo>
                  <a:pt x="4291444" y="1500416"/>
                </a:lnTo>
                <a:lnTo>
                  <a:pt x="4291444" y="1558747"/>
                </a:lnTo>
                <a:lnTo>
                  <a:pt x="4047350" y="1724558"/>
                </a:lnTo>
                <a:lnTo>
                  <a:pt x="4020223" y="1684629"/>
                </a:lnTo>
                <a:lnTo>
                  <a:pt x="4020223" y="1742986"/>
                </a:lnTo>
                <a:lnTo>
                  <a:pt x="3776129" y="1908784"/>
                </a:lnTo>
                <a:lnTo>
                  <a:pt x="3749002" y="1868855"/>
                </a:lnTo>
                <a:lnTo>
                  <a:pt x="3749002" y="1927212"/>
                </a:lnTo>
                <a:lnTo>
                  <a:pt x="3504908" y="2093023"/>
                </a:lnTo>
                <a:lnTo>
                  <a:pt x="3477793" y="2053107"/>
                </a:lnTo>
                <a:lnTo>
                  <a:pt x="3477793" y="2111438"/>
                </a:lnTo>
                <a:lnTo>
                  <a:pt x="3233686" y="2277249"/>
                </a:lnTo>
                <a:lnTo>
                  <a:pt x="3206572" y="2237346"/>
                </a:lnTo>
                <a:lnTo>
                  <a:pt x="3206572" y="2295664"/>
                </a:lnTo>
                <a:lnTo>
                  <a:pt x="2962465" y="2461488"/>
                </a:lnTo>
                <a:lnTo>
                  <a:pt x="2935351" y="2421572"/>
                </a:lnTo>
                <a:lnTo>
                  <a:pt x="2935351" y="2479903"/>
                </a:lnTo>
                <a:lnTo>
                  <a:pt x="2691257" y="2645714"/>
                </a:lnTo>
                <a:lnTo>
                  <a:pt x="2664129" y="2605786"/>
                </a:lnTo>
                <a:lnTo>
                  <a:pt x="2664129" y="2664142"/>
                </a:lnTo>
                <a:lnTo>
                  <a:pt x="2420035" y="2829941"/>
                </a:lnTo>
                <a:lnTo>
                  <a:pt x="2392908" y="2790012"/>
                </a:lnTo>
                <a:lnTo>
                  <a:pt x="2392908" y="2848368"/>
                </a:lnTo>
                <a:lnTo>
                  <a:pt x="2148814" y="3014167"/>
                </a:lnTo>
                <a:lnTo>
                  <a:pt x="2121687" y="2974238"/>
                </a:lnTo>
                <a:lnTo>
                  <a:pt x="2121687" y="3032595"/>
                </a:lnTo>
                <a:lnTo>
                  <a:pt x="1877593" y="3198406"/>
                </a:lnTo>
                <a:lnTo>
                  <a:pt x="1850478" y="3158490"/>
                </a:lnTo>
                <a:lnTo>
                  <a:pt x="1850478" y="3216821"/>
                </a:lnTo>
                <a:lnTo>
                  <a:pt x="1606372" y="3382632"/>
                </a:lnTo>
                <a:lnTo>
                  <a:pt x="1579257" y="3342716"/>
                </a:lnTo>
                <a:lnTo>
                  <a:pt x="1579257" y="3401047"/>
                </a:lnTo>
                <a:lnTo>
                  <a:pt x="1335163" y="3566858"/>
                </a:lnTo>
                <a:lnTo>
                  <a:pt x="1308036" y="3526929"/>
                </a:lnTo>
                <a:lnTo>
                  <a:pt x="1308036" y="3585273"/>
                </a:lnTo>
                <a:lnTo>
                  <a:pt x="1063942" y="3751084"/>
                </a:lnTo>
                <a:lnTo>
                  <a:pt x="1036815" y="3711156"/>
                </a:lnTo>
                <a:lnTo>
                  <a:pt x="1036815" y="3769512"/>
                </a:lnTo>
                <a:lnTo>
                  <a:pt x="792721" y="3935311"/>
                </a:lnTo>
                <a:lnTo>
                  <a:pt x="765606" y="3895407"/>
                </a:lnTo>
                <a:lnTo>
                  <a:pt x="765606" y="3953738"/>
                </a:lnTo>
                <a:lnTo>
                  <a:pt x="521500" y="4119549"/>
                </a:lnTo>
                <a:lnTo>
                  <a:pt x="494385" y="4079633"/>
                </a:lnTo>
                <a:lnTo>
                  <a:pt x="494385" y="4137964"/>
                </a:lnTo>
                <a:lnTo>
                  <a:pt x="250278" y="4303776"/>
                </a:lnTo>
                <a:lnTo>
                  <a:pt x="84467" y="4059669"/>
                </a:lnTo>
                <a:lnTo>
                  <a:pt x="328574" y="3893858"/>
                </a:lnTo>
                <a:lnTo>
                  <a:pt x="494385" y="4137964"/>
                </a:lnTo>
                <a:lnTo>
                  <a:pt x="494385" y="4079633"/>
                </a:lnTo>
                <a:lnTo>
                  <a:pt x="355688" y="3875443"/>
                </a:lnTo>
                <a:lnTo>
                  <a:pt x="599795" y="3709632"/>
                </a:lnTo>
                <a:lnTo>
                  <a:pt x="765606" y="3953738"/>
                </a:lnTo>
                <a:lnTo>
                  <a:pt x="765606" y="3895407"/>
                </a:lnTo>
                <a:lnTo>
                  <a:pt x="626910" y="3691217"/>
                </a:lnTo>
                <a:lnTo>
                  <a:pt x="871004" y="3525405"/>
                </a:lnTo>
                <a:lnTo>
                  <a:pt x="1036815" y="3769512"/>
                </a:lnTo>
                <a:lnTo>
                  <a:pt x="1036815" y="3711156"/>
                </a:lnTo>
                <a:lnTo>
                  <a:pt x="898131" y="3506990"/>
                </a:lnTo>
                <a:lnTo>
                  <a:pt x="1142225" y="3341179"/>
                </a:lnTo>
                <a:lnTo>
                  <a:pt x="1308036" y="3585273"/>
                </a:lnTo>
                <a:lnTo>
                  <a:pt x="1308036" y="3526929"/>
                </a:lnTo>
                <a:lnTo>
                  <a:pt x="1169352" y="3322751"/>
                </a:lnTo>
                <a:lnTo>
                  <a:pt x="1413446" y="3156940"/>
                </a:lnTo>
                <a:lnTo>
                  <a:pt x="1579257" y="3401047"/>
                </a:lnTo>
                <a:lnTo>
                  <a:pt x="1579257" y="3342716"/>
                </a:lnTo>
                <a:lnTo>
                  <a:pt x="1440561" y="3138525"/>
                </a:lnTo>
                <a:lnTo>
                  <a:pt x="1684667" y="2972714"/>
                </a:lnTo>
                <a:lnTo>
                  <a:pt x="1850478" y="3216821"/>
                </a:lnTo>
                <a:lnTo>
                  <a:pt x="1850478" y="3158490"/>
                </a:lnTo>
                <a:lnTo>
                  <a:pt x="1711782" y="2954299"/>
                </a:lnTo>
                <a:lnTo>
                  <a:pt x="1955876" y="2788488"/>
                </a:lnTo>
                <a:lnTo>
                  <a:pt x="2121687" y="3032595"/>
                </a:lnTo>
                <a:lnTo>
                  <a:pt x="2121687" y="2974238"/>
                </a:lnTo>
                <a:lnTo>
                  <a:pt x="1983003" y="2770073"/>
                </a:lnTo>
                <a:lnTo>
                  <a:pt x="2227097" y="2604262"/>
                </a:lnTo>
                <a:lnTo>
                  <a:pt x="2392908" y="2848368"/>
                </a:lnTo>
                <a:lnTo>
                  <a:pt x="2392908" y="2790012"/>
                </a:lnTo>
                <a:lnTo>
                  <a:pt x="2254224" y="2585834"/>
                </a:lnTo>
                <a:lnTo>
                  <a:pt x="2498318" y="2420035"/>
                </a:lnTo>
                <a:lnTo>
                  <a:pt x="2664129" y="2664142"/>
                </a:lnTo>
                <a:lnTo>
                  <a:pt x="2664129" y="2605786"/>
                </a:lnTo>
                <a:lnTo>
                  <a:pt x="2525445" y="2401608"/>
                </a:lnTo>
                <a:lnTo>
                  <a:pt x="2769539" y="2235809"/>
                </a:lnTo>
                <a:lnTo>
                  <a:pt x="2935351" y="2479903"/>
                </a:lnTo>
                <a:lnTo>
                  <a:pt x="2935351" y="2421572"/>
                </a:lnTo>
                <a:lnTo>
                  <a:pt x="2796654" y="2217382"/>
                </a:lnTo>
                <a:lnTo>
                  <a:pt x="3040761" y="2051570"/>
                </a:lnTo>
                <a:lnTo>
                  <a:pt x="3206572" y="2295664"/>
                </a:lnTo>
                <a:lnTo>
                  <a:pt x="3206572" y="2237346"/>
                </a:lnTo>
                <a:lnTo>
                  <a:pt x="3067875" y="2033155"/>
                </a:lnTo>
                <a:lnTo>
                  <a:pt x="3311982" y="1867344"/>
                </a:lnTo>
                <a:lnTo>
                  <a:pt x="3477793" y="2111438"/>
                </a:lnTo>
                <a:lnTo>
                  <a:pt x="3477793" y="2053107"/>
                </a:lnTo>
                <a:lnTo>
                  <a:pt x="3339096" y="1848916"/>
                </a:lnTo>
                <a:lnTo>
                  <a:pt x="3583190" y="1683118"/>
                </a:lnTo>
                <a:lnTo>
                  <a:pt x="3749002" y="1927212"/>
                </a:lnTo>
                <a:lnTo>
                  <a:pt x="3749002" y="1868855"/>
                </a:lnTo>
                <a:lnTo>
                  <a:pt x="3610318" y="1664690"/>
                </a:lnTo>
                <a:lnTo>
                  <a:pt x="3854412" y="1498879"/>
                </a:lnTo>
                <a:lnTo>
                  <a:pt x="4020223" y="1742986"/>
                </a:lnTo>
                <a:lnTo>
                  <a:pt x="4020223" y="1684629"/>
                </a:lnTo>
                <a:lnTo>
                  <a:pt x="3881539" y="1480464"/>
                </a:lnTo>
                <a:lnTo>
                  <a:pt x="4125633" y="1314653"/>
                </a:lnTo>
                <a:lnTo>
                  <a:pt x="4291444" y="1558747"/>
                </a:lnTo>
                <a:lnTo>
                  <a:pt x="4291444" y="1500416"/>
                </a:lnTo>
                <a:lnTo>
                  <a:pt x="4152760" y="1296225"/>
                </a:lnTo>
                <a:lnTo>
                  <a:pt x="4396854" y="1130427"/>
                </a:lnTo>
                <a:lnTo>
                  <a:pt x="4562653" y="1374521"/>
                </a:lnTo>
                <a:lnTo>
                  <a:pt x="4562653" y="1316139"/>
                </a:lnTo>
                <a:lnTo>
                  <a:pt x="4378426" y="1044930"/>
                </a:lnTo>
                <a:lnTo>
                  <a:pt x="4378426" y="1103299"/>
                </a:lnTo>
                <a:lnTo>
                  <a:pt x="4134332" y="1269098"/>
                </a:lnTo>
                <a:lnTo>
                  <a:pt x="4107205" y="1229169"/>
                </a:lnTo>
                <a:lnTo>
                  <a:pt x="4107205" y="1287526"/>
                </a:lnTo>
                <a:lnTo>
                  <a:pt x="3863111" y="1453337"/>
                </a:lnTo>
                <a:lnTo>
                  <a:pt x="3835984" y="1413408"/>
                </a:lnTo>
                <a:lnTo>
                  <a:pt x="3835984" y="1471752"/>
                </a:lnTo>
                <a:lnTo>
                  <a:pt x="3591890" y="1637563"/>
                </a:lnTo>
                <a:lnTo>
                  <a:pt x="3564763" y="1597634"/>
                </a:lnTo>
                <a:lnTo>
                  <a:pt x="3564763" y="1655991"/>
                </a:lnTo>
                <a:lnTo>
                  <a:pt x="3320681" y="1821789"/>
                </a:lnTo>
                <a:lnTo>
                  <a:pt x="3293554" y="1781860"/>
                </a:lnTo>
                <a:lnTo>
                  <a:pt x="3293554" y="1840217"/>
                </a:lnTo>
                <a:lnTo>
                  <a:pt x="3049447" y="2006028"/>
                </a:lnTo>
                <a:lnTo>
                  <a:pt x="3022333" y="1966112"/>
                </a:lnTo>
                <a:lnTo>
                  <a:pt x="3022333" y="2024443"/>
                </a:lnTo>
                <a:lnTo>
                  <a:pt x="2778226" y="2190254"/>
                </a:lnTo>
                <a:lnTo>
                  <a:pt x="2751112" y="2150338"/>
                </a:lnTo>
                <a:lnTo>
                  <a:pt x="2751112" y="2208669"/>
                </a:lnTo>
                <a:lnTo>
                  <a:pt x="2507018" y="2374481"/>
                </a:lnTo>
                <a:lnTo>
                  <a:pt x="2479891" y="2334552"/>
                </a:lnTo>
                <a:lnTo>
                  <a:pt x="2479891" y="2392908"/>
                </a:lnTo>
                <a:lnTo>
                  <a:pt x="2235797" y="2558707"/>
                </a:lnTo>
                <a:lnTo>
                  <a:pt x="2208669" y="2518778"/>
                </a:lnTo>
                <a:lnTo>
                  <a:pt x="2208669" y="2577134"/>
                </a:lnTo>
                <a:lnTo>
                  <a:pt x="1964575" y="2742946"/>
                </a:lnTo>
                <a:lnTo>
                  <a:pt x="1937461" y="2703030"/>
                </a:lnTo>
                <a:lnTo>
                  <a:pt x="1937461" y="2761361"/>
                </a:lnTo>
                <a:lnTo>
                  <a:pt x="1693354" y="2927172"/>
                </a:lnTo>
                <a:lnTo>
                  <a:pt x="1666240" y="2887256"/>
                </a:lnTo>
                <a:lnTo>
                  <a:pt x="1666240" y="2945600"/>
                </a:lnTo>
                <a:lnTo>
                  <a:pt x="1422146" y="3111398"/>
                </a:lnTo>
                <a:lnTo>
                  <a:pt x="1395018" y="3071469"/>
                </a:lnTo>
                <a:lnTo>
                  <a:pt x="1395018" y="3129826"/>
                </a:lnTo>
                <a:lnTo>
                  <a:pt x="1150924" y="3295637"/>
                </a:lnTo>
                <a:lnTo>
                  <a:pt x="1123797" y="3255708"/>
                </a:lnTo>
                <a:lnTo>
                  <a:pt x="1123797" y="3314052"/>
                </a:lnTo>
                <a:lnTo>
                  <a:pt x="879703" y="3479863"/>
                </a:lnTo>
                <a:lnTo>
                  <a:pt x="852576" y="3439934"/>
                </a:lnTo>
                <a:lnTo>
                  <a:pt x="852576" y="3498278"/>
                </a:lnTo>
                <a:lnTo>
                  <a:pt x="608482" y="3664089"/>
                </a:lnTo>
                <a:lnTo>
                  <a:pt x="581367" y="3624173"/>
                </a:lnTo>
                <a:lnTo>
                  <a:pt x="581367" y="3682504"/>
                </a:lnTo>
                <a:lnTo>
                  <a:pt x="337261" y="3848316"/>
                </a:lnTo>
                <a:lnTo>
                  <a:pt x="171462" y="3604222"/>
                </a:lnTo>
                <a:lnTo>
                  <a:pt x="415569" y="3438410"/>
                </a:lnTo>
                <a:lnTo>
                  <a:pt x="581367" y="3682504"/>
                </a:lnTo>
                <a:lnTo>
                  <a:pt x="581367" y="3624173"/>
                </a:lnTo>
                <a:lnTo>
                  <a:pt x="442683" y="3419995"/>
                </a:lnTo>
                <a:lnTo>
                  <a:pt x="686777" y="3254184"/>
                </a:lnTo>
                <a:lnTo>
                  <a:pt x="852576" y="3498278"/>
                </a:lnTo>
                <a:lnTo>
                  <a:pt x="852576" y="3439934"/>
                </a:lnTo>
                <a:lnTo>
                  <a:pt x="713905" y="3235769"/>
                </a:lnTo>
                <a:lnTo>
                  <a:pt x="957999" y="3069958"/>
                </a:lnTo>
                <a:lnTo>
                  <a:pt x="1123797" y="3314052"/>
                </a:lnTo>
                <a:lnTo>
                  <a:pt x="1123797" y="3255708"/>
                </a:lnTo>
                <a:lnTo>
                  <a:pt x="985126" y="3051543"/>
                </a:lnTo>
                <a:lnTo>
                  <a:pt x="1229220" y="2885732"/>
                </a:lnTo>
                <a:lnTo>
                  <a:pt x="1395018" y="3129826"/>
                </a:lnTo>
                <a:lnTo>
                  <a:pt x="1395018" y="3071469"/>
                </a:lnTo>
                <a:lnTo>
                  <a:pt x="1256334" y="2867317"/>
                </a:lnTo>
                <a:lnTo>
                  <a:pt x="1500441" y="2701506"/>
                </a:lnTo>
                <a:lnTo>
                  <a:pt x="1666240" y="2945600"/>
                </a:lnTo>
                <a:lnTo>
                  <a:pt x="1666240" y="2887256"/>
                </a:lnTo>
                <a:lnTo>
                  <a:pt x="1527556" y="2683091"/>
                </a:lnTo>
                <a:lnTo>
                  <a:pt x="1771650" y="2517279"/>
                </a:lnTo>
                <a:lnTo>
                  <a:pt x="1937461" y="2761361"/>
                </a:lnTo>
                <a:lnTo>
                  <a:pt x="1937461" y="2703030"/>
                </a:lnTo>
                <a:lnTo>
                  <a:pt x="1798777" y="2498852"/>
                </a:lnTo>
                <a:lnTo>
                  <a:pt x="2042871" y="2333053"/>
                </a:lnTo>
                <a:lnTo>
                  <a:pt x="2208669" y="2577134"/>
                </a:lnTo>
                <a:lnTo>
                  <a:pt x="2208669" y="2518778"/>
                </a:lnTo>
                <a:lnTo>
                  <a:pt x="2069998" y="2314625"/>
                </a:lnTo>
                <a:lnTo>
                  <a:pt x="2314092" y="2148814"/>
                </a:lnTo>
                <a:lnTo>
                  <a:pt x="2479891" y="2392908"/>
                </a:lnTo>
                <a:lnTo>
                  <a:pt x="2479891" y="2334552"/>
                </a:lnTo>
                <a:lnTo>
                  <a:pt x="2341219" y="2130399"/>
                </a:lnTo>
                <a:lnTo>
                  <a:pt x="2585313" y="1964588"/>
                </a:lnTo>
                <a:lnTo>
                  <a:pt x="2751112" y="2208669"/>
                </a:lnTo>
                <a:lnTo>
                  <a:pt x="2751112" y="2150338"/>
                </a:lnTo>
                <a:lnTo>
                  <a:pt x="2612428" y="1946160"/>
                </a:lnTo>
                <a:lnTo>
                  <a:pt x="2856534" y="1780349"/>
                </a:lnTo>
                <a:lnTo>
                  <a:pt x="3022333" y="2024443"/>
                </a:lnTo>
                <a:lnTo>
                  <a:pt x="3022333" y="1966112"/>
                </a:lnTo>
                <a:lnTo>
                  <a:pt x="2883649" y="1761934"/>
                </a:lnTo>
                <a:lnTo>
                  <a:pt x="3127756" y="1596123"/>
                </a:lnTo>
                <a:lnTo>
                  <a:pt x="3293554" y="1840217"/>
                </a:lnTo>
                <a:lnTo>
                  <a:pt x="3293554" y="1781860"/>
                </a:lnTo>
                <a:lnTo>
                  <a:pt x="3154870" y="1577708"/>
                </a:lnTo>
                <a:lnTo>
                  <a:pt x="3398964" y="1411897"/>
                </a:lnTo>
                <a:lnTo>
                  <a:pt x="3564763" y="1655991"/>
                </a:lnTo>
                <a:lnTo>
                  <a:pt x="3564763" y="1597634"/>
                </a:lnTo>
                <a:lnTo>
                  <a:pt x="3426091" y="1393469"/>
                </a:lnTo>
                <a:lnTo>
                  <a:pt x="3670185" y="1227670"/>
                </a:lnTo>
                <a:lnTo>
                  <a:pt x="3835984" y="1471752"/>
                </a:lnTo>
                <a:lnTo>
                  <a:pt x="3835984" y="1413408"/>
                </a:lnTo>
                <a:lnTo>
                  <a:pt x="3697313" y="1209243"/>
                </a:lnTo>
                <a:lnTo>
                  <a:pt x="3941407" y="1043432"/>
                </a:lnTo>
                <a:lnTo>
                  <a:pt x="4107205" y="1287526"/>
                </a:lnTo>
                <a:lnTo>
                  <a:pt x="4107205" y="1229169"/>
                </a:lnTo>
                <a:lnTo>
                  <a:pt x="3968521" y="1025017"/>
                </a:lnTo>
                <a:lnTo>
                  <a:pt x="4212615" y="859205"/>
                </a:lnTo>
                <a:lnTo>
                  <a:pt x="4378426" y="1103299"/>
                </a:lnTo>
                <a:lnTo>
                  <a:pt x="4378426" y="1044930"/>
                </a:lnTo>
                <a:lnTo>
                  <a:pt x="4194187" y="773696"/>
                </a:lnTo>
                <a:lnTo>
                  <a:pt x="4194187" y="832078"/>
                </a:lnTo>
                <a:lnTo>
                  <a:pt x="3950093" y="997877"/>
                </a:lnTo>
                <a:lnTo>
                  <a:pt x="3922979" y="957961"/>
                </a:lnTo>
                <a:lnTo>
                  <a:pt x="3922979" y="1016304"/>
                </a:lnTo>
                <a:lnTo>
                  <a:pt x="3678885" y="1182116"/>
                </a:lnTo>
                <a:lnTo>
                  <a:pt x="3651758" y="1142187"/>
                </a:lnTo>
                <a:lnTo>
                  <a:pt x="3651758" y="1200531"/>
                </a:lnTo>
                <a:lnTo>
                  <a:pt x="3407664" y="1366342"/>
                </a:lnTo>
                <a:lnTo>
                  <a:pt x="3380536" y="1326413"/>
                </a:lnTo>
                <a:lnTo>
                  <a:pt x="3380536" y="1384769"/>
                </a:lnTo>
                <a:lnTo>
                  <a:pt x="3136442" y="1550581"/>
                </a:lnTo>
                <a:lnTo>
                  <a:pt x="3109328" y="1510665"/>
                </a:lnTo>
                <a:lnTo>
                  <a:pt x="3109328" y="1568996"/>
                </a:lnTo>
                <a:lnTo>
                  <a:pt x="2865221" y="1734807"/>
                </a:lnTo>
                <a:lnTo>
                  <a:pt x="2838107" y="1694903"/>
                </a:lnTo>
                <a:lnTo>
                  <a:pt x="2838107" y="1753222"/>
                </a:lnTo>
                <a:lnTo>
                  <a:pt x="2594000" y="1919033"/>
                </a:lnTo>
                <a:lnTo>
                  <a:pt x="2566886" y="1879130"/>
                </a:lnTo>
                <a:lnTo>
                  <a:pt x="2566886" y="1937461"/>
                </a:lnTo>
                <a:lnTo>
                  <a:pt x="2322792" y="2103272"/>
                </a:lnTo>
                <a:lnTo>
                  <a:pt x="2295664" y="2063343"/>
                </a:lnTo>
                <a:lnTo>
                  <a:pt x="2295664" y="2121687"/>
                </a:lnTo>
                <a:lnTo>
                  <a:pt x="2051570" y="2287498"/>
                </a:lnTo>
                <a:lnTo>
                  <a:pt x="2024443" y="2247569"/>
                </a:lnTo>
                <a:lnTo>
                  <a:pt x="2024443" y="2305913"/>
                </a:lnTo>
                <a:lnTo>
                  <a:pt x="1780349" y="2471724"/>
                </a:lnTo>
                <a:lnTo>
                  <a:pt x="1753222" y="2431796"/>
                </a:lnTo>
                <a:lnTo>
                  <a:pt x="1753222" y="2490152"/>
                </a:lnTo>
                <a:lnTo>
                  <a:pt x="1509128" y="2655963"/>
                </a:lnTo>
                <a:lnTo>
                  <a:pt x="1482013" y="2616047"/>
                </a:lnTo>
                <a:lnTo>
                  <a:pt x="1482013" y="2674378"/>
                </a:lnTo>
                <a:lnTo>
                  <a:pt x="1237907" y="2840190"/>
                </a:lnTo>
                <a:lnTo>
                  <a:pt x="1210792" y="2800273"/>
                </a:lnTo>
                <a:lnTo>
                  <a:pt x="1210792" y="2858605"/>
                </a:lnTo>
                <a:lnTo>
                  <a:pt x="966698" y="3024416"/>
                </a:lnTo>
                <a:lnTo>
                  <a:pt x="939571" y="2984487"/>
                </a:lnTo>
                <a:lnTo>
                  <a:pt x="939571" y="3042831"/>
                </a:lnTo>
                <a:lnTo>
                  <a:pt x="695477" y="3208642"/>
                </a:lnTo>
                <a:lnTo>
                  <a:pt x="668350" y="3168713"/>
                </a:lnTo>
                <a:lnTo>
                  <a:pt x="668350" y="3227070"/>
                </a:lnTo>
                <a:lnTo>
                  <a:pt x="424256" y="3392868"/>
                </a:lnTo>
                <a:lnTo>
                  <a:pt x="258457" y="3148774"/>
                </a:lnTo>
                <a:lnTo>
                  <a:pt x="502551" y="2982976"/>
                </a:lnTo>
                <a:lnTo>
                  <a:pt x="668350" y="3227070"/>
                </a:lnTo>
                <a:lnTo>
                  <a:pt x="668350" y="3168713"/>
                </a:lnTo>
                <a:lnTo>
                  <a:pt x="529666" y="2964548"/>
                </a:lnTo>
                <a:lnTo>
                  <a:pt x="773772" y="2798737"/>
                </a:lnTo>
                <a:lnTo>
                  <a:pt x="939571" y="3042831"/>
                </a:lnTo>
                <a:lnTo>
                  <a:pt x="939571" y="2984487"/>
                </a:lnTo>
                <a:lnTo>
                  <a:pt x="800887" y="2780309"/>
                </a:lnTo>
                <a:lnTo>
                  <a:pt x="1044981" y="2614511"/>
                </a:lnTo>
                <a:lnTo>
                  <a:pt x="1210792" y="2858605"/>
                </a:lnTo>
                <a:lnTo>
                  <a:pt x="1210792" y="2800273"/>
                </a:lnTo>
                <a:lnTo>
                  <a:pt x="1072108" y="2596083"/>
                </a:lnTo>
                <a:lnTo>
                  <a:pt x="1316202" y="2430284"/>
                </a:lnTo>
                <a:lnTo>
                  <a:pt x="1482013" y="2674378"/>
                </a:lnTo>
                <a:lnTo>
                  <a:pt x="1482013" y="2616047"/>
                </a:lnTo>
                <a:lnTo>
                  <a:pt x="1343317" y="2411857"/>
                </a:lnTo>
                <a:lnTo>
                  <a:pt x="1587423" y="2246045"/>
                </a:lnTo>
                <a:lnTo>
                  <a:pt x="1753222" y="2490152"/>
                </a:lnTo>
                <a:lnTo>
                  <a:pt x="1753222" y="2431796"/>
                </a:lnTo>
                <a:lnTo>
                  <a:pt x="1614538" y="2227630"/>
                </a:lnTo>
                <a:lnTo>
                  <a:pt x="1858645" y="2061819"/>
                </a:lnTo>
                <a:lnTo>
                  <a:pt x="2024443" y="2305913"/>
                </a:lnTo>
                <a:lnTo>
                  <a:pt x="2024443" y="2247569"/>
                </a:lnTo>
                <a:lnTo>
                  <a:pt x="1885772" y="2043391"/>
                </a:lnTo>
                <a:lnTo>
                  <a:pt x="2129866" y="1877593"/>
                </a:lnTo>
                <a:lnTo>
                  <a:pt x="2295664" y="2121687"/>
                </a:lnTo>
                <a:lnTo>
                  <a:pt x="2295664" y="2063343"/>
                </a:lnTo>
                <a:lnTo>
                  <a:pt x="2156980" y="1859165"/>
                </a:lnTo>
                <a:lnTo>
                  <a:pt x="2401074" y="1693367"/>
                </a:lnTo>
                <a:lnTo>
                  <a:pt x="2566886" y="1937461"/>
                </a:lnTo>
                <a:lnTo>
                  <a:pt x="2566886" y="1879130"/>
                </a:lnTo>
                <a:lnTo>
                  <a:pt x="2428189" y="1674939"/>
                </a:lnTo>
                <a:lnTo>
                  <a:pt x="2672296" y="1509128"/>
                </a:lnTo>
                <a:lnTo>
                  <a:pt x="2838107" y="1753222"/>
                </a:lnTo>
                <a:lnTo>
                  <a:pt x="2838107" y="1694903"/>
                </a:lnTo>
                <a:lnTo>
                  <a:pt x="2699410" y="1490713"/>
                </a:lnTo>
                <a:lnTo>
                  <a:pt x="2943517" y="1324902"/>
                </a:lnTo>
                <a:lnTo>
                  <a:pt x="3109328" y="1568996"/>
                </a:lnTo>
                <a:lnTo>
                  <a:pt x="3109328" y="1510665"/>
                </a:lnTo>
                <a:lnTo>
                  <a:pt x="2970644" y="1306474"/>
                </a:lnTo>
                <a:lnTo>
                  <a:pt x="3214725" y="1140675"/>
                </a:lnTo>
                <a:lnTo>
                  <a:pt x="3380536" y="1384769"/>
                </a:lnTo>
                <a:lnTo>
                  <a:pt x="3380536" y="1326413"/>
                </a:lnTo>
                <a:lnTo>
                  <a:pt x="3241852" y="1122248"/>
                </a:lnTo>
                <a:lnTo>
                  <a:pt x="3485959" y="956437"/>
                </a:lnTo>
                <a:lnTo>
                  <a:pt x="3651758" y="1200531"/>
                </a:lnTo>
                <a:lnTo>
                  <a:pt x="3651758" y="1142187"/>
                </a:lnTo>
                <a:lnTo>
                  <a:pt x="3513074" y="938022"/>
                </a:lnTo>
                <a:lnTo>
                  <a:pt x="3757168" y="772210"/>
                </a:lnTo>
                <a:lnTo>
                  <a:pt x="3922979" y="1016304"/>
                </a:lnTo>
                <a:lnTo>
                  <a:pt x="3922979" y="957961"/>
                </a:lnTo>
                <a:lnTo>
                  <a:pt x="3784295" y="753783"/>
                </a:lnTo>
                <a:lnTo>
                  <a:pt x="4028389" y="587984"/>
                </a:lnTo>
                <a:lnTo>
                  <a:pt x="4194187" y="832078"/>
                </a:lnTo>
                <a:lnTo>
                  <a:pt x="4194187" y="773696"/>
                </a:lnTo>
                <a:lnTo>
                  <a:pt x="4009961" y="502475"/>
                </a:lnTo>
                <a:lnTo>
                  <a:pt x="4009961" y="560857"/>
                </a:lnTo>
                <a:lnTo>
                  <a:pt x="3765867" y="726668"/>
                </a:lnTo>
                <a:lnTo>
                  <a:pt x="3738753" y="686752"/>
                </a:lnTo>
                <a:lnTo>
                  <a:pt x="3738753" y="745083"/>
                </a:lnTo>
                <a:lnTo>
                  <a:pt x="3494659" y="910894"/>
                </a:lnTo>
                <a:lnTo>
                  <a:pt x="3467531" y="870966"/>
                </a:lnTo>
                <a:lnTo>
                  <a:pt x="3467531" y="929322"/>
                </a:lnTo>
                <a:lnTo>
                  <a:pt x="3223437" y="1095121"/>
                </a:lnTo>
                <a:lnTo>
                  <a:pt x="3196310" y="1055192"/>
                </a:lnTo>
                <a:lnTo>
                  <a:pt x="3196310" y="1113548"/>
                </a:lnTo>
                <a:lnTo>
                  <a:pt x="2952216" y="1279359"/>
                </a:lnTo>
                <a:lnTo>
                  <a:pt x="2925102" y="1239443"/>
                </a:lnTo>
                <a:lnTo>
                  <a:pt x="2925102" y="1297774"/>
                </a:lnTo>
                <a:lnTo>
                  <a:pt x="2680995" y="1463586"/>
                </a:lnTo>
                <a:lnTo>
                  <a:pt x="2653881" y="1423682"/>
                </a:lnTo>
                <a:lnTo>
                  <a:pt x="2653881" y="1482001"/>
                </a:lnTo>
                <a:lnTo>
                  <a:pt x="2409774" y="1647825"/>
                </a:lnTo>
                <a:lnTo>
                  <a:pt x="2382659" y="1607908"/>
                </a:lnTo>
                <a:lnTo>
                  <a:pt x="2382659" y="1666240"/>
                </a:lnTo>
                <a:lnTo>
                  <a:pt x="2138565" y="1832051"/>
                </a:lnTo>
                <a:lnTo>
                  <a:pt x="2111438" y="1792122"/>
                </a:lnTo>
                <a:lnTo>
                  <a:pt x="2111438" y="1850478"/>
                </a:lnTo>
                <a:lnTo>
                  <a:pt x="1867344" y="2016277"/>
                </a:lnTo>
                <a:lnTo>
                  <a:pt x="1840217" y="1976348"/>
                </a:lnTo>
                <a:lnTo>
                  <a:pt x="1840217" y="2034705"/>
                </a:lnTo>
                <a:lnTo>
                  <a:pt x="1596123" y="2200503"/>
                </a:lnTo>
                <a:lnTo>
                  <a:pt x="1568996" y="2160574"/>
                </a:lnTo>
                <a:lnTo>
                  <a:pt x="1568996" y="2218931"/>
                </a:lnTo>
                <a:lnTo>
                  <a:pt x="1324902" y="2384742"/>
                </a:lnTo>
                <a:lnTo>
                  <a:pt x="1297787" y="2344839"/>
                </a:lnTo>
                <a:lnTo>
                  <a:pt x="1297787" y="2403157"/>
                </a:lnTo>
                <a:lnTo>
                  <a:pt x="1053680" y="2568968"/>
                </a:lnTo>
                <a:lnTo>
                  <a:pt x="1026566" y="2529052"/>
                </a:lnTo>
                <a:lnTo>
                  <a:pt x="1026566" y="2587383"/>
                </a:lnTo>
                <a:lnTo>
                  <a:pt x="782459" y="2753195"/>
                </a:lnTo>
                <a:lnTo>
                  <a:pt x="755345" y="2713278"/>
                </a:lnTo>
                <a:lnTo>
                  <a:pt x="755345" y="2771622"/>
                </a:lnTo>
                <a:lnTo>
                  <a:pt x="511251" y="2937421"/>
                </a:lnTo>
                <a:lnTo>
                  <a:pt x="484124" y="2897492"/>
                </a:lnTo>
                <a:lnTo>
                  <a:pt x="484124" y="2955848"/>
                </a:lnTo>
                <a:lnTo>
                  <a:pt x="240030" y="3121647"/>
                </a:lnTo>
                <a:lnTo>
                  <a:pt x="74218" y="2877553"/>
                </a:lnTo>
                <a:lnTo>
                  <a:pt x="318312" y="2711754"/>
                </a:lnTo>
                <a:lnTo>
                  <a:pt x="484124" y="2955848"/>
                </a:lnTo>
                <a:lnTo>
                  <a:pt x="484124" y="2897492"/>
                </a:lnTo>
                <a:lnTo>
                  <a:pt x="345440" y="2693327"/>
                </a:lnTo>
                <a:lnTo>
                  <a:pt x="589534" y="2527516"/>
                </a:lnTo>
                <a:lnTo>
                  <a:pt x="755345" y="2771622"/>
                </a:lnTo>
                <a:lnTo>
                  <a:pt x="755345" y="2713278"/>
                </a:lnTo>
                <a:lnTo>
                  <a:pt x="616661" y="2509101"/>
                </a:lnTo>
                <a:lnTo>
                  <a:pt x="860755" y="2343289"/>
                </a:lnTo>
                <a:lnTo>
                  <a:pt x="1026566" y="2587383"/>
                </a:lnTo>
                <a:lnTo>
                  <a:pt x="1026566" y="2529052"/>
                </a:lnTo>
                <a:lnTo>
                  <a:pt x="887882" y="2324874"/>
                </a:lnTo>
                <a:lnTo>
                  <a:pt x="1131976" y="2159063"/>
                </a:lnTo>
                <a:lnTo>
                  <a:pt x="1297787" y="2403157"/>
                </a:lnTo>
                <a:lnTo>
                  <a:pt x="1297787" y="2344839"/>
                </a:lnTo>
                <a:lnTo>
                  <a:pt x="1159090" y="2140648"/>
                </a:lnTo>
                <a:lnTo>
                  <a:pt x="1403184" y="1974837"/>
                </a:lnTo>
                <a:lnTo>
                  <a:pt x="1568996" y="2218931"/>
                </a:lnTo>
                <a:lnTo>
                  <a:pt x="1568996" y="2160574"/>
                </a:lnTo>
                <a:lnTo>
                  <a:pt x="1430312" y="1956409"/>
                </a:lnTo>
                <a:lnTo>
                  <a:pt x="1674406" y="1790598"/>
                </a:lnTo>
                <a:lnTo>
                  <a:pt x="1840217" y="2034705"/>
                </a:lnTo>
                <a:lnTo>
                  <a:pt x="1840217" y="1976348"/>
                </a:lnTo>
                <a:lnTo>
                  <a:pt x="1701533" y="1772170"/>
                </a:lnTo>
                <a:lnTo>
                  <a:pt x="1945627" y="1606372"/>
                </a:lnTo>
                <a:lnTo>
                  <a:pt x="2111438" y="1850478"/>
                </a:lnTo>
                <a:lnTo>
                  <a:pt x="2111438" y="1792122"/>
                </a:lnTo>
                <a:lnTo>
                  <a:pt x="1972754" y="1587944"/>
                </a:lnTo>
                <a:lnTo>
                  <a:pt x="2216848" y="1422146"/>
                </a:lnTo>
                <a:lnTo>
                  <a:pt x="2382659" y="1666240"/>
                </a:lnTo>
                <a:lnTo>
                  <a:pt x="2382659" y="1607908"/>
                </a:lnTo>
                <a:lnTo>
                  <a:pt x="2243963" y="1403718"/>
                </a:lnTo>
                <a:lnTo>
                  <a:pt x="2488069" y="1237907"/>
                </a:lnTo>
                <a:lnTo>
                  <a:pt x="2653881" y="1482001"/>
                </a:lnTo>
                <a:lnTo>
                  <a:pt x="2653881" y="1423682"/>
                </a:lnTo>
                <a:lnTo>
                  <a:pt x="2515184" y="1219492"/>
                </a:lnTo>
                <a:lnTo>
                  <a:pt x="2759291" y="1053680"/>
                </a:lnTo>
                <a:lnTo>
                  <a:pt x="2925102" y="1297774"/>
                </a:lnTo>
                <a:lnTo>
                  <a:pt x="2925102" y="1239443"/>
                </a:lnTo>
                <a:lnTo>
                  <a:pt x="2786405" y="1035253"/>
                </a:lnTo>
                <a:lnTo>
                  <a:pt x="3030499" y="869454"/>
                </a:lnTo>
                <a:lnTo>
                  <a:pt x="3196310" y="1113548"/>
                </a:lnTo>
                <a:lnTo>
                  <a:pt x="3196310" y="1055192"/>
                </a:lnTo>
                <a:lnTo>
                  <a:pt x="3057626" y="851027"/>
                </a:lnTo>
                <a:lnTo>
                  <a:pt x="3301720" y="685215"/>
                </a:lnTo>
                <a:lnTo>
                  <a:pt x="3467531" y="929322"/>
                </a:lnTo>
                <a:lnTo>
                  <a:pt x="3467531" y="870966"/>
                </a:lnTo>
                <a:lnTo>
                  <a:pt x="3328847" y="666800"/>
                </a:lnTo>
                <a:lnTo>
                  <a:pt x="3572941" y="500989"/>
                </a:lnTo>
                <a:lnTo>
                  <a:pt x="3738753" y="745083"/>
                </a:lnTo>
                <a:lnTo>
                  <a:pt x="3738753" y="686752"/>
                </a:lnTo>
                <a:lnTo>
                  <a:pt x="3600069" y="482561"/>
                </a:lnTo>
                <a:lnTo>
                  <a:pt x="3844163" y="316763"/>
                </a:lnTo>
                <a:lnTo>
                  <a:pt x="4009961" y="560857"/>
                </a:lnTo>
                <a:lnTo>
                  <a:pt x="4009961" y="502475"/>
                </a:lnTo>
                <a:lnTo>
                  <a:pt x="3825735" y="231267"/>
                </a:lnTo>
                <a:lnTo>
                  <a:pt x="3825735" y="289648"/>
                </a:lnTo>
                <a:lnTo>
                  <a:pt x="3581641" y="455447"/>
                </a:lnTo>
                <a:lnTo>
                  <a:pt x="3554526" y="415531"/>
                </a:lnTo>
                <a:lnTo>
                  <a:pt x="3554526" y="473875"/>
                </a:lnTo>
                <a:lnTo>
                  <a:pt x="3310432" y="639686"/>
                </a:lnTo>
                <a:lnTo>
                  <a:pt x="3283305" y="599757"/>
                </a:lnTo>
                <a:lnTo>
                  <a:pt x="3283305" y="658114"/>
                </a:lnTo>
                <a:lnTo>
                  <a:pt x="3039211" y="823912"/>
                </a:lnTo>
                <a:lnTo>
                  <a:pt x="3012084" y="783983"/>
                </a:lnTo>
                <a:lnTo>
                  <a:pt x="3012084" y="842340"/>
                </a:lnTo>
                <a:lnTo>
                  <a:pt x="2767990" y="1008151"/>
                </a:lnTo>
                <a:lnTo>
                  <a:pt x="2740876" y="968235"/>
                </a:lnTo>
                <a:lnTo>
                  <a:pt x="2740876" y="1026566"/>
                </a:lnTo>
                <a:lnTo>
                  <a:pt x="2496769" y="1192377"/>
                </a:lnTo>
                <a:lnTo>
                  <a:pt x="2469654" y="1152461"/>
                </a:lnTo>
                <a:lnTo>
                  <a:pt x="2469654" y="1210792"/>
                </a:lnTo>
                <a:lnTo>
                  <a:pt x="2225548" y="1376603"/>
                </a:lnTo>
                <a:lnTo>
                  <a:pt x="2198433" y="1336700"/>
                </a:lnTo>
                <a:lnTo>
                  <a:pt x="2198433" y="1395031"/>
                </a:lnTo>
                <a:lnTo>
                  <a:pt x="1954339" y="1560842"/>
                </a:lnTo>
                <a:lnTo>
                  <a:pt x="1927212" y="1520913"/>
                </a:lnTo>
                <a:lnTo>
                  <a:pt x="1927212" y="1579270"/>
                </a:lnTo>
                <a:lnTo>
                  <a:pt x="1683118" y="1745068"/>
                </a:lnTo>
                <a:lnTo>
                  <a:pt x="1655991" y="1705140"/>
                </a:lnTo>
                <a:lnTo>
                  <a:pt x="1655991" y="1763496"/>
                </a:lnTo>
                <a:lnTo>
                  <a:pt x="1411897" y="1929295"/>
                </a:lnTo>
                <a:lnTo>
                  <a:pt x="1384769" y="1889366"/>
                </a:lnTo>
                <a:lnTo>
                  <a:pt x="1384769" y="1947710"/>
                </a:lnTo>
                <a:lnTo>
                  <a:pt x="1140675" y="2113521"/>
                </a:lnTo>
                <a:lnTo>
                  <a:pt x="1113548" y="2073592"/>
                </a:lnTo>
                <a:lnTo>
                  <a:pt x="1113548" y="2131936"/>
                </a:lnTo>
                <a:lnTo>
                  <a:pt x="869454" y="2297747"/>
                </a:lnTo>
                <a:lnTo>
                  <a:pt x="842327" y="2257818"/>
                </a:lnTo>
                <a:lnTo>
                  <a:pt x="842327" y="2316175"/>
                </a:lnTo>
                <a:lnTo>
                  <a:pt x="598233" y="2481973"/>
                </a:lnTo>
                <a:lnTo>
                  <a:pt x="571119" y="2442057"/>
                </a:lnTo>
                <a:lnTo>
                  <a:pt x="571119" y="2500401"/>
                </a:lnTo>
                <a:lnTo>
                  <a:pt x="327025" y="2666212"/>
                </a:lnTo>
                <a:lnTo>
                  <a:pt x="161213" y="2422118"/>
                </a:lnTo>
                <a:lnTo>
                  <a:pt x="405307" y="2256307"/>
                </a:lnTo>
                <a:lnTo>
                  <a:pt x="571119" y="2500401"/>
                </a:lnTo>
                <a:lnTo>
                  <a:pt x="571119" y="2442057"/>
                </a:lnTo>
                <a:lnTo>
                  <a:pt x="432435" y="2237879"/>
                </a:lnTo>
                <a:lnTo>
                  <a:pt x="676529" y="2072081"/>
                </a:lnTo>
                <a:lnTo>
                  <a:pt x="842327" y="2316175"/>
                </a:lnTo>
                <a:lnTo>
                  <a:pt x="842327" y="2257818"/>
                </a:lnTo>
                <a:lnTo>
                  <a:pt x="703643" y="2053653"/>
                </a:lnTo>
                <a:lnTo>
                  <a:pt x="947750" y="1887842"/>
                </a:lnTo>
                <a:lnTo>
                  <a:pt x="1113548" y="2131936"/>
                </a:lnTo>
                <a:lnTo>
                  <a:pt x="1113548" y="2073592"/>
                </a:lnTo>
                <a:lnTo>
                  <a:pt x="974864" y="1869427"/>
                </a:lnTo>
                <a:lnTo>
                  <a:pt x="1218958" y="1703616"/>
                </a:lnTo>
                <a:lnTo>
                  <a:pt x="1384769" y="1947710"/>
                </a:lnTo>
                <a:lnTo>
                  <a:pt x="1384769" y="1889366"/>
                </a:lnTo>
                <a:lnTo>
                  <a:pt x="1246085" y="1685201"/>
                </a:lnTo>
                <a:lnTo>
                  <a:pt x="1490179" y="1519389"/>
                </a:lnTo>
                <a:lnTo>
                  <a:pt x="1655991" y="1763496"/>
                </a:lnTo>
                <a:lnTo>
                  <a:pt x="1655991" y="1705140"/>
                </a:lnTo>
                <a:lnTo>
                  <a:pt x="1517307" y="1500962"/>
                </a:lnTo>
                <a:lnTo>
                  <a:pt x="1761401" y="1335163"/>
                </a:lnTo>
                <a:lnTo>
                  <a:pt x="1927212" y="1579270"/>
                </a:lnTo>
                <a:lnTo>
                  <a:pt x="1927212" y="1520913"/>
                </a:lnTo>
                <a:lnTo>
                  <a:pt x="1788528" y="1316736"/>
                </a:lnTo>
                <a:lnTo>
                  <a:pt x="2032622" y="1150924"/>
                </a:lnTo>
                <a:lnTo>
                  <a:pt x="2198433" y="1395031"/>
                </a:lnTo>
                <a:lnTo>
                  <a:pt x="2198433" y="1336700"/>
                </a:lnTo>
                <a:lnTo>
                  <a:pt x="2059736" y="1132509"/>
                </a:lnTo>
                <a:lnTo>
                  <a:pt x="2303843" y="966698"/>
                </a:lnTo>
                <a:lnTo>
                  <a:pt x="2469654" y="1210792"/>
                </a:lnTo>
                <a:lnTo>
                  <a:pt x="2469654" y="1152461"/>
                </a:lnTo>
                <a:lnTo>
                  <a:pt x="2330958" y="948270"/>
                </a:lnTo>
                <a:lnTo>
                  <a:pt x="2575064" y="782459"/>
                </a:lnTo>
                <a:lnTo>
                  <a:pt x="2740876" y="1026566"/>
                </a:lnTo>
                <a:lnTo>
                  <a:pt x="2740876" y="968235"/>
                </a:lnTo>
                <a:lnTo>
                  <a:pt x="2602179" y="764044"/>
                </a:lnTo>
                <a:lnTo>
                  <a:pt x="2846273" y="598246"/>
                </a:lnTo>
                <a:lnTo>
                  <a:pt x="3012084" y="842340"/>
                </a:lnTo>
                <a:lnTo>
                  <a:pt x="3012084" y="783983"/>
                </a:lnTo>
                <a:lnTo>
                  <a:pt x="2873400" y="579818"/>
                </a:lnTo>
                <a:lnTo>
                  <a:pt x="3117494" y="414007"/>
                </a:lnTo>
                <a:lnTo>
                  <a:pt x="3283305" y="658114"/>
                </a:lnTo>
                <a:lnTo>
                  <a:pt x="3283305" y="599757"/>
                </a:lnTo>
                <a:lnTo>
                  <a:pt x="3144621" y="395579"/>
                </a:lnTo>
                <a:lnTo>
                  <a:pt x="3388715" y="229781"/>
                </a:lnTo>
                <a:lnTo>
                  <a:pt x="3554526" y="473875"/>
                </a:lnTo>
                <a:lnTo>
                  <a:pt x="3554526" y="415531"/>
                </a:lnTo>
                <a:lnTo>
                  <a:pt x="3415842" y="211353"/>
                </a:lnTo>
                <a:lnTo>
                  <a:pt x="3659936" y="45542"/>
                </a:lnTo>
                <a:lnTo>
                  <a:pt x="3825735" y="289648"/>
                </a:lnTo>
                <a:lnTo>
                  <a:pt x="3825735" y="231267"/>
                </a:lnTo>
                <a:lnTo>
                  <a:pt x="3668649" y="0"/>
                </a:lnTo>
                <a:lnTo>
                  <a:pt x="0" y="2491994"/>
                </a:lnTo>
                <a:lnTo>
                  <a:pt x="0" y="2531618"/>
                </a:lnTo>
                <a:lnTo>
                  <a:pt x="134086" y="2440533"/>
                </a:lnTo>
                <a:lnTo>
                  <a:pt x="299897" y="2684627"/>
                </a:lnTo>
                <a:lnTo>
                  <a:pt x="55803" y="2850438"/>
                </a:lnTo>
                <a:lnTo>
                  <a:pt x="0" y="2768269"/>
                </a:lnTo>
                <a:lnTo>
                  <a:pt x="0" y="2826613"/>
                </a:lnTo>
                <a:lnTo>
                  <a:pt x="28676" y="2868853"/>
                </a:lnTo>
                <a:lnTo>
                  <a:pt x="0" y="2888335"/>
                </a:lnTo>
                <a:lnTo>
                  <a:pt x="0" y="2927972"/>
                </a:lnTo>
                <a:lnTo>
                  <a:pt x="47104" y="2895981"/>
                </a:lnTo>
                <a:lnTo>
                  <a:pt x="212915" y="3140075"/>
                </a:lnTo>
                <a:lnTo>
                  <a:pt x="0" y="3284690"/>
                </a:lnTo>
                <a:lnTo>
                  <a:pt x="0" y="3324326"/>
                </a:lnTo>
                <a:lnTo>
                  <a:pt x="231330" y="3167202"/>
                </a:lnTo>
                <a:lnTo>
                  <a:pt x="397141" y="3411296"/>
                </a:lnTo>
                <a:lnTo>
                  <a:pt x="153047" y="3577107"/>
                </a:lnTo>
                <a:lnTo>
                  <a:pt x="0" y="3351784"/>
                </a:lnTo>
                <a:lnTo>
                  <a:pt x="0" y="3410127"/>
                </a:lnTo>
                <a:lnTo>
                  <a:pt x="125920" y="3595522"/>
                </a:lnTo>
                <a:lnTo>
                  <a:pt x="0" y="3681057"/>
                </a:lnTo>
                <a:lnTo>
                  <a:pt x="0" y="3720693"/>
                </a:lnTo>
                <a:lnTo>
                  <a:pt x="144348" y="3622649"/>
                </a:lnTo>
                <a:lnTo>
                  <a:pt x="310146" y="3866743"/>
                </a:lnTo>
                <a:lnTo>
                  <a:pt x="66052" y="4032554"/>
                </a:lnTo>
                <a:lnTo>
                  <a:pt x="0" y="3935298"/>
                </a:lnTo>
                <a:lnTo>
                  <a:pt x="0" y="3993642"/>
                </a:lnTo>
                <a:lnTo>
                  <a:pt x="38925" y="4050969"/>
                </a:lnTo>
                <a:lnTo>
                  <a:pt x="0" y="4077411"/>
                </a:lnTo>
                <a:lnTo>
                  <a:pt x="0" y="4117048"/>
                </a:lnTo>
                <a:lnTo>
                  <a:pt x="57353" y="4078097"/>
                </a:lnTo>
                <a:lnTo>
                  <a:pt x="223164" y="4322191"/>
                </a:lnTo>
                <a:lnTo>
                  <a:pt x="0" y="4473778"/>
                </a:lnTo>
                <a:lnTo>
                  <a:pt x="0" y="4513415"/>
                </a:lnTo>
                <a:lnTo>
                  <a:pt x="241592" y="4349318"/>
                </a:lnTo>
                <a:lnTo>
                  <a:pt x="407390" y="4593412"/>
                </a:lnTo>
                <a:lnTo>
                  <a:pt x="163296" y="4759210"/>
                </a:lnTo>
                <a:lnTo>
                  <a:pt x="0" y="4518799"/>
                </a:lnTo>
                <a:lnTo>
                  <a:pt x="0" y="4577156"/>
                </a:lnTo>
                <a:lnTo>
                  <a:pt x="136169" y="4777638"/>
                </a:lnTo>
                <a:lnTo>
                  <a:pt x="0" y="4870132"/>
                </a:lnTo>
                <a:lnTo>
                  <a:pt x="0" y="4909769"/>
                </a:lnTo>
                <a:lnTo>
                  <a:pt x="154597" y="4804765"/>
                </a:lnTo>
                <a:lnTo>
                  <a:pt x="320408" y="5048859"/>
                </a:lnTo>
                <a:lnTo>
                  <a:pt x="76301" y="5214671"/>
                </a:lnTo>
                <a:lnTo>
                  <a:pt x="0" y="5102314"/>
                </a:lnTo>
                <a:lnTo>
                  <a:pt x="0" y="5160670"/>
                </a:lnTo>
                <a:lnTo>
                  <a:pt x="49187" y="5233098"/>
                </a:lnTo>
                <a:lnTo>
                  <a:pt x="0" y="5266499"/>
                </a:lnTo>
                <a:lnTo>
                  <a:pt x="0" y="5306136"/>
                </a:lnTo>
                <a:lnTo>
                  <a:pt x="67602" y="5260213"/>
                </a:lnTo>
                <a:lnTo>
                  <a:pt x="233413" y="5504307"/>
                </a:lnTo>
                <a:lnTo>
                  <a:pt x="0" y="5662854"/>
                </a:lnTo>
                <a:lnTo>
                  <a:pt x="0" y="5685828"/>
                </a:lnTo>
                <a:lnTo>
                  <a:pt x="0" y="5702490"/>
                </a:lnTo>
                <a:lnTo>
                  <a:pt x="0" y="5744184"/>
                </a:lnTo>
                <a:lnTo>
                  <a:pt x="146418" y="5959754"/>
                </a:lnTo>
                <a:lnTo>
                  <a:pt x="0" y="6059208"/>
                </a:lnTo>
                <a:lnTo>
                  <a:pt x="0" y="6098845"/>
                </a:lnTo>
                <a:lnTo>
                  <a:pt x="164846" y="5986881"/>
                </a:lnTo>
                <a:lnTo>
                  <a:pt x="330657" y="6230975"/>
                </a:lnTo>
                <a:lnTo>
                  <a:pt x="86550" y="6396787"/>
                </a:lnTo>
                <a:lnTo>
                  <a:pt x="0" y="6269342"/>
                </a:lnTo>
                <a:lnTo>
                  <a:pt x="0" y="6327699"/>
                </a:lnTo>
                <a:lnTo>
                  <a:pt x="59436" y="6415214"/>
                </a:lnTo>
                <a:lnTo>
                  <a:pt x="0" y="6455575"/>
                </a:lnTo>
                <a:lnTo>
                  <a:pt x="0" y="6495212"/>
                </a:lnTo>
                <a:lnTo>
                  <a:pt x="77851" y="6442329"/>
                </a:lnTo>
                <a:lnTo>
                  <a:pt x="243662" y="6686423"/>
                </a:lnTo>
                <a:lnTo>
                  <a:pt x="0" y="6851929"/>
                </a:lnTo>
                <a:lnTo>
                  <a:pt x="0" y="6852856"/>
                </a:lnTo>
                <a:lnTo>
                  <a:pt x="0" y="6891566"/>
                </a:lnTo>
                <a:lnTo>
                  <a:pt x="0" y="6911213"/>
                </a:lnTo>
                <a:lnTo>
                  <a:pt x="156667" y="7141870"/>
                </a:lnTo>
                <a:lnTo>
                  <a:pt x="0" y="7248296"/>
                </a:lnTo>
                <a:lnTo>
                  <a:pt x="0" y="7287933"/>
                </a:lnTo>
                <a:lnTo>
                  <a:pt x="175094" y="7168997"/>
                </a:lnTo>
                <a:lnTo>
                  <a:pt x="340906" y="7413091"/>
                </a:lnTo>
                <a:lnTo>
                  <a:pt x="96799" y="7578903"/>
                </a:lnTo>
                <a:lnTo>
                  <a:pt x="0" y="7436371"/>
                </a:lnTo>
                <a:lnTo>
                  <a:pt x="0" y="7494714"/>
                </a:lnTo>
                <a:lnTo>
                  <a:pt x="69684" y="7597318"/>
                </a:lnTo>
                <a:lnTo>
                  <a:pt x="0" y="7644651"/>
                </a:lnTo>
                <a:lnTo>
                  <a:pt x="0" y="7684287"/>
                </a:lnTo>
                <a:lnTo>
                  <a:pt x="88112" y="7624445"/>
                </a:lnTo>
                <a:lnTo>
                  <a:pt x="253911" y="7868539"/>
                </a:lnTo>
                <a:lnTo>
                  <a:pt x="9817" y="8034350"/>
                </a:lnTo>
                <a:lnTo>
                  <a:pt x="0" y="8019885"/>
                </a:lnTo>
                <a:lnTo>
                  <a:pt x="0" y="8041018"/>
                </a:lnTo>
                <a:lnTo>
                  <a:pt x="0" y="8078229"/>
                </a:lnTo>
                <a:lnTo>
                  <a:pt x="0" y="8080654"/>
                </a:lnTo>
                <a:lnTo>
                  <a:pt x="1117" y="8079892"/>
                </a:lnTo>
                <a:lnTo>
                  <a:pt x="152819" y="8303209"/>
                </a:lnTo>
                <a:lnTo>
                  <a:pt x="192455" y="8303209"/>
                </a:lnTo>
                <a:lnTo>
                  <a:pt x="28244" y="8061477"/>
                </a:lnTo>
                <a:lnTo>
                  <a:pt x="272338" y="7895666"/>
                </a:lnTo>
                <a:lnTo>
                  <a:pt x="438137" y="8139760"/>
                </a:lnTo>
                <a:lnTo>
                  <a:pt x="197497" y="8303209"/>
                </a:lnTo>
                <a:lnTo>
                  <a:pt x="255854" y="8303209"/>
                </a:lnTo>
                <a:lnTo>
                  <a:pt x="456565" y="8166875"/>
                </a:lnTo>
                <a:lnTo>
                  <a:pt x="549173" y="8303209"/>
                </a:lnTo>
                <a:lnTo>
                  <a:pt x="588810" y="8303209"/>
                </a:lnTo>
                <a:lnTo>
                  <a:pt x="483679" y="8148460"/>
                </a:lnTo>
                <a:lnTo>
                  <a:pt x="727786" y="7982648"/>
                </a:lnTo>
                <a:lnTo>
                  <a:pt x="893584" y="8226742"/>
                </a:lnTo>
                <a:lnTo>
                  <a:pt x="781011" y="8303209"/>
                </a:lnTo>
                <a:lnTo>
                  <a:pt x="839355" y="8303209"/>
                </a:lnTo>
                <a:lnTo>
                  <a:pt x="912012" y="8253857"/>
                </a:lnTo>
                <a:lnTo>
                  <a:pt x="945540" y="8303209"/>
                </a:lnTo>
                <a:lnTo>
                  <a:pt x="985177" y="8303209"/>
                </a:lnTo>
                <a:lnTo>
                  <a:pt x="939126" y="8235442"/>
                </a:lnTo>
                <a:lnTo>
                  <a:pt x="1183220" y="8069643"/>
                </a:lnTo>
                <a:lnTo>
                  <a:pt x="1341894" y="8303209"/>
                </a:lnTo>
                <a:lnTo>
                  <a:pt x="1364526" y="8303209"/>
                </a:lnTo>
                <a:lnTo>
                  <a:pt x="1381531" y="8303209"/>
                </a:lnTo>
                <a:lnTo>
                  <a:pt x="1422869" y="8303209"/>
                </a:lnTo>
                <a:lnTo>
                  <a:pt x="1638681" y="8156613"/>
                </a:lnTo>
                <a:lnTo>
                  <a:pt x="1738261" y="8303209"/>
                </a:lnTo>
                <a:lnTo>
                  <a:pt x="1777898" y="8303209"/>
                </a:lnTo>
                <a:lnTo>
                  <a:pt x="1665795" y="8138198"/>
                </a:lnTo>
                <a:lnTo>
                  <a:pt x="1909889" y="7972387"/>
                </a:lnTo>
                <a:lnTo>
                  <a:pt x="2075700" y="8216493"/>
                </a:lnTo>
                <a:lnTo>
                  <a:pt x="1948040" y="8303209"/>
                </a:lnTo>
                <a:lnTo>
                  <a:pt x="2006384" y="8303209"/>
                </a:lnTo>
                <a:lnTo>
                  <a:pt x="2094128" y="8243608"/>
                </a:lnTo>
                <a:lnTo>
                  <a:pt x="2134616" y="8303209"/>
                </a:lnTo>
                <a:lnTo>
                  <a:pt x="2174252" y="8303209"/>
                </a:lnTo>
                <a:lnTo>
                  <a:pt x="2121243" y="8225193"/>
                </a:lnTo>
                <a:lnTo>
                  <a:pt x="2365337" y="8059394"/>
                </a:lnTo>
                <a:lnTo>
                  <a:pt x="2530970" y="8303209"/>
                </a:lnTo>
                <a:lnTo>
                  <a:pt x="2531541" y="8303209"/>
                </a:lnTo>
                <a:lnTo>
                  <a:pt x="2570607" y="8303209"/>
                </a:lnTo>
                <a:lnTo>
                  <a:pt x="2589898" y="8303209"/>
                </a:lnTo>
                <a:lnTo>
                  <a:pt x="2820797" y="8146377"/>
                </a:lnTo>
                <a:lnTo>
                  <a:pt x="2927337" y="8303209"/>
                </a:lnTo>
                <a:lnTo>
                  <a:pt x="2966974" y="8303209"/>
                </a:lnTo>
                <a:lnTo>
                  <a:pt x="2847911" y="8127949"/>
                </a:lnTo>
                <a:lnTo>
                  <a:pt x="3092005" y="7962151"/>
                </a:lnTo>
                <a:lnTo>
                  <a:pt x="3257816" y="8206245"/>
                </a:lnTo>
                <a:lnTo>
                  <a:pt x="3115056" y="8303209"/>
                </a:lnTo>
                <a:lnTo>
                  <a:pt x="3173412" y="8303209"/>
                </a:lnTo>
                <a:lnTo>
                  <a:pt x="3276244" y="8233372"/>
                </a:lnTo>
                <a:lnTo>
                  <a:pt x="3323691" y="8303209"/>
                </a:lnTo>
                <a:lnTo>
                  <a:pt x="3363328" y="8303209"/>
                </a:lnTo>
                <a:lnTo>
                  <a:pt x="3303359" y="8214944"/>
                </a:lnTo>
                <a:lnTo>
                  <a:pt x="3547465" y="8049133"/>
                </a:lnTo>
                <a:lnTo>
                  <a:pt x="3713264" y="8293227"/>
                </a:lnTo>
                <a:lnTo>
                  <a:pt x="3698570" y="8303209"/>
                </a:lnTo>
                <a:lnTo>
                  <a:pt x="3720058" y="8303209"/>
                </a:lnTo>
                <a:lnTo>
                  <a:pt x="3756926" y="8303209"/>
                </a:lnTo>
                <a:lnTo>
                  <a:pt x="3759695" y="8303209"/>
                </a:lnTo>
                <a:lnTo>
                  <a:pt x="3758819" y="8301926"/>
                </a:lnTo>
                <a:lnTo>
                  <a:pt x="4002913" y="8136128"/>
                </a:lnTo>
                <a:lnTo>
                  <a:pt x="4116413" y="8303209"/>
                </a:lnTo>
                <a:lnTo>
                  <a:pt x="4156049" y="8303209"/>
                </a:lnTo>
                <a:lnTo>
                  <a:pt x="4030027" y="8117700"/>
                </a:lnTo>
                <a:lnTo>
                  <a:pt x="4274134" y="7951889"/>
                </a:lnTo>
                <a:lnTo>
                  <a:pt x="4439932" y="8195983"/>
                </a:lnTo>
                <a:lnTo>
                  <a:pt x="4282084" y="8303209"/>
                </a:lnTo>
                <a:lnTo>
                  <a:pt x="4340441" y="8303209"/>
                </a:lnTo>
                <a:lnTo>
                  <a:pt x="4458360" y="8223110"/>
                </a:lnTo>
                <a:lnTo>
                  <a:pt x="4512780" y="8303209"/>
                </a:lnTo>
                <a:lnTo>
                  <a:pt x="4552416" y="8303209"/>
                </a:lnTo>
                <a:lnTo>
                  <a:pt x="4485487" y="8204695"/>
                </a:lnTo>
                <a:lnTo>
                  <a:pt x="4729581" y="8038884"/>
                </a:lnTo>
                <a:lnTo>
                  <a:pt x="4895380" y="8282978"/>
                </a:lnTo>
                <a:lnTo>
                  <a:pt x="4865598" y="8303209"/>
                </a:lnTo>
                <a:lnTo>
                  <a:pt x="4909134" y="8303209"/>
                </a:lnTo>
                <a:lnTo>
                  <a:pt x="4923955" y="8303209"/>
                </a:lnTo>
                <a:lnTo>
                  <a:pt x="4948771" y="8303209"/>
                </a:lnTo>
                <a:lnTo>
                  <a:pt x="4940935" y="8291677"/>
                </a:lnTo>
                <a:lnTo>
                  <a:pt x="5185029" y="8125879"/>
                </a:lnTo>
                <a:lnTo>
                  <a:pt x="5305488" y="8303209"/>
                </a:lnTo>
                <a:lnTo>
                  <a:pt x="5345125" y="8303209"/>
                </a:lnTo>
                <a:lnTo>
                  <a:pt x="5212143" y="8107451"/>
                </a:lnTo>
                <a:lnTo>
                  <a:pt x="5456250" y="7941640"/>
                </a:lnTo>
                <a:lnTo>
                  <a:pt x="5622048" y="8185747"/>
                </a:lnTo>
                <a:lnTo>
                  <a:pt x="5449113" y="8303209"/>
                </a:lnTo>
                <a:lnTo>
                  <a:pt x="5507456" y="8303209"/>
                </a:lnTo>
                <a:lnTo>
                  <a:pt x="5640476" y="8212861"/>
                </a:lnTo>
                <a:lnTo>
                  <a:pt x="5701855" y="8303209"/>
                </a:lnTo>
                <a:lnTo>
                  <a:pt x="5741492" y="8303209"/>
                </a:lnTo>
                <a:lnTo>
                  <a:pt x="5667591" y="8194434"/>
                </a:lnTo>
                <a:lnTo>
                  <a:pt x="5911685" y="8028635"/>
                </a:lnTo>
                <a:lnTo>
                  <a:pt x="6077496" y="8272729"/>
                </a:lnTo>
                <a:lnTo>
                  <a:pt x="6032627" y="8303209"/>
                </a:lnTo>
                <a:lnTo>
                  <a:pt x="6090971" y="8303209"/>
                </a:lnTo>
                <a:lnTo>
                  <a:pt x="8292808" y="6807594"/>
                </a:lnTo>
                <a:close/>
              </a:path>
            </a:pathLst>
          </a:custGeom>
          <a:solidFill>
            <a:srgbClr val="0A1D3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31757" y="0"/>
            <a:ext cx="4812348" cy="6172200"/>
            <a:chOff x="8663513" y="0"/>
            <a:chExt cx="9624695" cy="9258300"/>
          </a:xfrm>
        </p:grpSpPr>
        <p:sp>
          <p:nvSpPr>
            <p:cNvPr id="5" name="object 5"/>
            <p:cNvSpPr/>
            <p:nvPr/>
          </p:nvSpPr>
          <p:spPr>
            <a:xfrm>
              <a:off x="12604293" y="0"/>
              <a:ext cx="5683885" cy="3509645"/>
            </a:xfrm>
            <a:custGeom>
              <a:avLst/>
              <a:gdLst/>
              <a:ahLst/>
              <a:cxnLst/>
              <a:rect l="l" t="t" r="r" b="b"/>
              <a:pathLst>
                <a:path w="5683884" h="3509645">
                  <a:moveTo>
                    <a:pt x="5683707" y="39395"/>
                  </a:moveTo>
                  <a:lnTo>
                    <a:pt x="5636984" y="71132"/>
                  </a:lnTo>
                  <a:lnTo>
                    <a:pt x="5588673" y="0"/>
                  </a:lnTo>
                  <a:lnTo>
                    <a:pt x="5549036" y="0"/>
                  </a:lnTo>
                  <a:lnTo>
                    <a:pt x="5609856" y="89560"/>
                  </a:lnTo>
                  <a:lnTo>
                    <a:pt x="5365762" y="255358"/>
                  </a:lnTo>
                  <a:lnTo>
                    <a:pt x="5338648" y="215442"/>
                  </a:lnTo>
                  <a:lnTo>
                    <a:pt x="5338648" y="273786"/>
                  </a:lnTo>
                  <a:lnTo>
                    <a:pt x="5094541" y="439597"/>
                  </a:lnTo>
                  <a:lnTo>
                    <a:pt x="5067427" y="399681"/>
                  </a:lnTo>
                  <a:lnTo>
                    <a:pt x="5067427" y="458012"/>
                  </a:lnTo>
                  <a:lnTo>
                    <a:pt x="4823320" y="623824"/>
                  </a:lnTo>
                  <a:lnTo>
                    <a:pt x="4796206" y="583907"/>
                  </a:lnTo>
                  <a:lnTo>
                    <a:pt x="4796206" y="642251"/>
                  </a:lnTo>
                  <a:lnTo>
                    <a:pt x="4552112" y="808062"/>
                  </a:lnTo>
                  <a:lnTo>
                    <a:pt x="4524997" y="768146"/>
                  </a:lnTo>
                  <a:lnTo>
                    <a:pt x="4524997" y="826477"/>
                  </a:lnTo>
                  <a:lnTo>
                    <a:pt x="4280890" y="992289"/>
                  </a:lnTo>
                  <a:lnTo>
                    <a:pt x="4253776" y="952373"/>
                  </a:lnTo>
                  <a:lnTo>
                    <a:pt x="4253776" y="1010716"/>
                  </a:lnTo>
                  <a:lnTo>
                    <a:pt x="4009669" y="1176528"/>
                  </a:lnTo>
                  <a:lnTo>
                    <a:pt x="3982555" y="1136611"/>
                  </a:lnTo>
                  <a:lnTo>
                    <a:pt x="3982555" y="1194943"/>
                  </a:lnTo>
                  <a:lnTo>
                    <a:pt x="3738461" y="1360754"/>
                  </a:lnTo>
                  <a:lnTo>
                    <a:pt x="3711333" y="1320825"/>
                  </a:lnTo>
                  <a:lnTo>
                    <a:pt x="3711333" y="1379169"/>
                  </a:lnTo>
                  <a:lnTo>
                    <a:pt x="3467239" y="1544980"/>
                  </a:lnTo>
                  <a:lnTo>
                    <a:pt x="3440112" y="1505051"/>
                  </a:lnTo>
                  <a:lnTo>
                    <a:pt x="3440112" y="1563408"/>
                  </a:lnTo>
                  <a:lnTo>
                    <a:pt x="3196018" y="1729206"/>
                  </a:lnTo>
                  <a:lnTo>
                    <a:pt x="3168891" y="1689277"/>
                  </a:lnTo>
                  <a:lnTo>
                    <a:pt x="3168891" y="1747634"/>
                  </a:lnTo>
                  <a:lnTo>
                    <a:pt x="2924797" y="1913445"/>
                  </a:lnTo>
                  <a:lnTo>
                    <a:pt x="2897682" y="1873529"/>
                  </a:lnTo>
                  <a:lnTo>
                    <a:pt x="2897682" y="1931860"/>
                  </a:lnTo>
                  <a:lnTo>
                    <a:pt x="2653576" y="2097671"/>
                  </a:lnTo>
                  <a:lnTo>
                    <a:pt x="2626461" y="2057755"/>
                  </a:lnTo>
                  <a:lnTo>
                    <a:pt x="2626461" y="2116086"/>
                  </a:lnTo>
                  <a:lnTo>
                    <a:pt x="2382367" y="2281898"/>
                  </a:lnTo>
                  <a:lnTo>
                    <a:pt x="2355240" y="2241969"/>
                  </a:lnTo>
                  <a:lnTo>
                    <a:pt x="2355240" y="2300325"/>
                  </a:lnTo>
                  <a:lnTo>
                    <a:pt x="2111146" y="2466124"/>
                  </a:lnTo>
                  <a:lnTo>
                    <a:pt x="2084019" y="2426195"/>
                  </a:lnTo>
                  <a:lnTo>
                    <a:pt x="2084019" y="2484551"/>
                  </a:lnTo>
                  <a:lnTo>
                    <a:pt x="1839925" y="2650350"/>
                  </a:lnTo>
                  <a:lnTo>
                    <a:pt x="1674114" y="2406256"/>
                  </a:lnTo>
                  <a:lnTo>
                    <a:pt x="1918208" y="2240445"/>
                  </a:lnTo>
                  <a:lnTo>
                    <a:pt x="2084019" y="2484551"/>
                  </a:lnTo>
                  <a:lnTo>
                    <a:pt x="2084019" y="2426195"/>
                  </a:lnTo>
                  <a:lnTo>
                    <a:pt x="1945335" y="2222017"/>
                  </a:lnTo>
                  <a:lnTo>
                    <a:pt x="2189429" y="2056218"/>
                  </a:lnTo>
                  <a:lnTo>
                    <a:pt x="2355240" y="2300325"/>
                  </a:lnTo>
                  <a:lnTo>
                    <a:pt x="2355240" y="2241969"/>
                  </a:lnTo>
                  <a:lnTo>
                    <a:pt x="2216556" y="2037791"/>
                  </a:lnTo>
                  <a:lnTo>
                    <a:pt x="2460650" y="1871992"/>
                  </a:lnTo>
                  <a:lnTo>
                    <a:pt x="2626461" y="2116086"/>
                  </a:lnTo>
                  <a:lnTo>
                    <a:pt x="2626461" y="2057755"/>
                  </a:lnTo>
                  <a:lnTo>
                    <a:pt x="2487765" y="1853565"/>
                  </a:lnTo>
                  <a:lnTo>
                    <a:pt x="2731871" y="1687753"/>
                  </a:lnTo>
                  <a:lnTo>
                    <a:pt x="2897682" y="1931860"/>
                  </a:lnTo>
                  <a:lnTo>
                    <a:pt x="2897682" y="1873529"/>
                  </a:lnTo>
                  <a:lnTo>
                    <a:pt x="2758986" y="1669338"/>
                  </a:lnTo>
                  <a:lnTo>
                    <a:pt x="3003080" y="1503527"/>
                  </a:lnTo>
                  <a:lnTo>
                    <a:pt x="3168891" y="1747634"/>
                  </a:lnTo>
                  <a:lnTo>
                    <a:pt x="3168891" y="1689277"/>
                  </a:lnTo>
                  <a:lnTo>
                    <a:pt x="3030207" y="1485112"/>
                  </a:lnTo>
                  <a:lnTo>
                    <a:pt x="3274301" y="1319301"/>
                  </a:lnTo>
                  <a:lnTo>
                    <a:pt x="3440112" y="1563408"/>
                  </a:lnTo>
                  <a:lnTo>
                    <a:pt x="3440112" y="1505051"/>
                  </a:lnTo>
                  <a:lnTo>
                    <a:pt x="3301428" y="1300873"/>
                  </a:lnTo>
                  <a:lnTo>
                    <a:pt x="3545522" y="1135075"/>
                  </a:lnTo>
                  <a:lnTo>
                    <a:pt x="3711333" y="1379169"/>
                  </a:lnTo>
                  <a:lnTo>
                    <a:pt x="3711333" y="1320825"/>
                  </a:lnTo>
                  <a:lnTo>
                    <a:pt x="3572649" y="1116647"/>
                  </a:lnTo>
                  <a:lnTo>
                    <a:pt x="3816743" y="950836"/>
                  </a:lnTo>
                  <a:lnTo>
                    <a:pt x="3982555" y="1194943"/>
                  </a:lnTo>
                  <a:lnTo>
                    <a:pt x="3982555" y="1136611"/>
                  </a:lnTo>
                  <a:lnTo>
                    <a:pt x="3843858" y="932421"/>
                  </a:lnTo>
                  <a:lnTo>
                    <a:pt x="4087965" y="766610"/>
                  </a:lnTo>
                  <a:lnTo>
                    <a:pt x="4253776" y="1010716"/>
                  </a:lnTo>
                  <a:lnTo>
                    <a:pt x="4253776" y="952373"/>
                  </a:lnTo>
                  <a:lnTo>
                    <a:pt x="4115079" y="748182"/>
                  </a:lnTo>
                  <a:lnTo>
                    <a:pt x="4359186" y="582371"/>
                  </a:lnTo>
                  <a:lnTo>
                    <a:pt x="4524997" y="826477"/>
                  </a:lnTo>
                  <a:lnTo>
                    <a:pt x="4524997" y="768146"/>
                  </a:lnTo>
                  <a:lnTo>
                    <a:pt x="4386300" y="563956"/>
                  </a:lnTo>
                  <a:lnTo>
                    <a:pt x="4630394" y="398145"/>
                  </a:lnTo>
                  <a:lnTo>
                    <a:pt x="4796206" y="642251"/>
                  </a:lnTo>
                  <a:lnTo>
                    <a:pt x="4796206" y="583907"/>
                  </a:lnTo>
                  <a:lnTo>
                    <a:pt x="4657509" y="379717"/>
                  </a:lnTo>
                  <a:lnTo>
                    <a:pt x="4901616" y="213906"/>
                  </a:lnTo>
                  <a:lnTo>
                    <a:pt x="5067427" y="458012"/>
                  </a:lnTo>
                  <a:lnTo>
                    <a:pt x="5067427" y="399681"/>
                  </a:lnTo>
                  <a:lnTo>
                    <a:pt x="4928730" y="195491"/>
                  </a:lnTo>
                  <a:lnTo>
                    <a:pt x="5172837" y="29679"/>
                  </a:lnTo>
                  <a:lnTo>
                    <a:pt x="5338648" y="273786"/>
                  </a:lnTo>
                  <a:lnTo>
                    <a:pt x="5338648" y="215442"/>
                  </a:lnTo>
                  <a:lnTo>
                    <a:pt x="5199951" y="11252"/>
                  </a:lnTo>
                  <a:lnTo>
                    <a:pt x="5216525" y="0"/>
                  </a:lnTo>
                  <a:lnTo>
                    <a:pt x="5192319" y="0"/>
                  </a:lnTo>
                  <a:lnTo>
                    <a:pt x="5158181" y="0"/>
                  </a:lnTo>
                  <a:lnTo>
                    <a:pt x="5152682" y="0"/>
                  </a:lnTo>
                  <a:lnTo>
                    <a:pt x="5154409" y="2565"/>
                  </a:lnTo>
                  <a:lnTo>
                    <a:pt x="4910315" y="168376"/>
                  </a:lnTo>
                  <a:lnTo>
                    <a:pt x="4795952" y="0"/>
                  </a:lnTo>
                  <a:lnTo>
                    <a:pt x="4756328" y="0"/>
                  </a:lnTo>
                  <a:lnTo>
                    <a:pt x="4883201" y="186791"/>
                  </a:lnTo>
                  <a:lnTo>
                    <a:pt x="4639094" y="352602"/>
                  </a:lnTo>
                  <a:lnTo>
                    <a:pt x="4611979" y="312686"/>
                  </a:lnTo>
                  <a:lnTo>
                    <a:pt x="4611979" y="371030"/>
                  </a:lnTo>
                  <a:lnTo>
                    <a:pt x="4367885" y="536841"/>
                  </a:lnTo>
                  <a:lnTo>
                    <a:pt x="4340758" y="496912"/>
                  </a:lnTo>
                  <a:lnTo>
                    <a:pt x="4340758" y="555256"/>
                  </a:lnTo>
                  <a:lnTo>
                    <a:pt x="4096664" y="721067"/>
                  </a:lnTo>
                  <a:lnTo>
                    <a:pt x="4069537" y="681139"/>
                  </a:lnTo>
                  <a:lnTo>
                    <a:pt x="4069537" y="739482"/>
                  </a:lnTo>
                  <a:lnTo>
                    <a:pt x="3825443" y="905294"/>
                  </a:lnTo>
                  <a:lnTo>
                    <a:pt x="3798316" y="865365"/>
                  </a:lnTo>
                  <a:lnTo>
                    <a:pt x="3798316" y="923709"/>
                  </a:lnTo>
                  <a:lnTo>
                    <a:pt x="3554222" y="1089520"/>
                  </a:lnTo>
                  <a:lnTo>
                    <a:pt x="3527094" y="1049591"/>
                  </a:lnTo>
                  <a:lnTo>
                    <a:pt x="3527094" y="1107948"/>
                  </a:lnTo>
                  <a:lnTo>
                    <a:pt x="3283000" y="1273746"/>
                  </a:lnTo>
                  <a:lnTo>
                    <a:pt x="3255873" y="1233817"/>
                  </a:lnTo>
                  <a:lnTo>
                    <a:pt x="3255873" y="1292174"/>
                  </a:lnTo>
                  <a:lnTo>
                    <a:pt x="3011779" y="1457985"/>
                  </a:lnTo>
                  <a:lnTo>
                    <a:pt x="2984652" y="1418056"/>
                  </a:lnTo>
                  <a:lnTo>
                    <a:pt x="2984652" y="1476400"/>
                  </a:lnTo>
                  <a:lnTo>
                    <a:pt x="2740558" y="1642211"/>
                  </a:lnTo>
                  <a:lnTo>
                    <a:pt x="2713444" y="1602295"/>
                  </a:lnTo>
                  <a:lnTo>
                    <a:pt x="2713444" y="1660626"/>
                  </a:lnTo>
                  <a:lnTo>
                    <a:pt x="2469337" y="1826437"/>
                  </a:lnTo>
                  <a:lnTo>
                    <a:pt x="2442222" y="1786521"/>
                  </a:lnTo>
                  <a:lnTo>
                    <a:pt x="2442222" y="1844865"/>
                  </a:lnTo>
                  <a:lnTo>
                    <a:pt x="2198128" y="2010676"/>
                  </a:lnTo>
                  <a:lnTo>
                    <a:pt x="2171001" y="1970747"/>
                  </a:lnTo>
                  <a:lnTo>
                    <a:pt x="2171001" y="2029091"/>
                  </a:lnTo>
                  <a:lnTo>
                    <a:pt x="1926907" y="2194903"/>
                  </a:lnTo>
                  <a:lnTo>
                    <a:pt x="1899780" y="2154974"/>
                  </a:lnTo>
                  <a:lnTo>
                    <a:pt x="1899780" y="2213318"/>
                  </a:lnTo>
                  <a:lnTo>
                    <a:pt x="1655686" y="2379129"/>
                  </a:lnTo>
                  <a:lnTo>
                    <a:pt x="1489887" y="2135035"/>
                  </a:lnTo>
                  <a:lnTo>
                    <a:pt x="1733981" y="1969223"/>
                  </a:lnTo>
                  <a:lnTo>
                    <a:pt x="1899780" y="2213318"/>
                  </a:lnTo>
                  <a:lnTo>
                    <a:pt x="1899780" y="2154974"/>
                  </a:lnTo>
                  <a:lnTo>
                    <a:pt x="1761109" y="1950808"/>
                  </a:lnTo>
                  <a:lnTo>
                    <a:pt x="2005203" y="1784997"/>
                  </a:lnTo>
                  <a:lnTo>
                    <a:pt x="2171001" y="2029091"/>
                  </a:lnTo>
                  <a:lnTo>
                    <a:pt x="2171001" y="1970747"/>
                  </a:lnTo>
                  <a:lnTo>
                    <a:pt x="2032330" y="1766582"/>
                  </a:lnTo>
                  <a:lnTo>
                    <a:pt x="2276424" y="1600771"/>
                  </a:lnTo>
                  <a:lnTo>
                    <a:pt x="2442222" y="1844865"/>
                  </a:lnTo>
                  <a:lnTo>
                    <a:pt x="2442222" y="1786521"/>
                  </a:lnTo>
                  <a:lnTo>
                    <a:pt x="2303538" y="1582356"/>
                  </a:lnTo>
                  <a:lnTo>
                    <a:pt x="2547645" y="1416545"/>
                  </a:lnTo>
                  <a:lnTo>
                    <a:pt x="2713444" y="1660626"/>
                  </a:lnTo>
                  <a:lnTo>
                    <a:pt x="2713444" y="1602295"/>
                  </a:lnTo>
                  <a:lnTo>
                    <a:pt x="2574760" y="1398117"/>
                  </a:lnTo>
                  <a:lnTo>
                    <a:pt x="2818854" y="1232319"/>
                  </a:lnTo>
                  <a:lnTo>
                    <a:pt x="2984652" y="1476400"/>
                  </a:lnTo>
                  <a:lnTo>
                    <a:pt x="2984652" y="1418056"/>
                  </a:lnTo>
                  <a:lnTo>
                    <a:pt x="2845981" y="1213891"/>
                  </a:lnTo>
                  <a:lnTo>
                    <a:pt x="3090075" y="1048080"/>
                  </a:lnTo>
                  <a:lnTo>
                    <a:pt x="3255873" y="1292174"/>
                  </a:lnTo>
                  <a:lnTo>
                    <a:pt x="3255873" y="1233817"/>
                  </a:lnTo>
                  <a:lnTo>
                    <a:pt x="3117202" y="1029665"/>
                  </a:lnTo>
                  <a:lnTo>
                    <a:pt x="3361296" y="863854"/>
                  </a:lnTo>
                  <a:lnTo>
                    <a:pt x="3527094" y="1107948"/>
                  </a:lnTo>
                  <a:lnTo>
                    <a:pt x="3527094" y="1049591"/>
                  </a:lnTo>
                  <a:lnTo>
                    <a:pt x="3388410" y="845426"/>
                  </a:lnTo>
                  <a:lnTo>
                    <a:pt x="3632517" y="679615"/>
                  </a:lnTo>
                  <a:lnTo>
                    <a:pt x="3798316" y="923709"/>
                  </a:lnTo>
                  <a:lnTo>
                    <a:pt x="3798316" y="865365"/>
                  </a:lnTo>
                  <a:lnTo>
                    <a:pt x="3659632" y="661200"/>
                  </a:lnTo>
                  <a:lnTo>
                    <a:pt x="3903726" y="495388"/>
                  </a:lnTo>
                  <a:lnTo>
                    <a:pt x="4069537" y="739482"/>
                  </a:lnTo>
                  <a:lnTo>
                    <a:pt x="4069537" y="681139"/>
                  </a:lnTo>
                  <a:lnTo>
                    <a:pt x="3930853" y="476961"/>
                  </a:lnTo>
                  <a:lnTo>
                    <a:pt x="4174947" y="311150"/>
                  </a:lnTo>
                  <a:lnTo>
                    <a:pt x="4340758" y="555256"/>
                  </a:lnTo>
                  <a:lnTo>
                    <a:pt x="4340758" y="496912"/>
                  </a:lnTo>
                  <a:lnTo>
                    <a:pt x="4202074" y="292735"/>
                  </a:lnTo>
                  <a:lnTo>
                    <a:pt x="4446168" y="126923"/>
                  </a:lnTo>
                  <a:lnTo>
                    <a:pt x="4611979" y="371030"/>
                  </a:lnTo>
                  <a:lnTo>
                    <a:pt x="4611979" y="312686"/>
                  </a:lnTo>
                  <a:lnTo>
                    <a:pt x="4473295" y="108508"/>
                  </a:lnTo>
                  <a:lnTo>
                    <a:pt x="4633023" y="0"/>
                  </a:lnTo>
                  <a:lnTo>
                    <a:pt x="4574667" y="0"/>
                  </a:lnTo>
                  <a:lnTo>
                    <a:pt x="4454868" y="81381"/>
                  </a:lnTo>
                  <a:lnTo>
                    <a:pt x="4399597" y="0"/>
                  </a:lnTo>
                  <a:lnTo>
                    <a:pt x="4359961" y="0"/>
                  </a:lnTo>
                  <a:lnTo>
                    <a:pt x="4427740" y="99796"/>
                  </a:lnTo>
                  <a:lnTo>
                    <a:pt x="4183646" y="265607"/>
                  </a:lnTo>
                  <a:lnTo>
                    <a:pt x="4156519" y="225679"/>
                  </a:lnTo>
                  <a:lnTo>
                    <a:pt x="4156519" y="284022"/>
                  </a:lnTo>
                  <a:lnTo>
                    <a:pt x="3912425" y="449834"/>
                  </a:lnTo>
                  <a:lnTo>
                    <a:pt x="3885298" y="409905"/>
                  </a:lnTo>
                  <a:lnTo>
                    <a:pt x="3885298" y="468261"/>
                  </a:lnTo>
                  <a:lnTo>
                    <a:pt x="3641204" y="634072"/>
                  </a:lnTo>
                  <a:lnTo>
                    <a:pt x="3614089" y="594156"/>
                  </a:lnTo>
                  <a:lnTo>
                    <a:pt x="3614089" y="652487"/>
                  </a:lnTo>
                  <a:lnTo>
                    <a:pt x="3369983" y="818299"/>
                  </a:lnTo>
                  <a:lnTo>
                    <a:pt x="3342868" y="778383"/>
                  </a:lnTo>
                  <a:lnTo>
                    <a:pt x="3342868" y="836726"/>
                  </a:lnTo>
                  <a:lnTo>
                    <a:pt x="3098774" y="1002538"/>
                  </a:lnTo>
                  <a:lnTo>
                    <a:pt x="3071647" y="962609"/>
                  </a:lnTo>
                  <a:lnTo>
                    <a:pt x="3071647" y="1020953"/>
                  </a:lnTo>
                  <a:lnTo>
                    <a:pt x="2827553" y="1186764"/>
                  </a:lnTo>
                  <a:lnTo>
                    <a:pt x="2800426" y="1146835"/>
                  </a:lnTo>
                  <a:lnTo>
                    <a:pt x="2800426" y="1205191"/>
                  </a:lnTo>
                  <a:lnTo>
                    <a:pt x="2556332" y="1370990"/>
                  </a:lnTo>
                  <a:lnTo>
                    <a:pt x="2529217" y="1331074"/>
                  </a:lnTo>
                  <a:lnTo>
                    <a:pt x="2529217" y="1389418"/>
                  </a:lnTo>
                  <a:lnTo>
                    <a:pt x="2285111" y="1555229"/>
                  </a:lnTo>
                  <a:lnTo>
                    <a:pt x="2257996" y="1515313"/>
                  </a:lnTo>
                  <a:lnTo>
                    <a:pt x="2257996" y="1573644"/>
                  </a:lnTo>
                  <a:lnTo>
                    <a:pt x="2013902" y="1739455"/>
                  </a:lnTo>
                  <a:lnTo>
                    <a:pt x="1986775" y="1699526"/>
                  </a:lnTo>
                  <a:lnTo>
                    <a:pt x="1986775" y="1757870"/>
                  </a:lnTo>
                  <a:lnTo>
                    <a:pt x="1742681" y="1923681"/>
                  </a:lnTo>
                  <a:lnTo>
                    <a:pt x="1715554" y="1883752"/>
                  </a:lnTo>
                  <a:lnTo>
                    <a:pt x="1715554" y="1942096"/>
                  </a:lnTo>
                  <a:lnTo>
                    <a:pt x="1471460" y="2107908"/>
                  </a:lnTo>
                  <a:lnTo>
                    <a:pt x="1305648" y="1863813"/>
                  </a:lnTo>
                  <a:lnTo>
                    <a:pt x="1549755" y="1698002"/>
                  </a:lnTo>
                  <a:lnTo>
                    <a:pt x="1715554" y="1942096"/>
                  </a:lnTo>
                  <a:lnTo>
                    <a:pt x="1715554" y="1883752"/>
                  </a:lnTo>
                  <a:lnTo>
                    <a:pt x="1576870" y="1679587"/>
                  </a:lnTo>
                  <a:lnTo>
                    <a:pt x="1820964" y="1513776"/>
                  </a:lnTo>
                  <a:lnTo>
                    <a:pt x="1986775" y="1757870"/>
                  </a:lnTo>
                  <a:lnTo>
                    <a:pt x="1986775" y="1699526"/>
                  </a:lnTo>
                  <a:lnTo>
                    <a:pt x="1848091" y="1495361"/>
                  </a:lnTo>
                  <a:lnTo>
                    <a:pt x="2092185" y="1329550"/>
                  </a:lnTo>
                  <a:lnTo>
                    <a:pt x="2257996" y="1573644"/>
                  </a:lnTo>
                  <a:lnTo>
                    <a:pt x="2257996" y="1515313"/>
                  </a:lnTo>
                  <a:lnTo>
                    <a:pt x="2119312" y="1311135"/>
                  </a:lnTo>
                  <a:lnTo>
                    <a:pt x="2363406" y="1145324"/>
                  </a:lnTo>
                  <a:lnTo>
                    <a:pt x="2529217" y="1389418"/>
                  </a:lnTo>
                  <a:lnTo>
                    <a:pt x="2529217" y="1331074"/>
                  </a:lnTo>
                  <a:lnTo>
                    <a:pt x="2390533" y="1126909"/>
                  </a:lnTo>
                  <a:lnTo>
                    <a:pt x="2634627" y="961097"/>
                  </a:lnTo>
                  <a:lnTo>
                    <a:pt x="2800426" y="1205191"/>
                  </a:lnTo>
                  <a:lnTo>
                    <a:pt x="2800426" y="1146835"/>
                  </a:lnTo>
                  <a:lnTo>
                    <a:pt x="2661742" y="942670"/>
                  </a:lnTo>
                  <a:lnTo>
                    <a:pt x="2905849" y="776859"/>
                  </a:lnTo>
                  <a:lnTo>
                    <a:pt x="3071647" y="1020953"/>
                  </a:lnTo>
                  <a:lnTo>
                    <a:pt x="3071647" y="962609"/>
                  </a:lnTo>
                  <a:lnTo>
                    <a:pt x="2932963" y="758431"/>
                  </a:lnTo>
                  <a:lnTo>
                    <a:pt x="3177057" y="592632"/>
                  </a:lnTo>
                  <a:lnTo>
                    <a:pt x="3342868" y="836726"/>
                  </a:lnTo>
                  <a:lnTo>
                    <a:pt x="3342868" y="778383"/>
                  </a:lnTo>
                  <a:lnTo>
                    <a:pt x="3204184" y="574205"/>
                  </a:lnTo>
                  <a:lnTo>
                    <a:pt x="3448278" y="408393"/>
                  </a:lnTo>
                  <a:lnTo>
                    <a:pt x="3614089" y="652487"/>
                  </a:lnTo>
                  <a:lnTo>
                    <a:pt x="3614089" y="594156"/>
                  </a:lnTo>
                  <a:lnTo>
                    <a:pt x="3475405" y="389978"/>
                  </a:lnTo>
                  <a:lnTo>
                    <a:pt x="3719499" y="224167"/>
                  </a:lnTo>
                  <a:lnTo>
                    <a:pt x="3885298" y="468261"/>
                  </a:lnTo>
                  <a:lnTo>
                    <a:pt x="3885298" y="409905"/>
                  </a:lnTo>
                  <a:lnTo>
                    <a:pt x="3746614" y="205740"/>
                  </a:lnTo>
                  <a:lnTo>
                    <a:pt x="3990721" y="39928"/>
                  </a:lnTo>
                  <a:lnTo>
                    <a:pt x="4156519" y="284022"/>
                  </a:lnTo>
                  <a:lnTo>
                    <a:pt x="4156519" y="225679"/>
                  </a:lnTo>
                  <a:lnTo>
                    <a:pt x="4017848" y="21513"/>
                  </a:lnTo>
                  <a:lnTo>
                    <a:pt x="4049509" y="0"/>
                  </a:lnTo>
                  <a:lnTo>
                    <a:pt x="4003243" y="0"/>
                  </a:lnTo>
                  <a:lnTo>
                    <a:pt x="3991152" y="0"/>
                  </a:lnTo>
                  <a:lnTo>
                    <a:pt x="3963606" y="0"/>
                  </a:lnTo>
                  <a:lnTo>
                    <a:pt x="3972293" y="12814"/>
                  </a:lnTo>
                  <a:lnTo>
                    <a:pt x="3728199" y="178625"/>
                  </a:lnTo>
                  <a:lnTo>
                    <a:pt x="3606876" y="0"/>
                  </a:lnTo>
                  <a:lnTo>
                    <a:pt x="3567239" y="0"/>
                  </a:lnTo>
                  <a:lnTo>
                    <a:pt x="3701072" y="197040"/>
                  </a:lnTo>
                  <a:lnTo>
                    <a:pt x="3456978" y="362851"/>
                  </a:lnTo>
                  <a:lnTo>
                    <a:pt x="3429851" y="322922"/>
                  </a:lnTo>
                  <a:lnTo>
                    <a:pt x="3429851" y="381266"/>
                  </a:lnTo>
                  <a:lnTo>
                    <a:pt x="3185757" y="547077"/>
                  </a:lnTo>
                  <a:lnTo>
                    <a:pt x="3158629" y="507149"/>
                  </a:lnTo>
                  <a:lnTo>
                    <a:pt x="3158629" y="565492"/>
                  </a:lnTo>
                  <a:lnTo>
                    <a:pt x="2914535" y="731304"/>
                  </a:lnTo>
                  <a:lnTo>
                    <a:pt x="2887408" y="691375"/>
                  </a:lnTo>
                  <a:lnTo>
                    <a:pt x="2887408" y="749731"/>
                  </a:lnTo>
                  <a:lnTo>
                    <a:pt x="2643314" y="915543"/>
                  </a:lnTo>
                  <a:lnTo>
                    <a:pt x="2616187" y="875614"/>
                  </a:lnTo>
                  <a:lnTo>
                    <a:pt x="2616187" y="933958"/>
                  </a:lnTo>
                  <a:lnTo>
                    <a:pt x="2372093" y="1099769"/>
                  </a:lnTo>
                  <a:lnTo>
                    <a:pt x="2344978" y="1059853"/>
                  </a:lnTo>
                  <a:lnTo>
                    <a:pt x="2344978" y="1118184"/>
                  </a:lnTo>
                  <a:lnTo>
                    <a:pt x="2100884" y="1283995"/>
                  </a:lnTo>
                  <a:lnTo>
                    <a:pt x="2073757" y="1244066"/>
                  </a:lnTo>
                  <a:lnTo>
                    <a:pt x="2073757" y="1302423"/>
                  </a:lnTo>
                  <a:lnTo>
                    <a:pt x="1829663" y="1468234"/>
                  </a:lnTo>
                  <a:lnTo>
                    <a:pt x="1802536" y="1428305"/>
                  </a:lnTo>
                  <a:lnTo>
                    <a:pt x="1802536" y="1486649"/>
                  </a:lnTo>
                  <a:lnTo>
                    <a:pt x="1558442" y="1652460"/>
                  </a:lnTo>
                  <a:lnTo>
                    <a:pt x="1531327" y="1612544"/>
                  </a:lnTo>
                  <a:lnTo>
                    <a:pt x="1531327" y="1670875"/>
                  </a:lnTo>
                  <a:lnTo>
                    <a:pt x="1287221" y="1836686"/>
                  </a:lnTo>
                  <a:lnTo>
                    <a:pt x="1121422" y="1592592"/>
                  </a:lnTo>
                  <a:lnTo>
                    <a:pt x="1365516" y="1426781"/>
                  </a:lnTo>
                  <a:lnTo>
                    <a:pt x="1531327" y="1670875"/>
                  </a:lnTo>
                  <a:lnTo>
                    <a:pt x="1531327" y="1612544"/>
                  </a:lnTo>
                  <a:lnTo>
                    <a:pt x="1392643" y="1408366"/>
                  </a:lnTo>
                  <a:lnTo>
                    <a:pt x="1636737" y="1242555"/>
                  </a:lnTo>
                  <a:lnTo>
                    <a:pt x="1802536" y="1486649"/>
                  </a:lnTo>
                  <a:lnTo>
                    <a:pt x="1802536" y="1428305"/>
                  </a:lnTo>
                  <a:lnTo>
                    <a:pt x="1663865" y="1224140"/>
                  </a:lnTo>
                  <a:lnTo>
                    <a:pt x="1907959" y="1058329"/>
                  </a:lnTo>
                  <a:lnTo>
                    <a:pt x="2073757" y="1302423"/>
                  </a:lnTo>
                  <a:lnTo>
                    <a:pt x="2073757" y="1244066"/>
                  </a:lnTo>
                  <a:lnTo>
                    <a:pt x="1935073" y="1039901"/>
                  </a:lnTo>
                  <a:lnTo>
                    <a:pt x="2179180" y="874090"/>
                  </a:lnTo>
                  <a:lnTo>
                    <a:pt x="2344978" y="1118184"/>
                  </a:lnTo>
                  <a:lnTo>
                    <a:pt x="2344978" y="1059853"/>
                  </a:lnTo>
                  <a:lnTo>
                    <a:pt x="2206294" y="855675"/>
                  </a:lnTo>
                  <a:lnTo>
                    <a:pt x="2450388" y="689864"/>
                  </a:lnTo>
                  <a:lnTo>
                    <a:pt x="2616187" y="933958"/>
                  </a:lnTo>
                  <a:lnTo>
                    <a:pt x="2616187" y="875614"/>
                  </a:lnTo>
                  <a:lnTo>
                    <a:pt x="2477516" y="671449"/>
                  </a:lnTo>
                  <a:lnTo>
                    <a:pt x="2721610" y="505637"/>
                  </a:lnTo>
                  <a:lnTo>
                    <a:pt x="2887408" y="749731"/>
                  </a:lnTo>
                  <a:lnTo>
                    <a:pt x="2887408" y="691375"/>
                  </a:lnTo>
                  <a:lnTo>
                    <a:pt x="2748737" y="487210"/>
                  </a:lnTo>
                  <a:lnTo>
                    <a:pt x="2992831" y="321411"/>
                  </a:lnTo>
                  <a:lnTo>
                    <a:pt x="3158629" y="565492"/>
                  </a:lnTo>
                  <a:lnTo>
                    <a:pt x="3158629" y="507149"/>
                  </a:lnTo>
                  <a:lnTo>
                    <a:pt x="3019945" y="302983"/>
                  </a:lnTo>
                  <a:lnTo>
                    <a:pt x="3264052" y="137172"/>
                  </a:lnTo>
                  <a:lnTo>
                    <a:pt x="3429851" y="381266"/>
                  </a:lnTo>
                  <a:lnTo>
                    <a:pt x="3429851" y="322922"/>
                  </a:lnTo>
                  <a:lnTo>
                    <a:pt x="3291179" y="118757"/>
                  </a:lnTo>
                  <a:lnTo>
                    <a:pt x="3465995" y="0"/>
                  </a:lnTo>
                  <a:lnTo>
                    <a:pt x="3407638" y="0"/>
                  </a:lnTo>
                  <a:lnTo>
                    <a:pt x="3272752" y="91630"/>
                  </a:lnTo>
                  <a:lnTo>
                    <a:pt x="3210522" y="0"/>
                  </a:lnTo>
                  <a:lnTo>
                    <a:pt x="3170885" y="0"/>
                  </a:lnTo>
                  <a:lnTo>
                    <a:pt x="3245624" y="110045"/>
                  </a:lnTo>
                  <a:lnTo>
                    <a:pt x="3001530" y="275856"/>
                  </a:lnTo>
                  <a:lnTo>
                    <a:pt x="2974403" y="235927"/>
                  </a:lnTo>
                  <a:lnTo>
                    <a:pt x="2974403" y="294284"/>
                  </a:lnTo>
                  <a:lnTo>
                    <a:pt x="2730309" y="460095"/>
                  </a:lnTo>
                  <a:lnTo>
                    <a:pt x="2703182" y="420166"/>
                  </a:lnTo>
                  <a:lnTo>
                    <a:pt x="2703182" y="478510"/>
                  </a:lnTo>
                  <a:lnTo>
                    <a:pt x="2459088" y="644321"/>
                  </a:lnTo>
                  <a:lnTo>
                    <a:pt x="2431961" y="604393"/>
                  </a:lnTo>
                  <a:lnTo>
                    <a:pt x="2431961" y="662736"/>
                  </a:lnTo>
                  <a:lnTo>
                    <a:pt x="2187867" y="828548"/>
                  </a:lnTo>
                  <a:lnTo>
                    <a:pt x="2160752" y="788631"/>
                  </a:lnTo>
                  <a:lnTo>
                    <a:pt x="2160752" y="846963"/>
                  </a:lnTo>
                  <a:lnTo>
                    <a:pt x="1916658" y="1012774"/>
                  </a:lnTo>
                  <a:lnTo>
                    <a:pt x="1889531" y="972845"/>
                  </a:lnTo>
                  <a:lnTo>
                    <a:pt x="1889531" y="1031201"/>
                  </a:lnTo>
                  <a:lnTo>
                    <a:pt x="1645437" y="1197013"/>
                  </a:lnTo>
                  <a:lnTo>
                    <a:pt x="1618310" y="1157084"/>
                  </a:lnTo>
                  <a:lnTo>
                    <a:pt x="1618310" y="1215428"/>
                  </a:lnTo>
                  <a:lnTo>
                    <a:pt x="1374216" y="1381239"/>
                  </a:lnTo>
                  <a:lnTo>
                    <a:pt x="1347089" y="1341310"/>
                  </a:lnTo>
                  <a:lnTo>
                    <a:pt x="1347089" y="1399654"/>
                  </a:lnTo>
                  <a:lnTo>
                    <a:pt x="1102995" y="1565465"/>
                  </a:lnTo>
                  <a:lnTo>
                    <a:pt x="937196" y="1321371"/>
                  </a:lnTo>
                  <a:lnTo>
                    <a:pt x="1181290" y="1155573"/>
                  </a:lnTo>
                  <a:lnTo>
                    <a:pt x="1347089" y="1399654"/>
                  </a:lnTo>
                  <a:lnTo>
                    <a:pt x="1347089" y="1341310"/>
                  </a:lnTo>
                  <a:lnTo>
                    <a:pt x="1208417" y="1137145"/>
                  </a:lnTo>
                  <a:lnTo>
                    <a:pt x="1452511" y="971346"/>
                  </a:lnTo>
                  <a:lnTo>
                    <a:pt x="1618310" y="1215428"/>
                  </a:lnTo>
                  <a:lnTo>
                    <a:pt x="1618310" y="1157084"/>
                  </a:lnTo>
                  <a:lnTo>
                    <a:pt x="1479626" y="952919"/>
                  </a:lnTo>
                  <a:lnTo>
                    <a:pt x="1723732" y="787107"/>
                  </a:lnTo>
                  <a:lnTo>
                    <a:pt x="1889531" y="1031201"/>
                  </a:lnTo>
                  <a:lnTo>
                    <a:pt x="1889531" y="972845"/>
                  </a:lnTo>
                  <a:lnTo>
                    <a:pt x="1750860" y="768692"/>
                  </a:lnTo>
                  <a:lnTo>
                    <a:pt x="1994954" y="602881"/>
                  </a:lnTo>
                  <a:lnTo>
                    <a:pt x="2160752" y="846963"/>
                  </a:lnTo>
                  <a:lnTo>
                    <a:pt x="2160752" y="788631"/>
                  </a:lnTo>
                  <a:lnTo>
                    <a:pt x="2022068" y="584454"/>
                  </a:lnTo>
                  <a:lnTo>
                    <a:pt x="2266162" y="418655"/>
                  </a:lnTo>
                  <a:lnTo>
                    <a:pt x="2431961" y="662736"/>
                  </a:lnTo>
                  <a:lnTo>
                    <a:pt x="2431961" y="604393"/>
                  </a:lnTo>
                  <a:lnTo>
                    <a:pt x="2293289" y="400227"/>
                  </a:lnTo>
                  <a:lnTo>
                    <a:pt x="2537383" y="234416"/>
                  </a:lnTo>
                  <a:lnTo>
                    <a:pt x="2703182" y="478510"/>
                  </a:lnTo>
                  <a:lnTo>
                    <a:pt x="2703182" y="420166"/>
                  </a:lnTo>
                  <a:lnTo>
                    <a:pt x="2564511" y="215988"/>
                  </a:lnTo>
                  <a:lnTo>
                    <a:pt x="2808592" y="50190"/>
                  </a:lnTo>
                  <a:lnTo>
                    <a:pt x="2974403" y="294284"/>
                  </a:lnTo>
                  <a:lnTo>
                    <a:pt x="2974403" y="235927"/>
                  </a:lnTo>
                  <a:lnTo>
                    <a:pt x="2835719" y="31762"/>
                  </a:lnTo>
                  <a:lnTo>
                    <a:pt x="2882481" y="0"/>
                  </a:lnTo>
                  <a:lnTo>
                    <a:pt x="2824124" y="0"/>
                  </a:lnTo>
                  <a:lnTo>
                    <a:pt x="2817291" y="4635"/>
                  </a:lnTo>
                  <a:lnTo>
                    <a:pt x="2814155" y="0"/>
                  </a:lnTo>
                  <a:lnTo>
                    <a:pt x="2774518" y="0"/>
                  </a:lnTo>
                  <a:lnTo>
                    <a:pt x="2790177" y="23063"/>
                  </a:lnTo>
                  <a:lnTo>
                    <a:pt x="2546083" y="188874"/>
                  </a:lnTo>
                  <a:lnTo>
                    <a:pt x="2417800" y="0"/>
                  </a:lnTo>
                  <a:lnTo>
                    <a:pt x="2378164" y="0"/>
                  </a:lnTo>
                  <a:lnTo>
                    <a:pt x="2518956" y="207289"/>
                  </a:lnTo>
                  <a:lnTo>
                    <a:pt x="2274862" y="373100"/>
                  </a:lnTo>
                  <a:lnTo>
                    <a:pt x="2247735" y="333171"/>
                  </a:lnTo>
                  <a:lnTo>
                    <a:pt x="2247735" y="391528"/>
                  </a:lnTo>
                  <a:lnTo>
                    <a:pt x="2003640" y="557339"/>
                  </a:lnTo>
                  <a:lnTo>
                    <a:pt x="1976526" y="517423"/>
                  </a:lnTo>
                  <a:lnTo>
                    <a:pt x="1976526" y="575754"/>
                  </a:lnTo>
                  <a:lnTo>
                    <a:pt x="1732432" y="741565"/>
                  </a:lnTo>
                  <a:lnTo>
                    <a:pt x="1705305" y="701636"/>
                  </a:lnTo>
                  <a:lnTo>
                    <a:pt x="1705305" y="759993"/>
                  </a:lnTo>
                  <a:lnTo>
                    <a:pt x="1461211" y="925804"/>
                  </a:lnTo>
                  <a:lnTo>
                    <a:pt x="1434084" y="885875"/>
                  </a:lnTo>
                  <a:lnTo>
                    <a:pt x="1434084" y="944219"/>
                  </a:lnTo>
                  <a:lnTo>
                    <a:pt x="1189990" y="1110030"/>
                  </a:lnTo>
                  <a:lnTo>
                    <a:pt x="1162875" y="1070114"/>
                  </a:lnTo>
                  <a:lnTo>
                    <a:pt x="1162875" y="1128445"/>
                  </a:lnTo>
                  <a:lnTo>
                    <a:pt x="918768" y="1294257"/>
                  </a:lnTo>
                  <a:lnTo>
                    <a:pt x="752957" y="1050150"/>
                  </a:lnTo>
                  <a:lnTo>
                    <a:pt x="997064" y="884351"/>
                  </a:lnTo>
                  <a:lnTo>
                    <a:pt x="1162875" y="1128445"/>
                  </a:lnTo>
                  <a:lnTo>
                    <a:pt x="1162875" y="1070114"/>
                  </a:lnTo>
                  <a:lnTo>
                    <a:pt x="1024178" y="865924"/>
                  </a:lnTo>
                  <a:lnTo>
                    <a:pt x="1268272" y="700125"/>
                  </a:lnTo>
                  <a:lnTo>
                    <a:pt x="1434084" y="944219"/>
                  </a:lnTo>
                  <a:lnTo>
                    <a:pt x="1434084" y="885875"/>
                  </a:lnTo>
                  <a:lnTo>
                    <a:pt x="1295400" y="681697"/>
                  </a:lnTo>
                  <a:lnTo>
                    <a:pt x="1539506" y="515886"/>
                  </a:lnTo>
                  <a:lnTo>
                    <a:pt x="1705305" y="759993"/>
                  </a:lnTo>
                  <a:lnTo>
                    <a:pt x="1705305" y="701636"/>
                  </a:lnTo>
                  <a:lnTo>
                    <a:pt x="1566621" y="497459"/>
                  </a:lnTo>
                  <a:lnTo>
                    <a:pt x="1810715" y="331660"/>
                  </a:lnTo>
                  <a:lnTo>
                    <a:pt x="1976526" y="575754"/>
                  </a:lnTo>
                  <a:lnTo>
                    <a:pt x="1976526" y="517423"/>
                  </a:lnTo>
                  <a:lnTo>
                    <a:pt x="1837842" y="313232"/>
                  </a:lnTo>
                  <a:lnTo>
                    <a:pt x="2081923" y="147434"/>
                  </a:lnTo>
                  <a:lnTo>
                    <a:pt x="2247735" y="391528"/>
                  </a:lnTo>
                  <a:lnTo>
                    <a:pt x="2247735" y="333171"/>
                  </a:lnTo>
                  <a:lnTo>
                    <a:pt x="2109051" y="129006"/>
                  </a:lnTo>
                  <a:lnTo>
                    <a:pt x="2298966" y="0"/>
                  </a:lnTo>
                  <a:lnTo>
                    <a:pt x="2240623" y="0"/>
                  </a:lnTo>
                  <a:lnTo>
                    <a:pt x="2090635" y="101892"/>
                  </a:lnTo>
                  <a:lnTo>
                    <a:pt x="2021433" y="0"/>
                  </a:lnTo>
                  <a:lnTo>
                    <a:pt x="1981796" y="0"/>
                  </a:lnTo>
                  <a:lnTo>
                    <a:pt x="2063508" y="120307"/>
                  </a:lnTo>
                  <a:lnTo>
                    <a:pt x="1819414" y="286118"/>
                  </a:lnTo>
                  <a:lnTo>
                    <a:pt x="1792287" y="246189"/>
                  </a:lnTo>
                  <a:lnTo>
                    <a:pt x="1792287" y="304533"/>
                  </a:lnTo>
                  <a:lnTo>
                    <a:pt x="1548193" y="470344"/>
                  </a:lnTo>
                  <a:lnTo>
                    <a:pt x="1521079" y="430428"/>
                  </a:lnTo>
                  <a:lnTo>
                    <a:pt x="1521079" y="488759"/>
                  </a:lnTo>
                  <a:lnTo>
                    <a:pt x="1276972" y="654570"/>
                  </a:lnTo>
                  <a:lnTo>
                    <a:pt x="1249857" y="614654"/>
                  </a:lnTo>
                  <a:lnTo>
                    <a:pt x="1249857" y="672998"/>
                  </a:lnTo>
                  <a:lnTo>
                    <a:pt x="1005763" y="838809"/>
                  </a:lnTo>
                  <a:lnTo>
                    <a:pt x="978636" y="798880"/>
                  </a:lnTo>
                  <a:lnTo>
                    <a:pt x="978636" y="857224"/>
                  </a:lnTo>
                  <a:lnTo>
                    <a:pt x="734542" y="1023035"/>
                  </a:lnTo>
                  <a:lnTo>
                    <a:pt x="568731" y="778941"/>
                  </a:lnTo>
                  <a:lnTo>
                    <a:pt x="812838" y="613130"/>
                  </a:lnTo>
                  <a:lnTo>
                    <a:pt x="978636" y="857224"/>
                  </a:lnTo>
                  <a:lnTo>
                    <a:pt x="978636" y="798880"/>
                  </a:lnTo>
                  <a:lnTo>
                    <a:pt x="839952" y="594702"/>
                  </a:lnTo>
                  <a:lnTo>
                    <a:pt x="1084046" y="428904"/>
                  </a:lnTo>
                  <a:lnTo>
                    <a:pt x="1249857" y="672998"/>
                  </a:lnTo>
                  <a:lnTo>
                    <a:pt x="1249857" y="614654"/>
                  </a:lnTo>
                  <a:lnTo>
                    <a:pt x="1111173" y="410476"/>
                  </a:lnTo>
                  <a:lnTo>
                    <a:pt x="1355267" y="244665"/>
                  </a:lnTo>
                  <a:lnTo>
                    <a:pt x="1521079" y="488759"/>
                  </a:lnTo>
                  <a:lnTo>
                    <a:pt x="1521079" y="430428"/>
                  </a:lnTo>
                  <a:lnTo>
                    <a:pt x="1382395" y="226250"/>
                  </a:lnTo>
                  <a:lnTo>
                    <a:pt x="1626489" y="60439"/>
                  </a:lnTo>
                  <a:lnTo>
                    <a:pt x="1792287" y="304533"/>
                  </a:lnTo>
                  <a:lnTo>
                    <a:pt x="1792287" y="246189"/>
                  </a:lnTo>
                  <a:lnTo>
                    <a:pt x="1653603" y="42011"/>
                  </a:lnTo>
                  <a:lnTo>
                    <a:pt x="1715452" y="0"/>
                  </a:lnTo>
                  <a:lnTo>
                    <a:pt x="1657108" y="0"/>
                  </a:lnTo>
                  <a:lnTo>
                    <a:pt x="1635188" y="14897"/>
                  </a:lnTo>
                  <a:lnTo>
                    <a:pt x="1625079" y="0"/>
                  </a:lnTo>
                  <a:lnTo>
                    <a:pt x="1585442" y="0"/>
                  </a:lnTo>
                  <a:lnTo>
                    <a:pt x="1608061" y="33312"/>
                  </a:lnTo>
                  <a:lnTo>
                    <a:pt x="1363967" y="199123"/>
                  </a:lnTo>
                  <a:lnTo>
                    <a:pt x="1228725" y="0"/>
                  </a:lnTo>
                  <a:lnTo>
                    <a:pt x="1189088" y="0"/>
                  </a:lnTo>
                  <a:lnTo>
                    <a:pt x="1336840" y="217538"/>
                  </a:lnTo>
                  <a:lnTo>
                    <a:pt x="1092746" y="383349"/>
                  </a:lnTo>
                  <a:lnTo>
                    <a:pt x="1065618" y="343420"/>
                  </a:lnTo>
                  <a:lnTo>
                    <a:pt x="1065618" y="401777"/>
                  </a:lnTo>
                  <a:lnTo>
                    <a:pt x="821537" y="567575"/>
                  </a:lnTo>
                  <a:lnTo>
                    <a:pt x="794410" y="527646"/>
                  </a:lnTo>
                  <a:lnTo>
                    <a:pt x="794410" y="586003"/>
                  </a:lnTo>
                  <a:lnTo>
                    <a:pt x="550303" y="751814"/>
                  </a:lnTo>
                  <a:lnTo>
                    <a:pt x="384505" y="507720"/>
                  </a:lnTo>
                  <a:lnTo>
                    <a:pt x="628599" y="341909"/>
                  </a:lnTo>
                  <a:lnTo>
                    <a:pt x="794410" y="586003"/>
                  </a:lnTo>
                  <a:lnTo>
                    <a:pt x="794410" y="527646"/>
                  </a:lnTo>
                  <a:lnTo>
                    <a:pt x="655726" y="323481"/>
                  </a:lnTo>
                  <a:lnTo>
                    <a:pt x="899820" y="157683"/>
                  </a:lnTo>
                  <a:lnTo>
                    <a:pt x="1065618" y="401777"/>
                  </a:lnTo>
                  <a:lnTo>
                    <a:pt x="1065618" y="343420"/>
                  </a:lnTo>
                  <a:lnTo>
                    <a:pt x="926934" y="139255"/>
                  </a:lnTo>
                  <a:lnTo>
                    <a:pt x="1131938" y="0"/>
                  </a:lnTo>
                  <a:lnTo>
                    <a:pt x="1073594" y="0"/>
                  </a:lnTo>
                  <a:lnTo>
                    <a:pt x="908519" y="112141"/>
                  </a:lnTo>
                  <a:lnTo>
                    <a:pt x="832358" y="0"/>
                  </a:lnTo>
                  <a:lnTo>
                    <a:pt x="792721" y="0"/>
                  </a:lnTo>
                  <a:lnTo>
                    <a:pt x="881392" y="130556"/>
                  </a:lnTo>
                  <a:lnTo>
                    <a:pt x="637298" y="296367"/>
                  </a:lnTo>
                  <a:lnTo>
                    <a:pt x="610184" y="256451"/>
                  </a:lnTo>
                  <a:lnTo>
                    <a:pt x="610184" y="314782"/>
                  </a:lnTo>
                  <a:lnTo>
                    <a:pt x="366077" y="480593"/>
                  </a:lnTo>
                  <a:lnTo>
                    <a:pt x="200266" y="236499"/>
                  </a:lnTo>
                  <a:lnTo>
                    <a:pt x="444373" y="70688"/>
                  </a:lnTo>
                  <a:lnTo>
                    <a:pt x="610184" y="314782"/>
                  </a:lnTo>
                  <a:lnTo>
                    <a:pt x="610184" y="256451"/>
                  </a:lnTo>
                  <a:lnTo>
                    <a:pt x="471500" y="52260"/>
                  </a:lnTo>
                  <a:lnTo>
                    <a:pt x="548436" y="0"/>
                  </a:lnTo>
                  <a:lnTo>
                    <a:pt x="490080" y="0"/>
                  </a:lnTo>
                  <a:lnTo>
                    <a:pt x="453072" y="25146"/>
                  </a:lnTo>
                  <a:lnTo>
                    <a:pt x="436003" y="0"/>
                  </a:lnTo>
                  <a:lnTo>
                    <a:pt x="396367" y="0"/>
                  </a:lnTo>
                  <a:lnTo>
                    <a:pt x="425945" y="43561"/>
                  </a:lnTo>
                  <a:lnTo>
                    <a:pt x="181851" y="209372"/>
                  </a:lnTo>
                  <a:lnTo>
                    <a:pt x="39636" y="0"/>
                  </a:lnTo>
                  <a:lnTo>
                    <a:pt x="0" y="0"/>
                  </a:lnTo>
                  <a:lnTo>
                    <a:pt x="2383917" y="3509543"/>
                  </a:lnTo>
                  <a:lnTo>
                    <a:pt x="5683707" y="1268107"/>
                  </a:lnTo>
                  <a:lnTo>
                    <a:pt x="5683707" y="1228471"/>
                  </a:lnTo>
                  <a:lnTo>
                    <a:pt x="5647233" y="1253248"/>
                  </a:lnTo>
                  <a:lnTo>
                    <a:pt x="5620105" y="1213319"/>
                  </a:lnTo>
                  <a:lnTo>
                    <a:pt x="5620105" y="1271676"/>
                  </a:lnTo>
                  <a:lnTo>
                    <a:pt x="5376011" y="1437474"/>
                  </a:lnTo>
                  <a:lnTo>
                    <a:pt x="5348884" y="1397546"/>
                  </a:lnTo>
                  <a:lnTo>
                    <a:pt x="5348884" y="1455902"/>
                  </a:lnTo>
                  <a:lnTo>
                    <a:pt x="5104790" y="1621713"/>
                  </a:lnTo>
                  <a:lnTo>
                    <a:pt x="5077676" y="1581797"/>
                  </a:lnTo>
                  <a:lnTo>
                    <a:pt x="5077676" y="1640128"/>
                  </a:lnTo>
                  <a:lnTo>
                    <a:pt x="4833569" y="1805940"/>
                  </a:lnTo>
                  <a:lnTo>
                    <a:pt x="4806454" y="1766023"/>
                  </a:lnTo>
                  <a:lnTo>
                    <a:pt x="4806454" y="1824367"/>
                  </a:lnTo>
                  <a:lnTo>
                    <a:pt x="4562348" y="1990178"/>
                  </a:lnTo>
                  <a:lnTo>
                    <a:pt x="4535233" y="1950262"/>
                  </a:lnTo>
                  <a:lnTo>
                    <a:pt x="4535233" y="2008593"/>
                  </a:lnTo>
                  <a:lnTo>
                    <a:pt x="4291139" y="2174405"/>
                  </a:lnTo>
                  <a:lnTo>
                    <a:pt x="4264012" y="2134476"/>
                  </a:lnTo>
                  <a:lnTo>
                    <a:pt x="4264012" y="2192820"/>
                  </a:lnTo>
                  <a:lnTo>
                    <a:pt x="4019918" y="2358631"/>
                  </a:lnTo>
                  <a:lnTo>
                    <a:pt x="3992791" y="2318702"/>
                  </a:lnTo>
                  <a:lnTo>
                    <a:pt x="3992791" y="2377059"/>
                  </a:lnTo>
                  <a:lnTo>
                    <a:pt x="3748697" y="2542857"/>
                  </a:lnTo>
                  <a:lnTo>
                    <a:pt x="3721570" y="2502928"/>
                  </a:lnTo>
                  <a:lnTo>
                    <a:pt x="3721570" y="2561285"/>
                  </a:lnTo>
                  <a:lnTo>
                    <a:pt x="3477476" y="2727096"/>
                  </a:lnTo>
                  <a:lnTo>
                    <a:pt x="3450361" y="2687180"/>
                  </a:lnTo>
                  <a:lnTo>
                    <a:pt x="3450361" y="2745511"/>
                  </a:lnTo>
                  <a:lnTo>
                    <a:pt x="3206254" y="2911322"/>
                  </a:lnTo>
                  <a:lnTo>
                    <a:pt x="3179140" y="2871406"/>
                  </a:lnTo>
                  <a:lnTo>
                    <a:pt x="3179140" y="2929737"/>
                  </a:lnTo>
                  <a:lnTo>
                    <a:pt x="2935046" y="3095548"/>
                  </a:lnTo>
                  <a:lnTo>
                    <a:pt x="2907919" y="3055620"/>
                  </a:lnTo>
                  <a:lnTo>
                    <a:pt x="2907919" y="3113976"/>
                  </a:lnTo>
                  <a:lnTo>
                    <a:pt x="2663825" y="3279775"/>
                  </a:lnTo>
                  <a:lnTo>
                    <a:pt x="2636697" y="3239846"/>
                  </a:lnTo>
                  <a:lnTo>
                    <a:pt x="2636697" y="3298202"/>
                  </a:lnTo>
                  <a:lnTo>
                    <a:pt x="2392616" y="3464001"/>
                  </a:lnTo>
                  <a:lnTo>
                    <a:pt x="2226805" y="3219907"/>
                  </a:lnTo>
                  <a:lnTo>
                    <a:pt x="2470899" y="3054096"/>
                  </a:lnTo>
                  <a:lnTo>
                    <a:pt x="2636697" y="3298202"/>
                  </a:lnTo>
                  <a:lnTo>
                    <a:pt x="2636697" y="3239846"/>
                  </a:lnTo>
                  <a:lnTo>
                    <a:pt x="2498026" y="3035668"/>
                  </a:lnTo>
                  <a:lnTo>
                    <a:pt x="2742107" y="2869869"/>
                  </a:lnTo>
                  <a:lnTo>
                    <a:pt x="2907919" y="3113976"/>
                  </a:lnTo>
                  <a:lnTo>
                    <a:pt x="2907919" y="3055620"/>
                  </a:lnTo>
                  <a:lnTo>
                    <a:pt x="2769235" y="2851442"/>
                  </a:lnTo>
                  <a:lnTo>
                    <a:pt x="3013329" y="2685643"/>
                  </a:lnTo>
                  <a:lnTo>
                    <a:pt x="3179140" y="2929737"/>
                  </a:lnTo>
                  <a:lnTo>
                    <a:pt x="3179140" y="2871406"/>
                  </a:lnTo>
                  <a:lnTo>
                    <a:pt x="3040443" y="2667216"/>
                  </a:lnTo>
                  <a:lnTo>
                    <a:pt x="3284550" y="2501404"/>
                  </a:lnTo>
                  <a:lnTo>
                    <a:pt x="3450361" y="2745511"/>
                  </a:lnTo>
                  <a:lnTo>
                    <a:pt x="3450361" y="2687180"/>
                  </a:lnTo>
                  <a:lnTo>
                    <a:pt x="3311664" y="2482989"/>
                  </a:lnTo>
                  <a:lnTo>
                    <a:pt x="3555758" y="2317178"/>
                  </a:lnTo>
                  <a:lnTo>
                    <a:pt x="3721570" y="2561285"/>
                  </a:lnTo>
                  <a:lnTo>
                    <a:pt x="3721570" y="2502928"/>
                  </a:lnTo>
                  <a:lnTo>
                    <a:pt x="3582886" y="2298750"/>
                  </a:lnTo>
                  <a:lnTo>
                    <a:pt x="3826980" y="2132952"/>
                  </a:lnTo>
                  <a:lnTo>
                    <a:pt x="3992791" y="2377059"/>
                  </a:lnTo>
                  <a:lnTo>
                    <a:pt x="3992791" y="2318702"/>
                  </a:lnTo>
                  <a:lnTo>
                    <a:pt x="3854107" y="2114524"/>
                  </a:lnTo>
                  <a:lnTo>
                    <a:pt x="4098201" y="1948713"/>
                  </a:lnTo>
                  <a:lnTo>
                    <a:pt x="4264012" y="2192820"/>
                  </a:lnTo>
                  <a:lnTo>
                    <a:pt x="4264012" y="2134476"/>
                  </a:lnTo>
                  <a:lnTo>
                    <a:pt x="4125328" y="1930298"/>
                  </a:lnTo>
                  <a:lnTo>
                    <a:pt x="4369422" y="1764487"/>
                  </a:lnTo>
                  <a:lnTo>
                    <a:pt x="4535233" y="2008593"/>
                  </a:lnTo>
                  <a:lnTo>
                    <a:pt x="4535233" y="1950262"/>
                  </a:lnTo>
                  <a:lnTo>
                    <a:pt x="4396537" y="1746072"/>
                  </a:lnTo>
                  <a:lnTo>
                    <a:pt x="4640643" y="1580261"/>
                  </a:lnTo>
                  <a:lnTo>
                    <a:pt x="4806454" y="1824367"/>
                  </a:lnTo>
                  <a:lnTo>
                    <a:pt x="4806454" y="1766023"/>
                  </a:lnTo>
                  <a:lnTo>
                    <a:pt x="4667770" y="1561846"/>
                  </a:lnTo>
                  <a:lnTo>
                    <a:pt x="4911864" y="1396034"/>
                  </a:lnTo>
                  <a:lnTo>
                    <a:pt x="5077676" y="1640128"/>
                  </a:lnTo>
                  <a:lnTo>
                    <a:pt x="5077676" y="1581797"/>
                  </a:lnTo>
                  <a:lnTo>
                    <a:pt x="4938992" y="1377619"/>
                  </a:lnTo>
                  <a:lnTo>
                    <a:pt x="5183086" y="1211808"/>
                  </a:lnTo>
                  <a:lnTo>
                    <a:pt x="5348884" y="1455902"/>
                  </a:lnTo>
                  <a:lnTo>
                    <a:pt x="5348884" y="1397546"/>
                  </a:lnTo>
                  <a:lnTo>
                    <a:pt x="5210213" y="1193393"/>
                  </a:lnTo>
                  <a:lnTo>
                    <a:pt x="5454307" y="1027582"/>
                  </a:lnTo>
                  <a:lnTo>
                    <a:pt x="5620105" y="1271676"/>
                  </a:lnTo>
                  <a:lnTo>
                    <a:pt x="5620105" y="1213319"/>
                  </a:lnTo>
                  <a:lnTo>
                    <a:pt x="5481434" y="1009154"/>
                  </a:lnTo>
                  <a:lnTo>
                    <a:pt x="5683707" y="871753"/>
                  </a:lnTo>
                  <a:lnTo>
                    <a:pt x="5683707" y="832116"/>
                  </a:lnTo>
                  <a:lnTo>
                    <a:pt x="5463006" y="982027"/>
                  </a:lnTo>
                  <a:lnTo>
                    <a:pt x="5435879" y="942098"/>
                  </a:lnTo>
                  <a:lnTo>
                    <a:pt x="5435879" y="1000455"/>
                  </a:lnTo>
                  <a:lnTo>
                    <a:pt x="5191785" y="1166266"/>
                  </a:lnTo>
                  <a:lnTo>
                    <a:pt x="5164658" y="1126337"/>
                  </a:lnTo>
                  <a:lnTo>
                    <a:pt x="5164658" y="1184681"/>
                  </a:lnTo>
                  <a:lnTo>
                    <a:pt x="4920564" y="1350492"/>
                  </a:lnTo>
                  <a:lnTo>
                    <a:pt x="4893449" y="1310576"/>
                  </a:lnTo>
                  <a:lnTo>
                    <a:pt x="4893449" y="1368907"/>
                  </a:lnTo>
                  <a:lnTo>
                    <a:pt x="4649343" y="1534718"/>
                  </a:lnTo>
                  <a:lnTo>
                    <a:pt x="4622228" y="1494802"/>
                  </a:lnTo>
                  <a:lnTo>
                    <a:pt x="4622228" y="1553146"/>
                  </a:lnTo>
                  <a:lnTo>
                    <a:pt x="4378122" y="1718957"/>
                  </a:lnTo>
                  <a:lnTo>
                    <a:pt x="4351007" y="1679041"/>
                  </a:lnTo>
                  <a:lnTo>
                    <a:pt x="4351007" y="1737372"/>
                  </a:lnTo>
                  <a:lnTo>
                    <a:pt x="4106913" y="1903183"/>
                  </a:lnTo>
                  <a:lnTo>
                    <a:pt x="4079786" y="1863255"/>
                  </a:lnTo>
                  <a:lnTo>
                    <a:pt x="4079786" y="1921598"/>
                  </a:lnTo>
                  <a:lnTo>
                    <a:pt x="3835692" y="2087410"/>
                  </a:lnTo>
                  <a:lnTo>
                    <a:pt x="3808565" y="2047481"/>
                  </a:lnTo>
                  <a:lnTo>
                    <a:pt x="3808565" y="2105837"/>
                  </a:lnTo>
                  <a:lnTo>
                    <a:pt x="3564471" y="2271636"/>
                  </a:lnTo>
                  <a:lnTo>
                    <a:pt x="3537343" y="2231707"/>
                  </a:lnTo>
                  <a:lnTo>
                    <a:pt x="3537343" y="2290064"/>
                  </a:lnTo>
                  <a:lnTo>
                    <a:pt x="3293249" y="2455875"/>
                  </a:lnTo>
                  <a:lnTo>
                    <a:pt x="3266135" y="2415959"/>
                  </a:lnTo>
                  <a:lnTo>
                    <a:pt x="3266135" y="2474290"/>
                  </a:lnTo>
                  <a:lnTo>
                    <a:pt x="3022028" y="2640101"/>
                  </a:lnTo>
                  <a:lnTo>
                    <a:pt x="2994914" y="2600185"/>
                  </a:lnTo>
                  <a:lnTo>
                    <a:pt x="2994914" y="2658529"/>
                  </a:lnTo>
                  <a:lnTo>
                    <a:pt x="2750820" y="2824327"/>
                  </a:lnTo>
                  <a:lnTo>
                    <a:pt x="2723692" y="2784398"/>
                  </a:lnTo>
                  <a:lnTo>
                    <a:pt x="2723692" y="2842755"/>
                  </a:lnTo>
                  <a:lnTo>
                    <a:pt x="2479598" y="3008553"/>
                  </a:lnTo>
                  <a:lnTo>
                    <a:pt x="2452471" y="2968625"/>
                  </a:lnTo>
                  <a:lnTo>
                    <a:pt x="2452471" y="3026981"/>
                  </a:lnTo>
                  <a:lnTo>
                    <a:pt x="2208377" y="3192780"/>
                  </a:lnTo>
                  <a:lnTo>
                    <a:pt x="2042566" y="2948686"/>
                  </a:lnTo>
                  <a:lnTo>
                    <a:pt x="2286660" y="2782887"/>
                  </a:lnTo>
                  <a:lnTo>
                    <a:pt x="2452471" y="3026981"/>
                  </a:lnTo>
                  <a:lnTo>
                    <a:pt x="2452471" y="2968625"/>
                  </a:lnTo>
                  <a:lnTo>
                    <a:pt x="2313787" y="2764459"/>
                  </a:lnTo>
                  <a:lnTo>
                    <a:pt x="2557881" y="2598648"/>
                  </a:lnTo>
                  <a:lnTo>
                    <a:pt x="2723692" y="2842755"/>
                  </a:lnTo>
                  <a:lnTo>
                    <a:pt x="2723692" y="2784398"/>
                  </a:lnTo>
                  <a:lnTo>
                    <a:pt x="2585008" y="2580233"/>
                  </a:lnTo>
                  <a:lnTo>
                    <a:pt x="2829102" y="2414422"/>
                  </a:lnTo>
                  <a:lnTo>
                    <a:pt x="2994914" y="2658529"/>
                  </a:lnTo>
                  <a:lnTo>
                    <a:pt x="2994914" y="2600185"/>
                  </a:lnTo>
                  <a:lnTo>
                    <a:pt x="2856217" y="2395994"/>
                  </a:lnTo>
                  <a:lnTo>
                    <a:pt x="3100324" y="2230183"/>
                  </a:lnTo>
                  <a:lnTo>
                    <a:pt x="3266135" y="2474290"/>
                  </a:lnTo>
                  <a:lnTo>
                    <a:pt x="3266135" y="2415959"/>
                  </a:lnTo>
                  <a:lnTo>
                    <a:pt x="3127438" y="2211768"/>
                  </a:lnTo>
                  <a:lnTo>
                    <a:pt x="3371532" y="2045957"/>
                  </a:lnTo>
                  <a:lnTo>
                    <a:pt x="3537343" y="2290064"/>
                  </a:lnTo>
                  <a:lnTo>
                    <a:pt x="3537343" y="2231707"/>
                  </a:lnTo>
                  <a:lnTo>
                    <a:pt x="3398659" y="2027542"/>
                  </a:lnTo>
                  <a:lnTo>
                    <a:pt x="3642753" y="1861731"/>
                  </a:lnTo>
                  <a:lnTo>
                    <a:pt x="3808565" y="2105837"/>
                  </a:lnTo>
                  <a:lnTo>
                    <a:pt x="3808565" y="2047481"/>
                  </a:lnTo>
                  <a:lnTo>
                    <a:pt x="3669881" y="1843303"/>
                  </a:lnTo>
                  <a:lnTo>
                    <a:pt x="3913975" y="1677504"/>
                  </a:lnTo>
                  <a:lnTo>
                    <a:pt x="4079786" y="1921598"/>
                  </a:lnTo>
                  <a:lnTo>
                    <a:pt x="4079786" y="1863255"/>
                  </a:lnTo>
                  <a:lnTo>
                    <a:pt x="3941102" y="1659077"/>
                  </a:lnTo>
                  <a:lnTo>
                    <a:pt x="4185196" y="1493266"/>
                  </a:lnTo>
                  <a:lnTo>
                    <a:pt x="4351007" y="1737372"/>
                  </a:lnTo>
                  <a:lnTo>
                    <a:pt x="4351007" y="1679041"/>
                  </a:lnTo>
                  <a:lnTo>
                    <a:pt x="4212310" y="1474851"/>
                  </a:lnTo>
                  <a:lnTo>
                    <a:pt x="4456417" y="1309039"/>
                  </a:lnTo>
                  <a:lnTo>
                    <a:pt x="4622228" y="1553146"/>
                  </a:lnTo>
                  <a:lnTo>
                    <a:pt x="4622228" y="1494802"/>
                  </a:lnTo>
                  <a:lnTo>
                    <a:pt x="4483544" y="1290624"/>
                  </a:lnTo>
                  <a:lnTo>
                    <a:pt x="4727638" y="1124813"/>
                  </a:lnTo>
                  <a:lnTo>
                    <a:pt x="4893449" y="1368907"/>
                  </a:lnTo>
                  <a:lnTo>
                    <a:pt x="4893449" y="1310576"/>
                  </a:lnTo>
                  <a:lnTo>
                    <a:pt x="4754765" y="1106398"/>
                  </a:lnTo>
                  <a:lnTo>
                    <a:pt x="4998859" y="940587"/>
                  </a:lnTo>
                  <a:lnTo>
                    <a:pt x="5164658" y="1184681"/>
                  </a:lnTo>
                  <a:lnTo>
                    <a:pt x="5164658" y="1126337"/>
                  </a:lnTo>
                  <a:lnTo>
                    <a:pt x="5025987" y="922172"/>
                  </a:lnTo>
                  <a:lnTo>
                    <a:pt x="5270081" y="756361"/>
                  </a:lnTo>
                  <a:lnTo>
                    <a:pt x="5435879" y="1000455"/>
                  </a:lnTo>
                  <a:lnTo>
                    <a:pt x="5435879" y="942098"/>
                  </a:lnTo>
                  <a:lnTo>
                    <a:pt x="5297195" y="737933"/>
                  </a:lnTo>
                  <a:lnTo>
                    <a:pt x="5541302" y="572122"/>
                  </a:lnTo>
                  <a:lnTo>
                    <a:pt x="5683707" y="781761"/>
                  </a:lnTo>
                  <a:lnTo>
                    <a:pt x="5683707" y="723417"/>
                  </a:lnTo>
                  <a:lnTo>
                    <a:pt x="5568416" y="553707"/>
                  </a:lnTo>
                  <a:lnTo>
                    <a:pt x="5683707" y="475386"/>
                  </a:lnTo>
                  <a:lnTo>
                    <a:pt x="5683707" y="435762"/>
                  </a:lnTo>
                  <a:lnTo>
                    <a:pt x="5550001" y="526592"/>
                  </a:lnTo>
                  <a:lnTo>
                    <a:pt x="5522874" y="486664"/>
                  </a:lnTo>
                  <a:lnTo>
                    <a:pt x="5522874" y="545007"/>
                  </a:lnTo>
                  <a:lnTo>
                    <a:pt x="5278780" y="710819"/>
                  </a:lnTo>
                  <a:lnTo>
                    <a:pt x="5251653" y="670890"/>
                  </a:lnTo>
                  <a:lnTo>
                    <a:pt x="5251653" y="729234"/>
                  </a:lnTo>
                  <a:lnTo>
                    <a:pt x="5007559" y="895045"/>
                  </a:lnTo>
                  <a:lnTo>
                    <a:pt x="4980432" y="855116"/>
                  </a:lnTo>
                  <a:lnTo>
                    <a:pt x="4980432" y="913460"/>
                  </a:lnTo>
                  <a:lnTo>
                    <a:pt x="4736338" y="1079271"/>
                  </a:lnTo>
                  <a:lnTo>
                    <a:pt x="4709211" y="1039342"/>
                  </a:lnTo>
                  <a:lnTo>
                    <a:pt x="4709211" y="1097686"/>
                  </a:lnTo>
                  <a:lnTo>
                    <a:pt x="4465117" y="1263497"/>
                  </a:lnTo>
                  <a:lnTo>
                    <a:pt x="4437989" y="1223568"/>
                  </a:lnTo>
                  <a:lnTo>
                    <a:pt x="4437989" y="1281912"/>
                  </a:lnTo>
                  <a:lnTo>
                    <a:pt x="4193883" y="1447723"/>
                  </a:lnTo>
                  <a:lnTo>
                    <a:pt x="4166768" y="1407807"/>
                  </a:lnTo>
                  <a:lnTo>
                    <a:pt x="4166768" y="1466138"/>
                  </a:lnTo>
                  <a:lnTo>
                    <a:pt x="3922674" y="1631950"/>
                  </a:lnTo>
                  <a:lnTo>
                    <a:pt x="3895547" y="1592021"/>
                  </a:lnTo>
                  <a:lnTo>
                    <a:pt x="3895547" y="1650377"/>
                  </a:lnTo>
                  <a:lnTo>
                    <a:pt x="3651453" y="1816188"/>
                  </a:lnTo>
                  <a:lnTo>
                    <a:pt x="3624326" y="1776260"/>
                  </a:lnTo>
                  <a:lnTo>
                    <a:pt x="3624326" y="1834603"/>
                  </a:lnTo>
                  <a:lnTo>
                    <a:pt x="3380232" y="2000415"/>
                  </a:lnTo>
                  <a:lnTo>
                    <a:pt x="3353104" y="1960486"/>
                  </a:lnTo>
                  <a:lnTo>
                    <a:pt x="3353104" y="2018842"/>
                  </a:lnTo>
                  <a:lnTo>
                    <a:pt x="3109010" y="2184654"/>
                  </a:lnTo>
                  <a:lnTo>
                    <a:pt x="3081896" y="2144738"/>
                  </a:lnTo>
                  <a:lnTo>
                    <a:pt x="3081896" y="2203069"/>
                  </a:lnTo>
                  <a:lnTo>
                    <a:pt x="2837802" y="2368880"/>
                  </a:lnTo>
                  <a:lnTo>
                    <a:pt x="2810675" y="2328951"/>
                  </a:lnTo>
                  <a:lnTo>
                    <a:pt x="2810675" y="2387295"/>
                  </a:lnTo>
                  <a:lnTo>
                    <a:pt x="2566581" y="2553106"/>
                  </a:lnTo>
                  <a:lnTo>
                    <a:pt x="2539454" y="2513177"/>
                  </a:lnTo>
                  <a:lnTo>
                    <a:pt x="2539454" y="2571534"/>
                  </a:lnTo>
                  <a:lnTo>
                    <a:pt x="2295372" y="2737332"/>
                  </a:lnTo>
                  <a:lnTo>
                    <a:pt x="2268245" y="2697403"/>
                  </a:lnTo>
                  <a:lnTo>
                    <a:pt x="2268245" y="2755760"/>
                  </a:lnTo>
                  <a:lnTo>
                    <a:pt x="2024151" y="2921571"/>
                  </a:lnTo>
                  <a:lnTo>
                    <a:pt x="1858340" y="2677464"/>
                  </a:lnTo>
                  <a:lnTo>
                    <a:pt x="2102434" y="2511666"/>
                  </a:lnTo>
                  <a:lnTo>
                    <a:pt x="2268245" y="2755760"/>
                  </a:lnTo>
                  <a:lnTo>
                    <a:pt x="2268245" y="2697403"/>
                  </a:lnTo>
                  <a:lnTo>
                    <a:pt x="2129561" y="2493238"/>
                  </a:lnTo>
                  <a:lnTo>
                    <a:pt x="2373655" y="2327440"/>
                  </a:lnTo>
                  <a:lnTo>
                    <a:pt x="2539454" y="2571534"/>
                  </a:lnTo>
                  <a:lnTo>
                    <a:pt x="2539454" y="2513177"/>
                  </a:lnTo>
                  <a:lnTo>
                    <a:pt x="2400782" y="2309012"/>
                  </a:lnTo>
                  <a:lnTo>
                    <a:pt x="2644876" y="2143201"/>
                  </a:lnTo>
                  <a:lnTo>
                    <a:pt x="2810675" y="2387295"/>
                  </a:lnTo>
                  <a:lnTo>
                    <a:pt x="2810675" y="2328951"/>
                  </a:lnTo>
                  <a:lnTo>
                    <a:pt x="2671991" y="2124786"/>
                  </a:lnTo>
                  <a:lnTo>
                    <a:pt x="2916097" y="1958975"/>
                  </a:lnTo>
                  <a:lnTo>
                    <a:pt x="3081896" y="2203069"/>
                  </a:lnTo>
                  <a:lnTo>
                    <a:pt x="3081896" y="2144738"/>
                  </a:lnTo>
                  <a:lnTo>
                    <a:pt x="2943212" y="1940560"/>
                  </a:lnTo>
                  <a:lnTo>
                    <a:pt x="3187306" y="1774748"/>
                  </a:lnTo>
                  <a:lnTo>
                    <a:pt x="3353104" y="2018842"/>
                  </a:lnTo>
                  <a:lnTo>
                    <a:pt x="3353104" y="1960486"/>
                  </a:lnTo>
                  <a:lnTo>
                    <a:pt x="3214433" y="1756321"/>
                  </a:lnTo>
                  <a:lnTo>
                    <a:pt x="3458527" y="1590522"/>
                  </a:lnTo>
                  <a:lnTo>
                    <a:pt x="3624326" y="1834603"/>
                  </a:lnTo>
                  <a:lnTo>
                    <a:pt x="3624326" y="1776260"/>
                  </a:lnTo>
                  <a:lnTo>
                    <a:pt x="3485654" y="1572094"/>
                  </a:lnTo>
                  <a:lnTo>
                    <a:pt x="3729748" y="1406283"/>
                  </a:lnTo>
                  <a:lnTo>
                    <a:pt x="3895547" y="1650377"/>
                  </a:lnTo>
                  <a:lnTo>
                    <a:pt x="3895547" y="1592021"/>
                  </a:lnTo>
                  <a:lnTo>
                    <a:pt x="3756876" y="1387868"/>
                  </a:lnTo>
                  <a:lnTo>
                    <a:pt x="4000970" y="1222057"/>
                  </a:lnTo>
                  <a:lnTo>
                    <a:pt x="4166768" y="1466138"/>
                  </a:lnTo>
                  <a:lnTo>
                    <a:pt x="4166768" y="1407807"/>
                  </a:lnTo>
                  <a:lnTo>
                    <a:pt x="4028097" y="1203642"/>
                  </a:lnTo>
                  <a:lnTo>
                    <a:pt x="4272191" y="1037831"/>
                  </a:lnTo>
                  <a:lnTo>
                    <a:pt x="4437989" y="1281912"/>
                  </a:lnTo>
                  <a:lnTo>
                    <a:pt x="4437989" y="1223568"/>
                  </a:lnTo>
                  <a:lnTo>
                    <a:pt x="4299305" y="1019403"/>
                  </a:lnTo>
                  <a:lnTo>
                    <a:pt x="4543412" y="853592"/>
                  </a:lnTo>
                  <a:lnTo>
                    <a:pt x="4709211" y="1097686"/>
                  </a:lnTo>
                  <a:lnTo>
                    <a:pt x="4709211" y="1039342"/>
                  </a:lnTo>
                  <a:lnTo>
                    <a:pt x="4570527" y="835177"/>
                  </a:lnTo>
                  <a:lnTo>
                    <a:pt x="4814621" y="669366"/>
                  </a:lnTo>
                  <a:lnTo>
                    <a:pt x="4980432" y="913460"/>
                  </a:lnTo>
                  <a:lnTo>
                    <a:pt x="4980432" y="855116"/>
                  </a:lnTo>
                  <a:lnTo>
                    <a:pt x="4841748" y="650938"/>
                  </a:lnTo>
                  <a:lnTo>
                    <a:pt x="5085842" y="485127"/>
                  </a:lnTo>
                  <a:lnTo>
                    <a:pt x="5251653" y="729234"/>
                  </a:lnTo>
                  <a:lnTo>
                    <a:pt x="5251653" y="670890"/>
                  </a:lnTo>
                  <a:lnTo>
                    <a:pt x="5112969" y="466712"/>
                  </a:lnTo>
                  <a:lnTo>
                    <a:pt x="5357063" y="300901"/>
                  </a:lnTo>
                  <a:lnTo>
                    <a:pt x="5522874" y="545007"/>
                  </a:lnTo>
                  <a:lnTo>
                    <a:pt x="5522874" y="486664"/>
                  </a:lnTo>
                  <a:lnTo>
                    <a:pt x="5384190" y="282486"/>
                  </a:lnTo>
                  <a:lnTo>
                    <a:pt x="5628284" y="116674"/>
                  </a:lnTo>
                  <a:lnTo>
                    <a:pt x="5683707" y="198247"/>
                  </a:lnTo>
                  <a:lnTo>
                    <a:pt x="5683707" y="139903"/>
                  </a:lnTo>
                  <a:lnTo>
                    <a:pt x="5655411" y="98259"/>
                  </a:lnTo>
                  <a:lnTo>
                    <a:pt x="5683707" y="79032"/>
                  </a:lnTo>
                  <a:lnTo>
                    <a:pt x="5683707" y="39395"/>
                  </a:lnTo>
                  <a:close/>
                </a:path>
              </a:pathLst>
            </a:custGeom>
            <a:solidFill>
              <a:srgbClr val="0A1D3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3508" y="11"/>
              <a:ext cx="9624695" cy="9258300"/>
            </a:xfrm>
            <a:custGeom>
              <a:avLst/>
              <a:gdLst/>
              <a:ahLst/>
              <a:cxnLst/>
              <a:rect l="l" t="t" r="r" b="b"/>
              <a:pathLst>
                <a:path w="9624694" h="9258300">
                  <a:moveTo>
                    <a:pt x="9624479" y="2978137"/>
                  </a:moveTo>
                  <a:lnTo>
                    <a:pt x="8737371" y="1998586"/>
                  </a:lnTo>
                  <a:lnTo>
                    <a:pt x="8737371" y="2152548"/>
                  </a:lnTo>
                  <a:lnTo>
                    <a:pt x="8595792" y="2152548"/>
                  </a:lnTo>
                  <a:lnTo>
                    <a:pt x="8595792" y="3141268"/>
                  </a:lnTo>
                  <a:lnTo>
                    <a:pt x="8587702" y="3140608"/>
                  </a:lnTo>
                  <a:lnTo>
                    <a:pt x="8538629" y="3135503"/>
                  </a:lnTo>
                  <a:lnTo>
                    <a:pt x="8489798" y="3129292"/>
                  </a:lnTo>
                  <a:lnTo>
                    <a:pt x="8441233" y="3121964"/>
                  </a:lnTo>
                  <a:lnTo>
                    <a:pt x="8392947" y="3113532"/>
                  </a:lnTo>
                  <a:lnTo>
                    <a:pt x="8344954" y="3104007"/>
                  </a:lnTo>
                  <a:lnTo>
                    <a:pt x="8297278" y="3093389"/>
                  </a:lnTo>
                  <a:lnTo>
                    <a:pt x="8249920" y="3081693"/>
                  </a:lnTo>
                  <a:lnTo>
                    <a:pt x="8202904" y="3068904"/>
                  </a:lnTo>
                  <a:lnTo>
                    <a:pt x="8156245" y="3055061"/>
                  </a:lnTo>
                  <a:lnTo>
                    <a:pt x="8138693" y="3049409"/>
                  </a:lnTo>
                  <a:lnTo>
                    <a:pt x="8138693" y="1496263"/>
                  </a:lnTo>
                  <a:lnTo>
                    <a:pt x="8737371" y="2152548"/>
                  </a:lnTo>
                  <a:lnTo>
                    <a:pt x="8737371" y="1998586"/>
                  </a:lnTo>
                  <a:lnTo>
                    <a:pt x="8138693" y="1337513"/>
                  </a:lnTo>
                  <a:lnTo>
                    <a:pt x="8138693" y="888288"/>
                  </a:lnTo>
                  <a:lnTo>
                    <a:pt x="8057007" y="935431"/>
                  </a:lnTo>
                  <a:lnTo>
                    <a:pt x="8057007" y="6497231"/>
                  </a:lnTo>
                  <a:lnTo>
                    <a:pt x="7259790" y="6037110"/>
                  </a:lnTo>
                  <a:lnTo>
                    <a:pt x="7259790" y="5786488"/>
                  </a:lnTo>
                  <a:lnTo>
                    <a:pt x="7891335" y="6151054"/>
                  </a:lnTo>
                  <a:lnTo>
                    <a:pt x="7891335" y="3101517"/>
                  </a:lnTo>
                  <a:lnTo>
                    <a:pt x="7921549" y="3114408"/>
                  </a:lnTo>
                  <a:lnTo>
                    <a:pt x="7966850" y="3132582"/>
                  </a:lnTo>
                  <a:lnTo>
                    <a:pt x="8012404" y="3149714"/>
                  </a:lnTo>
                  <a:lnTo>
                    <a:pt x="8057007" y="3165398"/>
                  </a:lnTo>
                  <a:lnTo>
                    <a:pt x="8057007" y="3021533"/>
                  </a:lnTo>
                  <a:lnTo>
                    <a:pt x="8018539" y="3007144"/>
                  </a:lnTo>
                  <a:lnTo>
                    <a:pt x="7973454" y="2989059"/>
                  </a:lnTo>
                  <a:lnTo>
                    <a:pt x="7928788" y="2969945"/>
                  </a:lnTo>
                  <a:lnTo>
                    <a:pt x="7891335" y="2952889"/>
                  </a:lnTo>
                  <a:lnTo>
                    <a:pt x="7891335" y="1375918"/>
                  </a:lnTo>
                  <a:lnTo>
                    <a:pt x="7809662" y="1423073"/>
                  </a:lnTo>
                  <a:lnTo>
                    <a:pt x="7809662" y="1517383"/>
                  </a:lnTo>
                  <a:lnTo>
                    <a:pt x="7809662" y="2912643"/>
                  </a:lnTo>
                  <a:lnTo>
                    <a:pt x="7809662" y="3064281"/>
                  </a:lnTo>
                  <a:lnTo>
                    <a:pt x="7809662" y="6009602"/>
                  </a:lnTo>
                  <a:lnTo>
                    <a:pt x="7259790" y="5692178"/>
                  </a:lnTo>
                  <a:lnTo>
                    <a:pt x="7259790" y="4291787"/>
                  </a:lnTo>
                  <a:lnTo>
                    <a:pt x="7107390" y="4291787"/>
                  </a:lnTo>
                  <a:lnTo>
                    <a:pt x="7107390" y="5604205"/>
                  </a:lnTo>
                  <a:lnTo>
                    <a:pt x="7107390" y="5698515"/>
                  </a:lnTo>
                  <a:lnTo>
                    <a:pt x="7107390" y="5949150"/>
                  </a:lnTo>
                  <a:lnTo>
                    <a:pt x="3320491" y="3763492"/>
                  </a:lnTo>
                  <a:lnTo>
                    <a:pt x="6673697" y="1828139"/>
                  </a:lnTo>
                  <a:lnTo>
                    <a:pt x="6680517" y="1846249"/>
                  </a:lnTo>
                  <a:lnTo>
                    <a:pt x="6698691" y="1891550"/>
                  </a:lnTo>
                  <a:lnTo>
                    <a:pt x="6717855" y="1936432"/>
                  </a:lnTo>
                  <a:lnTo>
                    <a:pt x="6737998" y="1980895"/>
                  </a:lnTo>
                  <a:lnTo>
                    <a:pt x="6759130" y="2024913"/>
                  </a:lnTo>
                  <a:lnTo>
                    <a:pt x="6760934" y="2028482"/>
                  </a:lnTo>
                  <a:lnTo>
                    <a:pt x="3918737" y="3669182"/>
                  </a:lnTo>
                  <a:lnTo>
                    <a:pt x="3755364" y="3763492"/>
                  </a:lnTo>
                  <a:lnTo>
                    <a:pt x="7107390" y="5698515"/>
                  </a:lnTo>
                  <a:lnTo>
                    <a:pt x="7107390" y="5604205"/>
                  </a:lnTo>
                  <a:lnTo>
                    <a:pt x="3918737" y="3763492"/>
                  </a:lnTo>
                  <a:lnTo>
                    <a:pt x="6798627" y="2101024"/>
                  </a:lnTo>
                  <a:lnTo>
                    <a:pt x="6828307" y="2154224"/>
                  </a:lnTo>
                  <a:lnTo>
                    <a:pt x="6853288" y="2196363"/>
                  </a:lnTo>
                  <a:lnTo>
                    <a:pt x="6879222" y="2237994"/>
                  </a:lnTo>
                  <a:lnTo>
                    <a:pt x="6906095" y="2279116"/>
                  </a:lnTo>
                  <a:lnTo>
                    <a:pt x="6933908" y="2319693"/>
                  </a:lnTo>
                  <a:lnTo>
                    <a:pt x="6962661" y="2359723"/>
                  </a:lnTo>
                  <a:lnTo>
                    <a:pt x="6992328" y="2399207"/>
                  </a:lnTo>
                  <a:lnTo>
                    <a:pt x="7022935" y="2438108"/>
                  </a:lnTo>
                  <a:lnTo>
                    <a:pt x="7054443" y="2476423"/>
                  </a:lnTo>
                  <a:lnTo>
                    <a:pt x="7086867" y="2514130"/>
                  </a:lnTo>
                  <a:lnTo>
                    <a:pt x="7120204" y="2551226"/>
                  </a:lnTo>
                  <a:lnTo>
                    <a:pt x="7154443" y="2587701"/>
                  </a:lnTo>
                  <a:lnTo>
                    <a:pt x="7189571" y="2623528"/>
                  </a:lnTo>
                  <a:lnTo>
                    <a:pt x="7225398" y="2658656"/>
                  </a:lnTo>
                  <a:lnTo>
                    <a:pt x="7261834" y="2692870"/>
                  </a:lnTo>
                  <a:lnTo>
                    <a:pt x="7298969" y="2726220"/>
                  </a:lnTo>
                  <a:lnTo>
                    <a:pt x="7336676" y="2758656"/>
                  </a:lnTo>
                  <a:lnTo>
                    <a:pt x="7374991" y="2790164"/>
                  </a:lnTo>
                  <a:lnTo>
                    <a:pt x="7413892" y="2820759"/>
                  </a:lnTo>
                  <a:lnTo>
                    <a:pt x="7453363" y="2850438"/>
                  </a:lnTo>
                  <a:lnTo>
                    <a:pt x="7493406" y="2879191"/>
                  </a:lnTo>
                  <a:lnTo>
                    <a:pt x="7533983" y="2907004"/>
                  </a:lnTo>
                  <a:lnTo>
                    <a:pt x="7575105" y="2933877"/>
                  </a:lnTo>
                  <a:lnTo>
                    <a:pt x="7616736" y="2959811"/>
                  </a:lnTo>
                  <a:lnTo>
                    <a:pt x="7658875" y="2984779"/>
                  </a:lnTo>
                  <a:lnTo>
                    <a:pt x="7701508" y="3008807"/>
                  </a:lnTo>
                  <a:lnTo>
                    <a:pt x="7744612" y="3031871"/>
                  </a:lnTo>
                  <a:lnTo>
                    <a:pt x="7788186" y="3053969"/>
                  </a:lnTo>
                  <a:lnTo>
                    <a:pt x="7809662" y="3064281"/>
                  </a:lnTo>
                  <a:lnTo>
                    <a:pt x="7809662" y="2912643"/>
                  </a:lnTo>
                  <a:lnTo>
                    <a:pt x="7797559" y="2906433"/>
                  </a:lnTo>
                  <a:lnTo>
                    <a:pt x="7754772" y="2883217"/>
                  </a:lnTo>
                  <a:lnTo>
                    <a:pt x="7712494" y="2858998"/>
                  </a:lnTo>
                  <a:lnTo>
                    <a:pt x="7670736" y="2833776"/>
                  </a:lnTo>
                  <a:lnTo>
                    <a:pt x="7629525" y="2807563"/>
                  </a:lnTo>
                  <a:lnTo>
                    <a:pt x="7588859" y="2780360"/>
                  </a:lnTo>
                  <a:lnTo>
                    <a:pt x="7548766" y="2752166"/>
                  </a:lnTo>
                  <a:lnTo>
                    <a:pt x="7509243" y="2723007"/>
                  </a:lnTo>
                  <a:lnTo>
                    <a:pt x="7470368" y="2692895"/>
                  </a:lnTo>
                  <a:lnTo>
                    <a:pt x="7432027" y="2661767"/>
                  </a:lnTo>
                  <a:lnTo>
                    <a:pt x="7394346" y="2629712"/>
                  </a:lnTo>
                  <a:lnTo>
                    <a:pt x="7357313" y="2596692"/>
                  </a:lnTo>
                  <a:lnTo>
                    <a:pt x="7320940" y="2562745"/>
                  </a:lnTo>
                  <a:lnTo>
                    <a:pt x="7285241" y="2527858"/>
                  </a:lnTo>
                  <a:lnTo>
                    <a:pt x="7250354" y="2492146"/>
                  </a:lnTo>
                  <a:lnTo>
                    <a:pt x="7216394" y="2455773"/>
                  </a:lnTo>
                  <a:lnTo>
                    <a:pt x="7183387" y="2418740"/>
                  </a:lnTo>
                  <a:lnTo>
                    <a:pt x="7151332" y="2381072"/>
                  </a:lnTo>
                  <a:lnTo>
                    <a:pt x="7120229" y="2342769"/>
                  </a:lnTo>
                  <a:lnTo>
                    <a:pt x="7090092" y="2303843"/>
                  </a:lnTo>
                  <a:lnTo>
                    <a:pt x="7060933" y="2264333"/>
                  </a:lnTo>
                  <a:lnTo>
                    <a:pt x="7032739" y="2224240"/>
                  </a:lnTo>
                  <a:lnTo>
                    <a:pt x="7005536" y="2183574"/>
                  </a:lnTo>
                  <a:lnTo>
                    <a:pt x="6979323" y="2142350"/>
                  </a:lnTo>
                  <a:lnTo>
                    <a:pt x="6954101" y="2100605"/>
                  </a:lnTo>
                  <a:lnTo>
                    <a:pt x="6929882" y="2058327"/>
                  </a:lnTo>
                  <a:lnTo>
                    <a:pt x="6916204" y="2033143"/>
                  </a:lnTo>
                  <a:lnTo>
                    <a:pt x="7809662" y="1517383"/>
                  </a:lnTo>
                  <a:lnTo>
                    <a:pt x="7809662" y="1423073"/>
                  </a:lnTo>
                  <a:lnTo>
                    <a:pt x="6878739" y="1960460"/>
                  </a:lnTo>
                  <a:lnTo>
                    <a:pt x="6863296" y="1928520"/>
                  </a:lnTo>
                  <a:lnTo>
                    <a:pt x="6843154" y="1884311"/>
                  </a:lnTo>
                  <a:lnTo>
                    <a:pt x="6824027" y="1839645"/>
                  </a:lnTo>
                  <a:lnTo>
                    <a:pt x="6805955" y="1794560"/>
                  </a:lnTo>
                  <a:lnTo>
                    <a:pt x="6792785" y="1759407"/>
                  </a:lnTo>
                  <a:lnTo>
                    <a:pt x="7831722" y="1159764"/>
                  </a:lnTo>
                  <a:lnTo>
                    <a:pt x="8057007" y="1406715"/>
                  </a:lnTo>
                  <a:lnTo>
                    <a:pt x="8057007" y="1247317"/>
                  </a:lnTo>
                  <a:lnTo>
                    <a:pt x="7927607" y="1104430"/>
                  </a:lnTo>
                  <a:lnTo>
                    <a:pt x="8057007" y="1029741"/>
                  </a:lnTo>
                  <a:lnTo>
                    <a:pt x="8057007" y="935431"/>
                  </a:lnTo>
                  <a:lnTo>
                    <a:pt x="7871511" y="1042492"/>
                  </a:lnTo>
                  <a:lnTo>
                    <a:pt x="6927418" y="0"/>
                  </a:lnTo>
                  <a:lnTo>
                    <a:pt x="6906666" y="38239"/>
                  </a:lnTo>
                  <a:lnTo>
                    <a:pt x="6884467" y="81508"/>
                  </a:lnTo>
                  <a:lnTo>
                    <a:pt x="6871868" y="107543"/>
                  </a:lnTo>
                  <a:lnTo>
                    <a:pt x="7775372" y="1097991"/>
                  </a:lnTo>
                  <a:lnTo>
                    <a:pt x="6765722" y="1680718"/>
                  </a:lnTo>
                  <a:lnTo>
                    <a:pt x="6744182" y="1610194"/>
                  </a:lnTo>
                  <a:lnTo>
                    <a:pt x="6731406" y="1563179"/>
                  </a:lnTo>
                  <a:lnTo>
                    <a:pt x="6719710" y="1515821"/>
                  </a:lnTo>
                  <a:lnTo>
                    <a:pt x="6709092" y="1468145"/>
                  </a:lnTo>
                  <a:lnTo>
                    <a:pt x="6699567" y="1420152"/>
                  </a:lnTo>
                  <a:lnTo>
                    <a:pt x="6691135" y="1371866"/>
                  </a:lnTo>
                  <a:lnTo>
                    <a:pt x="6683807" y="1323301"/>
                  </a:lnTo>
                  <a:lnTo>
                    <a:pt x="6677596" y="1274470"/>
                  </a:lnTo>
                  <a:lnTo>
                    <a:pt x="6672491" y="1225384"/>
                  </a:lnTo>
                  <a:lnTo>
                    <a:pt x="6668516" y="1176083"/>
                  </a:lnTo>
                  <a:lnTo>
                    <a:pt x="6665696" y="1127023"/>
                  </a:lnTo>
                  <a:lnTo>
                    <a:pt x="6663957" y="1077048"/>
                  </a:lnTo>
                  <a:lnTo>
                    <a:pt x="6663372" y="1026883"/>
                  </a:lnTo>
                  <a:lnTo>
                    <a:pt x="6663372" y="1026096"/>
                  </a:lnTo>
                  <a:lnTo>
                    <a:pt x="7105650" y="1026096"/>
                  </a:lnTo>
                  <a:lnTo>
                    <a:pt x="7105650" y="883221"/>
                  </a:lnTo>
                  <a:lnTo>
                    <a:pt x="6668186" y="883221"/>
                  </a:lnTo>
                  <a:lnTo>
                    <a:pt x="6668516" y="877697"/>
                  </a:lnTo>
                  <a:lnTo>
                    <a:pt x="6672491" y="828382"/>
                  </a:lnTo>
                  <a:lnTo>
                    <a:pt x="6677596" y="779310"/>
                  </a:lnTo>
                  <a:lnTo>
                    <a:pt x="6683807" y="730478"/>
                  </a:lnTo>
                  <a:lnTo>
                    <a:pt x="6691135" y="681913"/>
                  </a:lnTo>
                  <a:lnTo>
                    <a:pt x="6699567" y="633628"/>
                  </a:lnTo>
                  <a:lnTo>
                    <a:pt x="6709092" y="585635"/>
                  </a:lnTo>
                  <a:lnTo>
                    <a:pt x="6719710" y="537959"/>
                  </a:lnTo>
                  <a:lnTo>
                    <a:pt x="6731406" y="490601"/>
                  </a:lnTo>
                  <a:lnTo>
                    <a:pt x="6744182" y="443585"/>
                  </a:lnTo>
                  <a:lnTo>
                    <a:pt x="6758038" y="396913"/>
                  </a:lnTo>
                  <a:lnTo>
                    <a:pt x="6772961" y="350634"/>
                  </a:lnTo>
                  <a:lnTo>
                    <a:pt x="6788925" y="304723"/>
                  </a:lnTo>
                  <a:lnTo>
                    <a:pt x="6805955" y="259219"/>
                  </a:lnTo>
                  <a:lnTo>
                    <a:pt x="6824027" y="214134"/>
                  </a:lnTo>
                  <a:lnTo>
                    <a:pt x="6843154" y="169468"/>
                  </a:lnTo>
                  <a:lnTo>
                    <a:pt x="6863296" y="125260"/>
                  </a:lnTo>
                  <a:lnTo>
                    <a:pt x="6871868" y="107543"/>
                  </a:lnTo>
                  <a:lnTo>
                    <a:pt x="6773773" y="0"/>
                  </a:lnTo>
                  <a:lnTo>
                    <a:pt x="6737998" y="72885"/>
                  </a:lnTo>
                  <a:lnTo>
                    <a:pt x="6717855" y="117348"/>
                  </a:lnTo>
                  <a:lnTo>
                    <a:pt x="6698691" y="162229"/>
                  </a:lnTo>
                  <a:lnTo>
                    <a:pt x="6680517" y="207530"/>
                  </a:lnTo>
                  <a:lnTo>
                    <a:pt x="6663334" y="253212"/>
                  </a:lnTo>
                  <a:lnTo>
                    <a:pt x="6647142" y="299288"/>
                  </a:lnTo>
                  <a:lnTo>
                    <a:pt x="6631965" y="345719"/>
                  </a:lnTo>
                  <a:lnTo>
                    <a:pt x="6617792" y="392518"/>
                  </a:lnTo>
                  <a:lnTo>
                    <a:pt x="6604648" y="439648"/>
                  </a:lnTo>
                  <a:lnTo>
                    <a:pt x="6592506" y="487121"/>
                  </a:lnTo>
                  <a:lnTo>
                    <a:pt x="6581407" y="534885"/>
                  </a:lnTo>
                  <a:lnTo>
                    <a:pt x="6571323" y="582968"/>
                  </a:lnTo>
                  <a:lnTo>
                    <a:pt x="6562293" y="631329"/>
                  </a:lnTo>
                  <a:lnTo>
                    <a:pt x="6554292" y="679970"/>
                  </a:lnTo>
                  <a:lnTo>
                    <a:pt x="6547345" y="728853"/>
                  </a:lnTo>
                  <a:lnTo>
                    <a:pt x="6541452" y="778002"/>
                  </a:lnTo>
                  <a:lnTo>
                    <a:pt x="6536626" y="827366"/>
                  </a:lnTo>
                  <a:lnTo>
                    <a:pt x="6532854" y="876960"/>
                  </a:lnTo>
                  <a:lnTo>
                    <a:pt x="6532512" y="883221"/>
                  </a:lnTo>
                  <a:lnTo>
                    <a:pt x="0" y="883221"/>
                  </a:lnTo>
                  <a:lnTo>
                    <a:pt x="0" y="1026096"/>
                  </a:lnTo>
                  <a:lnTo>
                    <a:pt x="6527990" y="1026096"/>
                  </a:lnTo>
                  <a:lnTo>
                    <a:pt x="6527990" y="1026883"/>
                  </a:lnTo>
                  <a:lnTo>
                    <a:pt x="6528536" y="1076807"/>
                  </a:lnTo>
                  <a:lnTo>
                    <a:pt x="6530137" y="1126540"/>
                  </a:lnTo>
                  <a:lnTo>
                    <a:pt x="6532854" y="1176820"/>
                  </a:lnTo>
                  <a:lnTo>
                    <a:pt x="6536626" y="1226413"/>
                  </a:lnTo>
                  <a:lnTo>
                    <a:pt x="6541452" y="1275778"/>
                  </a:lnTo>
                  <a:lnTo>
                    <a:pt x="6547345" y="1324914"/>
                  </a:lnTo>
                  <a:lnTo>
                    <a:pt x="6554292" y="1373809"/>
                  </a:lnTo>
                  <a:lnTo>
                    <a:pt x="6562293" y="1422450"/>
                  </a:lnTo>
                  <a:lnTo>
                    <a:pt x="6571323" y="1470812"/>
                  </a:lnTo>
                  <a:lnTo>
                    <a:pt x="6581407" y="1518881"/>
                  </a:lnTo>
                  <a:lnTo>
                    <a:pt x="6592506" y="1566659"/>
                  </a:lnTo>
                  <a:lnTo>
                    <a:pt x="6604648" y="1614119"/>
                  </a:lnTo>
                  <a:lnTo>
                    <a:pt x="6617792" y="1661261"/>
                  </a:lnTo>
                  <a:lnTo>
                    <a:pt x="6631965" y="1708048"/>
                  </a:lnTo>
                  <a:lnTo>
                    <a:pt x="6645669" y="1750009"/>
                  </a:lnTo>
                  <a:lnTo>
                    <a:pt x="3320491" y="3669195"/>
                  </a:lnTo>
                  <a:lnTo>
                    <a:pt x="3157118" y="3763492"/>
                  </a:lnTo>
                  <a:lnTo>
                    <a:pt x="7107390" y="6043460"/>
                  </a:lnTo>
                  <a:lnTo>
                    <a:pt x="7107390" y="6644462"/>
                  </a:lnTo>
                  <a:lnTo>
                    <a:pt x="7259790" y="6644462"/>
                  </a:lnTo>
                  <a:lnTo>
                    <a:pt x="7259790" y="6131420"/>
                  </a:lnTo>
                  <a:lnTo>
                    <a:pt x="8138693" y="6638684"/>
                  </a:lnTo>
                  <a:lnTo>
                    <a:pt x="8138693" y="3191319"/>
                  </a:lnTo>
                  <a:lnTo>
                    <a:pt x="8151838" y="3195294"/>
                  </a:lnTo>
                  <a:lnTo>
                    <a:pt x="8198967" y="3208451"/>
                  </a:lnTo>
                  <a:lnTo>
                    <a:pt x="8246440" y="3220593"/>
                  </a:lnTo>
                  <a:lnTo>
                    <a:pt x="8294217" y="3231692"/>
                  </a:lnTo>
                  <a:lnTo>
                    <a:pt x="8342287" y="3241764"/>
                  </a:lnTo>
                  <a:lnTo>
                    <a:pt x="8390649" y="3250806"/>
                  </a:lnTo>
                  <a:lnTo>
                    <a:pt x="8439290" y="3258794"/>
                  </a:lnTo>
                  <a:lnTo>
                    <a:pt x="8488172" y="3265741"/>
                  </a:lnTo>
                  <a:lnTo>
                    <a:pt x="8537321" y="3271634"/>
                  </a:lnTo>
                  <a:lnTo>
                    <a:pt x="8586686" y="3276473"/>
                  </a:lnTo>
                  <a:lnTo>
                    <a:pt x="8595792" y="3277171"/>
                  </a:lnTo>
                  <a:lnTo>
                    <a:pt x="8595792" y="9258198"/>
                  </a:lnTo>
                  <a:lnTo>
                    <a:pt x="8738667" y="9258198"/>
                  </a:lnTo>
                  <a:lnTo>
                    <a:pt x="8738667" y="3284601"/>
                  </a:lnTo>
                  <a:lnTo>
                    <a:pt x="8786203" y="3285109"/>
                  </a:lnTo>
                  <a:lnTo>
                    <a:pt x="8836368" y="3284563"/>
                  </a:lnTo>
                  <a:lnTo>
                    <a:pt x="8886355" y="3282937"/>
                  </a:lnTo>
                  <a:lnTo>
                    <a:pt x="8936139" y="3280245"/>
                  </a:lnTo>
                  <a:lnTo>
                    <a:pt x="8985733" y="3276473"/>
                  </a:lnTo>
                  <a:lnTo>
                    <a:pt x="9035097" y="3271634"/>
                  </a:lnTo>
                  <a:lnTo>
                    <a:pt x="9084234" y="3265741"/>
                  </a:lnTo>
                  <a:lnTo>
                    <a:pt x="9133129" y="3258794"/>
                  </a:lnTo>
                  <a:lnTo>
                    <a:pt x="9181770" y="3250806"/>
                  </a:lnTo>
                  <a:lnTo>
                    <a:pt x="9230131" y="3241764"/>
                  </a:lnTo>
                  <a:lnTo>
                    <a:pt x="9278201" y="3231692"/>
                  </a:lnTo>
                  <a:lnTo>
                    <a:pt x="9325978" y="3220593"/>
                  </a:lnTo>
                  <a:lnTo>
                    <a:pt x="9373438" y="3208451"/>
                  </a:lnTo>
                  <a:lnTo>
                    <a:pt x="9420581" y="3195294"/>
                  </a:lnTo>
                  <a:lnTo>
                    <a:pt x="9467367" y="3181134"/>
                  </a:lnTo>
                  <a:lnTo>
                    <a:pt x="9513811" y="3165957"/>
                  </a:lnTo>
                  <a:lnTo>
                    <a:pt x="9560014" y="3149714"/>
                  </a:lnTo>
                  <a:lnTo>
                    <a:pt x="9605569" y="3132582"/>
                  </a:lnTo>
                  <a:lnTo>
                    <a:pt x="9624479" y="3125000"/>
                  </a:lnTo>
                  <a:lnTo>
                    <a:pt x="9526359" y="3017431"/>
                  </a:lnTo>
                  <a:lnTo>
                    <a:pt x="9508376" y="3024162"/>
                  </a:lnTo>
                  <a:lnTo>
                    <a:pt x="9462465" y="3040138"/>
                  </a:lnTo>
                  <a:lnTo>
                    <a:pt x="9416174" y="3055061"/>
                  </a:lnTo>
                  <a:lnTo>
                    <a:pt x="9369514" y="3068904"/>
                  </a:lnTo>
                  <a:lnTo>
                    <a:pt x="9322498" y="3081693"/>
                  </a:lnTo>
                  <a:lnTo>
                    <a:pt x="9275140" y="3093389"/>
                  </a:lnTo>
                  <a:lnTo>
                    <a:pt x="9227464" y="3104007"/>
                  </a:lnTo>
                  <a:lnTo>
                    <a:pt x="9179471" y="3113532"/>
                  </a:lnTo>
                  <a:lnTo>
                    <a:pt x="9131186" y="3121964"/>
                  </a:lnTo>
                  <a:lnTo>
                    <a:pt x="9082621" y="3129292"/>
                  </a:lnTo>
                  <a:lnTo>
                    <a:pt x="9033789" y="3135503"/>
                  </a:lnTo>
                  <a:lnTo>
                    <a:pt x="8984717" y="3140608"/>
                  </a:lnTo>
                  <a:lnTo>
                    <a:pt x="8935402" y="3144583"/>
                  </a:lnTo>
                  <a:lnTo>
                    <a:pt x="8885872" y="3147428"/>
                  </a:lnTo>
                  <a:lnTo>
                    <a:pt x="8836127" y="3149142"/>
                  </a:lnTo>
                  <a:lnTo>
                    <a:pt x="8786203" y="3149714"/>
                  </a:lnTo>
                  <a:lnTo>
                    <a:pt x="8738667" y="3149181"/>
                  </a:lnTo>
                  <a:lnTo>
                    <a:pt x="8738667" y="2153958"/>
                  </a:lnTo>
                  <a:lnTo>
                    <a:pt x="9526359" y="3017431"/>
                  </a:lnTo>
                  <a:lnTo>
                    <a:pt x="9553880" y="3007144"/>
                  </a:lnTo>
                  <a:lnTo>
                    <a:pt x="9598965" y="2989059"/>
                  </a:lnTo>
                  <a:lnTo>
                    <a:pt x="9624479" y="2978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300" y="2768600"/>
            <a:ext cx="7239000" cy="2928282"/>
          </a:xfrm>
          <a:prstGeom prst="rect">
            <a:avLst/>
          </a:prstGeom>
        </p:spPr>
        <p:txBody>
          <a:bodyPr vert="horz" wrap="square" lIns="0" tIns="194862" rIns="0" bIns="0" rtlCol="0">
            <a:spAutoFit/>
          </a:bodyPr>
          <a:lstStyle/>
          <a:p>
            <a:pPr marL="2201786" marR="2845" indent="-2195029">
              <a:lnSpc>
                <a:spcPts val="6552"/>
              </a:lnSpc>
              <a:spcBef>
                <a:spcPts val="1534"/>
              </a:spcBef>
              <a:tabLst>
                <a:tab pos="3116353" algn="l"/>
                <a:tab pos="4928419" algn="l"/>
              </a:tabLst>
            </a:pPr>
            <a:r>
              <a:rPr lang="en-US" sz="5400" b="1" dirty="0">
                <a:solidFill>
                  <a:schemeClr val="bg1"/>
                </a:solidFill>
              </a:rPr>
              <a:t>Analysis of Application Data</a:t>
            </a:r>
            <a:r>
              <a:rPr lang="en-US" sz="5400" dirty="0"/>
              <a:t> </a:t>
            </a:r>
          </a:p>
          <a:p>
            <a:pPr marL="2201786" marR="2845" indent="-2195029">
              <a:lnSpc>
                <a:spcPts val="6552"/>
              </a:lnSpc>
              <a:spcBef>
                <a:spcPts val="1534"/>
              </a:spcBef>
              <a:tabLst>
                <a:tab pos="3116353" algn="l"/>
                <a:tab pos="4928419" algn="l"/>
              </a:tabLst>
            </a:pPr>
            <a:endParaRPr sz="5400">
              <a:latin typeface="Roboto Condensed"/>
              <a:cs typeface="Roboto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7061" y="5867851"/>
            <a:ext cx="4683443" cy="253403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/>
          <a:p>
            <a:pPr marL="7112">
              <a:spcBef>
                <a:spcPts val="56"/>
              </a:spcBef>
              <a:tabLst>
                <a:tab pos="1039023" algn="l"/>
                <a:tab pos="1354070" algn="l"/>
                <a:tab pos="2339041" algn="l"/>
                <a:tab pos="3092529" algn="l"/>
                <a:tab pos="3551948" algn="l"/>
                <a:tab pos="4479669" algn="l"/>
              </a:tabLst>
            </a:pPr>
            <a:endParaRPr sz="1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5BBA4F9A-8ED3-458D-8C77-596197F1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163335"/>
            <a:ext cx="4191000" cy="16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C396B62A-7477-4196-9F2F-AEAAA2ED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52400"/>
            <a:ext cx="45720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ownload (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267200"/>
            <a:ext cx="3803463" cy="2438400"/>
          </a:xfrm>
          <a:prstGeom prst="rect">
            <a:avLst/>
          </a:prstGeom>
        </p:spPr>
      </p:pic>
      <p:pic>
        <p:nvPicPr>
          <p:cNvPr id="10" name="Picture 9" descr="download (4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361" y="1905000"/>
            <a:ext cx="3880439" cy="3340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7200" y="54102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/>
              <a:t>Repeat client loan type is very high in which bank should focus after existing customer.</a:t>
            </a:r>
          </a:p>
        </p:txBody>
      </p:sp>
    </p:spTree>
    <p:extLst>
      <p:ext uri="{BB962C8B-B14F-4D97-AF65-F5344CB8AC3E}">
        <p14:creationId xmlns:p14="http://schemas.microsoft.com/office/powerpoint/2010/main" val="360925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HEAT MAP FOR APPROVED CORRELATION </a:t>
            </a:r>
            <a:endParaRPr lang="en-US" sz="3600" dirty="0"/>
          </a:p>
        </p:txBody>
      </p:sp>
      <p:pic>
        <p:nvPicPr>
          <p:cNvPr id="6" name="Picture 5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11409"/>
            <a:ext cx="8763000" cy="60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HEAT MAP FOR REFUSED CORRELATION </a:t>
            </a:r>
            <a:endParaRPr lang="en-US" sz="3600" dirty="0"/>
          </a:p>
        </p:txBody>
      </p:sp>
      <p:pic>
        <p:nvPicPr>
          <p:cNvPr id="5" name="Picture 4" descr="download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8686800" cy="60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1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5322" y="4579933"/>
            <a:ext cx="2378710" cy="2278380"/>
          </a:xfrm>
          <a:custGeom>
            <a:avLst/>
            <a:gdLst/>
            <a:ahLst/>
            <a:cxnLst/>
            <a:rect l="l" t="t" r="r" b="b"/>
            <a:pathLst>
              <a:path w="4757419" h="3417570">
                <a:moveTo>
                  <a:pt x="4757356" y="295363"/>
                </a:moveTo>
                <a:lnTo>
                  <a:pt x="4541647" y="441896"/>
                </a:lnTo>
                <a:lnTo>
                  <a:pt x="4366628" y="184226"/>
                </a:lnTo>
                <a:lnTo>
                  <a:pt x="4339501" y="202653"/>
                </a:lnTo>
                <a:lnTo>
                  <a:pt x="4514520" y="460311"/>
                </a:lnTo>
                <a:lnTo>
                  <a:pt x="4270426" y="626122"/>
                </a:lnTo>
                <a:lnTo>
                  <a:pt x="4095407" y="368452"/>
                </a:lnTo>
                <a:lnTo>
                  <a:pt x="4068292" y="386880"/>
                </a:lnTo>
                <a:lnTo>
                  <a:pt x="4243298" y="644537"/>
                </a:lnTo>
                <a:lnTo>
                  <a:pt x="3999204" y="810348"/>
                </a:lnTo>
                <a:lnTo>
                  <a:pt x="3824186" y="552678"/>
                </a:lnTo>
                <a:lnTo>
                  <a:pt x="3797071" y="571106"/>
                </a:lnTo>
                <a:lnTo>
                  <a:pt x="3972090" y="828776"/>
                </a:lnTo>
                <a:lnTo>
                  <a:pt x="3727996" y="994587"/>
                </a:lnTo>
                <a:lnTo>
                  <a:pt x="3552977" y="736917"/>
                </a:lnTo>
                <a:lnTo>
                  <a:pt x="3525850" y="755332"/>
                </a:lnTo>
                <a:lnTo>
                  <a:pt x="3700869" y="1013015"/>
                </a:lnTo>
                <a:lnTo>
                  <a:pt x="3456775" y="1178826"/>
                </a:lnTo>
                <a:lnTo>
                  <a:pt x="3281756" y="921143"/>
                </a:lnTo>
                <a:lnTo>
                  <a:pt x="3254629" y="939571"/>
                </a:lnTo>
                <a:lnTo>
                  <a:pt x="3429647" y="1197241"/>
                </a:lnTo>
                <a:lnTo>
                  <a:pt x="3185553" y="1363052"/>
                </a:lnTo>
                <a:lnTo>
                  <a:pt x="3010535" y="1105369"/>
                </a:lnTo>
                <a:lnTo>
                  <a:pt x="2983407" y="1123797"/>
                </a:lnTo>
                <a:lnTo>
                  <a:pt x="3158426" y="1381467"/>
                </a:lnTo>
                <a:lnTo>
                  <a:pt x="2914332" y="1547279"/>
                </a:lnTo>
                <a:lnTo>
                  <a:pt x="2739313" y="1289608"/>
                </a:lnTo>
                <a:lnTo>
                  <a:pt x="2712186" y="1308023"/>
                </a:lnTo>
                <a:lnTo>
                  <a:pt x="2887205" y="1565694"/>
                </a:lnTo>
                <a:lnTo>
                  <a:pt x="2643111" y="1731505"/>
                </a:lnTo>
                <a:lnTo>
                  <a:pt x="2468092" y="1473835"/>
                </a:lnTo>
                <a:lnTo>
                  <a:pt x="2440978" y="1492250"/>
                </a:lnTo>
                <a:lnTo>
                  <a:pt x="2615996" y="1749920"/>
                </a:lnTo>
                <a:lnTo>
                  <a:pt x="2371890" y="1915731"/>
                </a:lnTo>
                <a:lnTo>
                  <a:pt x="2196871" y="1658061"/>
                </a:lnTo>
                <a:lnTo>
                  <a:pt x="2169757" y="1676488"/>
                </a:lnTo>
                <a:lnTo>
                  <a:pt x="2344763" y="1934146"/>
                </a:lnTo>
                <a:lnTo>
                  <a:pt x="2100668" y="2099945"/>
                </a:lnTo>
                <a:lnTo>
                  <a:pt x="1925662" y="1842287"/>
                </a:lnTo>
                <a:lnTo>
                  <a:pt x="1898535" y="1860715"/>
                </a:lnTo>
                <a:lnTo>
                  <a:pt x="2073541" y="2118372"/>
                </a:lnTo>
                <a:lnTo>
                  <a:pt x="1829447" y="2284184"/>
                </a:lnTo>
                <a:lnTo>
                  <a:pt x="1654441" y="2026526"/>
                </a:lnTo>
                <a:lnTo>
                  <a:pt x="1627314" y="2044941"/>
                </a:lnTo>
                <a:lnTo>
                  <a:pt x="1802320" y="2302599"/>
                </a:lnTo>
                <a:lnTo>
                  <a:pt x="1558226" y="2468410"/>
                </a:lnTo>
                <a:lnTo>
                  <a:pt x="1383220" y="2210752"/>
                </a:lnTo>
                <a:lnTo>
                  <a:pt x="1356093" y="2229167"/>
                </a:lnTo>
                <a:lnTo>
                  <a:pt x="1531099" y="2486825"/>
                </a:lnTo>
                <a:lnTo>
                  <a:pt x="1287005" y="2652636"/>
                </a:lnTo>
                <a:lnTo>
                  <a:pt x="1111999" y="2394978"/>
                </a:lnTo>
                <a:lnTo>
                  <a:pt x="1084884" y="2413406"/>
                </a:lnTo>
                <a:lnTo>
                  <a:pt x="1259890" y="2671051"/>
                </a:lnTo>
                <a:lnTo>
                  <a:pt x="1015784" y="2836862"/>
                </a:lnTo>
                <a:lnTo>
                  <a:pt x="840778" y="2579205"/>
                </a:lnTo>
                <a:lnTo>
                  <a:pt x="813663" y="2597632"/>
                </a:lnTo>
                <a:lnTo>
                  <a:pt x="988669" y="2855290"/>
                </a:lnTo>
                <a:lnTo>
                  <a:pt x="744562" y="3021101"/>
                </a:lnTo>
                <a:lnTo>
                  <a:pt x="569556" y="2763443"/>
                </a:lnTo>
                <a:lnTo>
                  <a:pt x="542442" y="2781858"/>
                </a:lnTo>
                <a:lnTo>
                  <a:pt x="717448" y="3039516"/>
                </a:lnTo>
                <a:lnTo>
                  <a:pt x="473354" y="3205327"/>
                </a:lnTo>
                <a:lnTo>
                  <a:pt x="298348" y="2947670"/>
                </a:lnTo>
                <a:lnTo>
                  <a:pt x="271221" y="2966097"/>
                </a:lnTo>
                <a:lnTo>
                  <a:pt x="446227" y="3223742"/>
                </a:lnTo>
                <a:lnTo>
                  <a:pt x="202133" y="3389553"/>
                </a:lnTo>
                <a:lnTo>
                  <a:pt x="27127" y="3131896"/>
                </a:lnTo>
                <a:lnTo>
                  <a:pt x="0" y="3150324"/>
                </a:lnTo>
                <a:lnTo>
                  <a:pt x="175006" y="3407981"/>
                </a:lnTo>
                <a:lnTo>
                  <a:pt x="161582" y="3417100"/>
                </a:lnTo>
                <a:lnTo>
                  <a:pt x="181216" y="3417100"/>
                </a:lnTo>
                <a:lnTo>
                  <a:pt x="219938" y="3417100"/>
                </a:lnTo>
                <a:lnTo>
                  <a:pt x="220853" y="3417100"/>
                </a:lnTo>
                <a:lnTo>
                  <a:pt x="220560" y="3416681"/>
                </a:lnTo>
                <a:lnTo>
                  <a:pt x="464654" y="3250869"/>
                </a:lnTo>
                <a:lnTo>
                  <a:pt x="577583" y="3417100"/>
                </a:lnTo>
                <a:lnTo>
                  <a:pt x="617220" y="3417100"/>
                </a:lnTo>
                <a:lnTo>
                  <a:pt x="491782" y="3232454"/>
                </a:lnTo>
                <a:lnTo>
                  <a:pt x="735876" y="3066643"/>
                </a:lnTo>
                <a:lnTo>
                  <a:pt x="901687" y="3310737"/>
                </a:lnTo>
                <a:lnTo>
                  <a:pt x="745096" y="3417100"/>
                </a:lnTo>
                <a:lnTo>
                  <a:pt x="803452" y="3417100"/>
                </a:lnTo>
                <a:lnTo>
                  <a:pt x="920102" y="3337864"/>
                </a:lnTo>
                <a:lnTo>
                  <a:pt x="973937" y="3417100"/>
                </a:lnTo>
                <a:lnTo>
                  <a:pt x="1013574" y="3417100"/>
                </a:lnTo>
                <a:lnTo>
                  <a:pt x="947229" y="3319449"/>
                </a:lnTo>
                <a:lnTo>
                  <a:pt x="1191336" y="3153638"/>
                </a:lnTo>
                <a:lnTo>
                  <a:pt x="1357134" y="3397732"/>
                </a:lnTo>
                <a:lnTo>
                  <a:pt x="1328610" y="3417100"/>
                </a:lnTo>
                <a:lnTo>
                  <a:pt x="1370304" y="3417100"/>
                </a:lnTo>
                <a:lnTo>
                  <a:pt x="1386967" y="3417100"/>
                </a:lnTo>
                <a:lnTo>
                  <a:pt x="1409941" y="3417100"/>
                </a:lnTo>
                <a:lnTo>
                  <a:pt x="1402676" y="3406432"/>
                </a:lnTo>
                <a:lnTo>
                  <a:pt x="1646770" y="3240621"/>
                </a:lnTo>
                <a:lnTo>
                  <a:pt x="1766658" y="3417100"/>
                </a:lnTo>
                <a:lnTo>
                  <a:pt x="1806295" y="3417100"/>
                </a:lnTo>
                <a:lnTo>
                  <a:pt x="1673898" y="3222206"/>
                </a:lnTo>
                <a:lnTo>
                  <a:pt x="1917992" y="3056394"/>
                </a:lnTo>
                <a:lnTo>
                  <a:pt x="2083790" y="3300488"/>
                </a:lnTo>
                <a:lnTo>
                  <a:pt x="1912124" y="3417100"/>
                </a:lnTo>
                <a:lnTo>
                  <a:pt x="1970481" y="3417100"/>
                </a:lnTo>
                <a:lnTo>
                  <a:pt x="2102218" y="3327616"/>
                </a:lnTo>
                <a:lnTo>
                  <a:pt x="2163013" y="3417100"/>
                </a:lnTo>
                <a:lnTo>
                  <a:pt x="2202650" y="3417100"/>
                </a:lnTo>
                <a:lnTo>
                  <a:pt x="2129345" y="3309201"/>
                </a:lnTo>
                <a:lnTo>
                  <a:pt x="2373439" y="3143389"/>
                </a:lnTo>
                <a:lnTo>
                  <a:pt x="2539250" y="3387483"/>
                </a:lnTo>
                <a:lnTo>
                  <a:pt x="2495639" y="3417100"/>
                </a:lnTo>
                <a:lnTo>
                  <a:pt x="2553982" y="3417100"/>
                </a:lnTo>
                <a:lnTo>
                  <a:pt x="2557665" y="3414598"/>
                </a:lnTo>
                <a:lnTo>
                  <a:pt x="2559380" y="3417100"/>
                </a:lnTo>
                <a:lnTo>
                  <a:pt x="2599017" y="3417100"/>
                </a:lnTo>
                <a:lnTo>
                  <a:pt x="2584793" y="3396170"/>
                </a:lnTo>
                <a:lnTo>
                  <a:pt x="2828887" y="3230372"/>
                </a:lnTo>
                <a:lnTo>
                  <a:pt x="2955734" y="3417100"/>
                </a:lnTo>
                <a:lnTo>
                  <a:pt x="2995371" y="3417100"/>
                </a:lnTo>
                <a:lnTo>
                  <a:pt x="2856014" y="3211944"/>
                </a:lnTo>
                <a:lnTo>
                  <a:pt x="3100108" y="3046145"/>
                </a:lnTo>
                <a:lnTo>
                  <a:pt x="3265919" y="3290239"/>
                </a:lnTo>
                <a:lnTo>
                  <a:pt x="3079153" y="3417100"/>
                </a:lnTo>
                <a:lnTo>
                  <a:pt x="3137497" y="3417100"/>
                </a:lnTo>
                <a:lnTo>
                  <a:pt x="3284334" y="3317354"/>
                </a:lnTo>
                <a:lnTo>
                  <a:pt x="3352101" y="3417100"/>
                </a:lnTo>
                <a:lnTo>
                  <a:pt x="3391738" y="3417100"/>
                </a:lnTo>
                <a:lnTo>
                  <a:pt x="3311461" y="3298939"/>
                </a:lnTo>
                <a:lnTo>
                  <a:pt x="3555555" y="3133128"/>
                </a:lnTo>
                <a:lnTo>
                  <a:pt x="3721366" y="3377234"/>
                </a:lnTo>
                <a:lnTo>
                  <a:pt x="3662667" y="3417100"/>
                </a:lnTo>
                <a:lnTo>
                  <a:pt x="3721011" y="3417100"/>
                </a:lnTo>
                <a:lnTo>
                  <a:pt x="3739781" y="3404349"/>
                </a:lnTo>
                <a:lnTo>
                  <a:pt x="3748455" y="3417100"/>
                </a:lnTo>
                <a:lnTo>
                  <a:pt x="3788092" y="3417100"/>
                </a:lnTo>
                <a:lnTo>
                  <a:pt x="3766909" y="3385921"/>
                </a:lnTo>
                <a:lnTo>
                  <a:pt x="4011003" y="3220123"/>
                </a:lnTo>
                <a:lnTo>
                  <a:pt x="4144822" y="3417100"/>
                </a:lnTo>
                <a:lnTo>
                  <a:pt x="4184459" y="3417100"/>
                </a:lnTo>
                <a:lnTo>
                  <a:pt x="4038130" y="3201695"/>
                </a:lnTo>
                <a:lnTo>
                  <a:pt x="4282224" y="3035897"/>
                </a:lnTo>
                <a:lnTo>
                  <a:pt x="4448035" y="3279991"/>
                </a:lnTo>
                <a:lnTo>
                  <a:pt x="4246169" y="3417100"/>
                </a:lnTo>
                <a:lnTo>
                  <a:pt x="4304525" y="3417100"/>
                </a:lnTo>
                <a:lnTo>
                  <a:pt x="4466450" y="3307118"/>
                </a:lnTo>
                <a:lnTo>
                  <a:pt x="4541177" y="3417100"/>
                </a:lnTo>
                <a:lnTo>
                  <a:pt x="4580814" y="3417100"/>
                </a:lnTo>
                <a:lnTo>
                  <a:pt x="4493577" y="3288690"/>
                </a:lnTo>
                <a:lnTo>
                  <a:pt x="4737684" y="3122879"/>
                </a:lnTo>
                <a:lnTo>
                  <a:pt x="4757356" y="3151835"/>
                </a:lnTo>
                <a:lnTo>
                  <a:pt x="4757356" y="3109518"/>
                </a:lnTo>
                <a:lnTo>
                  <a:pt x="4757356" y="3093491"/>
                </a:lnTo>
                <a:lnTo>
                  <a:pt x="4757356" y="3069882"/>
                </a:lnTo>
                <a:lnTo>
                  <a:pt x="4746371" y="3077337"/>
                </a:lnTo>
                <a:lnTo>
                  <a:pt x="4719256" y="3037421"/>
                </a:lnTo>
                <a:lnTo>
                  <a:pt x="4719256" y="3095764"/>
                </a:lnTo>
                <a:lnTo>
                  <a:pt x="4475150" y="3261563"/>
                </a:lnTo>
                <a:lnTo>
                  <a:pt x="4309351" y="3017469"/>
                </a:lnTo>
                <a:lnTo>
                  <a:pt x="4553445" y="2851658"/>
                </a:lnTo>
                <a:lnTo>
                  <a:pt x="4719256" y="3095764"/>
                </a:lnTo>
                <a:lnTo>
                  <a:pt x="4719256" y="3037421"/>
                </a:lnTo>
                <a:lnTo>
                  <a:pt x="4580572" y="2833243"/>
                </a:lnTo>
                <a:lnTo>
                  <a:pt x="4757356" y="2713151"/>
                </a:lnTo>
                <a:lnTo>
                  <a:pt x="4757356" y="2673515"/>
                </a:lnTo>
                <a:lnTo>
                  <a:pt x="4562145" y="2806115"/>
                </a:lnTo>
                <a:lnTo>
                  <a:pt x="4535030" y="2766212"/>
                </a:lnTo>
                <a:lnTo>
                  <a:pt x="4535030" y="2824543"/>
                </a:lnTo>
                <a:lnTo>
                  <a:pt x="4290923" y="2990354"/>
                </a:lnTo>
                <a:lnTo>
                  <a:pt x="4263809" y="2950438"/>
                </a:lnTo>
                <a:lnTo>
                  <a:pt x="4263809" y="3008782"/>
                </a:lnTo>
                <a:lnTo>
                  <a:pt x="4019715" y="3174581"/>
                </a:lnTo>
                <a:lnTo>
                  <a:pt x="3992588" y="3134652"/>
                </a:lnTo>
                <a:lnTo>
                  <a:pt x="3992588" y="3192996"/>
                </a:lnTo>
                <a:lnTo>
                  <a:pt x="3748481" y="3358807"/>
                </a:lnTo>
                <a:lnTo>
                  <a:pt x="3582682" y="3114713"/>
                </a:lnTo>
                <a:lnTo>
                  <a:pt x="3826776" y="2948902"/>
                </a:lnTo>
                <a:lnTo>
                  <a:pt x="3992588" y="3192996"/>
                </a:lnTo>
                <a:lnTo>
                  <a:pt x="3992588" y="3134652"/>
                </a:lnTo>
                <a:lnTo>
                  <a:pt x="3853904" y="2930474"/>
                </a:lnTo>
                <a:lnTo>
                  <a:pt x="4097998" y="2764675"/>
                </a:lnTo>
                <a:lnTo>
                  <a:pt x="4263809" y="3008782"/>
                </a:lnTo>
                <a:lnTo>
                  <a:pt x="4263809" y="2950438"/>
                </a:lnTo>
                <a:lnTo>
                  <a:pt x="4125125" y="2746248"/>
                </a:lnTo>
                <a:lnTo>
                  <a:pt x="4369219" y="2580449"/>
                </a:lnTo>
                <a:lnTo>
                  <a:pt x="4535030" y="2824543"/>
                </a:lnTo>
                <a:lnTo>
                  <a:pt x="4535030" y="2766212"/>
                </a:lnTo>
                <a:lnTo>
                  <a:pt x="4396333" y="2562021"/>
                </a:lnTo>
                <a:lnTo>
                  <a:pt x="4640440" y="2396210"/>
                </a:lnTo>
                <a:lnTo>
                  <a:pt x="4757356" y="2568321"/>
                </a:lnTo>
                <a:lnTo>
                  <a:pt x="4757356" y="2509977"/>
                </a:lnTo>
                <a:lnTo>
                  <a:pt x="4667555" y="2377795"/>
                </a:lnTo>
                <a:lnTo>
                  <a:pt x="4757356" y="2316797"/>
                </a:lnTo>
                <a:lnTo>
                  <a:pt x="4757356" y="2277160"/>
                </a:lnTo>
                <a:lnTo>
                  <a:pt x="4649140" y="2350668"/>
                </a:lnTo>
                <a:lnTo>
                  <a:pt x="4622012" y="2310739"/>
                </a:lnTo>
                <a:lnTo>
                  <a:pt x="4622012" y="2369096"/>
                </a:lnTo>
                <a:lnTo>
                  <a:pt x="4377918" y="2534907"/>
                </a:lnTo>
                <a:lnTo>
                  <a:pt x="4350791" y="2494978"/>
                </a:lnTo>
                <a:lnTo>
                  <a:pt x="4350791" y="2553322"/>
                </a:lnTo>
                <a:lnTo>
                  <a:pt x="4106697" y="2719133"/>
                </a:lnTo>
                <a:lnTo>
                  <a:pt x="4079570" y="2679204"/>
                </a:lnTo>
                <a:lnTo>
                  <a:pt x="4079570" y="2737561"/>
                </a:lnTo>
                <a:lnTo>
                  <a:pt x="3835476" y="2903359"/>
                </a:lnTo>
                <a:lnTo>
                  <a:pt x="3808361" y="2863456"/>
                </a:lnTo>
                <a:lnTo>
                  <a:pt x="3808361" y="2921787"/>
                </a:lnTo>
                <a:lnTo>
                  <a:pt x="3564267" y="3087598"/>
                </a:lnTo>
                <a:lnTo>
                  <a:pt x="3537140" y="3047669"/>
                </a:lnTo>
                <a:lnTo>
                  <a:pt x="3537140" y="3106026"/>
                </a:lnTo>
                <a:lnTo>
                  <a:pt x="3293046" y="3271824"/>
                </a:lnTo>
                <a:lnTo>
                  <a:pt x="3127235" y="3027718"/>
                </a:lnTo>
                <a:lnTo>
                  <a:pt x="3371329" y="2861919"/>
                </a:lnTo>
                <a:lnTo>
                  <a:pt x="3537140" y="3106026"/>
                </a:lnTo>
                <a:lnTo>
                  <a:pt x="3537140" y="3047669"/>
                </a:lnTo>
                <a:lnTo>
                  <a:pt x="3398443" y="2843492"/>
                </a:lnTo>
                <a:lnTo>
                  <a:pt x="3642550" y="2677680"/>
                </a:lnTo>
                <a:lnTo>
                  <a:pt x="3808361" y="2921787"/>
                </a:lnTo>
                <a:lnTo>
                  <a:pt x="3808361" y="2863456"/>
                </a:lnTo>
                <a:lnTo>
                  <a:pt x="3669665" y="2659265"/>
                </a:lnTo>
                <a:lnTo>
                  <a:pt x="3913771" y="2493454"/>
                </a:lnTo>
                <a:lnTo>
                  <a:pt x="4079570" y="2737561"/>
                </a:lnTo>
                <a:lnTo>
                  <a:pt x="4079570" y="2679204"/>
                </a:lnTo>
                <a:lnTo>
                  <a:pt x="3940886" y="2475039"/>
                </a:lnTo>
                <a:lnTo>
                  <a:pt x="4184993" y="2309228"/>
                </a:lnTo>
                <a:lnTo>
                  <a:pt x="4350791" y="2553322"/>
                </a:lnTo>
                <a:lnTo>
                  <a:pt x="4350791" y="2494978"/>
                </a:lnTo>
                <a:lnTo>
                  <a:pt x="4212107" y="2290813"/>
                </a:lnTo>
                <a:lnTo>
                  <a:pt x="4456214" y="2125002"/>
                </a:lnTo>
                <a:lnTo>
                  <a:pt x="4622012" y="2369096"/>
                </a:lnTo>
                <a:lnTo>
                  <a:pt x="4622012" y="2310739"/>
                </a:lnTo>
                <a:lnTo>
                  <a:pt x="4483328" y="2106574"/>
                </a:lnTo>
                <a:lnTo>
                  <a:pt x="4727422" y="1940775"/>
                </a:lnTo>
                <a:lnTo>
                  <a:pt x="4757356" y="1984819"/>
                </a:lnTo>
                <a:lnTo>
                  <a:pt x="4757356" y="1926463"/>
                </a:lnTo>
                <a:lnTo>
                  <a:pt x="4754550" y="1922348"/>
                </a:lnTo>
                <a:lnTo>
                  <a:pt x="4757356" y="1920443"/>
                </a:lnTo>
                <a:lnTo>
                  <a:pt x="4757356" y="1880806"/>
                </a:lnTo>
                <a:lnTo>
                  <a:pt x="4736135" y="1895233"/>
                </a:lnTo>
                <a:lnTo>
                  <a:pt x="4709007" y="1855304"/>
                </a:lnTo>
                <a:lnTo>
                  <a:pt x="4709007" y="1913648"/>
                </a:lnTo>
                <a:lnTo>
                  <a:pt x="4464913" y="2079459"/>
                </a:lnTo>
                <a:lnTo>
                  <a:pt x="4437786" y="2039531"/>
                </a:lnTo>
                <a:lnTo>
                  <a:pt x="4437786" y="2097874"/>
                </a:lnTo>
                <a:lnTo>
                  <a:pt x="4193692" y="2263686"/>
                </a:lnTo>
                <a:lnTo>
                  <a:pt x="4166565" y="2223757"/>
                </a:lnTo>
                <a:lnTo>
                  <a:pt x="4166565" y="2282113"/>
                </a:lnTo>
                <a:lnTo>
                  <a:pt x="3922471" y="2447912"/>
                </a:lnTo>
                <a:lnTo>
                  <a:pt x="3895344" y="2407983"/>
                </a:lnTo>
                <a:lnTo>
                  <a:pt x="3895344" y="2466340"/>
                </a:lnTo>
                <a:lnTo>
                  <a:pt x="3651250" y="2632138"/>
                </a:lnTo>
                <a:lnTo>
                  <a:pt x="3624122" y="2592209"/>
                </a:lnTo>
                <a:lnTo>
                  <a:pt x="3624122" y="2650566"/>
                </a:lnTo>
                <a:lnTo>
                  <a:pt x="3380028" y="2816377"/>
                </a:lnTo>
                <a:lnTo>
                  <a:pt x="3352914" y="2776461"/>
                </a:lnTo>
                <a:lnTo>
                  <a:pt x="3352914" y="2834792"/>
                </a:lnTo>
                <a:lnTo>
                  <a:pt x="3108807" y="3000603"/>
                </a:lnTo>
                <a:lnTo>
                  <a:pt x="3081693" y="2960687"/>
                </a:lnTo>
                <a:lnTo>
                  <a:pt x="3081693" y="3019018"/>
                </a:lnTo>
                <a:lnTo>
                  <a:pt x="2837586" y="3184829"/>
                </a:lnTo>
                <a:lnTo>
                  <a:pt x="2810459" y="3144901"/>
                </a:lnTo>
                <a:lnTo>
                  <a:pt x="2810459" y="3203257"/>
                </a:lnTo>
                <a:lnTo>
                  <a:pt x="2566378" y="3369056"/>
                </a:lnTo>
                <a:lnTo>
                  <a:pt x="2400566" y="3124962"/>
                </a:lnTo>
                <a:lnTo>
                  <a:pt x="2644660" y="2959163"/>
                </a:lnTo>
                <a:lnTo>
                  <a:pt x="2810459" y="3203257"/>
                </a:lnTo>
                <a:lnTo>
                  <a:pt x="2810459" y="3144901"/>
                </a:lnTo>
                <a:lnTo>
                  <a:pt x="2671788" y="2940735"/>
                </a:lnTo>
                <a:lnTo>
                  <a:pt x="2915882" y="2774924"/>
                </a:lnTo>
                <a:lnTo>
                  <a:pt x="3081693" y="3019018"/>
                </a:lnTo>
                <a:lnTo>
                  <a:pt x="3081693" y="2960687"/>
                </a:lnTo>
                <a:lnTo>
                  <a:pt x="2943009" y="2756509"/>
                </a:lnTo>
                <a:lnTo>
                  <a:pt x="3187103" y="2590698"/>
                </a:lnTo>
                <a:lnTo>
                  <a:pt x="3352914" y="2834792"/>
                </a:lnTo>
                <a:lnTo>
                  <a:pt x="3352914" y="2776461"/>
                </a:lnTo>
                <a:lnTo>
                  <a:pt x="3214230" y="2572283"/>
                </a:lnTo>
                <a:lnTo>
                  <a:pt x="3458324" y="2406472"/>
                </a:lnTo>
                <a:lnTo>
                  <a:pt x="3624122" y="2650566"/>
                </a:lnTo>
                <a:lnTo>
                  <a:pt x="3624122" y="2592209"/>
                </a:lnTo>
                <a:lnTo>
                  <a:pt x="3485438" y="2388044"/>
                </a:lnTo>
                <a:lnTo>
                  <a:pt x="3729532" y="2222246"/>
                </a:lnTo>
                <a:lnTo>
                  <a:pt x="3895344" y="2466340"/>
                </a:lnTo>
                <a:lnTo>
                  <a:pt x="3895344" y="2407983"/>
                </a:lnTo>
                <a:lnTo>
                  <a:pt x="3756660" y="2203818"/>
                </a:lnTo>
                <a:lnTo>
                  <a:pt x="4000754" y="2038019"/>
                </a:lnTo>
                <a:lnTo>
                  <a:pt x="4166565" y="2282113"/>
                </a:lnTo>
                <a:lnTo>
                  <a:pt x="4166565" y="2223757"/>
                </a:lnTo>
                <a:lnTo>
                  <a:pt x="4027881" y="2019592"/>
                </a:lnTo>
                <a:lnTo>
                  <a:pt x="4271988" y="1853780"/>
                </a:lnTo>
                <a:lnTo>
                  <a:pt x="4437786" y="2097874"/>
                </a:lnTo>
                <a:lnTo>
                  <a:pt x="4437786" y="2039531"/>
                </a:lnTo>
                <a:lnTo>
                  <a:pt x="4299102" y="1835365"/>
                </a:lnTo>
                <a:lnTo>
                  <a:pt x="4543196" y="1669554"/>
                </a:lnTo>
                <a:lnTo>
                  <a:pt x="4709007" y="1913648"/>
                </a:lnTo>
                <a:lnTo>
                  <a:pt x="4709007" y="1855304"/>
                </a:lnTo>
                <a:lnTo>
                  <a:pt x="4570323" y="1651127"/>
                </a:lnTo>
                <a:lnTo>
                  <a:pt x="4757356" y="1524076"/>
                </a:lnTo>
                <a:lnTo>
                  <a:pt x="4757356" y="1484439"/>
                </a:lnTo>
                <a:lnTo>
                  <a:pt x="4551896" y="1623999"/>
                </a:lnTo>
                <a:lnTo>
                  <a:pt x="4524768" y="1584071"/>
                </a:lnTo>
                <a:lnTo>
                  <a:pt x="4524768" y="1642427"/>
                </a:lnTo>
                <a:lnTo>
                  <a:pt x="4280674" y="1808238"/>
                </a:lnTo>
                <a:lnTo>
                  <a:pt x="4253560" y="1768322"/>
                </a:lnTo>
                <a:lnTo>
                  <a:pt x="4253560" y="1826653"/>
                </a:lnTo>
                <a:lnTo>
                  <a:pt x="4009453" y="1992464"/>
                </a:lnTo>
                <a:lnTo>
                  <a:pt x="3982339" y="1952548"/>
                </a:lnTo>
                <a:lnTo>
                  <a:pt x="3982339" y="2010892"/>
                </a:lnTo>
                <a:lnTo>
                  <a:pt x="3738232" y="2176691"/>
                </a:lnTo>
                <a:lnTo>
                  <a:pt x="3711105" y="2136762"/>
                </a:lnTo>
                <a:lnTo>
                  <a:pt x="3711105" y="2195118"/>
                </a:lnTo>
                <a:lnTo>
                  <a:pt x="3467011" y="2360917"/>
                </a:lnTo>
                <a:lnTo>
                  <a:pt x="3439896" y="2321001"/>
                </a:lnTo>
                <a:lnTo>
                  <a:pt x="3439896" y="2379345"/>
                </a:lnTo>
                <a:lnTo>
                  <a:pt x="3195802" y="2545156"/>
                </a:lnTo>
                <a:lnTo>
                  <a:pt x="3168675" y="2505227"/>
                </a:lnTo>
                <a:lnTo>
                  <a:pt x="3168675" y="2563571"/>
                </a:lnTo>
                <a:lnTo>
                  <a:pt x="2924581" y="2729382"/>
                </a:lnTo>
                <a:lnTo>
                  <a:pt x="2897454" y="2689453"/>
                </a:lnTo>
                <a:lnTo>
                  <a:pt x="2897454" y="2747810"/>
                </a:lnTo>
                <a:lnTo>
                  <a:pt x="2653360" y="2913608"/>
                </a:lnTo>
                <a:lnTo>
                  <a:pt x="2626233" y="2873679"/>
                </a:lnTo>
                <a:lnTo>
                  <a:pt x="2626233" y="2932036"/>
                </a:lnTo>
                <a:lnTo>
                  <a:pt x="2382139" y="3097834"/>
                </a:lnTo>
                <a:lnTo>
                  <a:pt x="2355024" y="3057918"/>
                </a:lnTo>
                <a:lnTo>
                  <a:pt x="2355024" y="3116262"/>
                </a:lnTo>
                <a:lnTo>
                  <a:pt x="2110917" y="3282073"/>
                </a:lnTo>
                <a:lnTo>
                  <a:pt x="1945119" y="3037979"/>
                </a:lnTo>
                <a:lnTo>
                  <a:pt x="2189213" y="2872168"/>
                </a:lnTo>
                <a:lnTo>
                  <a:pt x="2355024" y="3116262"/>
                </a:lnTo>
                <a:lnTo>
                  <a:pt x="2355024" y="3057918"/>
                </a:lnTo>
                <a:lnTo>
                  <a:pt x="2216340" y="2853753"/>
                </a:lnTo>
                <a:lnTo>
                  <a:pt x="2460434" y="2687942"/>
                </a:lnTo>
                <a:lnTo>
                  <a:pt x="2626233" y="2932036"/>
                </a:lnTo>
                <a:lnTo>
                  <a:pt x="2626233" y="2873679"/>
                </a:lnTo>
                <a:lnTo>
                  <a:pt x="2487549" y="2669514"/>
                </a:lnTo>
                <a:lnTo>
                  <a:pt x="2731655" y="2503703"/>
                </a:lnTo>
                <a:lnTo>
                  <a:pt x="2897454" y="2747810"/>
                </a:lnTo>
                <a:lnTo>
                  <a:pt x="2897454" y="2689453"/>
                </a:lnTo>
                <a:lnTo>
                  <a:pt x="2758770" y="2485288"/>
                </a:lnTo>
                <a:lnTo>
                  <a:pt x="3002877" y="2319477"/>
                </a:lnTo>
                <a:lnTo>
                  <a:pt x="3168675" y="2563571"/>
                </a:lnTo>
                <a:lnTo>
                  <a:pt x="3168675" y="2505227"/>
                </a:lnTo>
                <a:lnTo>
                  <a:pt x="3029991" y="2301062"/>
                </a:lnTo>
                <a:lnTo>
                  <a:pt x="3274085" y="2135251"/>
                </a:lnTo>
                <a:lnTo>
                  <a:pt x="3439896" y="2379345"/>
                </a:lnTo>
                <a:lnTo>
                  <a:pt x="3439896" y="2321001"/>
                </a:lnTo>
                <a:lnTo>
                  <a:pt x="3301212" y="2116836"/>
                </a:lnTo>
                <a:lnTo>
                  <a:pt x="3545306" y="1951024"/>
                </a:lnTo>
                <a:lnTo>
                  <a:pt x="3711105" y="2195118"/>
                </a:lnTo>
                <a:lnTo>
                  <a:pt x="3711105" y="2136762"/>
                </a:lnTo>
                <a:lnTo>
                  <a:pt x="3572433" y="1932609"/>
                </a:lnTo>
                <a:lnTo>
                  <a:pt x="3816527" y="1766798"/>
                </a:lnTo>
                <a:lnTo>
                  <a:pt x="3982339" y="2010892"/>
                </a:lnTo>
                <a:lnTo>
                  <a:pt x="3982339" y="1952548"/>
                </a:lnTo>
                <a:lnTo>
                  <a:pt x="3843655" y="1748383"/>
                </a:lnTo>
                <a:lnTo>
                  <a:pt x="4087749" y="1582572"/>
                </a:lnTo>
                <a:lnTo>
                  <a:pt x="4253560" y="1826653"/>
                </a:lnTo>
                <a:lnTo>
                  <a:pt x="4253560" y="1768322"/>
                </a:lnTo>
                <a:lnTo>
                  <a:pt x="4114876" y="1564144"/>
                </a:lnTo>
                <a:lnTo>
                  <a:pt x="4358970" y="1398333"/>
                </a:lnTo>
                <a:lnTo>
                  <a:pt x="4524768" y="1642427"/>
                </a:lnTo>
                <a:lnTo>
                  <a:pt x="4524768" y="1584071"/>
                </a:lnTo>
                <a:lnTo>
                  <a:pt x="4386084" y="1379905"/>
                </a:lnTo>
                <a:lnTo>
                  <a:pt x="4630191" y="1214107"/>
                </a:lnTo>
                <a:lnTo>
                  <a:pt x="4757356" y="1401305"/>
                </a:lnTo>
                <a:lnTo>
                  <a:pt x="4757356" y="1342948"/>
                </a:lnTo>
                <a:lnTo>
                  <a:pt x="4657306" y="1195679"/>
                </a:lnTo>
                <a:lnTo>
                  <a:pt x="4757356" y="1127721"/>
                </a:lnTo>
                <a:lnTo>
                  <a:pt x="4757356" y="1088085"/>
                </a:lnTo>
                <a:lnTo>
                  <a:pt x="4638891" y="1168565"/>
                </a:lnTo>
                <a:lnTo>
                  <a:pt x="4611763" y="1128636"/>
                </a:lnTo>
                <a:lnTo>
                  <a:pt x="4611763" y="1186980"/>
                </a:lnTo>
                <a:lnTo>
                  <a:pt x="4367669" y="1352791"/>
                </a:lnTo>
                <a:lnTo>
                  <a:pt x="4340542" y="1312862"/>
                </a:lnTo>
                <a:lnTo>
                  <a:pt x="4340542" y="1371206"/>
                </a:lnTo>
                <a:lnTo>
                  <a:pt x="4096448" y="1537017"/>
                </a:lnTo>
                <a:lnTo>
                  <a:pt x="4069321" y="1497088"/>
                </a:lnTo>
                <a:lnTo>
                  <a:pt x="4069321" y="1555445"/>
                </a:lnTo>
                <a:lnTo>
                  <a:pt x="3825227" y="1721256"/>
                </a:lnTo>
                <a:lnTo>
                  <a:pt x="3798100" y="1681327"/>
                </a:lnTo>
                <a:lnTo>
                  <a:pt x="3798100" y="1739671"/>
                </a:lnTo>
                <a:lnTo>
                  <a:pt x="3554006" y="1905482"/>
                </a:lnTo>
                <a:lnTo>
                  <a:pt x="3526879" y="1865553"/>
                </a:lnTo>
                <a:lnTo>
                  <a:pt x="3526879" y="1923897"/>
                </a:lnTo>
                <a:lnTo>
                  <a:pt x="3282785" y="2089708"/>
                </a:lnTo>
                <a:lnTo>
                  <a:pt x="3255657" y="2049780"/>
                </a:lnTo>
                <a:lnTo>
                  <a:pt x="3255657" y="2108123"/>
                </a:lnTo>
                <a:lnTo>
                  <a:pt x="3011563" y="2273935"/>
                </a:lnTo>
                <a:lnTo>
                  <a:pt x="2984449" y="2234019"/>
                </a:lnTo>
                <a:lnTo>
                  <a:pt x="2984449" y="2292350"/>
                </a:lnTo>
                <a:lnTo>
                  <a:pt x="2740342" y="2458161"/>
                </a:lnTo>
                <a:lnTo>
                  <a:pt x="2713228" y="2418245"/>
                </a:lnTo>
                <a:lnTo>
                  <a:pt x="2713228" y="2476576"/>
                </a:lnTo>
                <a:lnTo>
                  <a:pt x="2469134" y="2642387"/>
                </a:lnTo>
                <a:lnTo>
                  <a:pt x="2442006" y="2602458"/>
                </a:lnTo>
                <a:lnTo>
                  <a:pt x="2442006" y="2660815"/>
                </a:lnTo>
                <a:lnTo>
                  <a:pt x="2197912" y="2826626"/>
                </a:lnTo>
                <a:lnTo>
                  <a:pt x="2170785" y="2786697"/>
                </a:lnTo>
                <a:lnTo>
                  <a:pt x="2170785" y="2845041"/>
                </a:lnTo>
                <a:lnTo>
                  <a:pt x="1926691" y="3010852"/>
                </a:lnTo>
                <a:lnTo>
                  <a:pt x="1899564" y="2970923"/>
                </a:lnTo>
                <a:lnTo>
                  <a:pt x="1899564" y="3029267"/>
                </a:lnTo>
                <a:lnTo>
                  <a:pt x="1655470" y="3195078"/>
                </a:lnTo>
                <a:lnTo>
                  <a:pt x="1628343" y="3155150"/>
                </a:lnTo>
                <a:lnTo>
                  <a:pt x="1628343" y="3213493"/>
                </a:lnTo>
                <a:lnTo>
                  <a:pt x="1384261" y="3379305"/>
                </a:lnTo>
                <a:lnTo>
                  <a:pt x="1218450" y="3135211"/>
                </a:lnTo>
                <a:lnTo>
                  <a:pt x="1462544" y="2969412"/>
                </a:lnTo>
                <a:lnTo>
                  <a:pt x="1628343" y="3213493"/>
                </a:lnTo>
                <a:lnTo>
                  <a:pt x="1628343" y="3155150"/>
                </a:lnTo>
                <a:lnTo>
                  <a:pt x="1489671" y="2950984"/>
                </a:lnTo>
                <a:lnTo>
                  <a:pt x="1733765" y="2785186"/>
                </a:lnTo>
                <a:lnTo>
                  <a:pt x="1899564" y="3029267"/>
                </a:lnTo>
                <a:lnTo>
                  <a:pt x="1899564" y="2970923"/>
                </a:lnTo>
                <a:lnTo>
                  <a:pt x="1760880" y="2766758"/>
                </a:lnTo>
                <a:lnTo>
                  <a:pt x="2004987" y="2600947"/>
                </a:lnTo>
                <a:lnTo>
                  <a:pt x="2170785" y="2845041"/>
                </a:lnTo>
                <a:lnTo>
                  <a:pt x="2170785" y="2786697"/>
                </a:lnTo>
                <a:lnTo>
                  <a:pt x="2032101" y="2582519"/>
                </a:lnTo>
                <a:lnTo>
                  <a:pt x="2276195" y="2416721"/>
                </a:lnTo>
                <a:lnTo>
                  <a:pt x="2442006" y="2660815"/>
                </a:lnTo>
                <a:lnTo>
                  <a:pt x="2442006" y="2602458"/>
                </a:lnTo>
                <a:lnTo>
                  <a:pt x="2303322" y="2398293"/>
                </a:lnTo>
                <a:lnTo>
                  <a:pt x="2547416" y="2232495"/>
                </a:lnTo>
                <a:lnTo>
                  <a:pt x="2713228" y="2476576"/>
                </a:lnTo>
                <a:lnTo>
                  <a:pt x="2713228" y="2418245"/>
                </a:lnTo>
                <a:lnTo>
                  <a:pt x="2574544" y="2214067"/>
                </a:lnTo>
                <a:lnTo>
                  <a:pt x="2818638" y="2048256"/>
                </a:lnTo>
                <a:lnTo>
                  <a:pt x="2984449" y="2292350"/>
                </a:lnTo>
                <a:lnTo>
                  <a:pt x="2984449" y="2234019"/>
                </a:lnTo>
                <a:lnTo>
                  <a:pt x="2845765" y="2029841"/>
                </a:lnTo>
                <a:lnTo>
                  <a:pt x="3089859" y="1864029"/>
                </a:lnTo>
                <a:lnTo>
                  <a:pt x="3255657" y="2108123"/>
                </a:lnTo>
                <a:lnTo>
                  <a:pt x="3255657" y="2049780"/>
                </a:lnTo>
                <a:lnTo>
                  <a:pt x="3116973" y="1845602"/>
                </a:lnTo>
                <a:lnTo>
                  <a:pt x="3361067" y="1679803"/>
                </a:lnTo>
                <a:lnTo>
                  <a:pt x="3526879" y="1923897"/>
                </a:lnTo>
                <a:lnTo>
                  <a:pt x="3526879" y="1865553"/>
                </a:lnTo>
                <a:lnTo>
                  <a:pt x="3388195" y="1661375"/>
                </a:lnTo>
                <a:lnTo>
                  <a:pt x="3632289" y="1495577"/>
                </a:lnTo>
                <a:lnTo>
                  <a:pt x="3798100" y="1739671"/>
                </a:lnTo>
                <a:lnTo>
                  <a:pt x="3798100" y="1681327"/>
                </a:lnTo>
                <a:lnTo>
                  <a:pt x="3659416" y="1477149"/>
                </a:lnTo>
                <a:lnTo>
                  <a:pt x="3903522" y="1311338"/>
                </a:lnTo>
                <a:lnTo>
                  <a:pt x="4069321" y="1555445"/>
                </a:lnTo>
                <a:lnTo>
                  <a:pt x="4069321" y="1497088"/>
                </a:lnTo>
                <a:lnTo>
                  <a:pt x="3930637" y="1292923"/>
                </a:lnTo>
                <a:lnTo>
                  <a:pt x="4174731" y="1127112"/>
                </a:lnTo>
                <a:lnTo>
                  <a:pt x="4340542" y="1371206"/>
                </a:lnTo>
                <a:lnTo>
                  <a:pt x="4340542" y="1312862"/>
                </a:lnTo>
                <a:lnTo>
                  <a:pt x="4201858" y="1108684"/>
                </a:lnTo>
                <a:lnTo>
                  <a:pt x="4445952" y="942886"/>
                </a:lnTo>
                <a:lnTo>
                  <a:pt x="4611763" y="1186980"/>
                </a:lnTo>
                <a:lnTo>
                  <a:pt x="4611763" y="1128636"/>
                </a:lnTo>
                <a:lnTo>
                  <a:pt x="4473079" y="924458"/>
                </a:lnTo>
                <a:lnTo>
                  <a:pt x="4717173" y="758647"/>
                </a:lnTo>
                <a:lnTo>
                  <a:pt x="4757356" y="817791"/>
                </a:lnTo>
                <a:lnTo>
                  <a:pt x="4757356" y="759434"/>
                </a:lnTo>
                <a:lnTo>
                  <a:pt x="4744301" y="740232"/>
                </a:lnTo>
                <a:lnTo>
                  <a:pt x="4757356" y="731354"/>
                </a:lnTo>
                <a:lnTo>
                  <a:pt x="4757356" y="691718"/>
                </a:lnTo>
                <a:lnTo>
                  <a:pt x="4725873" y="713105"/>
                </a:lnTo>
                <a:lnTo>
                  <a:pt x="4698746" y="673176"/>
                </a:lnTo>
                <a:lnTo>
                  <a:pt x="4698746" y="731532"/>
                </a:lnTo>
                <a:lnTo>
                  <a:pt x="4454652" y="897343"/>
                </a:lnTo>
                <a:lnTo>
                  <a:pt x="4427537" y="857427"/>
                </a:lnTo>
                <a:lnTo>
                  <a:pt x="4427537" y="915758"/>
                </a:lnTo>
                <a:lnTo>
                  <a:pt x="4183430" y="1081570"/>
                </a:lnTo>
                <a:lnTo>
                  <a:pt x="4156316" y="1041654"/>
                </a:lnTo>
                <a:lnTo>
                  <a:pt x="4156316" y="1099985"/>
                </a:lnTo>
                <a:lnTo>
                  <a:pt x="3912222" y="1265796"/>
                </a:lnTo>
                <a:lnTo>
                  <a:pt x="3885095" y="1225867"/>
                </a:lnTo>
                <a:lnTo>
                  <a:pt x="3885095" y="1284224"/>
                </a:lnTo>
                <a:lnTo>
                  <a:pt x="3641001" y="1450035"/>
                </a:lnTo>
                <a:lnTo>
                  <a:pt x="3613874" y="1410106"/>
                </a:lnTo>
                <a:lnTo>
                  <a:pt x="3613874" y="1468462"/>
                </a:lnTo>
                <a:lnTo>
                  <a:pt x="3369780" y="1634261"/>
                </a:lnTo>
                <a:lnTo>
                  <a:pt x="3342652" y="1594332"/>
                </a:lnTo>
                <a:lnTo>
                  <a:pt x="3342652" y="1652689"/>
                </a:lnTo>
                <a:lnTo>
                  <a:pt x="3098558" y="1818487"/>
                </a:lnTo>
                <a:lnTo>
                  <a:pt x="3071431" y="1778558"/>
                </a:lnTo>
                <a:lnTo>
                  <a:pt x="3071431" y="1836902"/>
                </a:lnTo>
                <a:lnTo>
                  <a:pt x="2827337" y="2002713"/>
                </a:lnTo>
                <a:lnTo>
                  <a:pt x="2800223" y="1962810"/>
                </a:lnTo>
                <a:lnTo>
                  <a:pt x="2800223" y="2021128"/>
                </a:lnTo>
                <a:lnTo>
                  <a:pt x="2556116" y="2186940"/>
                </a:lnTo>
                <a:lnTo>
                  <a:pt x="2528989" y="2147011"/>
                </a:lnTo>
                <a:lnTo>
                  <a:pt x="2528989" y="2205367"/>
                </a:lnTo>
                <a:lnTo>
                  <a:pt x="2284895" y="2371166"/>
                </a:lnTo>
                <a:lnTo>
                  <a:pt x="2257780" y="2331250"/>
                </a:lnTo>
                <a:lnTo>
                  <a:pt x="2257780" y="2389594"/>
                </a:lnTo>
                <a:lnTo>
                  <a:pt x="2013686" y="2555405"/>
                </a:lnTo>
                <a:lnTo>
                  <a:pt x="1986559" y="2515476"/>
                </a:lnTo>
                <a:lnTo>
                  <a:pt x="1986559" y="2573820"/>
                </a:lnTo>
                <a:lnTo>
                  <a:pt x="1742452" y="2739631"/>
                </a:lnTo>
                <a:lnTo>
                  <a:pt x="1715338" y="2699715"/>
                </a:lnTo>
                <a:lnTo>
                  <a:pt x="1715338" y="2758059"/>
                </a:lnTo>
                <a:lnTo>
                  <a:pt x="1471244" y="2923857"/>
                </a:lnTo>
                <a:lnTo>
                  <a:pt x="1444117" y="2883928"/>
                </a:lnTo>
                <a:lnTo>
                  <a:pt x="1444117" y="2942285"/>
                </a:lnTo>
                <a:lnTo>
                  <a:pt x="1200023" y="3108083"/>
                </a:lnTo>
                <a:lnTo>
                  <a:pt x="1172908" y="3068180"/>
                </a:lnTo>
                <a:lnTo>
                  <a:pt x="1172908" y="3126511"/>
                </a:lnTo>
                <a:lnTo>
                  <a:pt x="928801" y="3292322"/>
                </a:lnTo>
                <a:lnTo>
                  <a:pt x="762990" y="3048228"/>
                </a:lnTo>
                <a:lnTo>
                  <a:pt x="1007097" y="2882417"/>
                </a:lnTo>
                <a:lnTo>
                  <a:pt x="1172908" y="3126511"/>
                </a:lnTo>
                <a:lnTo>
                  <a:pt x="1172908" y="3068180"/>
                </a:lnTo>
                <a:lnTo>
                  <a:pt x="1034211" y="2863989"/>
                </a:lnTo>
                <a:lnTo>
                  <a:pt x="1278318" y="2698178"/>
                </a:lnTo>
                <a:lnTo>
                  <a:pt x="1444117" y="2942285"/>
                </a:lnTo>
                <a:lnTo>
                  <a:pt x="1444117" y="2883928"/>
                </a:lnTo>
                <a:lnTo>
                  <a:pt x="1305433" y="2679763"/>
                </a:lnTo>
                <a:lnTo>
                  <a:pt x="1549527" y="2513952"/>
                </a:lnTo>
                <a:lnTo>
                  <a:pt x="1715338" y="2758059"/>
                </a:lnTo>
                <a:lnTo>
                  <a:pt x="1715338" y="2699715"/>
                </a:lnTo>
                <a:lnTo>
                  <a:pt x="1576654" y="2495537"/>
                </a:lnTo>
                <a:lnTo>
                  <a:pt x="1820748" y="2329726"/>
                </a:lnTo>
                <a:lnTo>
                  <a:pt x="1986559" y="2573820"/>
                </a:lnTo>
                <a:lnTo>
                  <a:pt x="1986559" y="2515476"/>
                </a:lnTo>
                <a:lnTo>
                  <a:pt x="1847875" y="2311311"/>
                </a:lnTo>
                <a:lnTo>
                  <a:pt x="2091969" y="2145500"/>
                </a:lnTo>
                <a:lnTo>
                  <a:pt x="2257780" y="2389594"/>
                </a:lnTo>
                <a:lnTo>
                  <a:pt x="2257780" y="2331250"/>
                </a:lnTo>
                <a:lnTo>
                  <a:pt x="2119096" y="2127072"/>
                </a:lnTo>
                <a:lnTo>
                  <a:pt x="2363190" y="1961261"/>
                </a:lnTo>
                <a:lnTo>
                  <a:pt x="2528989" y="2205367"/>
                </a:lnTo>
                <a:lnTo>
                  <a:pt x="2528989" y="2147011"/>
                </a:lnTo>
                <a:lnTo>
                  <a:pt x="2390305" y="1942846"/>
                </a:lnTo>
                <a:lnTo>
                  <a:pt x="2634411" y="1777034"/>
                </a:lnTo>
                <a:lnTo>
                  <a:pt x="2800223" y="2021128"/>
                </a:lnTo>
                <a:lnTo>
                  <a:pt x="2800223" y="1962810"/>
                </a:lnTo>
                <a:lnTo>
                  <a:pt x="2661526" y="1758619"/>
                </a:lnTo>
                <a:lnTo>
                  <a:pt x="2905620" y="1592808"/>
                </a:lnTo>
                <a:lnTo>
                  <a:pt x="3071431" y="1836902"/>
                </a:lnTo>
                <a:lnTo>
                  <a:pt x="3071431" y="1778558"/>
                </a:lnTo>
                <a:lnTo>
                  <a:pt x="2932747" y="1574393"/>
                </a:lnTo>
                <a:lnTo>
                  <a:pt x="3176841" y="1408582"/>
                </a:lnTo>
                <a:lnTo>
                  <a:pt x="3342652" y="1652689"/>
                </a:lnTo>
                <a:lnTo>
                  <a:pt x="3342652" y="1594332"/>
                </a:lnTo>
                <a:lnTo>
                  <a:pt x="3203968" y="1390154"/>
                </a:lnTo>
                <a:lnTo>
                  <a:pt x="3448062" y="1224356"/>
                </a:lnTo>
                <a:lnTo>
                  <a:pt x="3613874" y="1468462"/>
                </a:lnTo>
                <a:lnTo>
                  <a:pt x="3613874" y="1410106"/>
                </a:lnTo>
                <a:lnTo>
                  <a:pt x="3475190" y="1205928"/>
                </a:lnTo>
                <a:lnTo>
                  <a:pt x="3719284" y="1040117"/>
                </a:lnTo>
                <a:lnTo>
                  <a:pt x="3885095" y="1284224"/>
                </a:lnTo>
                <a:lnTo>
                  <a:pt x="3885095" y="1225867"/>
                </a:lnTo>
                <a:lnTo>
                  <a:pt x="3746411" y="1021702"/>
                </a:lnTo>
                <a:lnTo>
                  <a:pt x="3990505" y="855891"/>
                </a:lnTo>
                <a:lnTo>
                  <a:pt x="4156316" y="1099985"/>
                </a:lnTo>
                <a:lnTo>
                  <a:pt x="4156316" y="1041654"/>
                </a:lnTo>
                <a:lnTo>
                  <a:pt x="4017632" y="837476"/>
                </a:lnTo>
                <a:lnTo>
                  <a:pt x="4261726" y="671664"/>
                </a:lnTo>
                <a:lnTo>
                  <a:pt x="4427537" y="915758"/>
                </a:lnTo>
                <a:lnTo>
                  <a:pt x="4427537" y="857427"/>
                </a:lnTo>
                <a:lnTo>
                  <a:pt x="4288853" y="653249"/>
                </a:lnTo>
                <a:lnTo>
                  <a:pt x="4532947" y="487438"/>
                </a:lnTo>
                <a:lnTo>
                  <a:pt x="4698746" y="731532"/>
                </a:lnTo>
                <a:lnTo>
                  <a:pt x="4698746" y="673176"/>
                </a:lnTo>
                <a:lnTo>
                  <a:pt x="4560074" y="469011"/>
                </a:lnTo>
                <a:lnTo>
                  <a:pt x="4757356" y="335000"/>
                </a:lnTo>
                <a:lnTo>
                  <a:pt x="4757356" y="295363"/>
                </a:lnTo>
                <a:close/>
              </a:path>
              <a:path w="4757419" h="3417570">
                <a:moveTo>
                  <a:pt x="4757356" y="175920"/>
                </a:moveTo>
                <a:lnTo>
                  <a:pt x="4637849" y="0"/>
                </a:lnTo>
                <a:lnTo>
                  <a:pt x="4610722" y="18415"/>
                </a:lnTo>
                <a:lnTo>
                  <a:pt x="4757356" y="234276"/>
                </a:lnTo>
                <a:lnTo>
                  <a:pt x="4757356" y="17592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8161" y="5130232"/>
            <a:ext cx="134938" cy="284180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/>
          <a:p>
            <a:pPr marL="7112">
              <a:spcBef>
                <a:spcPts val="56"/>
              </a:spcBef>
            </a:pPr>
            <a:r>
              <a:rPr dirty="0">
                <a:solidFill>
                  <a:srgbClr val="FFFFFF"/>
                </a:solidFill>
                <a:latin typeface="RobotoRegular"/>
                <a:cs typeface="RobotoRegular"/>
              </a:rPr>
              <a:t>Y</a:t>
            </a:r>
            <a:endParaRPr>
              <a:latin typeface="RobotoRegular"/>
              <a:cs typeface="RobotoRegular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04800" y="1244600"/>
            <a:ext cx="8420100" cy="5046920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marL="192024">
              <a:lnSpc>
                <a:spcPct val="110000"/>
              </a:lnSpc>
              <a:spcAft>
                <a:spcPts val="336"/>
              </a:spcAft>
            </a:pPr>
            <a:r>
              <a:rPr lang="en-US" sz="1300" i="1" dirty="0">
                <a:solidFill>
                  <a:schemeClr val="bg1"/>
                </a:solidFill>
              </a:rPr>
              <a:t>1</a:t>
            </a:r>
            <a:r>
              <a:rPr lang="en-US" sz="1600" i="1" dirty="0">
                <a:solidFill>
                  <a:schemeClr val="bg1"/>
                </a:solidFill>
              </a:rPr>
              <a:t>. Banks should focus more on contract type ‘Student’, ’pensioner’ and ‘Businessman’ with housing ‘type other than ‘Co-op apartment’ for successful payments.</a:t>
            </a:r>
          </a:p>
          <a:p>
            <a:pPr marL="192024">
              <a:lnSpc>
                <a:spcPct val="110000"/>
              </a:lnSpc>
              <a:spcAft>
                <a:spcPts val="336"/>
              </a:spcAft>
            </a:pPr>
            <a:r>
              <a:rPr lang="en-US" sz="1600" i="1" dirty="0">
                <a:solidFill>
                  <a:schemeClr val="bg1"/>
                </a:solidFill>
              </a:rPr>
              <a:t>2. Banks should focus less on income type ‘Working’ as they are having most number of unsuccessful payments.</a:t>
            </a:r>
          </a:p>
          <a:p>
            <a:pPr marL="192024">
              <a:lnSpc>
                <a:spcPct val="110000"/>
              </a:lnSpc>
              <a:spcAft>
                <a:spcPts val="336"/>
              </a:spcAft>
            </a:pPr>
            <a:r>
              <a:rPr lang="en-US" sz="1600" i="1" dirty="0">
                <a:solidFill>
                  <a:schemeClr val="bg1"/>
                </a:solidFill>
              </a:rPr>
              <a:t>3. Also with loan purpose ‘Repair’ is having higher number of unsuccessful payments on time.</a:t>
            </a:r>
          </a:p>
          <a:p>
            <a:pPr marL="192024">
              <a:lnSpc>
                <a:spcPct val="110000"/>
              </a:lnSpc>
              <a:spcAft>
                <a:spcPts val="336"/>
              </a:spcAft>
            </a:pPr>
            <a:r>
              <a:rPr lang="en-US" sz="1600" i="1" dirty="0">
                <a:solidFill>
                  <a:schemeClr val="bg1"/>
                </a:solidFill>
              </a:rPr>
              <a:t>4. Get as much as clients from housing type ‘With parents’ as they are having least number of unsuccessful payments.</a:t>
            </a:r>
          </a:p>
          <a:p>
            <a:pPr marL="192024">
              <a:lnSpc>
                <a:spcPct val="110000"/>
              </a:lnSpc>
              <a:spcAft>
                <a:spcPts val="336"/>
              </a:spcAft>
            </a:pPr>
            <a:r>
              <a:rPr lang="en-US" sz="1600" i="1" dirty="0">
                <a:solidFill>
                  <a:schemeClr val="bg1"/>
                </a:solidFill>
              </a:rPr>
              <a:t>5. From the above we can conclude some points-</a:t>
            </a:r>
          </a:p>
          <a:p>
            <a:pPr marL="192024">
              <a:lnSpc>
                <a:spcPct val="110000"/>
              </a:lnSpc>
              <a:spcAft>
                <a:spcPts val="336"/>
              </a:spcAft>
            </a:pPr>
            <a:r>
              <a:rPr lang="en-US" sz="1600" i="1" dirty="0">
                <a:solidFill>
                  <a:schemeClr val="bg1"/>
                </a:solidFill>
              </a:rPr>
              <a:t>6. The credit amount of Loan purposes like 'Buying a home', 'Buying a land', 'Buying a new car' and 'Building a house' is higher.</a:t>
            </a:r>
          </a:p>
          <a:p>
            <a:pPr marL="192024">
              <a:lnSpc>
                <a:spcPct val="110000"/>
              </a:lnSpc>
              <a:spcAft>
                <a:spcPts val="336"/>
              </a:spcAft>
            </a:pPr>
            <a:r>
              <a:rPr lang="en-US" sz="1600" i="1" dirty="0">
                <a:solidFill>
                  <a:schemeClr val="bg1"/>
                </a:solidFill>
              </a:rPr>
              <a:t>7. Income type of state servants have a significant amount of credit applied Money for third person or a Hobby is having less credits applied for.</a:t>
            </a:r>
          </a:p>
          <a:p>
            <a:pPr marL="192024">
              <a:lnSpc>
                <a:spcPct val="110000"/>
              </a:lnSpc>
              <a:spcAft>
                <a:spcPts val="336"/>
              </a:spcAft>
            </a:pPr>
            <a:r>
              <a:rPr lang="en-US" sz="1600" i="1" dirty="0">
                <a:solidFill>
                  <a:schemeClr val="bg1"/>
                </a:solidFill>
              </a:rPr>
              <a:t>8. There are few places where loan payment is significant higher than facing difficulties. They are 'Buying a garage', 'Business development', 'Buying land', 'Buying a new car' and 'Education' Hence we can focus on these purposes for which the client is having for minimal payment difficulties.</a:t>
            </a:r>
          </a:p>
          <a:p>
            <a:pPr marL="192024">
              <a:lnSpc>
                <a:spcPct val="110000"/>
              </a:lnSpc>
              <a:spcAft>
                <a:spcPts val="336"/>
              </a:spcAft>
            </a:pPr>
            <a:r>
              <a:rPr lang="en-US" sz="1600" i="1" dirty="0">
                <a:solidFill>
                  <a:schemeClr val="bg1"/>
                </a:solidFill>
              </a:rPr>
              <a:t>9. Paying other loans and buying a new car is having significant higher rejection than approves.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8600"/>
            <a:ext cx="9144000" cy="744203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</a:rPr>
              <a:t>Conclusions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343400" cy="6858000"/>
          </a:xfrm>
          <a:custGeom>
            <a:avLst/>
            <a:gdLst/>
            <a:ahLst/>
            <a:cxnLst/>
            <a:rect l="l" t="t" r="r" b="b"/>
            <a:pathLst>
              <a:path w="8689975" h="10287000">
                <a:moveTo>
                  <a:pt x="8689573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8689573" y="0"/>
                </a:lnTo>
                <a:lnTo>
                  <a:pt x="8689573" y="10286998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0462" y="6506816"/>
            <a:ext cx="185420" cy="351367"/>
          </a:xfrm>
          <a:custGeom>
            <a:avLst/>
            <a:gdLst/>
            <a:ahLst/>
            <a:cxnLst/>
            <a:rect l="l" t="t" r="r" b="b"/>
            <a:pathLst>
              <a:path w="370840" h="527050">
                <a:moveTo>
                  <a:pt x="27469" y="0"/>
                </a:moveTo>
                <a:lnTo>
                  <a:pt x="370749" y="526782"/>
                </a:lnTo>
                <a:lnTo>
                  <a:pt x="331615" y="526782"/>
                </a:lnTo>
                <a:lnTo>
                  <a:pt x="0" y="17900"/>
                </a:lnTo>
                <a:lnTo>
                  <a:pt x="27469" y="0"/>
                </a:lnTo>
                <a:close/>
              </a:path>
            </a:pathLst>
          </a:custGeom>
          <a:solidFill>
            <a:srgbClr val="0A1D3F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9846" y="5790798"/>
            <a:ext cx="810260" cy="1067223"/>
          </a:xfrm>
          <a:custGeom>
            <a:avLst/>
            <a:gdLst/>
            <a:ahLst/>
            <a:cxnLst/>
            <a:rect l="l" t="t" r="r" b="b"/>
            <a:pathLst>
              <a:path w="1620519" h="1600834">
                <a:moveTo>
                  <a:pt x="837349" y="1600822"/>
                </a:moveTo>
                <a:lnTo>
                  <a:pt x="27470" y="358013"/>
                </a:lnTo>
                <a:lnTo>
                  <a:pt x="0" y="375907"/>
                </a:lnTo>
                <a:lnTo>
                  <a:pt x="798220" y="1600822"/>
                </a:lnTo>
                <a:lnTo>
                  <a:pt x="837349" y="1600822"/>
                </a:lnTo>
                <a:close/>
              </a:path>
              <a:path w="1620519" h="1600834">
                <a:moveTo>
                  <a:pt x="1620050" y="1600822"/>
                </a:moveTo>
                <a:lnTo>
                  <a:pt x="576859" y="0"/>
                </a:lnTo>
                <a:lnTo>
                  <a:pt x="549389" y="17894"/>
                </a:lnTo>
                <a:lnTo>
                  <a:pt x="1580908" y="1600822"/>
                </a:lnTo>
                <a:lnTo>
                  <a:pt x="1620050" y="1600822"/>
                </a:lnTo>
                <a:close/>
              </a:path>
            </a:pathLst>
          </a:custGeom>
          <a:solidFill>
            <a:srgbClr val="0A1D3F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5767" y="6745490"/>
            <a:ext cx="68898" cy="112607"/>
          </a:xfrm>
          <a:custGeom>
            <a:avLst/>
            <a:gdLst/>
            <a:ahLst/>
            <a:cxnLst/>
            <a:rect l="l" t="t" r="r" b="b"/>
            <a:pathLst>
              <a:path w="137795" h="168909">
                <a:moveTo>
                  <a:pt x="27469" y="0"/>
                </a:moveTo>
                <a:lnTo>
                  <a:pt x="137449" y="168770"/>
                </a:lnTo>
                <a:lnTo>
                  <a:pt x="98315" y="168770"/>
                </a:lnTo>
                <a:lnTo>
                  <a:pt x="0" y="17900"/>
                </a:lnTo>
                <a:lnTo>
                  <a:pt x="27469" y="0"/>
                </a:lnTo>
                <a:close/>
              </a:path>
            </a:pathLst>
          </a:custGeom>
          <a:solidFill>
            <a:srgbClr val="0A1D3F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115" y="6626154"/>
            <a:ext cx="127318" cy="231987"/>
          </a:xfrm>
          <a:custGeom>
            <a:avLst/>
            <a:gdLst/>
            <a:ahLst/>
            <a:cxnLst/>
            <a:rect l="l" t="t" r="r" b="b"/>
            <a:pathLst>
              <a:path w="254634" h="347979">
                <a:moveTo>
                  <a:pt x="27469" y="0"/>
                </a:moveTo>
                <a:lnTo>
                  <a:pt x="254099" y="347776"/>
                </a:lnTo>
                <a:lnTo>
                  <a:pt x="214965" y="347776"/>
                </a:lnTo>
                <a:lnTo>
                  <a:pt x="0" y="17900"/>
                </a:lnTo>
                <a:lnTo>
                  <a:pt x="27469" y="0"/>
                </a:lnTo>
                <a:close/>
              </a:path>
            </a:pathLst>
          </a:custGeom>
          <a:solidFill>
            <a:srgbClr val="0A1D3F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2505" y="6148804"/>
            <a:ext cx="360363" cy="709507"/>
          </a:xfrm>
          <a:custGeom>
            <a:avLst/>
            <a:gdLst/>
            <a:ahLst/>
            <a:cxnLst/>
            <a:rect l="l" t="t" r="r" b="b"/>
            <a:pathLst>
              <a:path w="720725" h="1064259">
                <a:moveTo>
                  <a:pt x="27469" y="0"/>
                </a:moveTo>
                <a:lnTo>
                  <a:pt x="720699" y="1063800"/>
                </a:lnTo>
                <a:lnTo>
                  <a:pt x="681564" y="1063800"/>
                </a:lnTo>
                <a:lnTo>
                  <a:pt x="0" y="17900"/>
                </a:lnTo>
                <a:lnTo>
                  <a:pt x="27469" y="0"/>
                </a:lnTo>
                <a:close/>
              </a:path>
            </a:pathLst>
          </a:custGeom>
          <a:solidFill>
            <a:srgbClr val="0A1D3F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7807" y="6268149"/>
            <a:ext cx="439420" cy="590127"/>
          </a:xfrm>
          <a:custGeom>
            <a:avLst/>
            <a:gdLst/>
            <a:ahLst/>
            <a:cxnLst/>
            <a:rect l="l" t="t" r="r" b="b"/>
            <a:pathLst>
              <a:path w="878840" h="885190">
                <a:moveTo>
                  <a:pt x="487400" y="884796"/>
                </a:moveTo>
                <a:lnTo>
                  <a:pt x="27470" y="179006"/>
                </a:lnTo>
                <a:lnTo>
                  <a:pt x="0" y="196900"/>
                </a:lnTo>
                <a:lnTo>
                  <a:pt x="448259" y="884796"/>
                </a:lnTo>
                <a:lnTo>
                  <a:pt x="487400" y="884796"/>
                </a:lnTo>
                <a:close/>
              </a:path>
              <a:path w="878840" h="885190">
                <a:moveTo>
                  <a:pt x="878738" y="884796"/>
                </a:moveTo>
                <a:lnTo>
                  <a:pt x="302158" y="0"/>
                </a:lnTo>
                <a:lnTo>
                  <a:pt x="274688" y="17894"/>
                </a:lnTo>
                <a:lnTo>
                  <a:pt x="839609" y="884796"/>
                </a:lnTo>
                <a:lnTo>
                  <a:pt x="878738" y="884796"/>
                </a:lnTo>
                <a:close/>
              </a:path>
            </a:pathLst>
          </a:custGeom>
          <a:solidFill>
            <a:srgbClr val="0A1D3F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 bwMode="hidden">
          <a:xfrm>
            <a:off x="6145002" y="2667006"/>
            <a:ext cx="2999105" cy="4191295"/>
          </a:xfrm>
          <a:custGeom>
            <a:avLst/>
            <a:gdLst/>
            <a:ahLst/>
            <a:cxnLst/>
            <a:rect l="l" t="t" r="r" b="b"/>
            <a:pathLst>
              <a:path w="5998209" h="3909059">
                <a:moveTo>
                  <a:pt x="5998007" y="0"/>
                </a:moveTo>
                <a:lnTo>
                  <a:pt x="0" y="3908628"/>
                </a:lnTo>
                <a:lnTo>
                  <a:pt x="60045" y="3908628"/>
                </a:lnTo>
                <a:lnTo>
                  <a:pt x="600532" y="3908628"/>
                </a:lnTo>
                <a:lnTo>
                  <a:pt x="5998007" y="3908628"/>
                </a:lnTo>
                <a:lnTo>
                  <a:pt x="5998007" y="3561232"/>
                </a:lnTo>
                <a:lnTo>
                  <a:pt x="5998007" y="39128"/>
                </a:lnTo>
                <a:lnTo>
                  <a:pt x="5998007" y="0"/>
                </a:lnTo>
                <a:close/>
              </a:path>
            </a:pathLst>
          </a:custGeom>
          <a:solidFill>
            <a:srgbClr val="0A1D3F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" y="7"/>
            <a:ext cx="2720975" cy="2512060"/>
          </a:xfrm>
          <a:custGeom>
            <a:avLst/>
            <a:gdLst/>
            <a:ahLst/>
            <a:cxnLst/>
            <a:rect l="l" t="t" r="r" b="b"/>
            <a:pathLst>
              <a:path w="5441950" h="3768090">
                <a:moveTo>
                  <a:pt x="222707" y="3749992"/>
                </a:moveTo>
                <a:lnTo>
                  <a:pt x="0" y="3408222"/>
                </a:lnTo>
                <a:lnTo>
                  <a:pt x="0" y="3468268"/>
                </a:lnTo>
                <a:lnTo>
                  <a:pt x="195237" y="3767886"/>
                </a:lnTo>
                <a:lnTo>
                  <a:pt x="222707" y="3749992"/>
                </a:lnTo>
                <a:close/>
              </a:path>
              <a:path w="5441950" h="3768090">
                <a:moveTo>
                  <a:pt x="497408" y="3570986"/>
                </a:moveTo>
                <a:lnTo>
                  <a:pt x="0" y="2807678"/>
                </a:lnTo>
                <a:lnTo>
                  <a:pt x="0" y="2867736"/>
                </a:lnTo>
                <a:lnTo>
                  <a:pt x="469938" y="3588880"/>
                </a:lnTo>
                <a:lnTo>
                  <a:pt x="497408" y="3570986"/>
                </a:lnTo>
                <a:close/>
              </a:path>
              <a:path w="5441950" h="3768090">
                <a:moveTo>
                  <a:pt x="772096" y="3391979"/>
                </a:moveTo>
                <a:lnTo>
                  <a:pt x="0" y="2207133"/>
                </a:lnTo>
                <a:lnTo>
                  <a:pt x="0" y="2267191"/>
                </a:lnTo>
                <a:lnTo>
                  <a:pt x="744626" y="3409873"/>
                </a:lnTo>
                <a:lnTo>
                  <a:pt x="772096" y="3391979"/>
                </a:lnTo>
                <a:close/>
              </a:path>
              <a:path w="5441950" h="3768090">
                <a:moveTo>
                  <a:pt x="1046797" y="3212973"/>
                </a:moveTo>
                <a:lnTo>
                  <a:pt x="0" y="1606600"/>
                </a:lnTo>
                <a:lnTo>
                  <a:pt x="0" y="1666646"/>
                </a:lnTo>
                <a:lnTo>
                  <a:pt x="1019327" y="3230867"/>
                </a:lnTo>
                <a:lnTo>
                  <a:pt x="1046797" y="3212973"/>
                </a:lnTo>
                <a:close/>
              </a:path>
              <a:path w="5441950" h="3768090">
                <a:moveTo>
                  <a:pt x="1321485" y="3033966"/>
                </a:moveTo>
                <a:lnTo>
                  <a:pt x="0" y="1006055"/>
                </a:lnTo>
                <a:lnTo>
                  <a:pt x="0" y="1066114"/>
                </a:lnTo>
                <a:lnTo>
                  <a:pt x="1294015" y="3051873"/>
                </a:lnTo>
                <a:lnTo>
                  <a:pt x="1321485" y="3033966"/>
                </a:lnTo>
                <a:close/>
              </a:path>
              <a:path w="5441950" h="3768090">
                <a:moveTo>
                  <a:pt x="1596186" y="2854960"/>
                </a:moveTo>
                <a:lnTo>
                  <a:pt x="0" y="405511"/>
                </a:lnTo>
                <a:lnTo>
                  <a:pt x="0" y="465569"/>
                </a:lnTo>
                <a:lnTo>
                  <a:pt x="1568716" y="2872867"/>
                </a:lnTo>
                <a:lnTo>
                  <a:pt x="1596186" y="2854960"/>
                </a:lnTo>
                <a:close/>
              </a:path>
              <a:path w="5441950" h="3768090">
                <a:moveTo>
                  <a:pt x="1870875" y="2675953"/>
                </a:moveTo>
                <a:lnTo>
                  <a:pt x="127076" y="0"/>
                </a:lnTo>
                <a:lnTo>
                  <a:pt x="87947" y="0"/>
                </a:lnTo>
                <a:lnTo>
                  <a:pt x="1843405" y="2693860"/>
                </a:lnTo>
                <a:lnTo>
                  <a:pt x="1870875" y="2675953"/>
                </a:lnTo>
                <a:close/>
              </a:path>
              <a:path w="5441950" h="3768090">
                <a:moveTo>
                  <a:pt x="2145576" y="2496947"/>
                </a:moveTo>
                <a:lnTo>
                  <a:pt x="518426" y="0"/>
                </a:lnTo>
                <a:lnTo>
                  <a:pt x="479285" y="0"/>
                </a:lnTo>
                <a:lnTo>
                  <a:pt x="2118106" y="2514854"/>
                </a:lnTo>
                <a:lnTo>
                  <a:pt x="2145576" y="2496947"/>
                </a:lnTo>
                <a:close/>
              </a:path>
              <a:path w="5441950" h="3768090">
                <a:moveTo>
                  <a:pt x="2420264" y="2317940"/>
                </a:moveTo>
                <a:lnTo>
                  <a:pt x="909764" y="0"/>
                </a:lnTo>
                <a:lnTo>
                  <a:pt x="870635" y="0"/>
                </a:lnTo>
                <a:lnTo>
                  <a:pt x="2392794" y="2335847"/>
                </a:lnTo>
                <a:lnTo>
                  <a:pt x="2420264" y="2317940"/>
                </a:lnTo>
                <a:close/>
              </a:path>
              <a:path w="5441950" h="3768090">
                <a:moveTo>
                  <a:pt x="2694965" y="2138934"/>
                </a:moveTo>
                <a:lnTo>
                  <a:pt x="1301115" y="0"/>
                </a:lnTo>
                <a:lnTo>
                  <a:pt x="1261986" y="0"/>
                </a:lnTo>
                <a:lnTo>
                  <a:pt x="2667495" y="2156841"/>
                </a:lnTo>
                <a:lnTo>
                  <a:pt x="2694965" y="2138934"/>
                </a:lnTo>
                <a:close/>
              </a:path>
              <a:path w="5441950" h="3768090">
                <a:moveTo>
                  <a:pt x="2969653" y="1959927"/>
                </a:moveTo>
                <a:lnTo>
                  <a:pt x="1692465" y="0"/>
                </a:lnTo>
                <a:lnTo>
                  <a:pt x="1653324" y="0"/>
                </a:lnTo>
                <a:lnTo>
                  <a:pt x="2942183" y="1977834"/>
                </a:lnTo>
                <a:lnTo>
                  <a:pt x="2969653" y="1959927"/>
                </a:lnTo>
                <a:close/>
              </a:path>
              <a:path w="5441950" h="3768090">
                <a:moveTo>
                  <a:pt x="3244354" y="1780921"/>
                </a:moveTo>
                <a:lnTo>
                  <a:pt x="2083803" y="0"/>
                </a:lnTo>
                <a:lnTo>
                  <a:pt x="2044674" y="0"/>
                </a:lnTo>
                <a:lnTo>
                  <a:pt x="3216884" y="1798828"/>
                </a:lnTo>
                <a:lnTo>
                  <a:pt x="3244354" y="1780921"/>
                </a:lnTo>
                <a:close/>
              </a:path>
              <a:path w="5441950" h="3768090">
                <a:moveTo>
                  <a:pt x="3519043" y="1601914"/>
                </a:moveTo>
                <a:lnTo>
                  <a:pt x="2475153" y="0"/>
                </a:lnTo>
                <a:lnTo>
                  <a:pt x="2436012" y="0"/>
                </a:lnTo>
                <a:lnTo>
                  <a:pt x="3491585" y="1619821"/>
                </a:lnTo>
                <a:lnTo>
                  <a:pt x="3519043" y="1601914"/>
                </a:lnTo>
                <a:close/>
              </a:path>
              <a:path w="5441950" h="3768090">
                <a:moveTo>
                  <a:pt x="3793744" y="1422908"/>
                </a:moveTo>
                <a:lnTo>
                  <a:pt x="2866491" y="0"/>
                </a:lnTo>
                <a:lnTo>
                  <a:pt x="2827363" y="0"/>
                </a:lnTo>
                <a:lnTo>
                  <a:pt x="3766274" y="1440815"/>
                </a:lnTo>
                <a:lnTo>
                  <a:pt x="3793744" y="1422908"/>
                </a:lnTo>
                <a:close/>
              </a:path>
              <a:path w="5441950" h="3768090">
                <a:moveTo>
                  <a:pt x="4068445" y="1243901"/>
                </a:moveTo>
                <a:lnTo>
                  <a:pt x="3257842" y="0"/>
                </a:lnTo>
                <a:lnTo>
                  <a:pt x="3218700" y="0"/>
                </a:lnTo>
                <a:lnTo>
                  <a:pt x="4040975" y="1261808"/>
                </a:lnTo>
                <a:lnTo>
                  <a:pt x="4068445" y="1243901"/>
                </a:lnTo>
                <a:close/>
              </a:path>
              <a:path w="5441950" h="3768090">
                <a:moveTo>
                  <a:pt x="4343133" y="1064895"/>
                </a:moveTo>
                <a:lnTo>
                  <a:pt x="3649180" y="0"/>
                </a:lnTo>
                <a:lnTo>
                  <a:pt x="3610051" y="0"/>
                </a:lnTo>
                <a:lnTo>
                  <a:pt x="4315663" y="1082802"/>
                </a:lnTo>
                <a:lnTo>
                  <a:pt x="4343133" y="1064895"/>
                </a:lnTo>
                <a:close/>
              </a:path>
              <a:path w="5441950" h="3768090">
                <a:moveTo>
                  <a:pt x="4617834" y="885901"/>
                </a:moveTo>
                <a:lnTo>
                  <a:pt x="4040530" y="0"/>
                </a:lnTo>
                <a:lnTo>
                  <a:pt x="4001389" y="0"/>
                </a:lnTo>
                <a:lnTo>
                  <a:pt x="4590364" y="903795"/>
                </a:lnTo>
                <a:lnTo>
                  <a:pt x="4617834" y="885901"/>
                </a:lnTo>
                <a:close/>
              </a:path>
              <a:path w="5441950" h="3768090">
                <a:moveTo>
                  <a:pt x="4892522" y="706894"/>
                </a:moveTo>
                <a:lnTo>
                  <a:pt x="4431868" y="0"/>
                </a:lnTo>
                <a:lnTo>
                  <a:pt x="4392739" y="0"/>
                </a:lnTo>
                <a:lnTo>
                  <a:pt x="4865052" y="724789"/>
                </a:lnTo>
                <a:lnTo>
                  <a:pt x="4892522" y="706894"/>
                </a:lnTo>
                <a:close/>
              </a:path>
              <a:path w="5441950" h="3768090">
                <a:moveTo>
                  <a:pt x="5167223" y="527888"/>
                </a:moveTo>
                <a:lnTo>
                  <a:pt x="4823218" y="0"/>
                </a:lnTo>
                <a:lnTo>
                  <a:pt x="4784090" y="0"/>
                </a:lnTo>
                <a:lnTo>
                  <a:pt x="5139753" y="545782"/>
                </a:lnTo>
                <a:lnTo>
                  <a:pt x="5167223" y="527888"/>
                </a:lnTo>
                <a:close/>
              </a:path>
              <a:path w="5441950" h="3768090">
                <a:moveTo>
                  <a:pt x="5441912" y="348881"/>
                </a:moveTo>
                <a:lnTo>
                  <a:pt x="5214569" y="0"/>
                </a:lnTo>
                <a:lnTo>
                  <a:pt x="5175428" y="0"/>
                </a:lnTo>
                <a:lnTo>
                  <a:pt x="5414442" y="366776"/>
                </a:lnTo>
                <a:lnTo>
                  <a:pt x="5441912" y="348881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3390" y="6"/>
            <a:ext cx="74930" cy="125307"/>
          </a:xfrm>
          <a:custGeom>
            <a:avLst/>
            <a:gdLst/>
            <a:ahLst/>
            <a:cxnLst/>
            <a:rect l="l" t="t" r="r" b="b"/>
            <a:pathLst>
              <a:path w="149860" h="187960">
                <a:moveTo>
                  <a:pt x="39134" y="0"/>
                </a:moveTo>
                <a:lnTo>
                  <a:pt x="149834" y="169875"/>
                </a:lnTo>
                <a:lnTo>
                  <a:pt x="122365" y="187776"/>
                </a:lnTo>
                <a:lnTo>
                  <a:pt x="0" y="0"/>
                </a:lnTo>
                <a:lnTo>
                  <a:pt x="39134" y="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9067" y="6"/>
            <a:ext cx="9843" cy="5927"/>
          </a:xfrm>
          <a:custGeom>
            <a:avLst/>
            <a:gdLst/>
            <a:ahLst/>
            <a:cxnLst/>
            <a:rect l="l" t="t" r="r" b="b"/>
            <a:pathLst>
              <a:path w="19685" h="8890">
                <a:moveTo>
                  <a:pt x="19174" y="0"/>
                </a:moveTo>
                <a:lnTo>
                  <a:pt x="5715" y="8770"/>
                </a:lnTo>
                <a:lnTo>
                  <a:pt x="0" y="0"/>
                </a:lnTo>
                <a:lnTo>
                  <a:pt x="19174" y="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003868" cy="2609850"/>
          </a:xfrm>
          <a:custGeom>
            <a:avLst/>
            <a:gdLst/>
            <a:ahLst/>
            <a:cxnLst/>
            <a:rect l="l" t="t" r="r" b="b"/>
            <a:pathLst>
              <a:path w="6007735" h="3914775">
                <a:moveTo>
                  <a:pt x="6007316" y="0"/>
                </a:moveTo>
                <a:lnTo>
                  <a:pt x="6007316" y="0"/>
                </a:lnTo>
                <a:lnTo>
                  <a:pt x="0" y="0"/>
                </a:lnTo>
                <a:lnTo>
                  <a:pt x="0" y="1244"/>
                </a:lnTo>
                <a:lnTo>
                  <a:pt x="0" y="3914686"/>
                </a:lnTo>
                <a:lnTo>
                  <a:pt x="6007316" y="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66739" y="5937695"/>
            <a:ext cx="797878" cy="920327"/>
          </a:xfrm>
          <a:custGeom>
            <a:avLst/>
            <a:gdLst/>
            <a:ahLst/>
            <a:cxnLst/>
            <a:rect l="l" t="t" r="r" b="b"/>
            <a:pathLst>
              <a:path w="1595754" h="1380490">
                <a:moveTo>
                  <a:pt x="1250276" y="1380464"/>
                </a:moveTo>
                <a:lnTo>
                  <a:pt x="892048" y="759917"/>
                </a:lnTo>
                <a:lnTo>
                  <a:pt x="797737" y="596544"/>
                </a:lnTo>
                <a:lnTo>
                  <a:pt x="345211" y="1380464"/>
                </a:lnTo>
                <a:lnTo>
                  <a:pt x="439521" y="1380464"/>
                </a:lnTo>
                <a:lnTo>
                  <a:pt x="797737" y="759917"/>
                </a:lnTo>
                <a:lnTo>
                  <a:pt x="1155966" y="1380464"/>
                </a:lnTo>
                <a:lnTo>
                  <a:pt x="1250276" y="1380464"/>
                </a:lnTo>
                <a:close/>
              </a:path>
              <a:path w="1595754" h="1380490">
                <a:moveTo>
                  <a:pt x="1595488" y="1380464"/>
                </a:moveTo>
                <a:lnTo>
                  <a:pt x="892035" y="161658"/>
                </a:lnTo>
                <a:lnTo>
                  <a:pt x="798728" y="0"/>
                </a:lnTo>
                <a:lnTo>
                  <a:pt x="796759" y="0"/>
                </a:lnTo>
                <a:lnTo>
                  <a:pt x="0" y="1380464"/>
                </a:lnTo>
                <a:lnTo>
                  <a:pt x="94297" y="1380464"/>
                </a:lnTo>
                <a:lnTo>
                  <a:pt x="797737" y="161658"/>
                </a:lnTo>
                <a:lnTo>
                  <a:pt x="1501190" y="1380464"/>
                </a:lnTo>
                <a:lnTo>
                  <a:pt x="1595488" y="1380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9CA04BC-A8CD-449C-93BD-486A9919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1"/>
            <a:ext cx="4533900" cy="51816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304800"/>
            <a:ext cx="4000500" cy="4552938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marL="192017" indent="-128011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Distribution of target variable for defaulter and non-defaulter customer.</a:t>
            </a:r>
          </a:p>
          <a:p>
            <a:pPr marL="192017" indent="-128011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92017" indent="-128011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Percentage of people who have paid their loan is: 91.93 %</a:t>
            </a:r>
            <a:b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Percentage of people who have NOT paid their loan is: 8.07 %</a:t>
            </a:r>
          </a:p>
          <a:p>
            <a:pPr marL="192017" indent="-128011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92017" indent="-128011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is a imbalance distribution.</a:t>
            </a:r>
          </a:p>
          <a:p>
            <a:pPr marL="192017" indent="-128011">
              <a:lnSpc>
                <a:spcPct val="90000"/>
              </a:lnSpc>
              <a:spcAft>
                <a:spcPts val="336"/>
              </a:spcAft>
            </a:pPr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192017" indent="-128011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** 0- Non-Defaulter</a:t>
            </a:r>
          </a:p>
          <a:p>
            <a:pPr marL="192017" indent="-128011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** 1- Defaulter </a:t>
            </a:r>
          </a:p>
          <a:p>
            <a:pPr marL="192017" indent="-128011">
              <a:lnSpc>
                <a:spcPct val="90000"/>
              </a:lnSpc>
              <a:spcAft>
                <a:spcPts val="336"/>
              </a:spcAft>
            </a:pPr>
            <a:endParaRPr lang="en-US" sz="20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33400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Observation:</a:t>
            </a:r>
            <a:r>
              <a:rPr lang="en-US" b="1" dirty="0"/>
              <a:t> </a:t>
            </a:r>
          </a:p>
          <a:p>
            <a:r>
              <a:rPr lang="en-US" b="1" dirty="0"/>
              <a:t>1.  From this information, we see this is an imbalanced dataset. There are far more loans that      were repaid on time than loans that were not repaid.</a:t>
            </a:r>
          </a:p>
          <a:p>
            <a:r>
              <a:rPr lang="en-US" b="1" dirty="0"/>
              <a:t>2. More than 25000 loans were repaid, Less than 5000 loans were not repaid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36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22528"/>
            <a:ext cx="4146550" cy="5535506"/>
          </a:xfrm>
          <a:custGeom>
            <a:avLst/>
            <a:gdLst/>
            <a:ahLst/>
            <a:cxnLst/>
            <a:rect l="l" t="t" r="r" b="b"/>
            <a:pathLst>
              <a:path w="8293100" h="8303259">
                <a:moveTo>
                  <a:pt x="8292808" y="6807594"/>
                </a:moveTo>
                <a:lnTo>
                  <a:pt x="8247253" y="6740538"/>
                </a:lnTo>
                <a:lnTo>
                  <a:pt x="8247253" y="6798894"/>
                </a:lnTo>
                <a:lnTo>
                  <a:pt x="8003146" y="6964705"/>
                </a:lnTo>
                <a:lnTo>
                  <a:pt x="7976032" y="6924789"/>
                </a:lnTo>
                <a:lnTo>
                  <a:pt x="7976032" y="6983133"/>
                </a:lnTo>
                <a:lnTo>
                  <a:pt x="7731938" y="7148931"/>
                </a:lnTo>
                <a:lnTo>
                  <a:pt x="7704810" y="7109003"/>
                </a:lnTo>
                <a:lnTo>
                  <a:pt x="7704810" y="7167359"/>
                </a:lnTo>
                <a:lnTo>
                  <a:pt x="7460716" y="7333158"/>
                </a:lnTo>
                <a:lnTo>
                  <a:pt x="7433589" y="7293229"/>
                </a:lnTo>
                <a:lnTo>
                  <a:pt x="7433589" y="7351585"/>
                </a:lnTo>
                <a:lnTo>
                  <a:pt x="7189495" y="7517397"/>
                </a:lnTo>
                <a:lnTo>
                  <a:pt x="7162368" y="7477468"/>
                </a:lnTo>
                <a:lnTo>
                  <a:pt x="7162368" y="7535824"/>
                </a:lnTo>
                <a:lnTo>
                  <a:pt x="6918274" y="7701623"/>
                </a:lnTo>
                <a:lnTo>
                  <a:pt x="6891160" y="7661707"/>
                </a:lnTo>
                <a:lnTo>
                  <a:pt x="6891160" y="7720038"/>
                </a:lnTo>
                <a:lnTo>
                  <a:pt x="6647053" y="7885849"/>
                </a:lnTo>
                <a:lnTo>
                  <a:pt x="6619938" y="7845946"/>
                </a:lnTo>
                <a:lnTo>
                  <a:pt x="6619938" y="7904277"/>
                </a:lnTo>
                <a:lnTo>
                  <a:pt x="6375832" y="8070088"/>
                </a:lnTo>
                <a:lnTo>
                  <a:pt x="6348717" y="8030172"/>
                </a:lnTo>
                <a:lnTo>
                  <a:pt x="6348717" y="8088503"/>
                </a:lnTo>
                <a:lnTo>
                  <a:pt x="6104623" y="8254301"/>
                </a:lnTo>
                <a:lnTo>
                  <a:pt x="5938812" y="8010207"/>
                </a:lnTo>
                <a:lnTo>
                  <a:pt x="6182906" y="7844396"/>
                </a:lnTo>
                <a:lnTo>
                  <a:pt x="6348717" y="8088503"/>
                </a:lnTo>
                <a:lnTo>
                  <a:pt x="6348717" y="8030172"/>
                </a:lnTo>
                <a:lnTo>
                  <a:pt x="6210020" y="7825981"/>
                </a:lnTo>
                <a:lnTo>
                  <a:pt x="6454127" y="7660170"/>
                </a:lnTo>
                <a:lnTo>
                  <a:pt x="6619938" y="7904277"/>
                </a:lnTo>
                <a:lnTo>
                  <a:pt x="6619938" y="7845946"/>
                </a:lnTo>
                <a:lnTo>
                  <a:pt x="6481242" y="7641755"/>
                </a:lnTo>
                <a:lnTo>
                  <a:pt x="6725348" y="7475944"/>
                </a:lnTo>
                <a:lnTo>
                  <a:pt x="6891160" y="7720038"/>
                </a:lnTo>
                <a:lnTo>
                  <a:pt x="6891160" y="7661707"/>
                </a:lnTo>
                <a:lnTo>
                  <a:pt x="6752463" y="7457516"/>
                </a:lnTo>
                <a:lnTo>
                  <a:pt x="6996557" y="7291718"/>
                </a:lnTo>
                <a:lnTo>
                  <a:pt x="7162368" y="7535824"/>
                </a:lnTo>
                <a:lnTo>
                  <a:pt x="7162368" y="7477468"/>
                </a:lnTo>
                <a:lnTo>
                  <a:pt x="7023684" y="7273290"/>
                </a:lnTo>
                <a:lnTo>
                  <a:pt x="7267778" y="7107479"/>
                </a:lnTo>
                <a:lnTo>
                  <a:pt x="7433589" y="7351585"/>
                </a:lnTo>
                <a:lnTo>
                  <a:pt x="7433589" y="7293229"/>
                </a:lnTo>
                <a:lnTo>
                  <a:pt x="7294905" y="7089064"/>
                </a:lnTo>
                <a:lnTo>
                  <a:pt x="7538999" y="6923252"/>
                </a:lnTo>
                <a:lnTo>
                  <a:pt x="7704810" y="7167359"/>
                </a:lnTo>
                <a:lnTo>
                  <a:pt x="7704810" y="7109003"/>
                </a:lnTo>
                <a:lnTo>
                  <a:pt x="7566126" y="6904825"/>
                </a:lnTo>
                <a:lnTo>
                  <a:pt x="7810220" y="6739026"/>
                </a:lnTo>
                <a:lnTo>
                  <a:pt x="7976032" y="6983133"/>
                </a:lnTo>
                <a:lnTo>
                  <a:pt x="7976032" y="6924789"/>
                </a:lnTo>
                <a:lnTo>
                  <a:pt x="7837348" y="6720599"/>
                </a:lnTo>
                <a:lnTo>
                  <a:pt x="8081442" y="6554800"/>
                </a:lnTo>
                <a:lnTo>
                  <a:pt x="8247253" y="6798894"/>
                </a:lnTo>
                <a:lnTo>
                  <a:pt x="8247253" y="6740538"/>
                </a:lnTo>
                <a:lnTo>
                  <a:pt x="8063014" y="6469304"/>
                </a:lnTo>
                <a:lnTo>
                  <a:pt x="8063014" y="6527686"/>
                </a:lnTo>
                <a:lnTo>
                  <a:pt x="7818920" y="6693484"/>
                </a:lnTo>
                <a:lnTo>
                  <a:pt x="7791805" y="6653581"/>
                </a:lnTo>
                <a:lnTo>
                  <a:pt x="7791805" y="6711912"/>
                </a:lnTo>
                <a:lnTo>
                  <a:pt x="7547711" y="6877710"/>
                </a:lnTo>
                <a:lnTo>
                  <a:pt x="7520584" y="6837781"/>
                </a:lnTo>
                <a:lnTo>
                  <a:pt x="7520584" y="6896138"/>
                </a:lnTo>
                <a:lnTo>
                  <a:pt x="7276490" y="7061949"/>
                </a:lnTo>
                <a:lnTo>
                  <a:pt x="7249363" y="7022020"/>
                </a:lnTo>
                <a:lnTo>
                  <a:pt x="7249363" y="7080364"/>
                </a:lnTo>
                <a:lnTo>
                  <a:pt x="7005269" y="7246175"/>
                </a:lnTo>
                <a:lnTo>
                  <a:pt x="6978142" y="7206247"/>
                </a:lnTo>
                <a:lnTo>
                  <a:pt x="6978142" y="7264603"/>
                </a:lnTo>
                <a:lnTo>
                  <a:pt x="6734048" y="7430402"/>
                </a:lnTo>
                <a:lnTo>
                  <a:pt x="6706933" y="7390498"/>
                </a:lnTo>
                <a:lnTo>
                  <a:pt x="6706933" y="7448829"/>
                </a:lnTo>
                <a:lnTo>
                  <a:pt x="6462827" y="7614640"/>
                </a:lnTo>
                <a:lnTo>
                  <a:pt x="6435712" y="7574724"/>
                </a:lnTo>
                <a:lnTo>
                  <a:pt x="6435712" y="7633055"/>
                </a:lnTo>
                <a:lnTo>
                  <a:pt x="6191605" y="7798867"/>
                </a:lnTo>
                <a:lnTo>
                  <a:pt x="6164491" y="7758951"/>
                </a:lnTo>
                <a:lnTo>
                  <a:pt x="6164491" y="7817282"/>
                </a:lnTo>
                <a:lnTo>
                  <a:pt x="5920397" y="7983093"/>
                </a:lnTo>
                <a:lnTo>
                  <a:pt x="5893270" y="7943164"/>
                </a:lnTo>
                <a:lnTo>
                  <a:pt x="5893270" y="8001521"/>
                </a:lnTo>
                <a:lnTo>
                  <a:pt x="5649176" y="8167319"/>
                </a:lnTo>
                <a:lnTo>
                  <a:pt x="5483364" y="7923225"/>
                </a:lnTo>
                <a:lnTo>
                  <a:pt x="5727458" y="7757414"/>
                </a:lnTo>
                <a:lnTo>
                  <a:pt x="5893270" y="8001521"/>
                </a:lnTo>
                <a:lnTo>
                  <a:pt x="5893270" y="7943164"/>
                </a:lnTo>
                <a:lnTo>
                  <a:pt x="5754586" y="7738999"/>
                </a:lnTo>
                <a:lnTo>
                  <a:pt x="5998692" y="7573188"/>
                </a:lnTo>
                <a:lnTo>
                  <a:pt x="6164491" y="7817282"/>
                </a:lnTo>
                <a:lnTo>
                  <a:pt x="6164491" y="7758951"/>
                </a:lnTo>
                <a:lnTo>
                  <a:pt x="6025807" y="7554773"/>
                </a:lnTo>
                <a:lnTo>
                  <a:pt x="6269901" y="7388961"/>
                </a:lnTo>
                <a:lnTo>
                  <a:pt x="6435712" y="7633055"/>
                </a:lnTo>
                <a:lnTo>
                  <a:pt x="6435712" y="7574724"/>
                </a:lnTo>
                <a:lnTo>
                  <a:pt x="6297015" y="7370534"/>
                </a:lnTo>
                <a:lnTo>
                  <a:pt x="6541122" y="7204723"/>
                </a:lnTo>
                <a:lnTo>
                  <a:pt x="6706933" y="7448829"/>
                </a:lnTo>
                <a:lnTo>
                  <a:pt x="6706933" y="7390498"/>
                </a:lnTo>
                <a:lnTo>
                  <a:pt x="6568237" y="7186308"/>
                </a:lnTo>
                <a:lnTo>
                  <a:pt x="6812331" y="7020496"/>
                </a:lnTo>
                <a:lnTo>
                  <a:pt x="6978142" y="7264603"/>
                </a:lnTo>
                <a:lnTo>
                  <a:pt x="6978142" y="7206247"/>
                </a:lnTo>
                <a:lnTo>
                  <a:pt x="6839458" y="7002081"/>
                </a:lnTo>
                <a:lnTo>
                  <a:pt x="7083552" y="6836270"/>
                </a:lnTo>
                <a:lnTo>
                  <a:pt x="7249363" y="7080364"/>
                </a:lnTo>
                <a:lnTo>
                  <a:pt x="7249363" y="7022020"/>
                </a:lnTo>
                <a:lnTo>
                  <a:pt x="7110679" y="6817842"/>
                </a:lnTo>
                <a:lnTo>
                  <a:pt x="7354773" y="6652031"/>
                </a:lnTo>
                <a:lnTo>
                  <a:pt x="7520584" y="6896138"/>
                </a:lnTo>
                <a:lnTo>
                  <a:pt x="7520584" y="6837781"/>
                </a:lnTo>
                <a:lnTo>
                  <a:pt x="7381900" y="6633616"/>
                </a:lnTo>
                <a:lnTo>
                  <a:pt x="7625994" y="6467805"/>
                </a:lnTo>
                <a:lnTo>
                  <a:pt x="7791805" y="6711912"/>
                </a:lnTo>
                <a:lnTo>
                  <a:pt x="7791805" y="6653581"/>
                </a:lnTo>
                <a:lnTo>
                  <a:pt x="7653109" y="6449390"/>
                </a:lnTo>
                <a:lnTo>
                  <a:pt x="7897203" y="6283579"/>
                </a:lnTo>
                <a:lnTo>
                  <a:pt x="8063014" y="6527686"/>
                </a:lnTo>
                <a:lnTo>
                  <a:pt x="8063014" y="6469304"/>
                </a:lnTo>
                <a:lnTo>
                  <a:pt x="7878788" y="6198082"/>
                </a:lnTo>
                <a:lnTo>
                  <a:pt x="7878788" y="6256464"/>
                </a:lnTo>
                <a:lnTo>
                  <a:pt x="7634694" y="6422276"/>
                </a:lnTo>
                <a:lnTo>
                  <a:pt x="7607579" y="6382359"/>
                </a:lnTo>
                <a:lnTo>
                  <a:pt x="7607579" y="6440691"/>
                </a:lnTo>
                <a:lnTo>
                  <a:pt x="7363485" y="6606502"/>
                </a:lnTo>
                <a:lnTo>
                  <a:pt x="7336358" y="6566573"/>
                </a:lnTo>
                <a:lnTo>
                  <a:pt x="7336358" y="6624929"/>
                </a:lnTo>
                <a:lnTo>
                  <a:pt x="7092264" y="6790728"/>
                </a:lnTo>
                <a:lnTo>
                  <a:pt x="7065137" y="6750799"/>
                </a:lnTo>
                <a:lnTo>
                  <a:pt x="7065137" y="6809156"/>
                </a:lnTo>
                <a:lnTo>
                  <a:pt x="6821043" y="6974954"/>
                </a:lnTo>
                <a:lnTo>
                  <a:pt x="6793916" y="6935025"/>
                </a:lnTo>
                <a:lnTo>
                  <a:pt x="6793916" y="6993382"/>
                </a:lnTo>
                <a:lnTo>
                  <a:pt x="6549822" y="7159180"/>
                </a:lnTo>
                <a:lnTo>
                  <a:pt x="6522707" y="7119277"/>
                </a:lnTo>
                <a:lnTo>
                  <a:pt x="6522707" y="7177608"/>
                </a:lnTo>
                <a:lnTo>
                  <a:pt x="6278600" y="7343419"/>
                </a:lnTo>
                <a:lnTo>
                  <a:pt x="6251486" y="7303516"/>
                </a:lnTo>
                <a:lnTo>
                  <a:pt x="6251486" y="7361847"/>
                </a:lnTo>
                <a:lnTo>
                  <a:pt x="6007379" y="7527658"/>
                </a:lnTo>
                <a:lnTo>
                  <a:pt x="5980265" y="7487742"/>
                </a:lnTo>
                <a:lnTo>
                  <a:pt x="5980265" y="7546073"/>
                </a:lnTo>
                <a:lnTo>
                  <a:pt x="5736171" y="7711872"/>
                </a:lnTo>
                <a:lnTo>
                  <a:pt x="5709043" y="7671943"/>
                </a:lnTo>
                <a:lnTo>
                  <a:pt x="5709043" y="7730299"/>
                </a:lnTo>
                <a:lnTo>
                  <a:pt x="5464949" y="7896098"/>
                </a:lnTo>
                <a:lnTo>
                  <a:pt x="5437822" y="7856169"/>
                </a:lnTo>
                <a:lnTo>
                  <a:pt x="5437822" y="7914526"/>
                </a:lnTo>
                <a:lnTo>
                  <a:pt x="5193728" y="8080337"/>
                </a:lnTo>
                <a:lnTo>
                  <a:pt x="5166601" y="8040408"/>
                </a:lnTo>
                <a:lnTo>
                  <a:pt x="5166601" y="8098764"/>
                </a:lnTo>
                <a:lnTo>
                  <a:pt x="4922507" y="8264563"/>
                </a:lnTo>
                <a:lnTo>
                  <a:pt x="4756696" y="8020469"/>
                </a:lnTo>
                <a:lnTo>
                  <a:pt x="5000803" y="7854670"/>
                </a:lnTo>
                <a:lnTo>
                  <a:pt x="5166601" y="8098764"/>
                </a:lnTo>
                <a:lnTo>
                  <a:pt x="5166601" y="8040408"/>
                </a:lnTo>
                <a:lnTo>
                  <a:pt x="5027917" y="7836243"/>
                </a:lnTo>
                <a:lnTo>
                  <a:pt x="5272024" y="7670432"/>
                </a:lnTo>
                <a:lnTo>
                  <a:pt x="5437822" y="7914526"/>
                </a:lnTo>
                <a:lnTo>
                  <a:pt x="5437822" y="7856169"/>
                </a:lnTo>
                <a:lnTo>
                  <a:pt x="5299138" y="7652004"/>
                </a:lnTo>
                <a:lnTo>
                  <a:pt x="5543232" y="7486205"/>
                </a:lnTo>
                <a:lnTo>
                  <a:pt x="5709043" y="7730299"/>
                </a:lnTo>
                <a:lnTo>
                  <a:pt x="5709043" y="7671943"/>
                </a:lnTo>
                <a:lnTo>
                  <a:pt x="5570359" y="7467778"/>
                </a:lnTo>
                <a:lnTo>
                  <a:pt x="5814453" y="7301966"/>
                </a:lnTo>
                <a:lnTo>
                  <a:pt x="5980265" y="7546073"/>
                </a:lnTo>
                <a:lnTo>
                  <a:pt x="5980265" y="7487742"/>
                </a:lnTo>
                <a:lnTo>
                  <a:pt x="5841568" y="7283551"/>
                </a:lnTo>
                <a:lnTo>
                  <a:pt x="6085675" y="7117740"/>
                </a:lnTo>
                <a:lnTo>
                  <a:pt x="6251486" y="7361847"/>
                </a:lnTo>
                <a:lnTo>
                  <a:pt x="6251486" y="7303516"/>
                </a:lnTo>
                <a:lnTo>
                  <a:pt x="6112789" y="7099325"/>
                </a:lnTo>
                <a:lnTo>
                  <a:pt x="6356896" y="6933514"/>
                </a:lnTo>
                <a:lnTo>
                  <a:pt x="6522707" y="7177608"/>
                </a:lnTo>
                <a:lnTo>
                  <a:pt x="6522707" y="7119277"/>
                </a:lnTo>
                <a:lnTo>
                  <a:pt x="6384010" y="6915086"/>
                </a:lnTo>
                <a:lnTo>
                  <a:pt x="6628104" y="6749288"/>
                </a:lnTo>
                <a:lnTo>
                  <a:pt x="6793916" y="6993382"/>
                </a:lnTo>
                <a:lnTo>
                  <a:pt x="6793916" y="6935025"/>
                </a:lnTo>
                <a:lnTo>
                  <a:pt x="6655232" y="6730860"/>
                </a:lnTo>
                <a:lnTo>
                  <a:pt x="6899326" y="6565049"/>
                </a:lnTo>
                <a:lnTo>
                  <a:pt x="7065137" y="6809156"/>
                </a:lnTo>
                <a:lnTo>
                  <a:pt x="7065137" y="6750799"/>
                </a:lnTo>
                <a:lnTo>
                  <a:pt x="6926453" y="6546634"/>
                </a:lnTo>
                <a:lnTo>
                  <a:pt x="7170547" y="6380823"/>
                </a:lnTo>
                <a:lnTo>
                  <a:pt x="7336358" y="6624929"/>
                </a:lnTo>
                <a:lnTo>
                  <a:pt x="7336358" y="6566573"/>
                </a:lnTo>
                <a:lnTo>
                  <a:pt x="7197674" y="6362395"/>
                </a:lnTo>
                <a:lnTo>
                  <a:pt x="7441768" y="6196596"/>
                </a:lnTo>
                <a:lnTo>
                  <a:pt x="7607579" y="6440691"/>
                </a:lnTo>
                <a:lnTo>
                  <a:pt x="7607579" y="6382359"/>
                </a:lnTo>
                <a:lnTo>
                  <a:pt x="7468883" y="6178169"/>
                </a:lnTo>
                <a:lnTo>
                  <a:pt x="7712989" y="6012370"/>
                </a:lnTo>
                <a:lnTo>
                  <a:pt x="7878788" y="6256464"/>
                </a:lnTo>
                <a:lnTo>
                  <a:pt x="7878788" y="6198082"/>
                </a:lnTo>
                <a:lnTo>
                  <a:pt x="7694562" y="5926874"/>
                </a:lnTo>
                <a:lnTo>
                  <a:pt x="7694562" y="5985243"/>
                </a:lnTo>
                <a:lnTo>
                  <a:pt x="7450468" y="6151042"/>
                </a:lnTo>
                <a:lnTo>
                  <a:pt x="7423340" y="6111113"/>
                </a:lnTo>
                <a:lnTo>
                  <a:pt x="7423340" y="6169469"/>
                </a:lnTo>
                <a:lnTo>
                  <a:pt x="7179246" y="6335268"/>
                </a:lnTo>
                <a:lnTo>
                  <a:pt x="7152119" y="6295339"/>
                </a:lnTo>
                <a:lnTo>
                  <a:pt x="7152119" y="6353696"/>
                </a:lnTo>
                <a:lnTo>
                  <a:pt x="6908025" y="6519507"/>
                </a:lnTo>
                <a:lnTo>
                  <a:pt x="6880898" y="6479578"/>
                </a:lnTo>
                <a:lnTo>
                  <a:pt x="6880898" y="6537922"/>
                </a:lnTo>
                <a:lnTo>
                  <a:pt x="6636804" y="6703733"/>
                </a:lnTo>
                <a:lnTo>
                  <a:pt x="6609677" y="6663804"/>
                </a:lnTo>
                <a:lnTo>
                  <a:pt x="6609677" y="6722161"/>
                </a:lnTo>
                <a:lnTo>
                  <a:pt x="6365583" y="6887959"/>
                </a:lnTo>
                <a:lnTo>
                  <a:pt x="6338468" y="6848043"/>
                </a:lnTo>
                <a:lnTo>
                  <a:pt x="6338468" y="6906387"/>
                </a:lnTo>
                <a:lnTo>
                  <a:pt x="6094361" y="7072198"/>
                </a:lnTo>
                <a:lnTo>
                  <a:pt x="6067247" y="7032282"/>
                </a:lnTo>
                <a:lnTo>
                  <a:pt x="6067247" y="7090613"/>
                </a:lnTo>
                <a:lnTo>
                  <a:pt x="5823140" y="7256424"/>
                </a:lnTo>
                <a:lnTo>
                  <a:pt x="5796026" y="7216508"/>
                </a:lnTo>
                <a:lnTo>
                  <a:pt x="5796026" y="7274839"/>
                </a:lnTo>
                <a:lnTo>
                  <a:pt x="5551932" y="7440650"/>
                </a:lnTo>
                <a:lnTo>
                  <a:pt x="5524805" y="7400722"/>
                </a:lnTo>
                <a:lnTo>
                  <a:pt x="5524805" y="7459078"/>
                </a:lnTo>
                <a:lnTo>
                  <a:pt x="5280711" y="7624877"/>
                </a:lnTo>
                <a:lnTo>
                  <a:pt x="5253596" y="7584961"/>
                </a:lnTo>
                <a:lnTo>
                  <a:pt x="5253596" y="7643304"/>
                </a:lnTo>
                <a:lnTo>
                  <a:pt x="5009489" y="7809116"/>
                </a:lnTo>
                <a:lnTo>
                  <a:pt x="4982375" y="7769199"/>
                </a:lnTo>
                <a:lnTo>
                  <a:pt x="4982375" y="7827543"/>
                </a:lnTo>
                <a:lnTo>
                  <a:pt x="4738281" y="7993342"/>
                </a:lnTo>
                <a:lnTo>
                  <a:pt x="4711154" y="7953413"/>
                </a:lnTo>
                <a:lnTo>
                  <a:pt x="4711154" y="8011757"/>
                </a:lnTo>
                <a:lnTo>
                  <a:pt x="4467060" y="8177568"/>
                </a:lnTo>
                <a:lnTo>
                  <a:pt x="4301248" y="7933461"/>
                </a:lnTo>
                <a:lnTo>
                  <a:pt x="4545342" y="7767663"/>
                </a:lnTo>
                <a:lnTo>
                  <a:pt x="4711154" y="8011757"/>
                </a:lnTo>
                <a:lnTo>
                  <a:pt x="4711154" y="7953413"/>
                </a:lnTo>
                <a:lnTo>
                  <a:pt x="4572470" y="7749248"/>
                </a:lnTo>
                <a:lnTo>
                  <a:pt x="4816564" y="7583449"/>
                </a:lnTo>
                <a:lnTo>
                  <a:pt x="4982375" y="7827543"/>
                </a:lnTo>
                <a:lnTo>
                  <a:pt x="4982375" y="7769199"/>
                </a:lnTo>
                <a:lnTo>
                  <a:pt x="4843691" y="7565022"/>
                </a:lnTo>
                <a:lnTo>
                  <a:pt x="5087785" y="7399210"/>
                </a:lnTo>
                <a:lnTo>
                  <a:pt x="5253596" y="7643304"/>
                </a:lnTo>
                <a:lnTo>
                  <a:pt x="5253596" y="7584961"/>
                </a:lnTo>
                <a:lnTo>
                  <a:pt x="5114912" y="7380783"/>
                </a:lnTo>
                <a:lnTo>
                  <a:pt x="5359006" y="7214984"/>
                </a:lnTo>
                <a:lnTo>
                  <a:pt x="5524805" y="7459078"/>
                </a:lnTo>
                <a:lnTo>
                  <a:pt x="5524805" y="7400722"/>
                </a:lnTo>
                <a:lnTo>
                  <a:pt x="5386133" y="7196556"/>
                </a:lnTo>
                <a:lnTo>
                  <a:pt x="5630227" y="7030758"/>
                </a:lnTo>
                <a:lnTo>
                  <a:pt x="5796026" y="7274839"/>
                </a:lnTo>
                <a:lnTo>
                  <a:pt x="5796026" y="7216508"/>
                </a:lnTo>
                <a:lnTo>
                  <a:pt x="5657342" y="7012330"/>
                </a:lnTo>
                <a:lnTo>
                  <a:pt x="5901448" y="6846519"/>
                </a:lnTo>
                <a:lnTo>
                  <a:pt x="6067247" y="7090613"/>
                </a:lnTo>
                <a:lnTo>
                  <a:pt x="6067247" y="7032282"/>
                </a:lnTo>
                <a:lnTo>
                  <a:pt x="5928563" y="6828104"/>
                </a:lnTo>
                <a:lnTo>
                  <a:pt x="6172670" y="6662293"/>
                </a:lnTo>
                <a:lnTo>
                  <a:pt x="6338468" y="6906387"/>
                </a:lnTo>
                <a:lnTo>
                  <a:pt x="6338468" y="6848043"/>
                </a:lnTo>
                <a:lnTo>
                  <a:pt x="6199784" y="6643878"/>
                </a:lnTo>
                <a:lnTo>
                  <a:pt x="6443878" y="6478067"/>
                </a:lnTo>
                <a:lnTo>
                  <a:pt x="6609677" y="6722161"/>
                </a:lnTo>
                <a:lnTo>
                  <a:pt x="6609677" y="6663804"/>
                </a:lnTo>
                <a:lnTo>
                  <a:pt x="6471005" y="6459652"/>
                </a:lnTo>
                <a:lnTo>
                  <a:pt x="6715099" y="6293840"/>
                </a:lnTo>
                <a:lnTo>
                  <a:pt x="6880898" y="6537922"/>
                </a:lnTo>
                <a:lnTo>
                  <a:pt x="6880898" y="6479578"/>
                </a:lnTo>
                <a:lnTo>
                  <a:pt x="6742227" y="6275413"/>
                </a:lnTo>
                <a:lnTo>
                  <a:pt x="6986321" y="6109614"/>
                </a:lnTo>
                <a:lnTo>
                  <a:pt x="7152119" y="6353696"/>
                </a:lnTo>
                <a:lnTo>
                  <a:pt x="7152119" y="6295339"/>
                </a:lnTo>
                <a:lnTo>
                  <a:pt x="7013448" y="6091186"/>
                </a:lnTo>
                <a:lnTo>
                  <a:pt x="7257542" y="5925375"/>
                </a:lnTo>
                <a:lnTo>
                  <a:pt x="7423340" y="6169469"/>
                </a:lnTo>
                <a:lnTo>
                  <a:pt x="7423340" y="6111113"/>
                </a:lnTo>
                <a:lnTo>
                  <a:pt x="7284656" y="5906960"/>
                </a:lnTo>
                <a:lnTo>
                  <a:pt x="7528750" y="5741149"/>
                </a:lnTo>
                <a:lnTo>
                  <a:pt x="7694562" y="5985243"/>
                </a:lnTo>
                <a:lnTo>
                  <a:pt x="7694562" y="5926874"/>
                </a:lnTo>
                <a:lnTo>
                  <a:pt x="7510323" y="5655640"/>
                </a:lnTo>
                <a:lnTo>
                  <a:pt x="7510323" y="5714022"/>
                </a:lnTo>
                <a:lnTo>
                  <a:pt x="7266229" y="5879833"/>
                </a:lnTo>
                <a:lnTo>
                  <a:pt x="7239114" y="5839917"/>
                </a:lnTo>
                <a:lnTo>
                  <a:pt x="7239114" y="5898248"/>
                </a:lnTo>
                <a:lnTo>
                  <a:pt x="6995020" y="6064059"/>
                </a:lnTo>
                <a:lnTo>
                  <a:pt x="6967893" y="6024130"/>
                </a:lnTo>
                <a:lnTo>
                  <a:pt x="6967893" y="6082487"/>
                </a:lnTo>
                <a:lnTo>
                  <a:pt x="6723799" y="6248285"/>
                </a:lnTo>
                <a:lnTo>
                  <a:pt x="6696672" y="6208357"/>
                </a:lnTo>
                <a:lnTo>
                  <a:pt x="6696672" y="6266713"/>
                </a:lnTo>
                <a:lnTo>
                  <a:pt x="6452578" y="6432524"/>
                </a:lnTo>
                <a:lnTo>
                  <a:pt x="6425451" y="6392596"/>
                </a:lnTo>
                <a:lnTo>
                  <a:pt x="6425451" y="6450939"/>
                </a:lnTo>
                <a:lnTo>
                  <a:pt x="6181356" y="6616751"/>
                </a:lnTo>
                <a:lnTo>
                  <a:pt x="6154242" y="6576835"/>
                </a:lnTo>
                <a:lnTo>
                  <a:pt x="6154242" y="6635166"/>
                </a:lnTo>
                <a:lnTo>
                  <a:pt x="5910135" y="6800977"/>
                </a:lnTo>
                <a:lnTo>
                  <a:pt x="5883021" y="6761073"/>
                </a:lnTo>
                <a:lnTo>
                  <a:pt x="5883021" y="6819392"/>
                </a:lnTo>
                <a:lnTo>
                  <a:pt x="5638914" y="6985203"/>
                </a:lnTo>
                <a:lnTo>
                  <a:pt x="5611800" y="6945287"/>
                </a:lnTo>
                <a:lnTo>
                  <a:pt x="5611800" y="7003631"/>
                </a:lnTo>
                <a:lnTo>
                  <a:pt x="5367706" y="7169429"/>
                </a:lnTo>
                <a:lnTo>
                  <a:pt x="5340578" y="7129500"/>
                </a:lnTo>
                <a:lnTo>
                  <a:pt x="5340578" y="7187857"/>
                </a:lnTo>
                <a:lnTo>
                  <a:pt x="5096484" y="7353655"/>
                </a:lnTo>
                <a:lnTo>
                  <a:pt x="5069357" y="7313727"/>
                </a:lnTo>
                <a:lnTo>
                  <a:pt x="5069357" y="7372083"/>
                </a:lnTo>
                <a:lnTo>
                  <a:pt x="4825263" y="7537894"/>
                </a:lnTo>
                <a:lnTo>
                  <a:pt x="4798136" y="7497966"/>
                </a:lnTo>
                <a:lnTo>
                  <a:pt x="4798136" y="7556309"/>
                </a:lnTo>
                <a:lnTo>
                  <a:pt x="4554042" y="7722121"/>
                </a:lnTo>
                <a:lnTo>
                  <a:pt x="4526927" y="7682204"/>
                </a:lnTo>
                <a:lnTo>
                  <a:pt x="4526927" y="7740536"/>
                </a:lnTo>
                <a:lnTo>
                  <a:pt x="4282833" y="7906347"/>
                </a:lnTo>
                <a:lnTo>
                  <a:pt x="4255706" y="7866418"/>
                </a:lnTo>
                <a:lnTo>
                  <a:pt x="4255706" y="7924762"/>
                </a:lnTo>
                <a:lnTo>
                  <a:pt x="4011599" y="8090573"/>
                </a:lnTo>
                <a:lnTo>
                  <a:pt x="3984485" y="8050657"/>
                </a:lnTo>
                <a:lnTo>
                  <a:pt x="3984485" y="8109001"/>
                </a:lnTo>
                <a:lnTo>
                  <a:pt x="3740391" y="8274799"/>
                </a:lnTo>
                <a:lnTo>
                  <a:pt x="3574592" y="8030718"/>
                </a:lnTo>
                <a:lnTo>
                  <a:pt x="3818686" y="7864907"/>
                </a:lnTo>
                <a:lnTo>
                  <a:pt x="3984485" y="8109001"/>
                </a:lnTo>
                <a:lnTo>
                  <a:pt x="3984485" y="8050657"/>
                </a:lnTo>
                <a:lnTo>
                  <a:pt x="3845801" y="7846492"/>
                </a:lnTo>
                <a:lnTo>
                  <a:pt x="4089908" y="7680680"/>
                </a:lnTo>
                <a:lnTo>
                  <a:pt x="4255706" y="7924762"/>
                </a:lnTo>
                <a:lnTo>
                  <a:pt x="4255706" y="7866418"/>
                </a:lnTo>
                <a:lnTo>
                  <a:pt x="4117022" y="7662253"/>
                </a:lnTo>
                <a:lnTo>
                  <a:pt x="4361116" y="7496454"/>
                </a:lnTo>
                <a:lnTo>
                  <a:pt x="4526927" y="7740536"/>
                </a:lnTo>
                <a:lnTo>
                  <a:pt x="4526927" y="7682204"/>
                </a:lnTo>
                <a:lnTo>
                  <a:pt x="4388243" y="7478027"/>
                </a:lnTo>
                <a:lnTo>
                  <a:pt x="4632337" y="7312228"/>
                </a:lnTo>
                <a:lnTo>
                  <a:pt x="4798136" y="7556309"/>
                </a:lnTo>
                <a:lnTo>
                  <a:pt x="4798136" y="7497966"/>
                </a:lnTo>
                <a:lnTo>
                  <a:pt x="4659452" y="7293800"/>
                </a:lnTo>
                <a:lnTo>
                  <a:pt x="4903559" y="7127989"/>
                </a:lnTo>
                <a:lnTo>
                  <a:pt x="5069357" y="7372083"/>
                </a:lnTo>
                <a:lnTo>
                  <a:pt x="5069357" y="7313727"/>
                </a:lnTo>
                <a:lnTo>
                  <a:pt x="4930673" y="7109561"/>
                </a:lnTo>
                <a:lnTo>
                  <a:pt x="5174767" y="6943763"/>
                </a:lnTo>
                <a:lnTo>
                  <a:pt x="5340578" y="7187857"/>
                </a:lnTo>
                <a:lnTo>
                  <a:pt x="5340578" y="7129500"/>
                </a:lnTo>
                <a:lnTo>
                  <a:pt x="5201894" y="6925335"/>
                </a:lnTo>
                <a:lnTo>
                  <a:pt x="5445988" y="6759524"/>
                </a:lnTo>
                <a:lnTo>
                  <a:pt x="5611800" y="7003631"/>
                </a:lnTo>
                <a:lnTo>
                  <a:pt x="5611800" y="6945287"/>
                </a:lnTo>
                <a:lnTo>
                  <a:pt x="5473116" y="6741109"/>
                </a:lnTo>
                <a:lnTo>
                  <a:pt x="5717210" y="6575298"/>
                </a:lnTo>
                <a:lnTo>
                  <a:pt x="5883021" y="6819392"/>
                </a:lnTo>
                <a:lnTo>
                  <a:pt x="5883021" y="6761073"/>
                </a:lnTo>
                <a:lnTo>
                  <a:pt x="5744324" y="6556883"/>
                </a:lnTo>
                <a:lnTo>
                  <a:pt x="5988431" y="6391072"/>
                </a:lnTo>
                <a:lnTo>
                  <a:pt x="6154242" y="6635166"/>
                </a:lnTo>
                <a:lnTo>
                  <a:pt x="6154242" y="6576835"/>
                </a:lnTo>
                <a:lnTo>
                  <a:pt x="6015545" y="6372644"/>
                </a:lnTo>
                <a:lnTo>
                  <a:pt x="6259639" y="6206833"/>
                </a:lnTo>
                <a:lnTo>
                  <a:pt x="6425451" y="6450939"/>
                </a:lnTo>
                <a:lnTo>
                  <a:pt x="6425451" y="6392596"/>
                </a:lnTo>
                <a:lnTo>
                  <a:pt x="6286766" y="6188418"/>
                </a:lnTo>
                <a:lnTo>
                  <a:pt x="6530861" y="6022606"/>
                </a:lnTo>
                <a:lnTo>
                  <a:pt x="6696672" y="6266713"/>
                </a:lnTo>
                <a:lnTo>
                  <a:pt x="6696672" y="6208357"/>
                </a:lnTo>
                <a:lnTo>
                  <a:pt x="6557988" y="6004191"/>
                </a:lnTo>
                <a:lnTo>
                  <a:pt x="6802094" y="5838380"/>
                </a:lnTo>
                <a:lnTo>
                  <a:pt x="6967893" y="6082487"/>
                </a:lnTo>
                <a:lnTo>
                  <a:pt x="6967893" y="6024130"/>
                </a:lnTo>
                <a:lnTo>
                  <a:pt x="6829209" y="5819953"/>
                </a:lnTo>
                <a:lnTo>
                  <a:pt x="7073303" y="5654154"/>
                </a:lnTo>
                <a:lnTo>
                  <a:pt x="7239114" y="5898248"/>
                </a:lnTo>
                <a:lnTo>
                  <a:pt x="7239114" y="5839917"/>
                </a:lnTo>
                <a:lnTo>
                  <a:pt x="7100430" y="5635726"/>
                </a:lnTo>
                <a:lnTo>
                  <a:pt x="7344524" y="5469928"/>
                </a:lnTo>
                <a:lnTo>
                  <a:pt x="7510323" y="5714022"/>
                </a:lnTo>
                <a:lnTo>
                  <a:pt x="7510323" y="5655640"/>
                </a:lnTo>
                <a:lnTo>
                  <a:pt x="7326096" y="5384431"/>
                </a:lnTo>
                <a:lnTo>
                  <a:pt x="7326096" y="5442801"/>
                </a:lnTo>
                <a:lnTo>
                  <a:pt x="7082002" y="5608612"/>
                </a:lnTo>
                <a:lnTo>
                  <a:pt x="7054888" y="5568696"/>
                </a:lnTo>
                <a:lnTo>
                  <a:pt x="7054888" y="5627027"/>
                </a:lnTo>
                <a:lnTo>
                  <a:pt x="6810794" y="5792838"/>
                </a:lnTo>
                <a:lnTo>
                  <a:pt x="6783667" y="5752909"/>
                </a:lnTo>
                <a:lnTo>
                  <a:pt x="6783667" y="5811266"/>
                </a:lnTo>
                <a:lnTo>
                  <a:pt x="6539573" y="5977064"/>
                </a:lnTo>
                <a:lnTo>
                  <a:pt x="6512446" y="5937135"/>
                </a:lnTo>
                <a:lnTo>
                  <a:pt x="6512446" y="5995492"/>
                </a:lnTo>
                <a:lnTo>
                  <a:pt x="6268351" y="6161303"/>
                </a:lnTo>
                <a:lnTo>
                  <a:pt x="6241224" y="6121374"/>
                </a:lnTo>
                <a:lnTo>
                  <a:pt x="6241224" y="6179731"/>
                </a:lnTo>
                <a:lnTo>
                  <a:pt x="5997130" y="6345529"/>
                </a:lnTo>
                <a:lnTo>
                  <a:pt x="5970016" y="6305626"/>
                </a:lnTo>
                <a:lnTo>
                  <a:pt x="5970016" y="6363944"/>
                </a:lnTo>
                <a:lnTo>
                  <a:pt x="5725909" y="6529768"/>
                </a:lnTo>
                <a:lnTo>
                  <a:pt x="5698795" y="6489852"/>
                </a:lnTo>
                <a:lnTo>
                  <a:pt x="5698795" y="6548183"/>
                </a:lnTo>
                <a:lnTo>
                  <a:pt x="5454688" y="6713995"/>
                </a:lnTo>
                <a:lnTo>
                  <a:pt x="5427573" y="6674078"/>
                </a:lnTo>
                <a:lnTo>
                  <a:pt x="5427573" y="6732410"/>
                </a:lnTo>
                <a:lnTo>
                  <a:pt x="5183479" y="6898221"/>
                </a:lnTo>
                <a:lnTo>
                  <a:pt x="5156352" y="6858292"/>
                </a:lnTo>
                <a:lnTo>
                  <a:pt x="5156352" y="6916648"/>
                </a:lnTo>
                <a:lnTo>
                  <a:pt x="4912258" y="7082447"/>
                </a:lnTo>
                <a:lnTo>
                  <a:pt x="4885131" y="7042518"/>
                </a:lnTo>
                <a:lnTo>
                  <a:pt x="4885131" y="7100862"/>
                </a:lnTo>
                <a:lnTo>
                  <a:pt x="4641037" y="7266673"/>
                </a:lnTo>
                <a:lnTo>
                  <a:pt x="4613910" y="7226744"/>
                </a:lnTo>
                <a:lnTo>
                  <a:pt x="4613910" y="7285101"/>
                </a:lnTo>
                <a:lnTo>
                  <a:pt x="4369816" y="7450899"/>
                </a:lnTo>
                <a:lnTo>
                  <a:pt x="4342689" y="7410971"/>
                </a:lnTo>
                <a:lnTo>
                  <a:pt x="4342689" y="7469327"/>
                </a:lnTo>
                <a:lnTo>
                  <a:pt x="4098594" y="7635126"/>
                </a:lnTo>
                <a:lnTo>
                  <a:pt x="4071480" y="7595209"/>
                </a:lnTo>
                <a:lnTo>
                  <a:pt x="4071480" y="7653553"/>
                </a:lnTo>
                <a:lnTo>
                  <a:pt x="3827373" y="7819364"/>
                </a:lnTo>
                <a:lnTo>
                  <a:pt x="3800259" y="7779448"/>
                </a:lnTo>
                <a:lnTo>
                  <a:pt x="3800259" y="7837779"/>
                </a:lnTo>
                <a:lnTo>
                  <a:pt x="3556165" y="8003591"/>
                </a:lnTo>
                <a:lnTo>
                  <a:pt x="3529038" y="7963662"/>
                </a:lnTo>
                <a:lnTo>
                  <a:pt x="3529038" y="8022006"/>
                </a:lnTo>
                <a:lnTo>
                  <a:pt x="3284931" y="8187817"/>
                </a:lnTo>
                <a:lnTo>
                  <a:pt x="3119132" y="7943723"/>
                </a:lnTo>
                <a:lnTo>
                  <a:pt x="3363239" y="7777912"/>
                </a:lnTo>
                <a:lnTo>
                  <a:pt x="3529038" y="8022006"/>
                </a:lnTo>
                <a:lnTo>
                  <a:pt x="3529038" y="7963662"/>
                </a:lnTo>
                <a:lnTo>
                  <a:pt x="3390354" y="7759497"/>
                </a:lnTo>
                <a:lnTo>
                  <a:pt x="3634448" y="7593685"/>
                </a:lnTo>
                <a:lnTo>
                  <a:pt x="3800259" y="7837779"/>
                </a:lnTo>
                <a:lnTo>
                  <a:pt x="3800259" y="7779448"/>
                </a:lnTo>
                <a:lnTo>
                  <a:pt x="3661575" y="7575270"/>
                </a:lnTo>
                <a:lnTo>
                  <a:pt x="3905669" y="7409459"/>
                </a:lnTo>
                <a:lnTo>
                  <a:pt x="4071480" y="7653553"/>
                </a:lnTo>
                <a:lnTo>
                  <a:pt x="4071480" y="7595209"/>
                </a:lnTo>
                <a:lnTo>
                  <a:pt x="3932796" y="7391032"/>
                </a:lnTo>
                <a:lnTo>
                  <a:pt x="4176890" y="7225233"/>
                </a:lnTo>
                <a:lnTo>
                  <a:pt x="4342689" y="7469327"/>
                </a:lnTo>
                <a:lnTo>
                  <a:pt x="4342689" y="7410971"/>
                </a:lnTo>
                <a:lnTo>
                  <a:pt x="4204017" y="7206805"/>
                </a:lnTo>
                <a:lnTo>
                  <a:pt x="4448111" y="7041007"/>
                </a:lnTo>
                <a:lnTo>
                  <a:pt x="4613910" y="7285101"/>
                </a:lnTo>
                <a:lnTo>
                  <a:pt x="4613910" y="7226744"/>
                </a:lnTo>
                <a:lnTo>
                  <a:pt x="4475226" y="7022579"/>
                </a:lnTo>
                <a:lnTo>
                  <a:pt x="4719332" y="6856768"/>
                </a:lnTo>
                <a:lnTo>
                  <a:pt x="4885131" y="7100862"/>
                </a:lnTo>
                <a:lnTo>
                  <a:pt x="4885131" y="7042518"/>
                </a:lnTo>
                <a:lnTo>
                  <a:pt x="4746447" y="6838340"/>
                </a:lnTo>
                <a:lnTo>
                  <a:pt x="4990541" y="6672542"/>
                </a:lnTo>
                <a:lnTo>
                  <a:pt x="5156352" y="6916648"/>
                </a:lnTo>
                <a:lnTo>
                  <a:pt x="5156352" y="6858292"/>
                </a:lnTo>
                <a:lnTo>
                  <a:pt x="5017668" y="6654114"/>
                </a:lnTo>
                <a:lnTo>
                  <a:pt x="5261762" y="6488316"/>
                </a:lnTo>
                <a:lnTo>
                  <a:pt x="5427573" y="6732410"/>
                </a:lnTo>
                <a:lnTo>
                  <a:pt x="5427573" y="6674078"/>
                </a:lnTo>
                <a:lnTo>
                  <a:pt x="5288877" y="6469888"/>
                </a:lnTo>
                <a:lnTo>
                  <a:pt x="5532983" y="6304077"/>
                </a:lnTo>
                <a:lnTo>
                  <a:pt x="5698795" y="6548183"/>
                </a:lnTo>
                <a:lnTo>
                  <a:pt x="5698795" y="6489852"/>
                </a:lnTo>
                <a:lnTo>
                  <a:pt x="5560098" y="6285662"/>
                </a:lnTo>
                <a:lnTo>
                  <a:pt x="5804205" y="6119850"/>
                </a:lnTo>
                <a:lnTo>
                  <a:pt x="5970016" y="6363944"/>
                </a:lnTo>
                <a:lnTo>
                  <a:pt x="5970016" y="6305626"/>
                </a:lnTo>
                <a:lnTo>
                  <a:pt x="5831319" y="6101435"/>
                </a:lnTo>
                <a:lnTo>
                  <a:pt x="6075413" y="5935624"/>
                </a:lnTo>
                <a:lnTo>
                  <a:pt x="6241224" y="6179731"/>
                </a:lnTo>
                <a:lnTo>
                  <a:pt x="6241224" y="6121374"/>
                </a:lnTo>
                <a:lnTo>
                  <a:pt x="6102540" y="5917196"/>
                </a:lnTo>
                <a:lnTo>
                  <a:pt x="6346634" y="5751398"/>
                </a:lnTo>
                <a:lnTo>
                  <a:pt x="6512446" y="5995492"/>
                </a:lnTo>
                <a:lnTo>
                  <a:pt x="6512446" y="5937135"/>
                </a:lnTo>
                <a:lnTo>
                  <a:pt x="6373762" y="5732970"/>
                </a:lnTo>
                <a:lnTo>
                  <a:pt x="6617856" y="5567159"/>
                </a:lnTo>
                <a:lnTo>
                  <a:pt x="6783667" y="5811266"/>
                </a:lnTo>
                <a:lnTo>
                  <a:pt x="6783667" y="5752909"/>
                </a:lnTo>
                <a:lnTo>
                  <a:pt x="6644983" y="5548744"/>
                </a:lnTo>
                <a:lnTo>
                  <a:pt x="6889077" y="5382933"/>
                </a:lnTo>
                <a:lnTo>
                  <a:pt x="7054888" y="5627027"/>
                </a:lnTo>
                <a:lnTo>
                  <a:pt x="7054888" y="5568696"/>
                </a:lnTo>
                <a:lnTo>
                  <a:pt x="6916191" y="5364505"/>
                </a:lnTo>
                <a:lnTo>
                  <a:pt x="7160285" y="5198707"/>
                </a:lnTo>
                <a:lnTo>
                  <a:pt x="7326096" y="5442801"/>
                </a:lnTo>
                <a:lnTo>
                  <a:pt x="7326096" y="5384431"/>
                </a:lnTo>
                <a:lnTo>
                  <a:pt x="7141858" y="5113198"/>
                </a:lnTo>
                <a:lnTo>
                  <a:pt x="7141858" y="5171579"/>
                </a:lnTo>
                <a:lnTo>
                  <a:pt x="6897764" y="5337378"/>
                </a:lnTo>
                <a:lnTo>
                  <a:pt x="6870649" y="5297462"/>
                </a:lnTo>
                <a:lnTo>
                  <a:pt x="6870649" y="5355806"/>
                </a:lnTo>
                <a:lnTo>
                  <a:pt x="6626555" y="5521617"/>
                </a:lnTo>
                <a:lnTo>
                  <a:pt x="6599428" y="5481688"/>
                </a:lnTo>
                <a:lnTo>
                  <a:pt x="6599428" y="5540032"/>
                </a:lnTo>
                <a:lnTo>
                  <a:pt x="6355334" y="5705843"/>
                </a:lnTo>
                <a:lnTo>
                  <a:pt x="6328207" y="5665914"/>
                </a:lnTo>
                <a:lnTo>
                  <a:pt x="6328207" y="5724271"/>
                </a:lnTo>
                <a:lnTo>
                  <a:pt x="6084113" y="5890069"/>
                </a:lnTo>
                <a:lnTo>
                  <a:pt x="6056985" y="5850140"/>
                </a:lnTo>
                <a:lnTo>
                  <a:pt x="6056985" y="5908497"/>
                </a:lnTo>
                <a:lnTo>
                  <a:pt x="5812891" y="6074308"/>
                </a:lnTo>
                <a:lnTo>
                  <a:pt x="5785777" y="6034392"/>
                </a:lnTo>
                <a:lnTo>
                  <a:pt x="5785777" y="6092723"/>
                </a:lnTo>
                <a:lnTo>
                  <a:pt x="5541670" y="6258534"/>
                </a:lnTo>
                <a:lnTo>
                  <a:pt x="5514556" y="6218618"/>
                </a:lnTo>
                <a:lnTo>
                  <a:pt x="5514556" y="6276949"/>
                </a:lnTo>
                <a:lnTo>
                  <a:pt x="5270449" y="6442761"/>
                </a:lnTo>
                <a:lnTo>
                  <a:pt x="5243334" y="6402845"/>
                </a:lnTo>
                <a:lnTo>
                  <a:pt x="5243334" y="6461176"/>
                </a:lnTo>
                <a:lnTo>
                  <a:pt x="4999240" y="6626987"/>
                </a:lnTo>
                <a:lnTo>
                  <a:pt x="4972113" y="6587058"/>
                </a:lnTo>
                <a:lnTo>
                  <a:pt x="4972113" y="6645415"/>
                </a:lnTo>
                <a:lnTo>
                  <a:pt x="4728019" y="6811226"/>
                </a:lnTo>
                <a:lnTo>
                  <a:pt x="4700905" y="6771310"/>
                </a:lnTo>
                <a:lnTo>
                  <a:pt x="4700905" y="6829641"/>
                </a:lnTo>
                <a:lnTo>
                  <a:pt x="4456798" y="6995452"/>
                </a:lnTo>
                <a:lnTo>
                  <a:pt x="4429684" y="6955536"/>
                </a:lnTo>
                <a:lnTo>
                  <a:pt x="4429684" y="7013880"/>
                </a:lnTo>
                <a:lnTo>
                  <a:pt x="4185589" y="7179678"/>
                </a:lnTo>
                <a:lnTo>
                  <a:pt x="4158462" y="7139749"/>
                </a:lnTo>
                <a:lnTo>
                  <a:pt x="4158462" y="7198106"/>
                </a:lnTo>
                <a:lnTo>
                  <a:pt x="3914368" y="7363904"/>
                </a:lnTo>
                <a:lnTo>
                  <a:pt x="3887254" y="7323988"/>
                </a:lnTo>
                <a:lnTo>
                  <a:pt x="3887254" y="7382332"/>
                </a:lnTo>
                <a:lnTo>
                  <a:pt x="3643147" y="7548143"/>
                </a:lnTo>
                <a:lnTo>
                  <a:pt x="3616033" y="7508227"/>
                </a:lnTo>
                <a:lnTo>
                  <a:pt x="3616033" y="7566571"/>
                </a:lnTo>
                <a:lnTo>
                  <a:pt x="3371939" y="7732369"/>
                </a:lnTo>
                <a:lnTo>
                  <a:pt x="3344811" y="7692441"/>
                </a:lnTo>
                <a:lnTo>
                  <a:pt x="3344811" y="7750797"/>
                </a:lnTo>
                <a:lnTo>
                  <a:pt x="3100705" y="7916608"/>
                </a:lnTo>
                <a:lnTo>
                  <a:pt x="3073590" y="7876692"/>
                </a:lnTo>
                <a:lnTo>
                  <a:pt x="3073590" y="7935023"/>
                </a:lnTo>
                <a:lnTo>
                  <a:pt x="2829496" y="8100835"/>
                </a:lnTo>
                <a:lnTo>
                  <a:pt x="2802369" y="8060906"/>
                </a:lnTo>
                <a:lnTo>
                  <a:pt x="2802369" y="8119250"/>
                </a:lnTo>
                <a:lnTo>
                  <a:pt x="2558262" y="8285061"/>
                </a:lnTo>
                <a:lnTo>
                  <a:pt x="2392464" y="8040967"/>
                </a:lnTo>
                <a:lnTo>
                  <a:pt x="2636570" y="7875156"/>
                </a:lnTo>
                <a:lnTo>
                  <a:pt x="2802369" y="8119250"/>
                </a:lnTo>
                <a:lnTo>
                  <a:pt x="2802369" y="8060906"/>
                </a:lnTo>
                <a:lnTo>
                  <a:pt x="2663685" y="7856728"/>
                </a:lnTo>
                <a:lnTo>
                  <a:pt x="2907779" y="7690929"/>
                </a:lnTo>
                <a:lnTo>
                  <a:pt x="3073590" y="7935023"/>
                </a:lnTo>
                <a:lnTo>
                  <a:pt x="3073590" y="7876692"/>
                </a:lnTo>
                <a:lnTo>
                  <a:pt x="2934906" y="7672502"/>
                </a:lnTo>
                <a:lnTo>
                  <a:pt x="3179000" y="7506690"/>
                </a:lnTo>
                <a:lnTo>
                  <a:pt x="3344811" y="7750797"/>
                </a:lnTo>
                <a:lnTo>
                  <a:pt x="3344811" y="7692441"/>
                </a:lnTo>
                <a:lnTo>
                  <a:pt x="3206127" y="7488275"/>
                </a:lnTo>
                <a:lnTo>
                  <a:pt x="3450221" y="7322464"/>
                </a:lnTo>
                <a:lnTo>
                  <a:pt x="3616033" y="7566571"/>
                </a:lnTo>
                <a:lnTo>
                  <a:pt x="3616033" y="7508227"/>
                </a:lnTo>
                <a:lnTo>
                  <a:pt x="3477349" y="7304049"/>
                </a:lnTo>
                <a:lnTo>
                  <a:pt x="3721443" y="7138238"/>
                </a:lnTo>
                <a:lnTo>
                  <a:pt x="3887254" y="7382332"/>
                </a:lnTo>
                <a:lnTo>
                  <a:pt x="3887254" y="7323988"/>
                </a:lnTo>
                <a:lnTo>
                  <a:pt x="3748570" y="7119810"/>
                </a:lnTo>
                <a:lnTo>
                  <a:pt x="3992651" y="6954012"/>
                </a:lnTo>
                <a:lnTo>
                  <a:pt x="4158462" y="7198106"/>
                </a:lnTo>
                <a:lnTo>
                  <a:pt x="4158462" y="7139749"/>
                </a:lnTo>
                <a:lnTo>
                  <a:pt x="4019778" y="6935584"/>
                </a:lnTo>
                <a:lnTo>
                  <a:pt x="4263872" y="6769786"/>
                </a:lnTo>
                <a:lnTo>
                  <a:pt x="4429684" y="7013880"/>
                </a:lnTo>
                <a:lnTo>
                  <a:pt x="4429684" y="6955536"/>
                </a:lnTo>
                <a:lnTo>
                  <a:pt x="4291000" y="6751358"/>
                </a:lnTo>
                <a:lnTo>
                  <a:pt x="4535094" y="6585547"/>
                </a:lnTo>
                <a:lnTo>
                  <a:pt x="4700905" y="6829641"/>
                </a:lnTo>
                <a:lnTo>
                  <a:pt x="4700905" y="6771310"/>
                </a:lnTo>
                <a:lnTo>
                  <a:pt x="4562221" y="6567132"/>
                </a:lnTo>
                <a:lnTo>
                  <a:pt x="4806315" y="6401333"/>
                </a:lnTo>
                <a:lnTo>
                  <a:pt x="4972113" y="6645415"/>
                </a:lnTo>
                <a:lnTo>
                  <a:pt x="4972113" y="6587058"/>
                </a:lnTo>
                <a:lnTo>
                  <a:pt x="4833442" y="6382906"/>
                </a:lnTo>
                <a:lnTo>
                  <a:pt x="5077536" y="6217094"/>
                </a:lnTo>
                <a:lnTo>
                  <a:pt x="5243334" y="6461176"/>
                </a:lnTo>
                <a:lnTo>
                  <a:pt x="5243334" y="6402845"/>
                </a:lnTo>
                <a:lnTo>
                  <a:pt x="5104663" y="6198679"/>
                </a:lnTo>
                <a:lnTo>
                  <a:pt x="5348757" y="6032868"/>
                </a:lnTo>
                <a:lnTo>
                  <a:pt x="5514556" y="6276949"/>
                </a:lnTo>
                <a:lnTo>
                  <a:pt x="5514556" y="6218618"/>
                </a:lnTo>
                <a:lnTo>
                  <a:pt x="5375872" y="6014453"/>
                </a:lnTo>
                <a:lnTo>
                  <a:pt x="5619978" y="5848629"/>
                </a:lnTo>
                <a:lnTo>
                  <a:pt x="5785777" y="6092723"/>
                </a:lnTo>
                <a:lnTo>
                  <a:pt x="5785777" y="6034392"/>
                </a:lnTo>
                <a:lnTo>
                  <a:pt x="5647093" y="5830214"/>
                </a:lnTo>
                <a:lnTo>
                  <a:pt x="5891187" y="5664403"/>
                </a:lnTo>
                <a:lnTo>
                  <a:pt x="6056985" y="5908497"/>
                </a:lnTo>
                <a:lnTo>
                  <a:pt x="6056985" y="5850140"/>
                </a:lnTo>
                <a:lnTo>
                  <a:pt x="5918314" y="5645988"/>
                </a:lnTo>
                <a:lnTo>
                  <a:pt x="6162408" y="5480177"/>
                </a:lnTo>
                <a:lnTo>
                  <a:pt x="6328207" y="5724271"/>
                </a:lnTo>
                <a:lnTo>
                  <a:pt x="6328207" y="5665914"/>
                </a:lnTo>
                <a:lnTo>
                  <a:pt x="6189535" y="5461749"/>
                </a:lnTo>
                <a:lnTo>
                  <a:pt x="6433629" y="5295951"/>
                </a:lnTo>
                <a:lnTo>
                  <a:pt x="6599428" y="5540032"/>
                </a:lnTo>
                <a:lnTo>
                  <a:pt x="6599428" y="5481688"/>
                </a:lnTo>
                <a:lnTo>
                  <a:pt x="6460757" y="5277523"/>
                </a:lnTo>
                <a:lnTo>
                  <a:pt x="6704851" y="5111712"/>
                </a:lnTo>
                <a:lnTo>
                  <a:pt x="6870649" y="5355806"/>
                </a:lnTo>
                <a:lnTo>
                  <a:pt x="6870649" y="5297462"/>
                </a:lnTo>
                <a:lnTo>
                  <a:pt x="6731965" y="5093297"/>
                </a:lnTo>
                <a:lnTo>
                  <a:pt x="6976059" y="4927485"/>
                </a:lnTo>
                <a:lnTo>
                  <a:pt x="7141858" y="5171579"/>
                </a:lnTo>
                <a:lnTo>
                  <a:pt x="7141858" y="5113198"/>
                </a:lnTo>
                <a:lnTo>
                  <a:pt x="6957644" y="4842002"/>
                </a:lnTo>
                <a:lnTo>
                  <a:pt x="6957644" y="4900371"/>
                </a:lnTo>
                <a:lnTo>
                  <a:pt x="6713550" y="5066169"/>
                </a:lnTo>
                <a:lnTo>
                  <a:pt x="6686423" y="5026241"/>
                </a:lnTo>
                <a:lnTo>
                  <a:pt x="6686423" y="5084597"/>
                </a:lnTo>
                <a:lnTo>
                  <a:pt x="6442329" y="5250396"/>
                </a:lnTo>
                <a:lnTo>
                  <a:pt x="6415214" y="5210480"/>
                </a:lnTo>
                <a:lnTo>
                  <a:pt x="6415214" y="5268823"/>
                </a:lnTo>
                <a:lnTo>
                  <a:pt x="6171108" y="5434635"/>
                </a:lnTo>
                <a:lnTo>
                  <a:pt x="6143980" y="5394706"/>
                </a:lnTo>
                <a:lnTo>
                  <a:pt x="6143980" y="5453050"/>
                </a:lnTo>
                <a:lnTo>
                  <a:pt x="5899886" y="5618861"/>
                </a:lnTo>
                <a:lnTo>
                  <a:pt x="5872759" y="5578932"/>
                </a:lnTo>
                <a:lnTo>
                  <a:pt x="5872759" y="5637276"/>
                </a:lnTo>
                <a:lnTo>
                  <a:pt x="5628665" y="5803087"/>
                </a:lnTo>
                <a:lnTo>
                  <a:pt x="5601551" y="5763184"/>
                </a:lnTo>
                <a:lnTo>
                  <a:pt x="5601551" y="5821515"/>
                </a:lnTo>
                <a:lnTo>
                  <a:pt x="5357444" y="5987326"/>
                </a:lnTo>
                <a:lnTo>
                  <a:pt x="5330329" y="5947410"/>
                </a:lnTo>
                <a:lnTo>
                  <a:pt x="5330329" y="6005741"/>
                </a:lnTo>
                <a:lnTo>
                  <a:pt x="5086235" y="6171552"/>
                </a:lnTo>
                <a:lnTo>
                  <a:pt x="5059108" y="6131623"/>
                </a:lnTo>
                <a:lnTo>
                  <a:pt x="5059108" y="6189967"/>
                </a:lnTo>
                <a:lnTo>
                  <a:pt x="4815014" y="6355778"/>
                </a:lnTo>
                <a:lnTo>
                  <a:pt x="4787887" y="6315849"/>
                </a:lnTo>
                <a:lnTo>
                  <a:pt x="4787887" y="6374206"/>
                </a:lnTo>
                <a:lnTo>
                  <a:pt x="4543793" y="6540005"/>
                </a:lnTo>
                <a:lnTo>
                  <a:pt x="4516679" y="6500101"/>
                </a:lnTo>
                <a:lnTo>
                  <a:pt x="4516679" y="6558432"/>
                </a:lnTo>
                <a:lnTo>
                  <a:pt x="4272572" y="6724243"/>
                </a:lnTo>
                <a:lnTo>
                  <a:pt x="4245457" y="6684327"/>
                </a:lnTo>
                <a:lnTo>
                  <a:pt x="4245457" y="6742671"/>
                </a:lnTo>
                <a:lnTo>
                  <a:pt x="4001363" y="6908470"/>
                </a:lnTo>
                <a:lnTo>
                  <a:pt x="3974236" y="6868541"/>
                </a:lnTo>
                <a:lnTo>
                  <a:pt x="3974236" y="6926897"/>
                </a:lnTo>
                <a:lnTo>
                  <a:pt x="3730142" y="7092696"/>
                </a:lnTo>
                <a:lnTo>
                  <a:pt x="3703028" y="7052780"/>
                </a:lnTo>
                <a:lnTo>
                  <a:pt x="3703028" y="7111124"/>
                </a:lnTo>
                <a:lnTo>
                  <a:pt x="3458921" y="7276935"/>
                </a:lnTo>
                <a:lnTo>
                  <a:pt x="3431806" y="7237019"/>
                </a:lnTo>
                <a:lnTo>
                  <a:pt x="3431806" y="7295362"/>
                </a:lnTo>
                <a:lnTo>
                  <a:pt x="3187712" y="7461161"/>
                </a:lnTo>
                <a:lnTo>
                  <a:pt x="3160585" y="7421232"/>
                </a:lnTo>
                <a:lnTo>
                  <a:pt x="3160585" y="7479589"/>
                </a:lnTo>
                <a:lnTo>
                  <a:pt x="2916491" y="7645400"/>
                </a:lnTo>
                <a:lnTo>
                  <a:pt x="2889364" y="7605471"/>
                </a:lnTo>
                <a:lnTo>
                  <a:pt x="2889364" y="7663815"/>
                </a:lnTo>
                <a:lnTo>
                  <a:pt x="2645270" y="7829613"/>
                </a:lnTo>
                <a:lnTo>
                  <a:pt x="2618143" y="7789685"/>
                </a:lnTo>
                <a:lnTo>
                  <a:pt x="2618143" y="7848041"/>
                </a:lnTo>
                <a:lnTo>
                  <a:pt x="2374049" y="8013852"/>
                </a:lnTo>
                <a:lnTo>
                  <a:pt x="2346922" y="7973923"/>
                </a:lnTo>
                <a:lnTo>
                  <a:pt x="2346922" y="8032267"/>
                </a:lnTo>
                <a:lnTo>
                  <a:pt x="2102827" y="8198078"/>
                </a:lnTo>
                <a:lnTo>
                  <a:pt x="1937016" y="7953972"/>
                </a:lnTo>
                <a:lnTo>
                  <a:pt x="2181110" y="7788161"/>
                </a:lnTo>
                <a:lnTo>
                  <a:pt x="2346922" y="8032267"/>
                </a:lnTo>
                <a:lnTo>
                  <a:pt x="2346922" y="7973923"/>
                </a:lnTo>
                <a:lnTo>
                  <a:pt x="2208238" y="7769746"/>
                </a:lnTo>
                <a:lnTo>
                  <a:pt x="2452332" y="7603934"/>
                </a:lnTo>
                <a:lnTo>
                  <a:pt x="2618143" y="7848041"/>
                </a:lnTo>
                <a:lnTo>
                  <a:pt x="2618143" y="7789685"/>
                </a:lnTo>
                <a:lnTo>
                  <a:pt x="2479459" y="7585519"/>
                </a:lnTo>
                <a:lnTo>
                  <a:pt x="2723553" y="7419708"/>
                </a:lnTo>
                <a:lnTo>
                  <a:pt x="2889364" y="7663815"/>
                </a:lnTo>
                <a:lnTo>
                  <a:pt x="2889364" y="7605471"/>
                </a:lnTo>
                <a:lnTo>
                  <a:pt x="2750680" y="7401293"/>
                </a:lnTo>
                <a:lnTo>
                  <a:pt x="2994774" y="7235482"/>
                </a:lnTo>
                <a:lnTo>
                  <a:pt x="3160585" y="7479589"/>
                </a:lnTo>
                <a:lnTo>
                  <a:pt x="3160585" y="7421232"/>
                </a:lnTo>
                <a:lnTo>
                  <a:pt x="3021901" y="7217054"/>
                </a:lnTo>
                <a:lnTo>
                  <a:pt x="3265995" y="7051256"/>
                </a:lnTo>
                <a:lnTo>
                  <a:pt x="3431806" y="7295362"/>
                </a:lnTo>
                <a:lnTo>
                  <a:pt x="3431806" y="7237019"/>
                </a:lnTo>
                <a:lnTo>
                  <a:pt x="3293110" y="7032828"/>
                </a:lnTo>
                <a:lnTo>
                  <a:pt x="3537216" y="6867017"/>
                </a:lnTo>
                <a:lnTo>
                  <a:pt x="3703028" y="7111124"/>
                </a:lnTo>
                <a:lnTo>
                  <a:pt x="3703028" y="7052780"/>
                </a:lnTo>
                <a:lnTo>
                  <a:pt x="3564331" y="6848589"/>
                </a:lnTo>
                <a:lnTo>
                  <a:pt x="3808425" y="6682791"/>
                </a:lnTo>
                <a:lnTo>
                  <a:pt x="3974236" y="6926897"/>
                </a:lnTo>
                <a:lnTo>
                  <a:pt x="3974236" y="6868541"/>
                </a:lnTo>
                <a:lnTo>
                  <a:pt x="3835552" y="6664363"/>
                </a:lnTo>
                <a:lnTo>
                  <a:pt x="4079646" y="6498564"/>
                </a:lnTo>
                <a:lnTo>
                  <a:pt x="4245457" y="6742671"/>
                </a:lnTo>
                <a:lnTo>
                  <a:pt x="4245457" y="6684327"/>
                </a:lnTo>
                <a:lnTo>
                  <a:pt x="4106761" y="6480137"/>
                </a:lnTo>
                <a:lnTo>
                  <a:pt x="4350867" y="6314325"/>
                </a:lnTo>
                <a:lnTo>
                  <a:pt x="4516679" y="6558432"/>
                </a:lnTo>
                <a:lnTo>
                  <a:pt x="4516679" y="6500101"/>
                </a:lnTo>
                <a:lnTo>
                  <a:pt x="4377982" y="6295910"/>
                </a:lnTo>
                <a:lnTo>
                  <a:pt x="4622076" y="6130099"/>
                </a:lnTo>
                <a:lnTo>
                  <a:pt x="4787887" y="6374206"/>
                </a:lnTo>
                <a:lnTo>
                  <a:pt x="4787887" y="6315849"/>
                </a:lnTo>
                <a:lnTo>
                  <a:pt x="4649203" y="6111672"/>
                </a:lnTo>
                <a:lnTo>
                  <a:pt x="4893297" y="5945860"/>
                </a:lnTo>
                <a:lnTo>
                  <a:pt x="5059108" y="6189967"/>
                </a:lnTo>
                <a:lnTo>
                  <a:pt x="5059108" y="6131623"/>
                </a:lnTo>
                <a:lnTo>
                  <a:pt x="4920424" y="5927445"/>
                </a:lnTo>
                <a:lnTo>
                  <a:pt x="5164518" y="5761634"/>
                </a:lnTo>
                <a:lnTo>
                  <a:pt x="5330329" y="6005741"/>
                </a:lnTo>
                <a:lnTo>
                  <a:pt x="5330329" y="5947410"/>
                </a:lnTo>
                <a:lnTo>
                  <a:pt x="5191633" y="5743219"/>
                </a:lnTo>
                <a:lnTo>
                  <a:pt x="5435739" y="5577408"/>
                </a:lnTo>
                <a:lnTo>
                  <a:pt x="5601551" y="5821515"/>
                </a:lnTo>
                <a:lnTo>
                  <a:pt x="5601551" y="5763184"/>
                </a:lnTo>
                <a:lnTo>
                  <a:pt x="5462854" y="5558993"/>
                </a:lnTo>
                <a:lnTo>
                  <a:pt x="5706961" y="5393182"/>
                </a:lnTo>
                <a:lnTo>
                  <a:pt x="5872759" y="5637276"/>
                </a:lnTo>
                <a:lnTo>
                  <a:pt x="5872759" y="5578932"/>
                </a:lnTo>
                <a:lnTo>
                  <a:pt x="5734075" y="5374754"/>
                </a:lnTo>
                <a:lnTo>
                  <a:pt x="5978169" y="5208956"/>
                </a:lnTo>
                <a:lnTo>
                  <a:pt x="6143980" y="5453050"/>
                </a:lnTo>
                <a:lnTo>
                  <a:pt x="6143980" y="5394706"/>
                </a:lnTo>
                <a:lnTo>
                  <a:pt x="6005296" y="5190528"/>
                </a:lnTo>
                <a:lnTo>
                  <a:pt x="6249390" y="5024717"/>
                </a:lnTo>
                <a:lnTo>
                  <a:pt x="6415214" y="5268823"/>
                </a:lnTo>
                <a:lnTo>
                  <a:pt x="6415214" y="5210480"/>
                </a:lnTo>
                <a:lnTo>
                  <a:pt x="6276518" y="5006289"/>
                </a:lnTo>
                <a:lnTo>
                  <a:pt x="6520612" y="4840490"/>
                </a:lnTo>
                <a:lnTo>
                  <a:pt x="6686423" y="5084597"/>
                </a:lnTo>
                <a:lnTo>
                  <a:pt x="6686423" y="5026241"/>
                </a:lnTo>
                <a:lnTo>
                  <a:pt x="6547739" y="4822075"/>
                </a:lnTo>
                <a:lnTo>
                  <a:pt x="6791833" y="4656264"/>
                </a:lnTo>
                <a:lnTo>
                  <a:pt x="6957644" y="4900371"/>
                </a:lnTo>
                <a:lnTo>
                  <a:pt x="6957644" y="4842002"/>
                </a:lnTo>
                <a:lnTo>
                  <a:pt x="6773405" y="4570768"/>
                </a:lnTo>
                <a:lnTo>
                  <a:pt x="6773405" y="4629150"/>
                </a:lnTo>
                <a:lnTo>
                  <a:pt x="6529311" y="4794948"/>
                </a:lnTo>
                <a:lnTo>
                  <a:pt x="6502197" y="4755032"/>
                </a:lnTo>
                <a:lnTo>
                  <a:pt x="6502197" y="4813376"/>
                </a:lnTo>
                <a:lnTo>
                  <a:pt x="6258103" y="4979187"/>
                </a:lnTo>
                <a:lnTo>
                  <a:pt x="6230975" y="4939258"/>
                </a:lnTo>
                <a:lnTo>
                  <a:pt x="6230975" y="4997602"/>
                </a:lnTo>
                <a:lnTo>
                  <a:pt x="5986881" y="5163413"/>
                </a:lnTo>
                <a:lnTo>
                  <a:pt x="5959754" y="5123485"/>
                </a:lnTo>
                <a:lnTo>
                  <a:pt x="5959754" y="5181841"/>
                </a:lnTo>
                <a:lnTo>
                  <a:pt x="5715660" y="5347652"/>
                </a:lnTo>
                <a:lnTo>
                  <a:pt x="5688533" y="5307723"/>
                </a:lnTo>
                <a:lnTo>
                  <a:pt x="5688533" y="5366067"/>
                </a:lnTo>
                <a:lnTo>
                  <a:pt x="5444439" y="5531878"/>
                </a:lnTo>
                <a:lnTo>
                  <a:pt x="5417324" y="5491962"/>
                </a:lnTo>
                <a:lnTo>
                  <a:pt x="5417324" y="5550293"/>
                </a:lnTo>
                <a:lnTo>
                  <a:pt x="5173218" y="5716105"/>
                </a:lnTo>
                <a:lnTo>
                  <a:pt x="5146103" y="5676201"/>
                </a:lnTo>
                <a:lnTo>
                  <a:pt x="5146103" y="5734520"/>
                </a:lnTo>
                <a:lnTo>
                  <a:pt x="4901997" y="5900331"/>
                </a:lnTo>
                <a:lnTo>
                  <a:pt x="4874882" y="5860415"/>
                </a:lnTo>
                <a:lnTo>
                  <a:pt x="4874882" y="5918759"/>
                </a:lnTo>
                <a:lnTo>
                  <a:pt x="4630788" y="6084557"/>
                </a:lnTo>
                <a:lnTo>
                  <a:pt x="4603661" y="6044628"/>
                </a:lnTo>
                <a:lnTo>
                  <a:pt x="4603661" y="6102985"/>
                </a:lnTo>
                <a:lnTo>
                  <a:pt x="4359567" y="6268796"/>
                </a:lnTo>
                <a:lnTo>
                  <a:pt x="4332452" y="6228880"/>
                </a:lnTo>
                <a:lnTo>
                  <a:pt x="4332452" y="6287211"/>
                </a:lnTo>
                <a:lnTo>
                  <a:pt x="4088346" y="6453022"/>
                </a:lnTo>
                <a:lnTo>
                  <a:pt x="4061231" y="6413106"/>
                </a:lnTo>
                <a:lnTo>
                  <a:pt x="4061231" y="6471450"/>
                </a:lnTo>
                <a:lnTo>
                  <a:pt x="3817137" y="6637248"/>
                </a:lnTo>
                <a:lnTo>
                  <a:pt x="3790010" y="6597320"/>
                </a:lnTo>
                <a:lnTo>
                  <a:pt x="3790010" y="6655676"/>
                </a:lnTo>
                <a:lnTo>
                  <a:pt x="3545916" y="6821475"/>
                </a:lnTo>
                <a:lnTo>
                  <a:pt x="3518789" y="6781546"/>
                </a:lnTo>
                <a:lnTo>
                  <a:pt x="3518789" y="6839902"/>
                </a:lnTo>
                <a:lnTo>
                  <a:pt x="3274695" y="7005714"/>
                </a:lnTo>
                <a:lnTo>
                  <a:pt x="3247567" y="6965785"/>
                </a:lnTo>
                <a:lnTo>
                  <a:pt x="3247567" y="7024129"/>
                </a:lnTo>
                <a:lnTo>
                  <a:pt x="3003473" y="7189940"/>
                </a:lnTo>
                <a:lnTo>
                  <a:pt x="2976359" y="7150024"/>
                </a:lnTo>
                <a:lnTo>
                  <a:pt x="2976359" y="7208355"/>
                </a:lnTo>
                <a:lnTo>
                  <a:pt x="2732252" y="7374166"/>
                </a:lnTo>
                <a:lnTo>
                  <a:pt x="2705125" y="7334237"/>
                </a:lnTo>
                <a:lnTo>
                  <a:pt x="2705125" y="7392594"/>
                </a:lnTo>
                <a:lnTo>
                  <a:pt x="2461031" y="7558392"/>
                </a:lnTo>
                <a:lnTo>
                  <a:pt x="2433917" y="7518476"/>
                </a:lnTo>
                <a:lnTo>
                  <a:pt x="2433917" y="7576820"/>
                </a:lnTo>
                <a:lnTo>
                  <a:pt x="2189810" y="7742631"/>
                </a:lnTo>
                <a:lnTo>
                  <a:pt x="2162695" y="7702715"/>
                </a:lnTo>
                <a:lnTo>
                  <a:pt x="2162695" y="7761046"/>
                </a:lnTo>
                <a:lnTo>
                  <a:pt x="1918601" y="7926857"/>
                </a:lnTo>
                <a:lnTo>
                  <a:pt x="1891474" y="7886928"/>
                </a:lnTo>
                <a:lnTo>
                  <a:pt x="1891474" y="7945272"/>
                </a:lnTo>
                <a:lnTo>
                  <a:pt x="1647380" y="8111083"/>
                </a:lnTo>
                <a:lnTo>
                  <a:pt x="1620253" y="8071155"/>
                </a:lnTo>
                <a:lnTo>
                  <a:pt x="1620253" y="8129498"/>
                </a:lnTo>
                <a:lnTo>
                  <a:pt x="1376159" y="8295310"/>
                </a:lnTo>
                <a:lnTo>
                  <a:pt x="1210348" y="8051216"/>
                </a:lnTo>
                <a:lnTo>
                  <a:pt x="1454454" y="7885404"/>
                </a:lnTo>
                <a:lnTo>
                  <a:pt x="1620253" y="8129498"/>
                </a:lnTo>
                <a:lnTo>
                  <a:pt x="1620253" y="8071155"/>
                </a:lnTo>
                <a:lnTo>
                  <a:pt x="1481569" y="7866977"/>
                </a:lnTo>
                <a:lnTo>
                  <a:pt x="1725663" y="7701178"/>
                </a:lnTo>
                <a:lnTo>
                  <a:pt x="1891474" y="7945272"/>
                </a:lnTo>
                <a:lnTo>
                  <a:pt x="1891474" y="7886928"/>
                </a:lnTo>
                <a:lnTo>
                  <a:pt x="1752790" y="7682751"/>
                </a:lnTo>
                <a:lnTo>
                  <a:pt x="1996884" y="7516952"/>
                </a:lnTo>
                <a:lnTo>
                  <a:pt x="2162695" y="7761046"/>
                </a:lnTo>
                <a:lnTo>
                  <a:pt x="2162695" y="7702715"/>
                </a:lnTo>
                <a:lnTo>
                  <a:pt x="2024011" y="7498537"/>
                </a:lnTo>
                <a:lnTo>
                  <a:pt x="2268105" y="7332726"/>
                </a:lnTo>
                <a:lnTo>
                  <a:pt x="2433917" y="7576820"/>
                </a:lnTo>
                <a:lnTo>
                  <a:pt x="2433917" y="7518476"/>
                </a:lnTo>
                <a:lnTo>
                  <a:pt x="2295233" y="7314298"/>
                </a:lnTo>
                <a:lnTo>
                  <a:pt x="2539327" y="7148500"/>
                </a:lnTo>
                <a:lnTo>
                  <a:pt x="2705125" y="7392594"/>
                </a:lnTo>
                <a:lnTo>
                  <a:pt x="2705125" y="7334237"/>
                </a:lnTo>
                <a:lnTo>
                  <a:pt x="2566441" y="7130072"/>
                </a:lnTo>
                <a:lnTo>
                  <a:pt x="2810548" y="6964261"/>
                </a:lnTo>
                <a:lnTo>
                  <a:pt x="2976359" y="7208355"/>
                </a:lnTo>
                <a:lnTo>
                  <a:pt x="2976359" y="7150024"/>
                </a:lnTo>
                <a:lnTo>
                  <a:pt x="2837675" y="6945846"/>
                </a:lnTo>
                <a:lnTo>
                  <a:pt x="3081769" y="6780035"/>
                </a:lnTo>
                <a:lnTo>
                  <a:pt x="3247567" y="7024129"/>
                </a:lnTo>
                <a:lnTo>
                  <a:pt x="3247567" y="6965785"/>
                </a:lnTo>
                <a:lnTo>
                  <a:pt x="3108883" y="6761620"/>
                </a:lnTo>
                <a:lnTo>
                  <a:pt x="3352990" y="6595808"/>
                </a:lnTo>
                <a:lnTo>
                  <a:pt x="3518789" y="6839902"/>
                </a:lnTo>
                <a:lnTo>
                  <a:pt x="3518789" y="6781546"/>
                </a:lnTo>
                <a:lnTo>
                  <a:pt x="3380105" y="6577381"/>
                </a:lnTo>
                <a:lnTo>
                  <a:pt x="3624199" y="6411582"/>
                </a:lnTo>
                <a:lnTo>
                  <a:pt x="3790010" y="6655676"/>
                </a:lnTo>
                <a:lnTo>
                  <a:pt x="3790010" y="6597320"/>
                </a:lnTo>
                <a:lnTo>
                  <a:pt x="3651326" y="6393154"/>
                </a:lnTo>
                <a:lnTo>
                  <a:pt x="3895420" y="6227356"/>
                </a:lnTo>
                <a:lnTo>
                  <a:pt x="4061231" y="6471450"/>
                </a:lnTo>
                <a:lnTo>
                  <a:pt x="4061231" y="6413106"/>
                </a:lnTo>
                <a:lnTo>
                  <a:pt x="3922547" y="6208928"/>
                </a:lnTo>
                <a:lnTo>
                  <a:pt x="4166641" y="6043117"/>
                </a:lnTo>
                <a:lnTo>
                  <a:pt x="4332452" y="6287211"/>
                </a:lnTo>
                <a:lnTo>
                  <a:pt x="4332452" y="6228880"/>
                </a:lnTo>
                <a:lnTo>
                  <a:pt x="4193756" y="6024689"/>
                </a:lnTo>
                <a:lnTo>
                  <a:pt x="4437850" y="5858891"/>
                </a:lnTo>
                <a:lnTo>
                  <a:pt x="4603661" y="6102985"/>
                </a:lnTo>
                <a:lnTo>
                  <a:pt x="4603661" y="6044628"/>
                </a:lnTo>
                <a:lnTo>
                  <a:pt x="4464977" y="5840463"/>
                </a:lnTo>
                <a:lnTo>
                  <a:pt x="4709071" y="5674652"/>
                </a:lnTo>
                <a:lnTo>
                  <a:pt x="4874882" y="5918759"/>
                </a:lnTo>
                <a:lnTo>
                  <a:pt x="4874882" y="5860415"/>
                </a:lnTo>
                <a:lnTo>
                  <a:pt x="4736198" y="5656237"/>
                </a:lnTo>
                <a:lnTo>
                  <a:pt x="4980292" y="5490426"/>
                </a:lnTo>
                <a:lnTo>
                  <a:pt x="5146103" y="5734520"/>
                </a:lnTo>
                <a:lnTo>
                  <a:pt x="5146103" y="5676201"/>
                </a:lnTo>
                <a:lnTo>
                  <a:pt x="5007407" y="5472011"/>
                </a:lnTo>
                <a:lnTo>
                  <a:pt x="5251513" y="5306199"/>
                </a:lnTo>
                <a:lnTo>
                  <a:pt x="5417324" y="5550293"/>
                </a:lnTo>
                <a:lnTo>
                  <a:pt x="5417324" y="5491962"/>
                </a:lnTo>
                <a:lnTo>
                  <a:pt x="5278628" y="5287772"/>
                </a:lnTo>
                <a:lnTo>
                  <a:pt x="5522722" y="5121961"/>
                </a:lnTo>
                <a:lnTo>
                  <a:pt x="5688533" y="5366067"/>
                </a:lnTo>
                <a:lnTo>
                  <a:pt x="5688533" y="5307723"/>
                </a:lnTo>
                <a:lnTo>
                  <a:pt x="5549849" y="5103546"/>
                </a:lnTo>
                <a:lnTo>
                  <a:pt x="5793943" y="4937734"/>
                </a:lnTo>
                <a:lnTo>
                  <a:pt x="5959754" y="5181841"/>
                </a:lnTo>
                <a:lnTo>
                  <a:pt x="5959754" y="5123485"/>
                </a:lnTo>
                <a:lnTo>
                  <a:pt x="5821070" y="4919319"/>
                </a:lnTo>
                <a:lnTo>
                  <a:pt x="6065177" y="4753508"/>
                </a:lnTo>
                <a:lnTo>
                  <a:pt x="6230975" y="4997602"/>
                </a:lnTo>
                <a:lnTo>
                  <a:pt x="6230975" y="4939258"/>
                </a:lnTo>
                <a:lnTo>
                  <a:pt x="6092291" y="4735080"/>
                </a:lnTo>
                <a:lnTo>
                  <a:pt x="6336385" y="4569282"/>
                </a:lnTo>
                <a:lnTo>
                  <a:pt x="6502197" y="4813376"/>
                </a:lnTo>
                <a:lnTo>
                  <a:pt x="6502197" y="4755032"/>
                </a:lnTo>
                <a:lnTo>
                  <a:pt x="6363513" y="4550854"/>
                </a:lnTo>
                <a:lnTo>
                  <a:pt x="6607607" y="4385056"/>
                </a:lnTo>
                <a:lnTo>
                  <a:pt x="6773405" y="4629150"/>
                </a:lnTo>
                <a:lnTo>
                  <a:pt x="6773405" y="4570768"/>
                </a:lnTo>
                <a:lnTo>
                  <a:pt x="6589179" y="4299547"/>
                </a:lnTo>
                <a:lnTo>
                  <a:pt x="6589179" y="4357929"/>
                </a:lnTo>
                <a:lnTo>
                  <a:pt x="6345085" y="4523740"/>
                </a:lnTo>
                <a:lnTo>
                  <a:pt x="6317970" y="4483824"/>
                </a:lnTo>
                <a:lnTo>
                  <a:pt x="6317970" y="4542155"/>
                </a:lnTo>
                <a:lnTo>
                  <a:pt x="6073876" y="4707966"/>
                </a:lnTo>
                <a:lnTo>
                  <a:pt x="6046749" y="4668037"/>
                </a:lnTo>
                <a:lnTo>
                  <a:pt x="6046749" y="4726394"/>
                </a:lnTo>
                <a:lnTo>
                  <a:pt x="5802655" y="4892192"/>
                </a:lnTo>
                <a:lnTo>
                  <a:pt x="5775528" y="4852263"/>
                </a:lnTo>
                <a:lnTo>
                  <a:pt x="5775528" y="4910620"/>
                </a:lnTo>
                <a:lnTo>
                  <a:pt x="5531434" y="5076431"/>
                </a:lnTo>
                <a:lnTo>
                  <a:pt x="5504307" y="5036502"/>
                </a:lnTo>
                <a:lnTo>
                  <a:pt x="5504307" y="5094846"/>
                </a:lnTo>
                <a:lnTo>
                  <a:pt x="5260213" y="5260657"/>
                </a:lnTo>
                <a:lnTo>
                  <a:pt x="5233098" y="5220754"/>
                </a:lnTo>
                <a:lnTo>
                  <a:pt x="5233098" y="5279072"/>
                </a:lnTo>
                <a:lnTo>
                  <a:pt x="4988992" y="5444896"/>
                </a:lnTo>
                <a:lnTo>
                  <a:pt x="4961877" y="5404980"/>
                </a:lnTo>
                <a:lnTo>
                  <a:pt x="4961877" y="5463311"/>
                </a:lnTo>
                <a:lnTo>
                  <a:pt x="4717783" y="5629122"/>
                </a:lnTo>
                <a:lnTo>
                  <a:pt x="4690656" y="5589194"/>
                </a:lnTo>
                <a:lnTo>
                  <a:pt x="4690656" y="5647537"/>
                </a:lnTo>
                <a:lnTo>
                  <a:pt x="4446562" y="5813349"/>
                </a:lnTo>
                <a:lnTo>
                  <a:pt x="4419435" y="5773420"/>
                </a:lnTo>
                <a:lnTo>
                  <a:pt x="4419435" y="5831776"/>
                </a:lnTo>
                <a:lnTo>
                  <a:pt x="4175341" y="5997575"/>
                </a:lnTo>
                <a:lnTo>
                  <a:pt x="4148213" y="5957646"/>
                </a:lnTo>
                <a:lnTo>
                  <a:pt x="4148213" y="6015990"/>
                </a:lnTo>
                <a:lnTo>
                  <a:pt x="3904119" y="6181801"/>
                </a:lnTo>
                <a:lnTo>
                  <a:pt x="3876992" y="6141872"/>
                </a:lnTo>
                <a:lnTo>
                  <a:pt x="3876992" y="6200229"/>
                </a:lnTo>
                <a:lnTo>
                  <a:pt x="3632898" y="6366027"/>
                </a:lnTo>
                <a:lnTo>
                  <a:pt x="3605771" y="6326098"/>
                </a:lnTo>
                <a:lnTo>
                  <a:pt x="3605771" y="6384455"/>
                </a:lnTo>
                <a:lnTo>
                  <a:pt x="3361690" y="6550253"/>
                </a:lnTo>
                <a:lnTo>
                  <a:pt x="3334562" y="6510325"/>
                </a:lnTo>
                <a:lnTo>
                  <a:pt x="3334562" y="6568681"/>
                </a:lnTo>
                <a:lnTo>
                  <a:pt x="3090468" y="6734492"/>
                </a:lnTo>
                <a:lnTo>
                  <a:pt x="3063341" y="6694564"/>
                </a:lnTo>
                <a:lnTo>
                  <a:pt x="3063341" y="6752920"/>
                </a:lnTo>
                <a:lnTo>
                  <a:pt x="2819247" y="6918719"/>
                </a:lnTo>
                <a:lnTo>
                  <a:pt x="2792133" y="6878802"/>
                </a:lnTo>
                <a:lnTo>
                  <a:pt x="2792133" y="6937146"/>
                </a:lnTo>
                <a:lnTo>
                  <a:pt x="2548026" y="7102957"/>
                </a:lnTo>
                <a:lnTo>
                  <a:pt x="2520912" y="7063041"/>
                </a:lnTo>
                <a:lnTo>
                  <a:pt x="2520912" y="7121385"/>
                </a:lnTo>
                <a:lnTo>
                  <a:pt x="2276818" y="7287184"/>
                </a:lnTo>
                <a:lnTo>
                  <a:pt x="2249690" y="7247255"/>
                </a:lnTo>
                <a:lnTo>
                  <a:pt x="2249690" y="7305611"/>
                </a:lnTo>
                <a:lnTo>
                  <a:pt x="2005596" y="7471423"/>
                </a:lnTo>
                <a:lnTo>
                  <a:pt x="1978469" y="7431494"/>
                </a:lnTo>
                <a:lnTo>
                  <a:pt x="1978469" y="7489838"/>
                </a:lnTo>
                <a:lnTo>
                  <a:pt x="1734375" y="7655636"/>
                </a:lnTo>
                <a:lnTo>
                  <a:pt x="1707248" y="7615707"/>
                </a:lnTo>
                <a:lnTo>
                  <a:pt x="1707248" y="7674064"/>
                </a:lnTo>
                <a:lnTo>
                  <a:pt x="1463154" y="7839862"/>
                </a:lnTo>
                <a:lnTo>
                  <a:pt x="1436027" y="7799933"/>
                </a:lnTo>
                <a:lnTo>
                  <a:pt x="1436027" y="7858290"/>
                </a:lnTo>
                <a:lnTo>
                  <a:pt x="1191933" y="8024101"/>
                </a:lnTo>
                <a:lnTo>
                  <a:pt x="1164805" y="7984172"/>
                </a:lnTo>
                <a:lnTo>
                  <a:pt x="1164805" y="8042516"/>
                </a:lnTo>
                <a:lnTo>
                  <a:pt x="920711" y="8208315"/>
                </a:lnTo>
                <a:lnTo>
                  <a:pt x="754900" y="7964221"/>
                </a:lnTo>
                <a:lnTo>
                  <a:pt x="998994" y="7798422"/>
                </a:lnTo>
                <a:lnTo>
                  <a:pt x="1164805" y="8042516"/>
                </a:lnTo>
                <a:lnTo>
                  <a:pt x="1164805" y="7984172"/>
                </a:lnTo>
                <a:lnTo>
                  <a:pt x="1026121" y="7779994"/>
                </a:lnTo>
                <a:lnTo>
                  <a:pt x="1270215" y="7614183"/>
                </a:lnTo>
                <a:lnTo>
                  <a:pt x="1436027" y="7858290"/>
                </a:lnTo>
                <a:lnTo>
                  <a:pt x="1436027" y="7799933"/>
                </a:lnTo>
                <a:lnTo>
                  <a:pt x="1297343" y="7595768"/>
                </a:lnTo>
                <a:lnTo>
                  <a:pt x="1541437" y="7429957"/>
                </a:lnTo>
                <a:lnTo>
                  <a:pt x="1707248" y="7674064"/>
                </a:lnTo>
                <a:lnTo>
                  <a:pt x="1707248" y="7615707"/>
                </a:lnTo>
                <a:lnTo>
                  <a:pt x="1568564" y="7411542"/>
                </a:lnTo>
                <a:lnTo>
                  <a:pt x="1812658" y="7245731"/>
                </a:lnTo>
                <a:lnTo>
                  <a:pt x="1978469" y="7489838"/>
                </a:lnTo>
                <a:lnTo>
                  <a:pt x="1978469" y="7431494"/>
                </a:lnTo>
                <a:lnTo>
                  <a:pt x="1839785" y="7227316"/>
                </a:lnTo>
                <a:lnTo>
                  <a:pt x="2083879" y="7061505"/>
                </a:lnTo>
                <a:lnTo>
                  <a:pt x="2249690" y="7305611"/>
                </a:lnTo>
                <a:lnTo>
                  <a:pt x="2249690" y="7247255"/>
                </a:lnTo>
                <a:lnTo>
                  <a:pt x="2111006" y="7043090"/>
                </a:lnTo>
                <a:lnTo>
                  <a:pt x="2355100" y="6877278"/>
                </a:lnTo>
                <a:lnTo>
                  <a:pt x="2520912" y="7121385"/>
                </a:lnTo>
                <a:lnTo>
                  <a:pt x="2520912" y="7063041"/>
                </a:lnTo>
                <a:lnTo>
                  <a:pt x="2382228" y="6858863"/>
                </a:lnTo>
                <a:lnTo>
                  <a:pt x="2626322" y="6693052"/>
                </a:lnTo>
                <a:lnTo>
                  <a:pt x="2792133" y="6937146"/>
                </a:lnTo>
                <a:lnTo>
                  <a:pt x="2792133" y="6878802"/>
                </a:lnTo>
                <a:lnTo>
                  <a:pt x="2653449" y="6674637"/>
                </a:lnTo>
                <a:lnTo>
                  <a:pt x="2897543" y="6508826"/>
                </a:lnTo>
                <a:lnTo>
                  <a:pt x="3063341" y="6752920"/>
                </a:lnTo>
                <a:lnTo>
                  <a:pt x="3063341" y="6694564"/>
                </a:lnTo>
                <a:lnTo>
                  <a:pt x="2924657" y="6490398"/>
                </a:lnTo>
                <a:lnTo>
                  <a:pt x="3168764" y="6324587"/>
                </a:lnTo>
                <a:lnTo>
                  <a:pt x="3334562" y="6568681"/>
                </a:lnTo>
                <a:lnTo>
                  <a:pt x="3334562" y="6510325"/>
                </a:lnTo>
                <a:lnTo>
                  <a:pt x="3195878" y="6306159"/>
                </a:lnTo>
                <a:lnTo>
                  <a:pt x="3439972" y="6140361"/>
                </a:lnTo>
                <a:lnTo>
                  <a:pt x="3605771" y="6384455"/>
                </a:lnTo>
                <a:lnTo>
                  <a:pt x="3605771" y="6326098"/>
                </a:lnTo>
                <a:lnTo>
                  <a:pt x="3467100" y="6121933"/>
                </a:lnTo>
                <a:lnTo>
                  <a:pt x="3711194" y="5956135"/>
                </a:lnTo>
                <a:lnTo>
                  <a:pt x="3876992" y="6200229"/>
                </a:lnTo>
                <a:lnTo>
                  <a:pt x="3876992" y="6141872"/>
                </a:lnTo>
                <a:lnTo>
                  <a:pt x="3738308" y="5937707"/>
                </a:lnTo>
                <a:lnTo>
                  <a:pt x="3982415" y="5771896"/>
                </a:lnTo>
                <a:lnTo>
                  <a:pt x="4148213" y="6015990"/>
                </a:lnTo>
                <a:lnTo>
                  <a:pt x="4148213" y="5957646"/>
                </a:lnTo>
                <a:lnTo>
                  <a:pt x="4009529" y="5753481"/>
                </a:lnTo>
                <a:lnTo>
                  <a:pt x="4253623" y="5587670"/>
                </a:lnTo>
                <a:lnTo>
                  <a:pt x="4419435" y="5831776"/>
                </a:lnTo>
                <a:lnTo>
                  <a:pt x="4419435" y="5773420"/>
                </a:lnTo>
                <a:lnTo>
                  <a:pt x="4280751" y="5569242"/>
                </a:lnTo>
                <a:lnTo>
                  <a:pt x="4524845" y="5403443"/>
                </a:lnTo>
                <a:lnTo>
                  <a:pt x="4690656" y="5647537"/>
                </a:lnTo>
                <a:lnTo>
                  <a:pt x="4690656" y="5589194"/>
                </a:lnTo>
                <a:lnTo>
                  <a:pt x="4551972" y="5385016"/>
                </a:lnTo>
                <a:lnTo>
                  <a:pt x="4796066" y="5219204"/>
                </a:lnTo>
                <a:lnTo>
                  <a:pt x="4961877" y="5463311"/>
                </a:lnTo>
                <a:lnTo>
                  <a:pt x="4961877" y="5404980"/>
                </a:lnTo>
                <a:lnTo>
                  <a:pt x="4823180" y="5200789"/>
                </a:lnTo>
                <a:lnTo>
                  <a:pt x="5067287" y="5034978"/>
                </a:lnTo>
                <a:lnTo>
                  <a:pt x="5233098" y="5279072"/>
                </a:lnTo>
                <a:lnTo>
                  <a:pt x="5233098" y="5220754"/>
                </a:lnTo>
                <a:lnTo>
                  <a:pt x="5094402" y="5016563"/>
                </a:lnTo>
                <a:lnTo>
                  <a:pt x="5338508" y="4850752"/>
                </a:lnTo>
                <a:lnTo>
                  <a:pt x="5504307" y="5094846"/>
                </a:lnTo>
                <a:lnTo>
                  <a:pt x="5504307" y="5036502"/>
                </a:lnTo>
                <a:lnTo>
                  <a:pt x="5365623" y="4832324"/>
                </a:lnTo>
                <a:lnTo>
                  <a:pt x="5609717" y="4666526"/>
                </a:lnTo>
                <a:lnTo>
                  <a:pt x="5775528" y="4910620"/>
                </a:lnTo>
                <a:lnTo>
                  <a:pt x="5775528" y="4852263"/>
                </a:lnTo>
                <a:lnTo>
                  <a:pt x="5636844" y="4648098"/>
                </a:lnTo>
                <a:lnTo>
                  <a:pt x="5880938" y="4482287"/>
                </a:lnTo>
                <a:lnTo>
                  <a:pt x="6046749" y="4726394"/>
                </a:lnTo>
                <a:lnTo>
                  <a:pt x="6046749" y="4668037"/>
                </a:lnTo>
                <a:lnTo>
                  <a:pt x="5908065" y="4463872"/>
                </a:lnTo>
                <a:lnTo>
                  <a:pt x="6152159" y="4298061"/>
                </a:lnTo>
                <a:lnTo>
                  <a:pt x="6317970" y="4542155"/>
                </a:lnTo>
                <a:lnTo>
                  <a:pt x="6317970" y="4483824"/>
                </a:lnTo>
                <a:lnTo>
                  <a:pt x="6179274" y="4279633"/>
                </a:lnTo>
                <a:lnTo>
                  <a:pt x="6423380" y="4113834"/>
                </a:lnTo>
                <a:lnTo>
                  <a:pt x="6589179" y="4357929"/>
                </a:lnTo>
                <a:lnTo>
                  <a:pt x="6589179" y="4299547"/>
                </a:lnTo>
                <a:lnTo>
                  <a:pt x="6404953" y="4028338"/>
                </a:lnTo>
                <a:lnTo>
                  <a:pt x="6404953" y="4086707"/>
                </a:lnTo>
                <a:lnTo>
                  <a:pt x="6160859" y="4252506"/>
                </a:lnTo>
                <a:lnTo>
                  <a:pt x="6133731" y="4212577"/>
                </a:lnTo>
                <a:lnTo>
                  <a:pt x="6133731" y="4270934"/>
                </a:lnTo>
                <a:lnTo>
                  <a:pt x="5889637" y="4436745"/>
                </a:lnTo>
                <a:lnTo>
                  <a:pt x="5862510" y="4396816"/>
                </a:lnTo>
                <a:lnTo>
                  <a:pt x="5862510" y="4455160"/>
                </a:lnTo>
                <a:lnTo>
                  <a:pt x="5618416" y="4620971"/>
                </a:lnTo>
                <a:lnTo>
                  <a:pt x="5591289" y="4581042"/>
                </a:lnTo>
                <a:lnTo>
                  <a:pt x="5591289" y="4639399"/>
                </a:lnTo>
                <a:lnTo>
                  <a:pt x="5347195" y="4805197"/>
                </a:lnTo>
                <a:lnTo>
                  <a:pt x="5320081" y="4765281"/>
                </a:lnTo>
                <a:lnTo>
                  <a:pt x="5320081" y="4823625"/>
                </a:lnTo>
                <a:lnTo>
                  <a:pt x="5075974" y="4989436"/>
                </a:lnTo>
                <a:lnTo>
                  <a:pt x="5048859" y="4949520"/>
                </a:lnTo>
                <a:lnTo>
                  <a:pt x="5048859" y="5007851"/>
                </a:lnTo>
                <a:lnTo>
                  <a:pt x="4804753" y="5173662"/>
                </a:lnTo>
                <a:lnTo>
                  <a:pt x="4777638" y="5133746"/>
                </a:lnTo>
                <a:lnTo>
                  <a:pt x="4777638" y="5192077"/>
                </a:lnTo>
                <a:lnTo>
                  <a:pt x="4533544" y="5357888"/>
                </a:lnTo>
                <a:lnTo>
                  <a:pt x="4506417" y="5317960"/>
                </a:lnTo>
                <a:lnTo>
                  <a:pt x="4506417" y="5376303"/>
                </a:lnTo>
                <a:lnTo>
                  <a:pt x="4262323" y="5542115"/>
                </a:lnTo>
                <a:lnTo>
                  <a:pt x="4235196" y="5502186"/>
                </a:lnTo>
                <a:lnTo>
                  <a:pt x="4235196" y="5560542"/>
                </a:lnTo>
                <a:lnTo>
                  <a:pt x="3991102" y="5726354"/>
                </a:lnTo>
                <a:lnTo>
                  <a:pt x="3963987" y="5686437"/>
                </a:lnTo>
                <a:lnTo>
                  <a:pt x="3963987" y="5744769"/>
                </a:lnTo>
                <a:lnTo>
                  <a:pt x="3719880" y="5910580"/>
                </a:lnTo>
                <a:lnTo>
                  <a:pt x="3692766" y="5870664"/>
                </a:lnTo>
                <a:lnTo>
                  <a:pt x="3692766" y="5929007"/>
                </a:lnTo>
                <a:lnTo>
                  <a:pt x="3448672" y="6094806"/>
                </a:lnTo>
                <a:lnTo>
                  <a:pt x="3421545" y="6054877"/>
                </a:lnTo>
                <a:lnTo>
                  <a:pt x="3421545" y="6113234"/>
                </a:lnTo>
                <a:lnTo>
                  <a:pt x="3177451" y="6279032"/>
                </a:lnTo>
                <a:lnTo>
                  <a:pt x="3150336" y="6239116"/>
                </a:lnTo>
                <a:lnTo>
                  <a:pt x="3150336" y="6297460"/>
                </a:lnTo>
                <a:lnTo>
                  <a:pt x="2906230" y="6463271"/>
                </a:lnTo>
                <a:lnTo>
                  <a:pt x="2879115" y="6423355"/>
                </a:lnTo>
                <a:lnTo>
                  <a:pt x="2879115" y="6481699"/>
                </a:lnTo>
                <a:lnTo>
                  <a:pt x="2635021" y="6647510"/>
                </a:lnTo>
                <a:lnTo>
                  <a:pt x="2607894" y="6607581"/>
                </a:lnTo>
                <a:lnTo>
                  <a:pt x="2607894" y="6665925"/>
                </a:lnTo>
                <a:lnTo>
                  <a:pt x="2363800" y="6831736"/>
                </a:lnTo>
                <a:lnTo>
                  <a:pt x="2336673" y="6791807"/>
                </a:lnTo>
                <a:lnTo>
                  <a:pt x="2336673" y="6850151"/>
                </a:lnTo>
                <a:lnTo>
                  <a:pt x="2092579" y="7015962"/>
                </a:lnTo>
                <a:lnTo>
                  <a:pt x="2065451" y="6976034"/>
                </a:lnTo>
                <a:lnTo>
                  <a:pt x="2065451" y="7034377"/>
                </a:lnTo>
                <a:lnTo>
                  <a:pt x="1821357" y="7200189"/>
                </a:lnTo>
                <a:lnTo>
                  <a:pt x="1794230" y="7160260"/>
                </a:lnTo>
                <a:lnTo>
                  <a:pt x="1794230" y="7218604"/>
                </a:lnTo>
                <a:lnTo>
                  <a:pt x="1550136" y="7384415"/>
                </a:lnTo>
                <a:lnTo>
                  <a:pt x="1523009" y="7344486"/>
                </a:lnTo>
                <a:lnTo>
                  <a:pt x="1523009" y="7402830"/>
                </a:lnTo>
                <a:lnTo>
                  <a:pt x="1278915" y="7568641"/>
                </a:lnTo>
                <a:lnTo>
                  <a:pt x="1251788" y="7528712"/>
                </a:lnTo>
                <a:lnTo>
                  <a:pt x="1251788" y="7587056"/>
                </a:lnTo>
                <a:lnTo>
                  <a:pt x="1007694" y="7752867"/>
                </a:lnTo>
                <a:lnTo>
                  <a:pt x="980567" y="7712938"/>
                </a:lnTo>
                <a:lnTo>
                  <a:pt x="980567" y="7771295"/>
                </a:lnTo>
                <a:lnTo>
                  <a:pt x="736473" y="7937093"/>
                </a:lnTo>
                <a:lnTo>
                  <a:pt x="709358" y="7897177"/>
                </a:lnTo>
                <a:lnTo>
                  <a:pt x="709358" y="7955521"/>
                </a:lnTo>
                <a:lnTo>
                  <a:pt x="465251" y="8121332"/>
                </a:lnTo>
                <a:lnTo>
                  <a:pt x="299466" y="7877251"/>
                </a:lnTo>
                <a:lnTo>
                  <a:pt x="543560" y="7711440"/>
                </a:lnTo>
                <a:lnTo>
                  <a:pt x="709358" y="7955521"/>
                </a:lnTo>
                <a:lnTo>
                  <a:pt x="709358" y="7897177"/>
                </a:lnTo>
                <a:lnTo>
                  <a:pt x="570687" y="7693025"/>
                </a:lnTo>
                <a:lnTo>
                  <a:pt x="814781" y="7527214"/>
                </a:lnTo>
                <a:lnTo>
                  <a:pt x="980567" y="7771295"/>
                </a:lnTo>
                <a:lnTo>
                  <a:pt x="980567" y="7712938"/>
                </a:lnTo>
                <a:lnTo>
                  <a:pt x="841895" y="7508786"/>
                </a:lnTo>
                <a:lnTo>
                  <a:pt x="1086002" y="7342975"/>
                </a:lnTo>
                <a:lnTo>
                  <a:pt x="1251788" y="7587056"/>
                </a:lnTo>
                <a:lnTo>
                  <a:pt x="1251788" y="7528712"/>
                </a:lnTo>
                <a:lnTo>
                  <a:pt x="1113116" y="7324547"/>
                </a:lnTo>
                <a:lnTo>
                  <a:pt x="1357210" y="7158749"/>
                </a:lnTo>
                <a:lnTo>
                  <a:pt x="1523009" y="7402830"/>
                </a:lnTo>
                <a:lnTo>
                  <a:pt x="1523009" y="7344486"/>
                </a:lnTo>
                <a:lnTo>
                  <a:pt x="1384338" y="7140334"/>
                </a:lnTo>
                <a:lnTo>
                  <a:pt x="1628432" y="6974522"/>
                </a:lnTo>
                <a:lnTo>
                  <a:pt x="1794230" y="7218604"/>
                </a:lnTo>
                <a:lnTo>
                  <a:pt x="1794230" y="7160260"/>
                </a:lnTo>
                <a:lnTo>
                  <a:pt x="1655559" y="6956107"/>
                </a:lnTo>
                <a:lnTo>
                  <a:pt x="1899653" y="6790296"/>
                </a:lnTo>
                <a:lnTo>
                  <a:pt x="2065451" y="7034377"/>
                </a:lnTo>
                <a:lnTo>
                  <a:pt x="2065451" y="6976034"/>
                </a:lnTo>
                <a:lnTo>
                  <a:pt x="1926780" y="6771881"/>
                </a:lnTo>
                <a:lnTo>
                  <a:pt x="2170874" y="6606070"/>
                </a:lnTo>
                <a:lnTo>
                  <a:pt x="2336673" y="6850151"/>
                </a:lnTo>
                <a:lnTo>
                  <a:pt x="2336673" y="6791807"/>
                </a:lnTo>
                <a:lnTo>
                  <a:pt x="2197989" y="6587642"/>
                </a:lnTo>
                <a:lnTo>
                  <a:pt x="2442095" y="6421831"/>
                </a:lnTo>
                <a:lnTo>
                  <a:pt x="2607894" y="6665925"/>
                </a:lnTo>
                <a:lnTo>
                  <a:pt x="2607894" y="6607581"/>
                </a:lnTo>
                <a:lnTo>
                  <a:pt x="2469210" y="6403403"/>
                </a:lnTo>
                <a:lnTo>
                  <a:pt x="2713304" y="6237605"/>
                </a:lnTo>
                <a:lnTo>
                  <a:pt x="2879115" y="6481699"/>
                </a:lnTo>
                <a:lnTo>
                  <a:pt x="2879115" y="6423355"/>
                </a:lnTo>
                <a:lnTo>
                  <a:pt x="2740431" y="6219177"/>
                </a:lnTo>
                <a:lnTo>
                  <a:pt x="2984525" y="6053366"/>
                </a:lnTo>
                <a:lnTo>
                  <a:pt x="3150336" y="6297460"/>
                </a:lnTo>
                <a:lnTo>
                  <a:pt x="3150336" y="6239116"/>
                </a:lnTo>
                <a:lnTo>
                  <a:pt x="3011652" y="6034951"/>
                </a:lnTo>
                <a:lnTo>
                  <a:pt x="3255746" y="5869140"/>
                </a:lnTo>
                <a:lnTo>
                  <a:pt x="3421545" y="6113234"/>
                </a:lnTo>
                <a:lnTo>
                  <a:pt x="3421545" y="6054877"/>
                </a:lnTo>
                <a:lnTo>
                  <a:pt x="3282861" y="5850712"/>
                </a:lnTo>
                <a:lnTo>
                  <a:pt x="3526955" y="5684901"/>
                </a:lnTo>
                <a:lnTo>
                  <a:pt x="3692766" y="5929007"/>
                </a:lnTo>
                <a:lnTo>
                  <a:pt x="3692766" y="5870664"/>
                </a:lnTo>
                <a:lnTo>
                  <a:pt x="3554082" y="5666486"/>
                </a:lnTo>
                <a:lnTo>
                  <a:pt x="3798176" y="5500675"/>
                </a:lnTo>
                <a:lnTo>
                  <a:pt x="3963987" y="5744769"/>
                </a:lnTo>
                <a:lnTo>
                  <a:pt x="3963987" y="5686437"/>
                </a:lnTo>
                <a:lnTo>
                  <a:pt x="3825303" y="5482260"/>
                </a:lnTo>
                <a:lnTo>
                  <a:pt x="4069397" y="5316461"/>
                </a:lnTo>
                <a:lnTo>
                  <a:pt x="4235196" y="5560542"/>
                </a:lnTo>
                <a:lnTo>
                  <a:pt x="4235196" y="5502186"/>
                </a:lnTo>
                <a:lnTo>
                  <a:pt x="4096524" y="5298033"/>
                </a:lnTo>
                <a:lnTo>
                  <a:pt x="4340618" y="5132222"/>
                </a:lnTo>
                <a:lnTo>
                  <a:pt x="4506417" y="5376303"/>
                </a:lnTo>
                <a:lnTo>
                  <a:pt x="4506417" y="5317960"/>
                </a:lnTo>
                <a:lnTo>
                  <a:pt x="4367746" y="5113807"/>
                </a:lnTo>
                <a:lnTo>
                  <a:pt x="4611840" y="4947996"/>
                </a:lnTo>
                <a:lnTo>
                  <a:pt x="4777638" y="5192077"/>
                </a:lnTo>
                <a:lnTo>
                  <a:pt x="4777638" y="5133746"/>
                </a:lnTo>
                <a:lnTo>
                  <a:pt x="4638954" y="4929581"/>
                </a:lnTo>
                <a:lnTo>
                  <a:pt x="4883061" y="4763757"/>
                </a:lnTo>
                <a:lnTo>
                  <a:pt x="5048859" y="5007851"/>
                </a:lnTo>
                <a:lnTo>
                  <a:pt x="5048859" y="4949520"/>
                </a:lnTo>
                <a:lnTo>
                  <a:pt x="4910175" y="4745342"/>
                </a:lnTo>
                <a:lnTo>
                  <a:pt x="5154269" y="4579531"/>
                </a:lnTo>
                <a:lnTo>
                  <a:pt x="5320081" y="4823625"/>
                </a:lnTo>
                <a:lnTo>
                  <a:pt x="5320081" y="4765281"/>
                </a:lnTo>
                <a:lnTo>
                  <a:pt x="5181397" y="4561116"/>
                </a:lnTo>
                <a:lnTo>
                  <a:pt x="5425491" y="4395305"/>
                </a:lnTo>
                <a:lnTo>
                  <a:pt x="5591289" y="4639399"/>
                </a:lnTo>
                <a:lnTo>
                  <a:pt x="5591289" y="4581042"/>
                </a:lnTo>
                <a:lnTo>
                  <a:pt x="5452618" y="4376877"/>
                </a:lnTo>
                <a:lnTo>
                  <a:pt x="5696712" y="4211078"/>
                </a:lnTo>
                <a:lnTo>
                  <a:pt x="5862510" y="4455160"/>
                </a:lnTo>
                <a:lnTo>
                  <a:pt x="5862510" y="4396816"/>
                </a:lnTo>
                <a:lnTo>
                  <a:pt x="5723839" y="4192651"/>
                </a:lnTo>
                <a:lnTo>
                  <a:pt x="5967933" y="4026839"/>
                </a:lnTo>
                <a:lnTo>
                  <a:pt x="6133731" y="4270934"/>
                </a:lnTo>
                <a:lnTo>
                  <a:pt x="6133731" y="4212577"/>
                </a:lnTo>
                <a:lnTo>
                  <a:pt x="5995047" y="4008424"/>
                </a:lnTo>
                <a:lnTo>
                  <a:pt x="6239141" y="3842613"/>
                </a:lnTo>
                <a:lnTo>
                  <a:pt x="6404953" y="4086707"/>
                </a:lnTo>
                <a:lnTo>
                  <a:pt x="6404953" y="4028338"/>
                </a:lnTo>
                <a:lnTo>
                  <a:pt x="6220714" y="3757104"/>
                </a:lnTo>
                <a:lnTo>
                  <a:pt x="6220714" y="3815486"/>
                </a:lnTo>
                <a:lnTo>
                  <a:pt x="5976620" y="3981297"/>
                </a:lnTo>
                <a:lnTo>
                  <a:pt x="5949505" y="3941381"/>
                </a:lnTo>
                <a:lnTo>
                  <a:pt x="5949505" y="3999712"/>
                </a:lnTo>
                <a:lnTo>
                  <a:pt x="5705411" y="4165523"/>
                </a:lnTo>
                <a:lnTo>
                  <a:pt x="5678284" y="4125595"/>
                </a:lnTo>
                <a:lnTo>
                  <a:pt x="5678284" y="4183951"/>
                </a:lnTo>
                <a:lnTo>
                  <a:pt x="5434190" y="4349750"/>
                </a:lnTo>
                <a:lnTo>
                  <a:pt x="5407063" y="4309821"/>
                </a:lnTo>
                <a:lnTo>
                  <a:pt x="5407063" y="4368177"/>
                </a:lnTo>
                <a:lnTo>
                  <a:pt x="5162969" y="4533989"/>
                </a:lnTo>
                <a:lnTo>
                  <a:pt x="5135842" y="4494060"/>
                </a:lnTo>
                <a:lnTo>
                  <a:pt x="5135842" y="4552404"/>
                </a:lnTo>
                <a:lnTo>
                  <a:pt x="4891748" y="4718215"/>
                </a:lnTo>
                <a:lnTo>
                  <a:pt x="4864633" y="4678311"/>
                </a:lnTo>
                <a:lnTo>
                  <a:pt x="4864633" y="4736630"/>
                </a:lnTo>
                <a:lnTo>
                  <a:pt x="4620526" y="4902441"/>
                </a:lnTo>
                <a:lnTo>
                  <a:pt x="4593412" y="4862538"/>
                </a:lnTo>
                <a:lnTo>
                  <a:pt x="4593412" y="4920869"/>
                </a:lnTo>
                <a:lnTo>
                  <a:pt x="4349318" y="5086680"/>
                </a:lnTo>
                <a:lnTo>
                  <a:pt x="4322191" y="5046751"/>
                </a:lnTo>
                <a:lnTo>
                  <a:pt x="4322191" y="5105095"/>
                </a:lnTo>
                <a:lnTo>
                  <a:pt x="4078097" y="5270906"/>
                </a:lnTo>
                <a:lnTo>
                  <a:pt x="4050969" y="5230977"/>
                </a:lnTo>
                <a:lnTo>
                  <a:pt x="4050969" y="5289334"/>
                </a:lnTo>
                <a:lnTo>
                  <a:pt x="3806875" y="5455132"/>
                </a:lnTo>
                <a:lnTo>
                  <a:pt x="3779761" y="5415229"/>
                </a:lnTo>
                <a:lnTo>
                  <a:pt x="3779761" y="5473560"/>
                </a:lnTo>
                <a:lnTo>
                  <a:pt x="3535667" y="5639371"/>
                </a:lnTo>
                <a:lnTo>
                  <a:pt x="3508540" y="5599442"/>
                </a:lnTo>
                <a:lnTo>
                  <a:pt x="3508540" y="5657799"/>
                </a:lnTo>
                <a:lnTo>
                  <a:pt x="3264446" y="5823597"/>
                </a:lnTo>
                <a:lnTo>
                  <a:pt x="3237319" y="5783669"/>
                </a:lnTo>
                <a:lnTo>
                  <a:pt x="3237319" y="5842025"/>
                </a:lnTo>
                <a:lnTo>
                  <a:pt x="2993225" y="6007824"/>
                </a:lnTo>
                <a:lnTo>
                  <a:pt x="2966110" y="5967908"/>
                </a:lnTo>
                <a:lnTo>
                  <a:pt x="2966110" y="6026251"/>
                </a:lnTo>
                <a:lnTo>
                  <a:pt x="2722003" y="6192063"/>
                </a:lnTo>
                <a:lnTo>
                  <a:pt x="2694889" y="6152146"/>
                </a:lnTo>
                <a:lnTo>
                  <a:pt x="2694889" y="6210490"/>
                </a:lnTo>
                <a:lnTo>
                  <a:pt x="2450795" y="6376289"/>
                </a:lnTo>
                <a:lnTo>
                  <a:pt x="2423680" y="6336385"/>
                </a:lnTo>
                <a:lnTo>
                  <a:pt x="2423680" y="6394717"/>
                </a:lnTo>
                <a:lnTo>
                  <a:pt x="2179574" y="6560528"/>
                </a:lnTo>
                <a:lnTo>
                  <a:pt x="2152459" y="6520612"/>
                </a:lnTo>
                <a:lnTo>
                  <a:pt x="2152459" y="6578955"/>
                </a:lnTo>
                <a:lnTo>
                  <a:pt x="1908365" y="6744767"/>
                </a:lnTo>
                <a:lnTo>
                  <a:pt x="1881238" y="6704838"/>
                </a:lnTo>
                <a:lnTo>
                  <a:pt x="1881238" y="6763182"/>
                </a:lnTo>
                <a:lnTo>
                  <a:pt x="1637144" y="6928993"/>
                </a:lnTo>
                <a:lnTo>
                  <a:pt x="1610017" y="6889064"/>
                </a:lnTo>
                <a:lnTo>
                  <a:pt x="1610017" y="6947408"/>
                </a:lnTo>
                <a:lnTo>
                  <a:pt x="1365923" y="7113219"/>
                </a:lnTo>
                <a:lnTo>
                  <a:pt x="1338795" y="7073290"/>
                </a:lnTo>
                <a:lnTo>
                  <a:pt x="1338795" y="7131634"/>
                </a:lnTo>
                <a:lnTo>
                  <a:pt x="1094701" y="7297433"/>
                </a:lnTo>
                <a:lnTo>
                  <a:pt x="1067574" y="7257504"/>
                </a:lnTo>
                <a:lnTo>
                  <a:pt x="1067574" y="7315860"/>
                </a:lnTo>
                <a:lnTo>
                  <a:pt x="823480" y="7481671"/>
                </a:lnTo>
                <a:lnTo>
                  <a:pt x="796353" y="7441743"/>
                </a:lnTo>
                <a:lnTo>
                  <a:pt x="796353" y="7500086"/>
                </a:lnTo>
                <a:lnTo>
                  <a:pt x="552259" y="7665898"/>
                </a:lnTo>
                <a:lnTo>
                  <a:pt x="525132" y="7625969"/>
                </a:lnTo>
                <a:lnTo>
                  <a:pt x="525132" y="7684313"/>
                </a:lnTo>
                <a:lnTo>
                  <a:pt x="281038" y="7850124"/>
                </a:lnTo>
                <a:lnTo>
                  <a:pt x="115227" y="7606017"/>
                </a:lnTo>
                <a:lnTo>
                  <a:pt x="359321" y="7440219"/>
                </a:lnTo>
                <a:lnTo>
                  <a:pt x="525132" y="7684313"/>
                </a:lnTo>
                <a:lnTo>
                  <a:pt x="525132" y="7625969"/>
                </a:lnTo>
                <a:lnTo>
                  <a:pt x="386448" y="7421791"/>
                </a:lnTo>
                <a:lnTo>
                  <a:pt x="630542" y="7255980"/>
                </a:lnTo>
                <a:lnTo>
                  <a:pt x="796353" y="7500086"/>
                </a:lnTo>
                <a:lnTo>
                  <a:pt x="796353" y="7441743"/>
                </a:lnTo>
                <a:lnTo>
                  <a:pt x="657669" y="7237565"/>
                </a:lnTo>
                <a:lnTo>
                  <a:pt x="901763" y="7071754"/>
                </a:lnTo>
                <a:lnTo>
                  <a:pt x="1067574" y="7315860"/>
                </a:lnTo>
                <a:lnTo>
                  <a:pt x="1067574" y="7257504"/>
                </a:lnTo>
                <a:lnTo>
                  <a:pt x="928890" y="7053339"/>
                </a:lnTo>
                <a:lnTo>
                  <a:pt x="1172984" y="6887527"/>
                </a:lnTo>
                <a:lnTo>
                  <a:pt x="1338795" y="7131634"/>
                </a:lnTo>
                <a:lnTo>
                  <a:pt x="1338795" y="7073290"/>
                </a:lnTo>
                <a:lnTo>
                  <a:pt x="1200111" y="6869112"/>
                </a:lnTo>
                <a:lnTo>
                  <a:pt x="1444205" y="6703301"/>
                </a:lnTo>
                <a:lnTo>
                  <a:pt x="1610017" y="6947408"/>
                </a:lnTo>
                <a:lnTo>
                  <a:pt x="1610017" y="6889064"/>
                </a:lnTo>
                <a:lnTo>
                  <a:pt x="1471333" y="6684886"/>
                </a:lnTo>
                <a:lnTo>
                  <a:pt x="1715427" y="6519075"/>
                </a:lnTo>
                <a:lnTo>
                  <a:pt x="1881238" y="6763182"/>
                </a:lnTo>
                <a:lnTo>
                  <a:pt x="1881238" y="6704838"/>
                </a:lnTo>
                <a:lnTo>
                  <a:pt x="1742554" y="6500660"/>
                </a:lnTo>
                <a:lnTo>
                  <a:pt x="1986648" y="6334849"/>
                </a:lnTo>
                <a:lnTo>
                  <a:pt x="2152459" y="6578955"/>
                </a:lnTo>
                <a:lnTo>
                  <a:pt x="2152459" y="6520612"/>
                </a:lnTo>
                <a:lnTo>
                  <a:pt x="2013762" y="6316421"/>
                </a:lnTo>
                <a:lnTo>
                  <a:pt x="2257869" y="6150610"/>
                </a:lnTo>
                <a:lnTo>
                  <a:pt x="2423680" y="6394717"/>
                </a:lnTo>
                <a:lnTo>
                  <a:pt x="2423680" y="6336385"/>
                </a:lnTo>
                <a:lnTo>
                  <a:pt x="2284984" y="6132195"/>
                </a:lnTo>
                <a:lnTo>
                  <a:pt x="2529078" y="5966384"/>
                </a:lnTo>
                <a:lnTo>
                  <a:pt x="2694889" y="6210490"/>
                </a:lnTo>
                <a:lnTo>
                  <a:pt x="2694889" y="6152146"/>
                </a:lnTo>
                <a:lnTo>
                  <a:pt x="2556192" y="5947956"/>
                </a:lnTo>
                <a:lnTo>
                  <a:pt x="2800299" y="5782145"/>
                </a:lnTo>
                <a:lnTo>
                  <a:pt x="2966110" y="6026251"/>
                </a:lnTo>
                <a:lnTo>
                  <a:pt x="2966110" y="5967908"/>
                </a:lnTo>
                <a:lnTo>
                  <a:pt x="2827413" y="5763717"/>
                </a:lnTo>
                <a:lnTo>
                  <a:pt x="3071507" y="5597918"/>
                </a:lnTo>
                <a:lnTo>
                  <a:pt x="3237319" y="5842025"/>
                </a:lnTo>
                <a:lnTo>
                  <a:pt x="3237319" y="5783669"/>
                </a:lnTo>
                <a:lnTo>
                  <a:pt x="3098635" y="5579491"/>
                </a:lnTo>
                <a:lnTo>
                  <a:pt x="3342729" y="5413692"/>
                </a:lnTo>
                <a:lnTo>
                  <a:pt x="3508540" y="5657799"/>
                </a:lnTo>
                <a:lnTo>
                  <a:pt x="3508540" y="5599442"/>
                </a:lnTo>
                <a:lnTo>
                  <a:pt x="3369843" y="5395265"/>
                </a:lnTo>
                <a:lnTo>
                  <a:pt x="3613950" y="5229453"/>
                </a:lnTo>
                <a:lnTo>
                  <a:pt x="3779761" y="5473560"/>
                </a:lnTo>
                <a:lnTo>
                  <a:pt x="3779761" y="5415229"/>
                </a:lnTo>
                <a:lnTo>
                  <a:pt x="3641064" y="5211038"/>
                </a:lnTo>
                <a:lnTo>
                  <a:pt x="3885158" y="5045227"/>
                </a:lnTo>
                <a:lnTo>
                  <a:pt x="4050969" y="5289334"/>
                </a:lnTo>
                <a:lnTo>
                  <a:pt x="4050969" y="5230977"/>
                </a:lnTo>
                <a:lnTo>
                  <a:pt x="3912298" y="5026799"/>
                </a:lnTo>
                <a:lnTo>
                  <a:pt x="4156379" y="4861001"/>
                </a:lnTo>
                <a:lnTo>
                  <a:pt x="4322191" y="5105095"/>
                </a:lnTo>
                <a:lnTo>
                  <a:pt x="4322191" y="5046751"/>
                </a:lnTo>
                <a:lnTo>
                  <a:pt x="4183507" y="4842573"/>
                </a:lnTo>
                <a:lnTo>
                  <a:pt x="4427601" y="4676762"/>
                </a:lnTo>
                <a:lnTo>
                  <a:pt x="4593412" y="4920869"/>
                </a:lnTo>
                <a:lnTo>
                  <a:pt x="4593412" y="4862538"/>
                </a:lnTo>
                <a:lnTo>
                  <a:pt x="4454715" y="4658347"/>
                </a:lnTo>
                <a:lnTo>
                  <a:pt x="4698822" y="4492536"/>
                </a:lnTo>
                <a:lnTo>
                  <a:pt x="4864633" y="4736630"/>
                </a:lnTo>
                <a:lnTo>
                  <a:pt x="4864633" y="4678311"/>
                </a:lnTo>
                <a:lnTo>
                  <a:pt x="4725936" y="4474121"/>
                </a:lnTo>
                <a:lnTo>
                  <a:pt x="4970043" y="4308310"/>
                </a:lnTo>
                <a:lnTo>
                  <a:pt x="5135842" y="4552404"/>
                </a:lnTo>
                <a:lnTo>
                  <a:pt x="5135842" y="4494060"/>
                </a:lnTo>
                <a:lnTo>
                  <a:pt x="4997170" y="4289895"/>
                </a:lnTo>
                <a:lnTo>
                  <a:pt x="5241264" y="4124083"/>
                </a:lnTo>
                <a:lnTo>
                  <a:pt x="5407063" y="4368177"/>
                </a:lnTo>
                <a:lnTo>
                  <a:pt x="5407063" y="4309821"/>
                </a:lnTo>
                <a:lnTo>
                  <a:pt x="5268379" y="4105656"/>
                </a:lnTo>
                <a:lnTo>
                  <a:pt x="5512473" y="3939844"/>
                </a:lnTo>
                <a:lnTo>
                  <a:pt x="5678284" y="4183951"/>
                </a:lnTo>
                <a:lnTo>
                  <a:pt x="5678284" y="4125595"/>
                </a:lnTo>
                <a:lnTo>
                  <a:pt x="5539600" y="3921417"/>
                </a:lnTo>
                <a:lnTo>
                  <a:pt x="5783694" y="3755618"/>
                </a:lnTo>
                <a:lnTo>
                  <a:pt x="5949505" y="3999712"/>
                </a:lnTo>
                <a:lnTo>
                  <a:pt x="5949505" y="3941381"/>
                </a:lnTo>
                <a:lnTo>
                  <a:pt x="5810821" y="3737191"/>
                </a:lnTo>
                <a:lnTo>
                  <a:pt x="6054915" y="3571392"/>
                </a:lnTo>
                <a:lnTo>
                  <a:pt x="6220714" y="3815486"/>
                </a:lnTo>
                <a:lnTo>
                  <a:pt x="6220714" y="3757104"/>
                </a:lnTo>
                <a:lnTo>
                  <a:pt x="6036500" y="3485908"/>
                </a:lnTo>
                <a:lnTo>
                  <a:pt x="6036500" y="3544278"/>
                </a:lnTo>
                <a:lnTo>
                  <a:pt x="5792406" y="3710076"/>
                </a:lnTo>
                <a:lnTo>
                  <a:pt x="5765279" y="3670147"/>
                </a:lnTo>
                <a:lnTo>
                  <a:pt x="5765279" y="3728504"/>
                </a:lnTo>
                <a:lnTo>
                  <a:pt x="5521185" y="3894315"/>
                </a:lnTo>
                <a:lnTo>
                  <a:pt x="5494058" y="3854386"/>
                </a:lnTo>
                <a:lnTo>
                  <a:pt x="5494058" y="3912730"/>
                </a:lnTo>
                <a:lnTo>
                  <a:pt x="5249964" y="4078541"/>
                </a:lnTo>
                <a:lnTo>
                  <a:pt x="5222837" y="4038612"/>
                </a:lnTo>
                <a:lnTo>
                  <a:pt x="5222837" y="4096969"/>
                </a:lnTo>
                <a:lnTo>
                  <a:pt x="4978743" y="4262767"/>
                </a:lnTo>
                <a:lnTo>
                  <a:pt x="4951628" y="4222864"/>
                </a:lnTo>
                <a:lnTo>
                  <a:pt x="4951628" y="4281195"/>
                </a:lnTo>
                <a:lnTo>
                  <a:pt x="4707521" y="4447006"/>
                </a:lnTo>
                <a:lnTo>
                  <a:pt x="4680407" y="4407090"/>
                </a:lnTo>
                <a:lnTo>
                  <a:pt x="4680407" y="4465421"/>
                </a:lnTo>
                <a:lnTo>
                  <a:pt x="4436300" y="4631233"/>
                </a:lnTo>
                <a:lnTo>
                  <a:pt x="4409186" y="4591316"/>
                </a:lnTo>
                <a:lnTo>
                  <a:pt x="4409186" y="4649648"/>
                </a:lnTo>
                <a:lnTo>
                  <a:pt x="4165092" y="4815459"/>
                </a:lnTo>
                <a:lnTo>
                  <a:pt x="4137964" y="4775530"/>
                </a:lnTo>
                <a:lnTo>
                  <a:pt x="4137964" y="4833886"/>
                </a:lnTo>
                <a:lnTo>
                  <a:pt x="3893870" y="4999685"/>
                </a:lnTo>
                <a:lnTo>
                  <a:pt x="3866743" y="4959756"/>
                </a:lnTo>
                <a:lnTo>
                  <a:pt x="3866743" y="5018113"/>
                </a:lnTo>
                <a:lnTo>
                  <a:pt x="3622649" y="5183924"/>
                </a:lnTo>
                <a:lnTo>
                  <a:pt x="3595535" y="5144008"/>
                </a:lnTo>
                <a:lnTo>
                  <a:pt x="3595535" y="5202339"/>
                </a:lnTo>
                <a:lnTo>
                  <a:pt x="3351428" y="5368150"/>
                </a:lnTo>
                <a:lnTo>
                  <a:pt x="3324314" y="5328234"/>
                </a:lnTo>
                <a:lnTo>
                  <a:pt x="3324314" y="5386578"/>
                </a:lnTo>
                <a:lnTo>
                  <a:pt x="3080220" y="5552376"/>
                </a:lnTo>
                <a:lnTo>
                  <a:pt x="3053092" y="5512447"/>
                </a:lnTo>
                <a:lnTo>
                  <a:pt x="3053092" y="5570804"/>
                </a:lnTo>
                <a:lnTo>
                  <a:pt x="2808998" y="5736602"/>
                </a:lnTo>
                <a:lnTo>
                  <a:pt x="2781871" y="5696674"/>
                </a:lnTo>
                <a:lnTo>
                  <a:pt x="2781871" y="5755030"/>
                </a:lnTo>
                <a:lnTo>
                  <a:pt x="2537777" y="5920841"/>
                </a:lnTo>
                <a:lnTo>
                  <a:pt x="2510650" y="5880913"/>
                </a:lnTo>
                <a:lnTo>
                  <a:pt x="2510650" y="5939256"/>
                </a:lnTo>
                <a:lnTo>
                  <a:pt x="2266556" y="6105068"/>
                </a:lnTo>
                <a:lnTo>
                  <a:pt x="2239441" y="6065151"/>
                </a:lnTo>
                <a:lnTo>
                  <a:pt x="2239441" y="6123483"/>
                </a:lnTo>
                <a:lnTo>
                  <a:pt x="1995335" y="6289294"/>
                </a:lnTo>
                <a:lnTo>
                  <a:pt x="1968220" y="6249378"/>
                </a:lnTo>
                <a:lnTo>
                  <a:pt x="1968220" y="6307721"/>
                </a:lnTo>
                <a:lnTo>
                  <a:pt x="1724126" y="6473533"/>
                </a:lnTo>
                <a:lnTo>
                  <a:pt x="1696999" y="6433604"/>
                </a:lnTo>
                <a:lnTo>
                  <a:pt x="1696999" y="6491948"/>
                </a:lnTo>
                <a:lnTo>
                  <a:pt x="1452905" y="6657759"/>
                </a:lnTo>
                <a:lnTo>
                  <a:pt x="1425778" y="6617830"/>
                </a:lnTo>
                <a:lnTo>
                  <a:pt x="1425778" y="6676174"/>
                </a:lnTo>
                <a:lnTo>
                  <a:pt x="1181684" y="6841985"/>
                </a:lnTo>
                <a:lnTo>
                  <a:pt x="1154557" y="6802056"/>
                </a:lnTo>
                <a:lnTo>
                  <a:pt x="1154557" y="6860400"/>
                </a:lnTo>
                <a:lnTo>
                  <a:pt x="910463" y="7026211"/>
                </a:lnTo>
                <a:lnTo>
                  <a:pt x="883335" y="6986283"/>
                </a:lnTo>
                <a:lnTo>
                  <a:pt x="883335" y="7044626"/>
                </a:lnTo>
                <a:lnTo>
                  <a:pt x="639241" y="7210438"/>
                </a:lnTo>
                <a:lnTo>
                  <a:pt x="612114" y="7170509"/>
                </a:lnTo>
                <a:lnTo>
                  <a:pt x="612114" y="7228865"/>
                </a:lnTo>
                <a:lnTo>
                  <a:pt x="368020" y="7394664"/>
                </a:lnTo>
                <a:lnTo>
                  <a:pt x="202222" y="7150570"/>
                </a:lnTo>
                <a:lnTo>
                  <a:pt x="446316" y="6984771"/>
                </a:lnTo>
                <a:lnTo>
                  <a:pt x="612114" y="7228865"/>
                </a:lnTo>
                <a:lnTo>
                  <a:pt x="612114" y="7170509"/>
                </a:lnTo>
                <a:lnTo>
                  <a:pt x="473443" y="6966344"/>
                </a:lnTo>
                <a:lnTo>
                  <a:pt x="717537" y="6800545"/>
                </a:lnTo>
                <a:lnTo>
                  <a:pt x="883335" y="7044626"/>
                </a:lnTo>
                <a:lnTo>
                  <a:pt x="883335" y="6986283"/>
                </a:lnTo>
                <a:lnTo>
                  <a:pt x="744664" y="6782117"/>
                </a:lnTo>
                <a:lnTo>
                  <a:pt x="988758" y="6616306"/>
                </a:lnTo>
                <a:lnTo>
                  <a:pt x="1154557" y="6860400"/>
                </a:lnTo>
                <a:lnTo>
                  <a:pt x="1154557" y="6802056"/>
                </a:lnTo>
                <a:lnTo>
                  <a:pt x="1015873" y="6597878"/>
                </a:lnTo>
                <a:lnTo>
                  <a:pt x="1259967" y="6432080"/>
                </a:lnTo>
                <a:lnTo>
                  <a:pt x="1425778" y="6676174"/>
                </a:lnTo>
                <a:lnTo>
                  <a:pt x="1425778" y="6617830"/>
                </a:lnTo>
                <a:lnTo>
                  <a:pt x="1287094" y="6413652"/>
                </a:lnTo>
                <a:lnTo>
                  <a:pt x="1531188" y="6247841"/>
                </a:lnTo>
                <a:lnTo>
                  <a:pt x="1696999" y="6491948"/>
                </a:lnTo>
                <a:lnTo>
                  <a:pt x="1696999" y="6433604"/>
                </a:lnTo>
                <a:lnTo>
                  <a:pt x="1558315" y="6229426"/>
                </a:lnTo>
                <a:lnTo>
                  <a:pt x="1802409" y="6063615"/>
                </a:lnTo>
                <a:lnTo>
                  <a:pt x="1968220" y="6307721"/>
                </a:lnTo>
                <a:lnTo>
                  <a:pt x="1968220" y="6249378"/>
                </a:lnTo>
                <a:lnTo>
                  <a:pt x="1829536" y="6045200"/>
                </a:lnTo>
                <a:lnTo>
                  <a:pt x="2073630" y="5879389"/>
                </a:lnTo>
                <a:lnTo>
                  <a:pt x="2239441" y="6123483"/>
                </a:lnTo>
                <a:lnTo>
                  <a:pt x="2239441" y="6065151"/>
                </a:lnTo>
                <a:lnTo>
                  <a:pt x="2100757" y="5860974"/>
                </a:lnTo>
                <a:lnTo>
                  <a:pt x="2344851" y="5695162"/>
                </a:lnTo>
                <a:lnTo>
                  <a:pt x="2510650" y="5939256"/>
                </a:lnTo>
                <a:lnTo>
                  <a:pt x="2510650" y="5880913"/>
                </a:lnTo>
                <a:lnTo>
                  <a:pt x="2371979" y="5676747"/>
                </a:lnTo>
                <a:lnTo>
                  <a:pt x="2616073" y="5510936"/>
                </a:lnTo>
                <a:lnTo>
                  <a:pt x="2781871" y="5755030"/>
                </a:lnTo>
                <a:lnTo>
                  <a:pt x="2781871" y="5696674"/>
                </a:lnTo>
                <a:lnTo>
                  <a:pt x="2643187" y="5492508"/>
                </a:lnTo>
                <a:lnTo>
                  <a:pt x="2887281" y="5326710"/>
                </a:lnTo>
                <a:lnTo>
                  <a:pt x="3053092" y="5570804"/>
                </a:lnTo>
                <a:lnTo>
                  <a:pt x="3053092" y="5512447"/>
                </a:lnTo>
                <a:lnTo>
                  <a:pt x="2914408" y="5308282"/>
                </a:lnTo>
                <a:lnTo>
                  <a:pt x="3158502" y="5142484"/>
                </a:lnTo>
                <a:lnTo>
                  <a:pt x="3324314" y="5386578"/>
                </a:lnTo>
                <a:lnTo>
                  <a:pt x="3324314" y="5328234"/>
                </a:lnTo>
                <a:lnTo>
                  <a:pt x="3185630" y="5124056"/>
                </a:lnTo>
                <a:lnTo>
                  <a:pt x="3429724" y="4958245"/>
                </a:lnTo>
                <a:lnTo>
                  <a:pt x="3595535" y="5202339"/>
                </a:lnTo>
                <a:lnTo>
                  <a:pt x="3595535" y="5144008"/>
                </a:lnTo>
                <a:lnTo>
                  <a:pt x="3456838" y="4939817"/>
                </a:lnTo>
                <a:lnTo>
                  <a:pt x="3700932" y="4774006"/>
                </a:lnTo>
                <a:lnTo>
                  <a:pt x="3866743" y="5018113"/>
                </a:lnTo>
                <a:lnTo>
                  <a:pt x="3866743" y="4959756"/>
                </a:lnTo>
                <a:lnTo>
                  <a:pt x="3728059" y="4755591"/>
                </a:lnTo>
                <a:lnTo>
                  <a:pt x="3972153" y="4589780"/>
                </a:lnTo>
                <a:lnTo>
                  <a:pt x="4137964" y="4833886"/>
                </a:lnTo>
                <a:lnTo>
                  <a:pt x="4137964" y="4775530"/>
                </a:lnTo>
                <a:lnTo>
                  <a:pt x="3999280" y="4571365"/>
                </a:lnTo>
                <a:lnTo>
                  <a:pt x="4243375" y="4405554"/>
                </a:lnTo>
                <a:lnTo>
                  <a:pt x="4409186" y="4649648"/>
                </a:lnTo>
                <a:lnTo>
                  <a:pt x="4409186" y="4591316"/>
                </a:lnTo>
                <a:lnTo>
                  <a:pt x="4270489" y="4387126"/>
                </a:lnTo>
                <a:lnTo>
                  <a:pt x="4514596" y="4221315"/>
                </a:lnTo>
                <a:lnTo>
                  <a:pt x="4680407" y="4465421"/>
                </a:lnTo>
                <a:lnTo>
                  <a:pt x="4680407" y="4407090"/>
                </a:lnTo>
                <a:lnTo>
                  <a:pt x="4541710" y="4202900"/>
                </a:lnTo>
                <a:lnTo>
                  <a:pt x="4785817" y="4037088"/>
                </a:lnTo>
                <a:lnTo>
                  <a:pt x="4951628" y="4281195"/>
                </a:lnTo>
                <a:lnTo>
                  <a:pt x="4951628" y="4222864"/>
                </a:lnTo>
                <a:lnTo>
                  <a:pt x="4812931" y="4018673"/>
                </a:lnTo>
                <a:lnTo>
                  <a:pt x="5057025" y="3852862"/>
                </a:lnTo>
                <a:lnTo>
                  <a:pt x="5222837" y="4096969"/>
                </a:lnTo>
                <a:lnTo>
                  <a:pt x="5222837" y="4038612"/>
                </a:lnTo>
                <a:lnTo>
                  <a:pt x="5084153" y="3834434"/>
                </a:lnTo>
                <a:lnTo>
                  <a:pt x="5328247" y="3668623"/>
                </a:lnTo>
                <a:lnTo>
                  <a:pt x="5494058" y="3912730"/>
                </a:lnTo>
                <a:lnTo>
                  <a:pt x="5494058" y="3854386"/>
                </a:lnTo>
                <a:lnTo>
                  <a:pt x="5355374" y="3650208"/>
                </a:lnTo>
                <a:lnTo>
                  <a:pt x="5599468" y="3484397"/>
                </a:lnTo>
                <a:lnTo>
                  <a:pt x="5765279" y="3728504"/>
                </a:lnTo>
                <a:lnTo>
                  <a:pt x="5765279" y="3670147"/>
                </a:lnTo>
                <a:lnTo>
                  <a:pt x="5626582" y="3465982"/>
                </a:lnTo>
                <a:lnTo>
                  <a:pt x="5870676" y="3300171"/>
                </a:lnTo>
                <a:lnTo>
                  <a:pt x="6036500" y="3544278"/>
                </a:lnTo>
                <a:lnTo>
                  <a:pt x="6036500" y="3485908"/>
                </a:lnTo>
                <a:lnTo>
                  <a:pt x="5852261" y="3214674"/>
                </a:lnTo>
                <a:lnTo>
                  <a:pt x="5852261" y="3273056"/>
                </a:lnTo>
                <a:lnTo>
                  <a:pt x="5608167" y="3438868"/>
                </a:lnTo>
                <a:lnTo>
                  <a:pt x="5581053" y="3398951"/>
                </a:lnTo>
                <a:lnTo>
                  <a:pt x="5581053" y="3457283"/>
                </a:lnTo>
                <a:lnTo>
                  <a:pt x="5336959" y="3623094"/>
                </a:lnTo>
                <a:lnTo>
                  <a:pt x="5309832" y="3583165"/>
                </a:lnTo>
                <a:lnTo>
                  <a:pt x="5309832" y="3641521"/>
                </a:lnTo>
                <a:lnTo>
                  <a:pt x="5065738" y="3807320"/>
                </a:lnTo>
                <a:lnTo>
                  <a:pt x="5038610" y="3767391"/>
                </a:lnTo>
                <a:lnTo>
                  <a:pt x="5038610" y="3825748"/>
                </a:lnTo>
                <a:lnTo>
                  <a:pt x="4794516" y="3991559"/>
                </a:lnTo>
                <a:lnTo>
                  <a:pt x="4767389" y="3951630"/>
                </a:lnTo>
                <a:lnTo>
                  <a:pt x="4767389" y="4009974"/>
                </a:lnTo>
                <a:lnTo>
                  <a:pt x="4523295" y="4175785"/>
                </a:lnTo>
                <a:lnTo>
                  <a:pt x="4496181" y="4135869"/>
                </a:lnTo>
                <a:lnTo>
                  <a:pt x="4496181" y="4194200"/>
                </a:lnTo>
                <a:lnTo>
                  <a:pt x="4252074" y="4360024"/>
                </a:lnTo>
                <a:lnTo>
                  <a:pt x="4224960" y="4320108"/>
                </a:lnTo>
                <a:lnTo>
                  <a:pt x="4224960" y="4378439"/>
                </a:lnTo>
                <a:lnTo>
                  <a:pt x="3980865" y="4544250"/>
                </a:lnTo>
                <a:lnTo>
                  <a:pt x="3953738" y="4504321"/>
                </a:lnTo>
                <a:lnTo>
                  <a:pt x="3953738" y="4562665"/>
                </a:lnTo>
                <a:lnTo>
                  <a:pt x="3709644" y="4728476"/>
                </a:lnTo>
                <a:lnTo>
                  <a:pt x="3682517" y="4688548"/>
                </a:lnTo>
                <a:lnTo>
                  <a:pt x="3682517" y="4746904"/>
                </a:lnTo>
                <a:lnTo>
                  <a:pt x="3438423" y="4912703"/>
                </a:lnTo>
                <a:lnTo>
                  <a:pt x="3411296" y="4872774"/>
                </a:lnTo>
                <a:lnTo>
                  <a:pt x="3411296" y="4931118"/>
                </a:lnTo>
                <a:lnTo>
                  <a:pt x="3167202" y="5096929"/>
                </a:lnTo>
                <a:lnTo>
                  <a:pt x="3140075" y="5057000"/>
                </a:lnTo>
                <a:lnTo>
                  <a:pt x="3140075" y="5115344"/>
                </a:lnTo>
                <a:lnTo>
                  <a:pt x="2895981" y="5281155"/>
                </a:lnTo>
                <a:lnTo>
                  <a:pt x="2868866" y="5241252"/>
                </a:lnTo>
                <a:lnTo>
                  <a:pt x="2868866" y="5299583"/>
                </a:lnTo>
                <a:lnTo>
                  <a:pt x="2624772" y="5465394"/>
                </a:lnTo>
                <a:lnTo>
                  <a:pt x="2597645" y="5425465"/>
                </a:lnTo>
                <a:lnTo>
                  <a:pt x="2597645" y="5483809"/>
                </a:lnTo>
                <a:lnTo>
                  <a:pt x="2353551" y="5649620"/>
                </a:lnTo>
                <a:lnTo>
                  <a:pt x="2326424" y="5609691"/>
                </a:lnTo>
                <a:lnTo>
                  <a:pt x="2326424" y="5668048"/>
                </a:lnTo>
                <a:lnTo>
                  <a:pt x="2082330" y="5833846"/>
                </a:lnTo>
                <a:lnTo>
                  <a:pt x="2055215" y="5793930"/>
                </a:lnTo>
                <a:lnTo>
                  <a:pt x="2055215" y="5852274"/>
                </a:lnTo>
                <a:lnTo>
                  <a:pt x="1811108" y="6018085"/>
                </a:lnTo>
                <a:lnTo>
                  <a:pt x="1783994" y="5978169"/>
                </a:lnTo>
                <a:lnTo>
                  <a:pt x="1783994" y="6036500"/>
                </a:lnTo>
                <a:lnTo>
                  <a:pt x="1539887" y="6202311"/>
                </a:lnTo>
                <a:lnTo>
                  <a:pt x="1512773" y="6162395"/>
                </a:lnTo>
                <a:lnTo>
                  <a:pt x="1512773" y="6220726"/>
                </a:lnTo>
                <a:lnTo>
                  <a:pt x="1268679" y="6386538"/>
                </a:lnTo>
                <a:lnTo>
                  <a:pt x="1241552" y="6346609"/>
                </a:lnTo>
                <a:lnTo>
                  <a:pt x="1241552" y="6404965"/>
                </a:lnTo>
                <a:lnTo>
                  <a:pt x="997458" y="6570764"/>
                </a:lnTo>
                <a:lnTo>
                  <a:pt x="970330" y="6530835"/>
                </a:lnTo>
                <a:lnTo>
                  <a:pt x="970330" y="6589192"/>
                </a:lnTo>
                <a:lnTo>
                  <a:pt x="726236" y="6754990"/>
                </a:lnTo>
                <a:lnTo>
                  <a:pt x="699109" y="6715061"/>
                </a:lnTo>
                <a:lnTo>
                  <a:pt x="699109" y="6773418"/>
                </a:lnTo>
                <a:lnTo>
                  <a:pt x="455015" y="6939229"/>
                </a:lnTo>
                <a:lnTo>
                  <a:pt x="427888" y="6899300"/>
                </a:lnTo>
                <a:lnTo>
                  <a:pt x="427888" y="6957644"/>
                </a:lnTo>
                <a:lnTo>
                  <a:pt x="183794" y="7123455"/>
                </a:lnTo>
                <a:lnTo>
                  <a:pt x="17983" y="6879349"/>
                </a:lnTo>
                <a:lnTo>
                  <a:pt x="262077" y="6713550"/>
                </a:lnTo>
                <a:lnTo>
                  <a:pt x="427888" y="6957644"/>
                </a:lnTo>
                <a:lnTo>
                  <a:pt x="427888" y="6899300"/>
                </a:lnTo>
                <a:lnTo>
                  <a:pt x="289204" y="6695122"/>
                </a:lnTo>
                <a:lnTo>
                  <a:pt x="533298" y="6529311"/>
                </a:lnTo>
                <a:lnTo>
                  <a:pt x="699109" y="6773418"/>
                </a:lnTo>
                <a:lnTo>
                  <a:pt x="699109" y="6715061"/>
                </a:lnTo>
                <a:lnTo>
                  <a:pt x="560425" y="6510896"/>
                </a:lnTo>
                <a:lnTo>
                  <a:pt x="804519" y="6345085"/>
                </a:lnTo>
                <a:lnTo>
                  <a:pt x="970330" y="6589192"/>
                </a:lnTo>
                <a:lnTo>
                  <a:pt x="970330" y="6530835"/>
                </a:lnTo>
                <a:lnTo>
                  <a:pt x="831646" y="6326670"/>
                </a:lnTo>
                <a:lnTo>
                  <a:pt x="1075740" y="6160859"/>
                </a:lnTo>
                <a:lnTo>
                  <a:pt x="1241552" y="6404965"/>
                </a:lnTo>
                <a:lnTo>
                  <a:pt x="1241552" y="6346609"/>
                </a:lnTo>
                <a:lnTo>
                  <a:pt x="1102868" y="6142444"/>
                </a:lnTo>
                <a:lnTo>
                  <a:pt x="1346962" y="5976632"/>
                </a:lnTo>
                <a:lnTo>
                  <a:pt x="1512773" y="6220726"/>
                </a:lnTo>
                <a:lnTo>
                  <a:pt x="1512773" y="6162395"/>
                </a:lnTo>
                <a:lnTo>
                  <a:pt x="1374089" y="5958217"/>
                </a:lnTo>
                <a:lnTo>
                  <a:pt x="1618183" y="5792406"/>
                </a:lnTo>
                <a:lnTo>
                  <a:pt x="1783994" y="6036500"/>
                </a:lnTo>
                <a:lnTo>
                  <a:pt x="1783994" y="5978169"/>
                </a:lnTo>
                <a:lnTo>
                  <a:pt x="1645297" y="5773979"/>
                </a:lnTo>
                <a:lnTo>
                  <a:pt x="1889404" y="5608167"/>
                </a:lnTo>
                <a:lnTo>
                  <a:pt x="2055215" y="5852274"/>
                </a:lnTo>
                <a:lnTo>
                  <a:pt x="2055215" y="5793930"/>
                </a:lnTo>
                <a:lnTo>
                  <a:pt x="1916518" y="5589740"/>
                </a:lnTo>
                <a:lnTo>
                  <a:pt x="2160613" y="5423941"/>
                </a:lnTo>
                <a:lnTo>
                  <a:pt x="2326424" y="5668048"/>
                </a:lnTo>
                <a:lnTo>
                  <a:pt x="2326424" y="5609691"/>
                </a:lnTo>
                <a:lnTo>
                  <a:pt x="2187740" y="5405513"/>
                </a:lnTo>
                <a:lnTo>
                  <a:pt x="2431834" y="5239702"/>
                </a:lnTo>
                <a:lnTo>
                  <a:pt x="2597645" y="5483809"/>
                </a:lnTo>
                <a:lnTo>
                  <a:pt x="2597645" y="5425465"/>
                </a:lnTo>
                <a:lnTo>
                  <a:pt x="2458961" y="5221287"/>
                </a:lnTo>
                <a:lnTo>
                  <a:pt x="2703055" y="5055476"/>
                </a:lnTo>
                <a:lnTo>
                  <a:pt x="2868866" y="5299583"/>
                </a:lnTo>
                <a:lnTo>
                  <a:pt x="2868866" y="5241252"/>
                </a:lnTo>
                <a:lnTo>
                  <a:pt x="2730169" y="5037061"/>
                </a:lnTo>
                <a:lnTo>
                  <a:pt x="2974276" y="4871250"/>
                </a:lnTo>
                <a:lnTo>
                  <a:pt x="3140075" y="5115344"/>
                </a:lnTo>
                <a:lnTo>
                  <a:pt x="3140075" y="5057000"/>
                </a:lnTo>
                <a:lnTo>
                  <a:pt x="3001391" y="4852835"/>
                </a:lnTo>
                <a:lnTo>
                  <a:pt x="3245485" y="4687024"/>
                </a:lnTo>
                <a:lnTo>
                  <a:pt x="3411296" y="4931118"/>
                </a:lnTo>
                <a:lnTo>
                  <a:pt x="3411296" y="4872774"/>
                </a:lnTo>
                <a:lnTo>
                  <a:pt x="3272612" y="4668596"/>
                </a:lnTo>
                <a:lnTo>
                  <a:pt x="3516706" y="4502797"/>
                </a:lnTo>
                <a:lnTo>
                  <a:pt x="3682517" y="4746904"/>
                </a:lnTo>
                <a:lnTo>
                  <a:pt x="3682517" y="4688548"/>
                </a:lnTo>
                <a:lnTo>
                  <a:pt x="3543833" y="4484370"/>
                </a:lnTo>
                <a:lnTo>
                  <a:pt x="3787927" y="4318571"/>
                </a:lnTo>
                <a:lnTo>
                  <a:pt x="3953738" y="4562665"/>
                </a:lnTo>
                <a:lnTo>
                  <a:pt x="3953738" y="4504321"/>
                </a:lnTo>
                <a:lnTo>
                  <a:pt x="3815054" y="4300144"/>
                </a:lnTo>
                <a:lnTo>
                  <a:pt x="4059148" y="4134332"/>
                </a:lnTo>
                <a:lnTo>
                  <a:pt x="4224960" y="4378439"/>
                </a:lnTo>
                <a:lnTo>
                  <a:pt x="4224960" y="4320108"/>
                </a:lnTo>
                <a:lnTo>
                  <a:pt x="4086263" y="4115917"/>
                </a:lnTo>
                <a:lnTo>
                  <a:pt x="4330370" y="3950093"/>
                </a:lnTo>
                <a:lnTo>
                  <a:pt x="4496181" y="4194200"/>
                </a:lnTo>
                <a:lnTo>
                  <a:pt x="4496181" y="4135869"/>
                </a:lnTo>
                <a:lnTo>
                  <a:pt x="4357484" y="3931678"/>
                </a:lnTo>
                <a:lnTo>
                  <a:pt x="4601578" y="3765867"/>
                </a:lnTo>
                <a:lnTo>
                  <a:pt x="4767389" y="4009974"/>
                </a:lnTo>
                <a:lnTo>
                  <a:pt x="4767389" y="3951630"/>
                </a:lnTo>
                <a:lnTo>
                  <a:pt x="4628705" y="3747452"/>
                </a:lnTo>
                <a:lnTo>
                  <a:pt x="4872799" y="3581641"/>
                </a:lnTo>
                <a:lnTo>
                  <a:pt x="5038610" y="3825748"/>
                </a:lnTo>
                <a:lnTo>
                  <a:pt x="5038610" y="3767391"/>
                </a:lnTo>
                <a:lnTo>
                  <a:pt x="4899926" y="3563213"/>
                </a:lnTo>
                <a:lnTo>
                  <a:pt x="5144020" y="3397415"/>
                </a:lnTo>
                <a:lnTo>
                  <a:pt x="5309832" y="3641521"/>
                </a:lnTo>
                <a:lnTo>
                  <a:pt x="5309832" y="3583165"/>
                </a:lnTo>
                <a:lnTo>
                  <a:pt x="5171148" y="3378987"/>
                </a:lnTo>
                <a:lnTo>
                  <a:pt x="5415242" y="3213176"/>
                </a:lnTo>
                <a:lnTo>
                  <a:pt x="5581053" y="3457283"/>
                </a:lnTo>
                <a:lnTo>
                  <a:pt x="5581053" y="3398951"/>
                </a:lnTo>
                <a:lnTo>
                  <a:pt x="5442356" y="3194761"/>
                </a:lnTo>
                <a:lnTo>
                  <a:pt x="5686450" y="3028950"/>
                </a:lnTo>
                <a:lnTo>
                  <a:pt x="5852261" y="3273056"/>
                </a:lnTo>
                <a:lnTo>
                  <a:pt x="5852261" y="3214674"/>
                </a:lnTo>
                <a:lnTo>
                  <a:pt x="5668035" y="2943466"/>
                </a:lnTo>
                <a:lnTo>
                  <a:pt x="5668035" y="3001835"/>
                </a:lnTo>
                <a:lnTo>
                  <a:pt x="5423941" y="3167634"/>
                </a:lnTo>
                <a:lnTo>
                  <a:pt x="5396814" y="3127705"/>
                </a:lnTo>
                <a:lnTo>
                  <a:pt x="5396814" y="3186061"/>
                </a:lnTo>
                <a:lnTo>
                  <a:pt x="5152720" y="3351873"/>
                </a:lnTo>
                <a:lnTo>
                  <a:pt x="5125593" y="3311944"/>
                </a:lnTo>
                <a:lnTo>
                  <a:pt x="5125593" y="3370288"/>
                </a:lnTo>
                <a:lnTo>
                  <a:pt x="4881499" y="3536099"/>
                </a:lnTo>
                <a:lnTo>
                  <a:pt x="4854372" y="3496170"/>
                </a:lnTo>
                <a:lnTo>
                  <a:pt x="4854372" y="3554526"/>
                </a:lnTo>
                <a:lnTo>
                  <a:pt x="4610290" y="3720325"/>
                </a:lnTo>
                <a:lnTo>
                  <a:pt x="4583163" y="3680396"/>
                </a:lnTo>
                <a:lnTo>
                  <a:pt x="4583163" y="3738753"/>
                </a:lnTo>
                <a:lnTo>
                  <a:pt x="4339056" y="3904564"/>
                </a:lnTo>
                <a:lnTo>
                  <a:pt x="4311942" y="3864648"/>
                </a:lnTo>
                <a:lnTo>
                  <a:pt x="4311942" y="3922979"/>
                </a:lnTo>
                <a:lnTo>
                  <a:pt x="4067835" y="4088790"/>
                </a:lnTo>
                <a:lnTo>
                  <a:pt x="4040721" y="4048874"/>
                </a:lnTo>
                <a:lnTo>
                  <a:pt x="4040721" y="4107218"/>
                </a:lnTo>
                <a:lnTo>
                  <a:pt x="3796627" y="4273016"/>
                </a:lnTo>
                <a:lnTo>
                  <a:pt x="3769512" y="4233100"/>
                </a:lnTo>
                <a:lnTo>
                  <a:pt x="3769512" y="4291444"/>
                </a:lnTo>
                <a:lnTo>
                  <a:pt x="3525418" y="4457243"/>
                </a:lnTo>
                <a:lnTo>
                  <a:pt x="3498278" y="4417301"/>
                </a:lnTo>
                <a:lnTo>
                  <a:pt x="3498278" y="4475670"/>
                </a:lnTo>
                <a:lnTo>
                  <a:pt x="3254184" y="4641481"/>
                </a:lnTo>
                <a:lnTo>
                  <a:pt x="3227070" y="4601565"/>
                </a:lnTo>
                <a:lnTo>
                  <a:pt x="3227070" y="4659896"/>
                </a:lnTo>
                <a:lnTo>
                  <a:pt x="2982963" y="4825708"/>
                </a:lnTo>
                <a:lnTo>
                  <a:pt x="2955848" y="4785792"/>
                </a:lnTo>
                <a:lnTo>
                  <a:pt x="2955848" y="4844135"/>
                </a:lnTo>
                <a:lnTo>
                  <a:pt x="2711754" y="5009934"/>
                </a:lnTo>
                <a:lnTo>
                  <a:pt x="2684627" y="4970005"/>
                </a:lnTo>
                <a:lnTo>
                  <a:pt x="2684627" y="5028362"/>
                </a:lnTo>
                <a:lnTo>
                  <a:pt x="2440533" y="5194160"/>
                </a:lnTo>
                <a:lnTo>
                  <a:pt x="2413419" y="5154244"/>
                </a:lnTo>
                <a:lnTo>
                  <a:pt x="2413419" y="5212588"/>
                </a:lnTo>
                <a:lnTo>
                  <a:pt x="2169312" y="5378399"/>
                </a:lnTo>
                <a:lnTo>
                  <a:pt x="2142198" y="5338483"/>
                </a:lnTo>
                <a:lnTo>
                  <a:pt x="2142198" y="5396827"/>
                </a:lnTo>
                <a:lnTo>
                  <a:pt x="1898103" y="5562625"/>
                </a:lnTo>
                <a:lnTo>
                  <a:pt x="1870989" y="5522722"/>
                </a:lnTo>
                <a:lnTo>
                  <a:pt x="1870989" y="5581053"/>
                </a:lnTo>
                <a:lnTo>
                  <a:pt x="1626882" y="5746864"/>
                </a:lnTo>
                <a:lnTo>
                  <a:pt x="1599768" y="5706948"/>
                </a:lnTo>
                <a:lnTo>
                  <a:pt x="1599768" y="5765292"/>
                </a:lnTo>
                <a:lnTo>
                  <a:pt x="1355674" y="5931103"/>
                </a:lnTo>
                <a:lnTo>
                  <a:pt x="1328547" y="5891174"/>
                </a:lnTo>
                <a:lnTo>
                  <a:pt x="1328547" y="5949518"/>
                </a:lnTo>
                <a:lnTo>
                  <a:pt x="1084453" y="6115329"/>
                </a:lnTo>
                <a:lnTo>
                  <a:pt x="1057325" y="6075400"/>
                </a:lnTo>
                <a:lnTo>
                  <a:pt x="1057325" y="6133744"/>
                </a:lnTo>
                <a:lnTo>
                  <a:pt x="813231" y="6299543"/>
                </a:lnTo>
                <a:lnTo>
                  <a:pt x="786104" y="6259614"/>
                </a:lnTo>
                <a:lnTo>
                  <a:pt x="786104" y="6317970"/>
                </a:lnTo>
                <a:lnTo>
                  <a:pt x="542010" y="6483769"/>
                </a:lnTo>
                <a:lnTo>
                  <a:pt x="514883" y="6443840"/>
                </a:lnTo>
                <a:lnTo>
                  <a:pt x="514883" y="6502197"/>
                </a:lnTo>
                <a:lnTo>
                  <a:pt x="270789" y="6668008"/>
                </a:lnTo>
                <a:lnTo>
                  <a:pt x="104978" y="6423901"/>
                </a:lnTo>
                <a:lnTo>
                  <a:pt x="349072" y="6258103"/>
                </a:lnTo>
                <a:lnTo>
                  <a:pt x="514883" y="6502197"/>
                </a:lnTo>
                <a:lnTo>
                  <a:pt x="514883" y="6443840"/>
                </a:lnTo>
                <a:lnTo>
                  <a:pt x="376199" y="6239675"/>
                </a:lnTo>
                <a:lnTo>
                  <a:pt x="620293" y="6073876"/>
                </a:lnTo>
                <a:lnTo>
                  <a:pt x="786104" y="6317970"/>
                </a:lnTo>
                <a:lnTo>
                  <a:pt x="786104" y="6259614"/>
                </a:lnTo>
                <a:lnTo>
                  <a:pt x="647420" y="6055449"/>
                </a:lnTo>
                <a:lnTo>
                  <a:pt x="891514" y="5889637"/>
                </a:lnTo>
                <a:lnTo>
                  <a:pt x="1057325" y="6133744"/>
                </a:lnTo>
                <a:lnTo>
                  <a:pt x="1057325" y="6075400"/>
                </a:lnTo>
                <a:lnTo>
                  <a:pt x="918641" y="5871222"/>
                </a:lnTo>
                <a:lnTo>
                  <a:pt x="1162735" y="5705411"/>
                </a:lnTo>
                <a:lnTo>
                  <a:pt x="1328547" y="5949518"/>
                </a:lnTo>
                <a:lnTo>
                  <a:pt x="1328547" y="5891174"/>
                </a:lnTo>
                <a:lnTo>
                  <a:pt x="1189863" y="5686996"/>
                </a:lnTo>
                <a:lnTo>
                  <a:pt x="1433957" y="5521185"/>
                </a:lnTo>
                <a:lnTo>
                  <a:pt x="1599768" y="5765292"/>
                </a:lnTo>
                <a:lnTo>
                  <a:pt x="1599768" y="5706948"/>
                </a:lnTo>
                <a:lnTo>
                  <a:pt x="1461071" y="5502757"/>
                </a:lnTo>
                <a:lnTo>
                  <a:pt x="1705178" y="5336946"/>
                </a:lnTo>
                <a:lnTo>
                  <a:pt x="1870989" y="5581053"/>
                </a:lnTo>
                <a:lnTo>
                  <a:pt x="1870989" y="5522722"/>
                </a:lnTo>
                <a:lnTo>
                  <a:pt x="1732292" y="5318531"/>
                </a:lnTo>
                <a:lnTo>
                  <a:pt x="1976386" y="5152720"/>
                </a:lnTo>
                <a:lnTo>
                  <a:pt x="2142198" y="5396827"/>
                </a:lnTo>
                <a:lnTo>
                  <a:pt x="2142198" y="5338483"/>
                </a:lnTo>
                <a:lnTo>
                  <a:pt x="2003513" y="5134305"/>
                </a:lnTo>
                <a:lnTo>
                  <a:pt x="2247608" y="4968494"/>
                </a:lnTo>
                <a:lnTo>
                  <a:pt x="2413419" y="5212588"/>
                </a:lnTo>
                <a:lnTo>
                  <a:pt x="2413419" y="5154244"/>
                </a:lnTo>
                <a:lnTo>
                  <a:pt x="2274735" y="4950079"/>
                </a:lnTo>
                <a:lnTo>
                  <a:pt x="2518829" y="4784268"/>
                </a:lnTo>
                <a:lnTo>
                  <a:pt x="2684627" y="5028362"/>
                </a:lnTo>
                <a:lnTo>
                  <a:pt x="2684627" y="4970005"/>
                </a:lnTo>
                <a:lnTo>
                  <a:pt x="2545943" y="4765840"/>
                </a:lnTo>
                <a:lnTo>
                  <a:pt x="2790037" y="4600029"/>
                </a:lnTo>
                <a:lnTo>
                  <a:pt x="2955848" y="4844135"/>
                </a:lnTo>
                <a:lnTo>
                  <a:pt x="2955848" y="4785792"/>
                </a:lnTo>
                <a:lnTo>
                  <a:pt x="2817164" y="4581614"/>
                </a:lnTo>
                <a:lnTo>
                  <a:pt x="3061258" y="4415802"/>
                </a:lnTo>
                <a:lnTo>
                  <a:pt x="3227070" y="4659896"/>
                </a:lnTo>
                <a:lnTo>
                  <a:pt x="3227070" y="4601565"/>
                </a:lnTo>
                <a:lnTo>
                  <a:pt x="3088386" y="4397387"/>
                </a:lnTo>
                <a:lnTo>
                  <a:pt x="3332480" y="4231576"/>
                </a:lnTo>
                <a:lnTo>
                  <a:pt x="3498278" y="4475670"/>
                </a:lnTo>
                <a:lnTo>
                  <a:pt x="3498278" y="4417301"/>
                </a:lnTo>
                <a:lnTo>
                  <a:pt x="3359607" y="4213161"/>
                </a:lnTo>
                <a:lnTo>
                  <a:pt x="3603701" y="4047350"/>
                </a:lnTo>
                <a:lnTo>
                  <a:pt x="3769512" y="4291444"/>
                </a:lnTo>
                <a:lnTo>
                  <a:pt x="3769512" y="4233100"/>
                </a:lnTo>
                <a:lnTo>
                  <a:pt x="3630828" y="4028935"/>
                </a:lnTo>
                <a:lnTo>
                  <a:pt x="3874922" y="3863124"/>
                </a:lnTo>
                <a:lnTo>
                  <a:pt x="4040721" y="4107218"/>
                </a:lnTo>
                <a:lnTo>
                  <a:pt x="4040721" y="4048874"/>
                </a:lnTo>
                <a:lnTo>
                  <a:pt x="3902037" y="3844696"/>
                </a:lnTo>
                <a:lnTo>
                  <a:pt x="4146143" y="3678885"/>
                </a:lnTo>
                <a:lnTo>
                  <a:pt x="4311942" y="3922979"/>
                </a:lnTo>
                <a:lnTo>
                  <a:pt x="4311942" y="3864648"/>
                </a:lnTo>
                <a:lnTo>
                  <a:pt x="4173258" y="3660470"/>
                </a:lnTo>
                <a:lnTo>
                  <a:pt x="4417365" y="3494659"/>
                </a:lnTo>
                <a:lnTo>
                  <a:pt x="4583163" y="3738753"/>
                </a:lnTo>
                <a:lnTo>
                  <a:pt x="4583163" y="3680396"/>
                </a:lnTo>
                <a:lnTo>
                  <a:pt x="4444479" y="3476244"/>
                </a:lnTo>
                <a:lnTo>
                  <a:pt x="4688573" y="3310432"/>
                </a:lnTo>
                <a:lnTo>
                  <a:pt x="4854372" y="3554526"/>
                </a:lnTo>
                <a:lnTo>
                  <a:pt x="4854372" y="3496170"/>
                </a:lnTo>
                <a:lnTo>
                  <a:pt x="4715700" y="3292005"/>
                </a:lnTo>
                <a:lnTo>
                  <a:pt x="4959794" y="3126206"/>
                </a:lnTo>
                <a:lnTo>
                  <a:pt x="5125593" y="3370288"/>
                </a:lnTo>
                <a:lnTo>
                  <a:pt x="5125593" y="3311944"/>
                </a:lnTo>
                <a:lnTo>
                  <a:pt x="4986921" y="3107779"/>
                </a:lnTo>
                <a:lnTo>
                  <a:pt x="5231015" y="2941967"/>
                </a:lnTo>
                <a:lnTo>
                  <a:pt x="5396814" y="3186061"/>
                </a:lnTo>
                <a:lnTo>
                  <a:pt x="5396814" y="3127705"/>
                </a:lnTo>
                <a:lnTo>
                  <a:pt x="5258130" y="2923552"/>
                </a:lnTo>
                <a:lnTo>
                  <a:pt x="5502224" y="2757741"/>
                </a:lnTo>
                <a:lnTo>
                  <a:pt x="5668035" y="3001835"/>
                </a:lnTo>
                <a:lnTo>
                  <a:pt x="5668035" y="2943466"/>
                </a:lnTo>
                <a:lnTo>
                  <a:pt x="5483796" y="2672232"/>
                </a:lnTo>
                <a:lnTo>
                  <a:pt x="5483796" y="2730614"/>
                </a:lnTo>
                <a:lnTo>
                  <a:pt x="5239702" y="2896412"/>
                </a:lnTo>
                <a:lnTo>
                  <a:pt x="5212588" y="2856496"/>
                </a:lnTo>
                <a:lnTo>
                  <a:pt x="5212588" y="2914840"/>
                </a:lnTo>
                <a:lnTo>
                  <a:pt x="4968494" y="3080651"/>
                </a:lnTo>
                <a:lnTo>
                  <a:pt x="4941367" y="3040723"/>
                </a:lnTo>
                <a:lnTo>
                  <a:pt x="4941367" y="3099066"/>
                </a:lnTo>
                <a:lnTo>
                  <a:pt x="4697273" y="3264878"/>
                </a:lnTo>
                <a:lnTo>
                  <a:pt x="4670145" y="3224949"/>
                </a:lnTo>
                <a:lnTo>
                  <a:pt x="4670145" y="3283305"/>
                </a:lnTo>
                <a:lnTo>
                  <a:pt x="4426051" y="3449116"/>
                </a:lnTo>
                <a:lnTo>
                  <a:pt x="4398937" y="3409200"/>
                </a:lnTo>
                <a:lnTo>
                  <a:pt x="4398937" y="3467531"/>
                </a:lnTo>
                <a:lnTo>
                  <a:pt x="4154830" y="3633343"/>
                </a:lnTo>
                <a:lnTo>
                  <a:pt x="4127716" y="3593439"/>
                </a:lnTo>
                <a:lnTo>
                  <a:pt x="4127716" y="3651758"/>
                </a:lnTo>
                <a:lnTo>
                  <a:pt x="3883609" y="3817569"/>
                </a:lnTo>
                <a:lnTo>
                  <a:pt x="3856494" y="3777665"/>
                </a:lnTo>
                <a:lnTo>
                  <a:pt x="3856494" y="3835997"/>
                </a:lnTo>
                <a:lnTo>
                  <a:pt x="3612400" y="4001808"/>
                </a:lnTo>
                <a:lnTo>
                  <a:pt x="3585273" y="3961879"/>
                </a:lnTo>
                <a:lnTo>
                  <a:pt x="3585273" y="4020223"/>
                </a:lnTo>
                <a:lnTo>
                  <a:pt x="3341179" y="4186034"/>
                </a:lnTo>
                <a:lnTo>
                  <a:pt x="3314052" y="4146105"/>
                </a:lnTo>
                <a:lnTo>
                  <a:pt x="3314052" y="4204449"/>
                </a:lnTo>
                <a:lnTo>
                  <a:pt x="3069958" y="4370260"/>
                </a:lnTo>
                <a:lnTo>
                  <a:pt x="3042831" y="4330331"/>
                </a:lnTo>
                <a:lnTo>
                  <a:pt x="3042831" y="4388675"/>
                </a:lnTo>
                <a:lnTo>
                  <a:pt x="2798737" y="4554486"/>
                </a:lnTo>
                <a:lnTo>
                  <a:pt x="2771610" y="4514558"/>
                </a:lnTo>
                <a:lnTo>
                  <a:pt x="2771610" y="4572901"/>
                </a:lnTo>
                <a:lnTo>
                  <a:pt x="2527516" y="4738713"/>
                </a:lnTo>
                <a:lnTo>
                  <a:pt x="2500401" y="4698797"/>
                </a:lnTo>
                <a:lnTo>
                  <a:pt x="2500401" y="4757140"/>
                </a:lnTo>
                <a:lnTo>
                  <a:pt x="2256307" y="4922952"/>
                </a:lnTo>
                <a:lnTo>
                  <a:pt x="2229180" y="4883023"/>
                </a:lnTo>
                <a:lnTo>
                  <a:pt x="2229180" y="4941367"/>
                </a:lnTo>
                <a:lnTo>
                  <a:pt x="1985086" y="5107178"/>
                </a:lnTo>
                <a:lnTo>
                  <a:pt x="1957959" y="5067249"/>
                </a:lnTo>
                <a:lnTo>
                  <a:pt x="1957959" y="5125593"/>
                </a:lnTo>
                <a:lnTo>
                  <a:pt x="1713865" y="5291404"/>
                </a:lnTo>
                <a:lnTo>
                  <a:pt x="1686750" y="5251488"/>
                </a:lnTo>
                <a:lnTo>
                  <a:pt x="1686750" y="5309819"/>
                </a:lnTo>
                <a:lnTo>
                  <a:pt x="1442643" y="5475630"/>
                </a:lnTo>
                <a:lnTo>
                  <a:pt x="1415529" y="5435714"/>
                </a:lnTo>
                <a:lnTo>
                  <a:pt x="1415529" y="5494058"/>
                </a:lnTo>
                <a:lnTo>
                  <a:pt x="1171435" y="5659869"/>
                </a:lnTo>
                <a:lnTo>
                  <a:pt x="1144308" y="5619940"/>
                </a:lnTo>
                <a:lnTo>
                  <a:pt x="1144308" y="5678284"/>
                </a:lnTo>
                <a:lnTo>
                  <a:pt x="900214" y="5844095"/>
                </a:lnTo>
                <a:lnTo>
                  <a:pt x="873086" y="5804166"/>
                </a:lnTo>
                <a:lnTo>
                  <a:pt x="873086" y="5862523"/>
                </a:lnTo>
                <a:lnTo>
                  <a:pt x="628992" y="6028321"/>
                </a:lnTo>
                <a:lnTo>
                  <a:pt x="601878" y="5988405"/>
                </a:lnTo>
                <a:lnTo>
                  <a:pt x="601878" y="6046749"/>
                </a:lnTo>
                <a:lnTo>
                  <a:pt x="357784" y="6212560"/>
                </a:lnTo>
                <a:lnTo>
                  <a:pt x="191973" y="5968454"/>
                </a:lnTo>
                <a:lnTo>
                  <a:pt x="436067" y="5802655"/>
                </a:lnTo>
                <a:lnTo>
                  <a:pt x="601878" y="6046749"/>
                </a:lnTo>
                <a:lnTo>
                  <a:pt x="601878" y="5988405"/>
                </a:lnTo>
                <a:lnTo>
                  <a:pt x="463194" y="5784227"/>
                </a:lnTo>
                <a:lnTo>
                  <a:pt x="707288" y="5618429"/>
                </a:lnTo>
                <a:lnTo>
                  <a:pt x="873086" y="5862523"/>
                </a:lnTo>
                <a:lnTo>
                  <a:pt x="873086" y="5804166"/>
                </a:lnTo>
                <a:lnTo>
                  <a:pt x="734402" y="5600001"/>
                </a:lnTo>
                <a:lnTo>
                  <a:pt x="978509" y="5434190"/>
                </a:lnTo>
                <a:lnTo>
                  <a:pt x="1144308" y="5678284"/>
                </a:lnTo>
                <a:lnTo>
                  <a:pt x="1144308" y="5619940"/>
                </a:lnTo>
                <a:lnTo>
                  <a:pt x="1005624" y="5415775"/>
                </a:lnTo>
                <a:lnTo>
                  <a:pt x="1249730" y="5249964"/>
                </a:lnTo>
                <a:lnTo>
                  <a:pt x="1415529" y="5494058"/>
                </a:lnTo>
                <a:lnTo>
                  <a:pt x="1415529" y="5435714"/>
                </a:lnTo>
                <a:lnTo>
                  <a:pt x="1276845" y="5231549"/>
                </a:lnTo>
                <a:lnTo>
                  <a:pt x="1520952" y="5065738"/>
                </a:lnTo>
                <a:lnTo>
                  <a:pt x="1686750" y="5309819"/>
                </a:lnTo>
                <a:lnTo>
                  <a:pt x="1686750" y="5251488"/>
                </a:lnTo>
                <a:lnTo>
                  <a:pt x="1548066" y="5047310"/>
                </a:lnTo>
                <a:lnTo>
                  <a:pt x="1792160" y="4881511"/>
                </a:lnTo>
                <a:lnTo>
                  <a:pt x="1957959" y="5125593"/>
                </a:lnTo>
                <a:lnTo>
                  <a:pt x="1957959" y="5067249"/>
                </a:lnTo>
                <a:lnTo>
                  <a:pt x="1819275" y="4863084"/>
                </a:lnTo>
                <a:lnTo>
                  <a:pt x="2063381" y="4697273"/>
                </a:lnTo>
                <a:lnTo>
                  <a:pt x="2229180" y="4941367"/>
                </a:lnTo>
                <a:lnTo>
                  <a:pt x="2229180" y="4883023"/>
                </a:lnTo>
                <a:lnTo>
                  <a:pt x="2090496" y="4678845"/>
                </a:lnTo>
                <a:lnTo>
                  <a:pt x="2334590" y="4513046"/>
                </a:lnTo>
                <a:lnTo>
                  <a:pt x="2500401" y="4757140"/>
                </a:lnTo>
                <a:lnTo>
                  <a:pt x="2500401" y="4698797"/>
                </a:lnTo>
                <a:lnTo>
                  <a:pt x="2361717" y="4494619"/>
                </a:lnTo>
                <a:lnTo>
                  <a:pt x="2605811" y="4328820"/>
                </a:lnTo>
                <a:lnTo>
                  <a:pt x="2771610" y="4572901"/>
                </a:lnTo>
                <a:lnTo>
                  <a:pt x="2771610" y="4514558"/>
                </a:lnTo>
                <a:lnTo>
                  <a:pt x="2632938" y="4310392"/>
                </a:lnTo>
                <a:lnTo>
                  <a:pt x="2877032" y="4144581"/>
                </a:lnTo>
                <a:lnTo>
                  <a:pt x="3042831" y="4388675"/>
                </a:lnTo>
                <a:lnTo>
                  <a:pt x="3042831" y="4330331"/>
                </a:lnTo>
                <a:lnTo>
                  <a:pt x="2904147" y="4126153"/>
                </a:lnTo>
                <a:lnTo>
                  <a:pt x="3148241" y="3960355"/>
                </a:lnTo>
                <a:lnTo>
                  <a:pt x="3314052" y="4204449"/>
                </a:lnTo>
                <a:lnTo>
                  <a:pt x="3314052" y="4146105"/>
                </a:lnTo>
                <a:lnTo>
                  <a:pt x="3175368" y="3941927"/>
                </a:lnTo>
                <a:lnTo>
                  <a:pt x="3419462" y="3776116"/>
                </a:lnTo>
                <a:lnTo>
                  <a:pt x="3585273" y="4020223"/>
                </a:lnTo>
                <a:lnTo>
                  <a:pt x="3585273" y="3961879"/>
                </a:lnTo>
                <a:lnTo>
                  <a:pt x="3446589" y="3757701"/>
                </a:lnTo>
                <a:lnTo>
                  <a:pt x="3690683" y="3591890"/>
                </a:lnTo>
                <a:lnTo>
                  <a:pt x="3856494" y="3835997"/>
                </a:lnTo>
                <a:lnTo>
                  <a:pt x="3856494" y="3777665"/>
                </a:lnTo>
                <a:lnTo>
                  <a:pt x="3717798" y="3573475"/>
                </a:lnTo>
                <a:lnTo>
                  <a:pt x="3961904" y="3407664"/>
                </a:lnTo>
                <a:lnTo>
                  <a:pt x="4127716" y="3651758"/>
                </a:lnTo>
                <a:lnTo>
                  <a:pt x="4127716" y="3593439"/>
                </a:lnTo>
                <a:lnTo>
                  <a:pt x="3989019" y="3389249"/>
                </a:lnTo>
                <a:lnTo>
                  <a:pt x="4233126" y="3223437"/>
                </a:lnTo>
                <a:lnTo>
                  <a:pt x="4398937" y="3467531"/>
                </a:lnTo>
                <a:lnTo>
                  <a:pt x="4398937" y="3409200"/>
                </a:lnTo>
                <a:lnTo>
                  <a:pt x="4260253" y="3205022"/>
                </a:lnTo>
                <a:lnTo>
                  <a:pt x="4504347" y="3039211"/>
                </a:lnTo>
                <a:lnTo>
                  <a:pt x="4670145" y="3283305"/>
                </a:lnTo>
                <a:lnTo>
                  <a:pt x="4670145" y="3224949"/>
                </a:lnTo>
                <a:lnTo>
                  <a:pt x="4531461" y="3020784"/>
                </a:lnTo>
                <a:lnTo>
                  <a:pt x="4775568" y="2854972"/>
                </a:lnTo>
                <a:lnTo>
                  <a:pt x="4941367" y="3099066"/>
                </a:lnTo>
                <a:lnTo>
                  <a:pt x="4941367" y="3040723"/>
                </a:lnTo>
                <a:lnTo>
                  <a:pt x="4802683" y="2836545"/>
                </a:lnTo>
                <a:lnTo>
                  <a:pt x="5046777" y="2670746"/>
                </a:lnTo>
                <a:lnTo>
                  <a:pt x="5212588" y="2914840"/>
                </a:lnTo>
                <a:lnTo>
                  <a:pt x="5212588" y="2856496"/>
                </a:lnTo>
                <a:lnTo>
                  <a:pt x="5073904" y="2652318"/>
                </a:lnTo>
                <a:lnTo>
                  <a:pt x="5317998" y="2486520"/>
                </a:lnTo>
                <a:lnTo>
                  <a:pt x="5483796" y="2730614"/>
                </a:lnTo>
                <a:lnTo>
                  <a:pt x="5483796" y="2672232"/>
                </a:lnTo>
                <a:lnTo>
                  <a:pt x="5299570" y="2401011"/>
                </a:lnTo>
                <a:lnTo>
                  <a:pt x="5299570" y="2459393"/>
                </a:lnTo>
                <a:lnTo>
                  <a:pt x="5055476" y="2625204"/>
                </a:lnTo>
                <a:lnTo>
                  <a:pt x="5028362" y="2585288"/>
                </a:lnTo>
                <a:lnTo>
                  <a:pt x="5028362" y="2643619"/>
                </a:lnTo>
                <a:lnTo>
                  <a:pt x="4784268" y="2809430"/>
                </a:lnTo>
                <a:lnTo>
                  <a:pt x="4757140" y="2769501"/>
                </a:lnTo>
                <a:lnTo>
                  <a:pt x="4757140" y="2827858"/>
                </a:lnTo>
                <a:lnTo>
                  <a:pt x="4513046" y="2993656"/>
                </a:lnTo>
                <a:lnTo>
                  <a:pt x="4485919" y="2953728"/>
                </a:lnTo>
                <a:lnTo>
                  <a:pt x="4485919" y="3012084"/>
                </a:lnTo>
                <a:lnTo>
                  <a:pt x="4241825" y="3177895"/>
                </a:lnTo>
                <a:lnTo>
                  <a:pt x="4214698" y="3137966"/>
                </a:lnTo>
                <a:lnTo>
                  <a:pt x="4214698" y="3196310"/>
                </a:lnTo>
                <a:lnTo>
                  <a:pt x="3970604" y="3362121"/>
                </a:lnTo>
                <a:lnTo>
                  <a:pt x="3943489" y="3322218"/>
                </a:lnTo>
                <a:lnTo>
                  <a:pt x="3943489" y="3380536"/>
                </a:lnTo>
                <a:lnTo>
                  <a:pt x="3699383" y="3546360"/>
                </a:lnTo>
                <a:lnTo>
                  <a:pt x="3672268" y="3506444"/>
                </a:lnTo>
                <a:lnTo>
                  <a:pt x="3672268" y="3564775"/>
                </a:lnTo>
                <a:lnTo>
                  <a:pt x="3428174" y="3730587"/>
                </a:lnTo>
                <a:lnTo>
                  <a:pt x="3401047" y="3690658"/>
                </a:lnTo>
                <a:lnTo>
                  <a:pt x="3401047" y="3749014"/>
                </a:lnTo>
                <a:lnTo>
                  <a:pt x="3156953" y="3914813"/>
                </a:lnTo>
                <a:lnTo>
                  <a:pt x="3129826" y="3874884"/>
                </a:lnTo>
                <a:lnTo>
                  <a:pt x="3129826" y="3933240"/>
                </a:lnTo>
                <a:lnTo>
                  <a:pt x="2885732" y="4099039"/>
                </a:lnTo>
                <a:lnTo>
                  <a:pt x="2858605" y="4059110"/>
                </a:lnTo>
                <a:lnTo>
                  <a:pt x="2858605" y="4117467"/>
                </a:lnTo>
                <a:lnTo>
                  <a:pt x="2614511" y="4283278"/>
                </a:lnTo>
                <a:lnTo>
                  <a:pt x="2587396" y="4243362"/>
                </a:lnTo>
                <a:lnTo>
                  <a:pt x="2587396" y="4301693"/>
                </a:lnTo>
                <a:lnTo>
                  <a:pt x="2343289" y="4467504"/>
                </a:lnTo>
                <a:lnTo>
                  <a:pt x="2316175" y="4427588"/>
                </a:lnTo>
                <a:lnTo>
                  <a:pt x="2316175" y="4485919"/>
                </a:lnTo>
                <a:lnTo>
                  <a:pt x="2072081" y="4651730"/>
                </a:lnTo>
                <a:lnTo>
                  <a:pt x="2044954" y="4611802"/>
                </a:lnTo>
                <a:lnTo>
                  <a:pt x="2044954" y="4670145"/>
                </a:lnTo>
                <a:lnTo>
                  <a:pt x="1800860" y="4835957"/>
                </a:lnTo>
                <a:lnTo>
                  <a:pt x="1773732" y="4796028"/>
                </a:lnTo>
                <a:lnTo>
                  <a:pt x="1773732" y="4854384"/>
                </a:lnTo>
                <a:lnTo>
                  <a:pt x="1529638" y="5020183"/>
                </a:lnTo>
                <a:lnTo>
                  <a:pt x="1502524" y="4980279"/>
                </a:lnTo>
                <a:lnTo>
                  <a:pt x="1502524" y="5038610"/>
                </a:lnTo>
                <a:lnTo>
                  <a:pt x="1258417" y="5204422"/>
                </a:lnTo>
                <a:lnTo>
                  <a:pt x="1231303" y="5164506"/>
                </a:lnTo>
                <a:lnTo>
                  <a:pt x="1231303" y="5222837"/>
                </a:lnTo>
                <a:lnTo>
                  <a:pt x="987196" y="5388648"/>
                </a:lnTo>
                <a:lnTo>
                  <a:pt x="960081" y="5348732"/>
                </a:lnTo>
                <a:lnTo>
                  <a:pt x="960081" y="5407063"/>
                </a:lnTo>
                <a:lnTo>
                  <a:pt x="715975" y="5572874"/>
                </a:lnTo>
                <a:lnTo>
                  <a:pt x="688860" y="5532958"/>
                </a:lnTo>
                <a:lnTo>
                  <a:pt x="688860" y="5591302"/>
                </a:lnTo>
                <a:lnTo>
                  <a:pt x="444766" y="5757100"/>
                </a:lnTo>
                <a:lnTo>
                  <a:pt x="417639" y="5717171"/>
                </a:lnTo>
                <a:lnTo>
                  <a:pt x="417639" y="5775528"/>
                </a:lnTo>
                <a:lnTo>
                  <a:pt x="173545" y="5941326"/>
                </a:lnTo>
                <a:lnTo>
                  <a:pt x="7734" y="5697232"/>
                </a:lnTo>
                <a:lnTo>
                  <a:pt x="251828" y="5531434"/>
                </a:lnTo>
                <a:lnTo>
                  <a:pt x="417639" y="5775528"/>
                </a:lnTo>
                <a:lnTo>
                  <a:pt x="417639" y="5717171"/>
                </a:lnTo>
                <a:lnTo>
                  <a:pt x="278955" y="5513006"/>
                </a:lnTo>
                <a:lnTo>
                  <a:pt x="523049" y="5347195"/>
                </a:lnTo>
                <a:lnTo>
                  <a:pt x="688860" y="5591302"/>
                </a:lnTo>
                <a:lnTo>
                  <a:pt x="688860" y="5532958"/>
                </a:lnTo>
                <a:lnTo>
                  <a:pt x="550176" y="5328780"/>
                </a:lnTo>
                <a:lnTo>
                  <a:pt x="794270" y="5162969"/>
                </a:lnTo>
                <a:lnTo>
                  <a:pt x="960081" y="5407063"/>
                </a:lnTo>
                <a:lnTo>
                  <a:pt x="960081" y="5348732"/>
                </a:lnTo>
                <a:lnTo>
                  <a:pt x="821397" y="5144554"/>
                </a:lnTo>
                <a:lnTo>
                  <a:pt x="1065491" y="4978743"/>
                </a:lnTo>
                <a:lnTo>
                  <a:pt x="1231303" y="5222837"/>
                </a:lnTo>
                <a:lnTo>
                  <a:pt x="1231303" y="5164506"/>
                </a:lnTo>
                <a:lnTo>
                  <a:pt x="1092606" y="4960315"/>
                </a:lnTo>
                <a:lnTo>
                  <a:pt x="1336713" y="4794504"/>
                </a:lnTo>
                <a:lnTo>
                  <a:pt x="1502524" y="5038610"/>
                </a:lnTo>
                <a:lnTo>
                  <a:pt x="1502524" y="4980279"/>
                </a:lnTo>
                <a:lnTo>
                  <a:pt x="1363827" y="4776089"/>
                </a:lnTo>
                <a:lnTo>
                  <a:pt x="1607921" y="4610278"/>
                </a:lnTo>
                <a:lnTo>
                  <a:pt x="1773732" y="4854384"/>
                </a:lnTo>
                <a:lnTo>
                  <a:pt x="1773732" y="4796028"/>
                </a:lnTo>
                <a:lnTo>
                  <a:pt x="1635048" y="4591863"/>
                </a:lnTo>
                <a:lnTo>
                  <a:pt x="1879142" y="4426051"/>
                </a:lnTo>
                <a:lnTo>
                  <a:pt x="2044954" y="4670145"/>
                </a:lnTo>
                <a:lnTo>
                  <a:pt x="2044954" y="4611802"/>
                </a:lnTo>
                <a:lnTo>
                  <a:pt x="1906270" y="4407636"/>
                </a:lnTo>
                <a:lnTo>
                  <a:pt x="2150364" y="4241825"/>
                </a:lnTo>
                <a:lnTo>
                  <a:pt x="2316175" y="4485919"/>
                </a:lnTo>
                <a:lnTo>
                  <a:pt x="2316175" y="4427588"/>
                </a:lnTo>
                <a:lnTo>
                  <a:pt x="2177478" y="4223397"/>
                </a:lnTo>
                <a:lnTo>
                  <a:pt x="2421585" y="4057599"/>
                </a:lnTo>
                <a:lnTo>
                  <a:pt x="2587396" y="4301693"/>
                </a:lnTo>
                <a:lnTo>
                  <a:pt x="2587396" y="4243362"/>
                </a:lnTo>
                <a:lnTo>
                  <a:pt x="2448699" y="4039171"/>
                </a:lnTo>
                <a:lnTo>
                  <a:pt x="2692806" y="3873360"/>
                </a:lnTo>
                <a:lnTo>
                  <a:pt x="2858605" y="4117467"/>
                </a:lnTo>
                <a:lnTo>
                  <a:pt x="2858605" y="4059110"/>
                </a:lnTo>
                <a:lnTo>
                  <a:pt x="2719921" y="3854945"/>
                </a:lnTo>
                <a:lnTo>
                  <a:pt x="2964015" y="3689134"/>
                </a:lnTo>
                <a:lnTo>
                  <a:pt x="3129826" y="3933240"/>
                </a:lnTo>
                <a:lnTo>
                  <a:pt x="3129826" y="3874884"/>
                </a:lnTo>
                <a:lnTo>
                  <a:pt x="2991142" y="3670706"/>
                </a:lnTo>
                <a:lnTo>
                  <a:pt x="3235236" y="3504908"/>
                </a:lnTo>
                <a:lnTo>
                  <a:pt x="3401047" y="3749014"/>
                </a:lnTo>
                <a:lnTo>
                  <a:pt x="3401047" y="3690658"/>
                </a:lnTo>
                <a:lnTo>
                  <a:pt x="3262363" y="3486480"/>
                </a:lnTo>
                <a:lnTo>
                  <a:pt x="3506457" y="3320681"/>
                </a:lnTo>
                <a:lnTo>
                  <a:pt x="3672268" y="3564775"/>
                </a:lnTo>
                <a:lnTo>
                  <a:pt x="3672268" y="3506444"/>
                </a:lnTo>
                <a:lnTo>
                  <a:pt x="3533571" y="3302254"/>
                </a:lnTo>
                <a:lnTo>
                  <a:pt x="3777678" y="3136442"/>
                </a:lnTo>
                <a:lnTo>
                  <a:pt x="3943489" y="3380536"/>
                </a:lnTo>
                <a:lnTo>
                  <a:pt x="3943489" y="3322218"/>
                </a:lnTo>
                <a:lnTo>
                  <a:pt x="3804793" y="3118027"/>
                </a:lnTo>
                <a:lnTo>
                  <a:pt x="4048899" y="2952216"/>
                </a:lnTo>
                <a:lnTo>
                  <a:pt x="4214698" y="3196310"/>
                </a:lnTo>
                <a:lnTo>
                  <a:pt x="4214698" y="3137966"/>
                </a:lnTo>
                <a:lnTo>
                  <a:pt x="4076014" y="2933789"/>
                </a:lnTo>
                <a:lnTo>
                  <a:pt x="4320108" y="2767990"/>
                </a:lnTo>
                <a:lnTo>
                  <a:pt x="4485919" y="3012084"/>
                </a:lnTo>
                <a:lnTo>
                  <a:pt x="4485919" y="2953728"/>
                </a:lnTo>
                <a:lnTo>
                  <a:pt x="4347235" y="2749562"/>
                </a:lnTo>
                <a:lnTo>
                  <a:pt x="4591329" y="2583751"/>
                </a:lnTo>
                <a:lnTo>
                  <a:pt x="4757140" y="2827858"/>
                </a:lnTo>
                <a:lnTo>
                  <a:pt x="4757140" y="2769501"/>
                </a:lnTo>
                <a:lnTo>
                  <a:pt x="4618456" y="2565336"/>
                </a:lnTo>
                <a:lnTo>
                  <a:pt x="4862550" y="2399525"/>
                </a:lnTo>
                <a:lnTo>
                  <a:pt x="5028362" y="2643619"/>
                </a:lnTo>
                <a:lnTo>
                  <a:pt x="5028362" y="2585288"/>
                </a:lnTo>
                <a:lnTo>
                  <a:pt x="4889678" y="2381097"/>
                </a:lnTo>
                <a:lnTo>
                  <a:pt x="5133772" y="2215299"/>
                </a:lnTo>
                <a:lnTo>
                  <a:pt x="5299570" y="2459393"/>
                </a:lnTo>
                <a:lnTo>
                  <a:pt x="5299570" y="2401011"/>
                </a:lnTo>
                <a:lnTo>
                  <a:pt x="5115344" y="2129802"/>
                </a:lnTo>
                <a:lnTo>
                  <a:pt x="5115344" y="2188172"/>
                </a:lnTo>
                <a:lnTo>
                  <a:pt x="4871250" y="2353983"/>
                </a:lnTo>
                <a:lnTo>
                  <a:pt x="4844123" y="2314054"/>
                </a:lnTo>
                <a:lnTo>
                  <a:pt x="4844123" y="2372398"/>
                </a:lnTo>
                <a:lnTo>
                  <a:pt x="4600029" y="2538209"/>
                </a:lnTo>
                <a:lnTo>
                  <a:pt x="4572901" y="2498280"/>
                </a:lnTo>
                <a:lnTo>
                  <a:pt x="4572901" y="2556624"/>
                </a:lnTo>
                <a:lnTo>
                  <a:pt x="4328807" y="2722435"/>
                </a:lnTo>
                <a:lnTo>
                  <a:pt x="4301680" y="2682506"/>
                </a:lnTo>
                <a:lnTo>
                  <a:pt x="4301680" y="2740863"/>
                </a:lnTo>
                <a:lnTo>
                  <a:pt x="4057586" y="2906661"/>
                </a:lnTo>
                <a:lnTo>
                  <a:pt x="4030472" y="2866745"/>
                </a:lnTo>
                <a:lnTo>
                  <a:pt x="4030472" y="2925089"/>
                </a:lnTo>
                <a:lnTo>
                  <a:pt x="3786365" y="3090900"/>
                </a:lnTo>
                <a:lnTo>
                  <a:pt x="3759250" y="3050984"/>
                </a:lnTo>
                <a:lnTo>
                  <a:pt x="3759250" y="3109315"/>
                </a:lnTo>
                <a:lnTo>
                  <a:pt x="3515144" y="3275126"/>
                </a:lnTo>
                <a:lnTo>
                  <a:pt x="3488029" y="3235210"/>
                </a:lnTo>
                <a:lnTo>
                  <a:pt x="3488029" y="3293541"/>
                </a:lnTo>
                <a:lnTo>
                  <a:pt x="3243935" y="3459353"/>
                </a:lnTo>
                <a:lnTo>
                  <a:pt x="3216808" y="3419424"/>
                </a:lnTo>
                <a:lnTo>
                  <a:pt x="3216808" y="3477780"/>
                </a:lnTo>
                <a:lnTo>
                  <a:pt x="2972714" y="3643579"/>
                </a:lnTo>
                <a:lnTo>
                  <a:pt x="2945587" y="3603650"/>
                </a:lnTo>
                <a:lnTo>
                  <a:pt x="2945587" y="3662007"/>
                </a:lnTo>
                <a:lnTo>
                  <a:pt x="2701493" y="3827818"/>
                </a:lnTo>
                <a:lnTo>
                  <a:pt x="2674378" y="3787902"/>
                </a:lnTo>
                <a:lnTo>
                  <a:pt x="2674378" y="3846233"/>
                </a:lnTo>
                <a:lnTo>
                  <a:pt x="2430272" y="4012044"/>
                </a:lnTo>
                <a:lnTo>
                  <a:pt x="2403157" y="3972128"/>
                </a:lnTo>
                <a:lnTo>
                  <a:pt x="2403157" y="4030472"/>
                </a:lnTo>
                <a:lnTo>
                  <a:pt x="2159063" y="4196270"/>
                </a:lnTo>
                <a:lnTo>
                  <a:pt x="2131936" y="4156341"/>
                </a:lnTo>
                <a:lnTo>
                  <a:pt x="2131936" y="4214698"/>
                </a:lnTo>
                <a:lnTo>
                  <a:pt x="1887842" y="4380509"/>
                </a:lnTo>
                <a:lnTo>
                  <a:pt x="1860727" y="4340593"/>
                </a:lnTo>
                <a:lnTo>
                  <a:pt x="1860727" y="4398924"/>
                </a:lnTo>
                <a:lnTo>
                  <a:pt x="1616621" y="4564735"/>
                </a:lnTo>
                <a:lnTo>
                  <a:pt x="1589506" y="4524819"/>
                </a:lnTo>
                <a:lnTo>
                  <a:pt x="1589506" y="4583163"/>
                </a:lnTo>
                <a:lnTo>
                  <a:pt x="1345412" y="4748974"/>
                </a:lnTo>
                <a:lnTo>
                  <a:pt x="1318285" y="4709045"/>
                </a:lnTo>
                <a:lnTo>
                  <a:pt x="1318285" y="4767389"/>
                </a:lnTo>
                <a:lnTo>
                  <a:pt x="1074191" y="4933200"/>
                </a:lnTo>
                <a:lnTo>
                  <a:pt x="1047064" y="4893272"/>
                </a:lnTo>
                <a:lnTo>
                  <a:pt x="1047064" y="4951615"/>
                </a:lnTo>
                <a:lnTo>
                  <a:pt x="802970" y="5117427"/>
                </a:lnTo>
                <a:lnTo>
                  <a:pt x="775843" y="5077498"/>
                </a:lnTo>
                <a:lnTo>
                  <a:pt x="775843" y="5135842"/>
                </a:lnTo>
                <a:lnTo>
                  <a:pt x="531749" y="5301653"/>
                </a:lnTo>
                <a:lnTo>
                  <a:pt x="504621" y="5261724"/>
                </a:lnTo>
                <a:lnTo>
                  <a:pt x="504621" y="5320081"/>
                </a:lnTo>
                <a:lnTo>
                  <a:pt x="260540" y="5485879"/>
                </a:lnTo>
                <a:lnTo>
                  <a:pt x="94729" y="5241785"/>
                </a:lnTo>
                <a:lnTo>
                  <a:pt x="338823" y="5075987"/>
                </a:lnTo>
                <a:lnTo>
                  <a:pt x="504621" y="5320081"/>
                </a:lnTo>
                <a:lnTo>
                  <a:pt x="504621" y="5261724"/>
                </a:lnTo>
                <a:lnTo>
                  <a:pt x="365950" y="5057559"/>
                </a:lnTo>
                <a:lnTo>
                  <a:pt x="610044" y="4891760"/>
                </a:lnTo>
                <a:lnTo>
                  <a:pt x="775843" y="5135842"/>
                </a:lnTo>
                <a:lnTo>
                  <a:pt x="775843" y="5077498"/>
                </a:lnTo>
                <a:lnTo>
                  <a:pt x="637159" y="4873333"/>
                </a:lnTo>
                <a:lnTo>
                  <a:pt x="881265" y="4707521"/>
                </a:lnTo>
                <a:lnTo>
                  <a:pt x="1047064" y="4951615"/>
                </a:lnTo>
                <a:lnTo>
                  <a:pt x="1047064" y="4893272"/>
                </a:lnTo>
                <a:lnTo>
                  <a:pt x="908380" y="4689106"/>
                </a:lnTo>
                <a:lnTo>
                  <a:pt x="1152486" y="4523295"/>
                </a:lnTo>
                <a:lnTo>
                  <a:pt x="1318285" y="4767389"/>
                </a:lnTo>
                <a:lnTo>
                  <a:pt x="1318285" y="4709045"/>
                </a:lnTo>
                <a:lnTo>
                  <a:pt x="1179601" y="4504868"/>
                </a:lnTo>
                <a:lnTo>
                  <a:pt x="1423695" y="4339069"/>
                </a:lnTo>
                <a:lnTo>
                  <a:pt x="1589506" y="4583163"/>
                </a:lnTo>
                <a:lnTo>
                  <a:pt x="1589506" y="4524819"/>
                </a:lnTo>
                <a:lnTo>
                  <a:pt x="1450822" y="4320641"/>
                </a:lnTo>
                <a:lnTo>
                  <a:pt x="1694916" y="4154830"/>
                </a:lnTo>
                <a:lnTo>
                  <a:pt x="1860727" y="4398924"/>
                </a:lnTo>
                <a:lnTo>
                  <a:pt x="1860727" y="4340593"/>
                </a:lnTo>
                <a:lnTo>
                  <a:pt x="1722043" y="4136415"/>
                </a:lnTo>
                <a:lnTo>
                  <a:pt x="1966137" y="3970604"/>
                </a:lnTo>
                <a:lnTo>
                  <a:pt x="2131936" y="4214698"/>
                </a:lnTo>
                <a:lnTo>
                  <a:pt x="2131936" y="4156341"/>
                </a:lnTo>
                <a:lnTo>
                  <a:pt x="1993252" y="3952189"/>
                </a:lnTo>
                <a:lnTo>
                  <a:pt x="2237359" y="3786378"/>
                </a:lnTo>
                <a:lnTo>
                  <a:pt x="2403157" y="4030472"/>
                </a:lnTo>
                <a:lnTo>
                  <a:pt x="2403157" y="3972128"/>
                </a:lnTo>
                <a:lnTo>
                  <a:pt x="2264473" y="3767963"/>
                </a:lnTo>
                <a:lnTo>
                  <a:pt x="2508567" y="3602151"/>
                </a:lnTo>
                <a:lnTo>
                  <a:pt x="2674378" y="3846233"/>
                </a:lnTo>
                <a:lnTo>
                  <a:pt x="2674378" y="3787902"/>
                </a:lnTo>
                <a:lnTo>
                  <a:pt x="2535694" y="3583724"/>
                </a:lnTo>
                <a:lnTo>
                  <a:pt x="2779788" y="3417925"/>
                </a:lnTo>
                <a:lnTo>
                  <a:pt x="2945587" y="3662007"/>
                </a:lnTo>
                <a:lnTo>
                  <a:pt x="2945587" y="3603650"/>
                </a:lnTo>
                <a:lnTo>
                  <a:pt x="2806916" y="3399498"/>
                </a:lnTo>
                <a:lnTo>
                  <a:pt x="3051010" y="3233686"/>
                </a:lnTo>
                <a:lnTo>
                  <a:pt x="3216808" y="3477780"/>
                </a:lnTo>
                <a:lnTo>
                  <a:pt x="3216808" y="3419424"/>
                </a:lnTo>
                <a:lnTo>
                  <a:pt x="3078137" y="3215271"/>
                </a:lnTo>
                <a:lnTo>
                  <a:pt x="3322231" y="3049460"/>
                </a:lnTo>
                <a:lnTo>
                  <a:pt x="3488029" y="3293541"/>
                </a:lnTo>
                <a:lnTo>
                  <a:pt x="3488029" y="3235210"/>
                </a:lnTo>
                <a:lnTo>
                  <a:pt x="3349345" y="3031045"/>
                </a:lnTo>
                <a:lnTo>
                  <a:pt x="3593452" y="2865221"/>
                </a:lnTo>
                <a:lnTo>
                  <a:pt x="3759250" y="3109315"/>
                </a:lnTo>
                <a:lnTo>
                  <a:pt x="3759250" y="3050984"/>
                </a:lnTo>
                <a:lnTo>
                  <a:pt x="3620566" y="2846806"/>
                </a:lnTo>
                <a:lnTo>
                  <a:pt x="3864673" y="2680995"/>
                </a:lnTo>
                <a:lnTo>
                  <a:pt x="4030472" y="2925089"/>
                </a:lnTo>
                <a:lnTo>
                  <a:pt x="4030472" y="2866745"/>
                </a:lnTo>
                <a:lnTo>
                  <a:pt x="3891788" y="2662580"/>
                </a:lnTo>
                <a:lnTo>
                  <a:pt x="4135882" y="2496769"/>
                </a:lnTo>
                <a:lnTo>
                  <a:pt x="4301680" y="2740863"/>
                </a:lnTo>
                <a:lnTo>
                  <a:pt x="4301680" y="2682506"/>
                </a:lnTo>
                <a:lnTo>
                  <a:pt x="4163009" y="2478341"/>
                </a:lnTo>
                <a:lnTo>
                  <a:pt x="4407103" y="2312543"/>
                </a:lnTo>
                <a:lnTo>
                  <a:pt x="4572901" y="2556624"/>
                </a:lnTo>
                <a:lnTo>
                  <a:pt x="4572901" y="2498280"/>
                </a:lnTo>
                <a:lnTo>
                  <a:pt x="4434230" y="2294115"/>
                </a:lnTo>
                <a:lnTo>
                  <a:pt x="4678324" y="2128304"/>
                </a:lnTo>
                <a:lnTo>
                  <a:pt x="4844123" y="2372398"/>
                </a:lnTo>
                <a:lnTo>
                  <a:pt x="4844123" y="2314054"/>
                </a:lnTo>
                <a:lnTo>
                  <a:pt x="4705439" y="2109889"/>
                </a:lnTo>
                <a:lnTo>
                  <a:pt x="4949533" y="1944077"/>
                </a:lnTo>
                <a:lnTo>
                  <a:pt x="5115344" y="2188172"/>
                </a:lnTo>
                <a:lnTo>
                  <a:pt x="5115344" y="2129802"/>
                </a:lnTo>
                <a:lnTo>
                  <a:pt x="4931118" y="1858581"/>
                </a:lnTo>
                <a:lnTo>
                  <a:pt x="4931118" y="1916963"/>
                </a:lnTo>
                <a:lnTo>
                  <a:pt x="4687024" y="2082761"/>
                </a:lnTo>
                <a:lnTo>
                  <a:pt x="4659896" y="2042833"/>
                </a:lnTo>
                <a:lnTo>
                  <a:pt x="4659896" y="2101189"/>
                </a:lnTo>
                <a:lnTo>
                  <a:pt x="4415802" y="2267000"/>
                </a:lnTo>
                <a:lnTo>
                  <a:pt x="4388688" y="2227084"/>
                </a:lnTo>
                <a:lnTo>
                  <a:pt x="4388688" y="2285415"/>
                </a:lnTo>
                <a:lnTo>
                  <a:pt x="4144581" y="2451227"/>
                </a:lnTo>
                <a:lnTo>
                  <a:pt x="4117454" y="2411298"/>
                </a:lnTo>
                <a:lnTo>
                  <a:pt x="4117454" y="2469654"/>
                </a:lnTo>
                <a:lnTo>
                  <a:pt x="3873373" y="2635453"/>
                </a:lnTo>
                <a:lnTo>
                  <a:pt x="3846245" y="2595524"/>
                </a:lnTo>
                <a:lnTo>
                  <a:pt x="3846245" y="2653881"/>
                </a:lnTo>
                <a:lnTo>
                  <a:pt x="3602139" y="2819692"/>
                </a:lnTo>
                <a:lnTo>
                  <a:pt x="3575024" y="2779776"/>
                </a:lnTo>
                <a:lnTo>
                  <a:pt x="3575024" y="2838107"/>
                </a:lnTo>
                <a:lnTo>
                  <a:pt x="3330930" y="3003918"/>
                </a:lnTo>
                <a:lnTo>
                  <a:pt x="3303803" y="2963989"/>
                </a:lnTo>
                <a:lnTo>
                  <a:pt x="3303803" y="3022346"/>
                </a:lnTo>
                <a:lnTo>
                  <a:pt x="3059709" y="3188144"/>
                </a:lnTo>
                <a:lnTo>
                  <a:pt x="3032595" y="3148228"/>
                </a:lnTo>
                <a:lnTo>
                  <a:pt x="3032595" y="3206572"/>
                </a:lnTo>
                <a:lnTo>
                  <a:pt x="2788501" y="3372370"/>
                </a:lnTo>
                <a:lnTo>
                  <a:pt x="2761373" y="3332442"/>
                </a:lnTo>
                <a:lnTo>
                  <a:pt x="2761373" y="3390798"/>
                </a:lnTo>
                <a:lnTo>
                  <a:pt x="2517267" y="3556609"/>
                </a:lnTo>
                <a:lnTo>
                  <a:pt x="2490152" y="3516693"/>
                </a:lnTo>
                <a:lnTo>
                  <a:pt x="2490152" y="3575024"/>
                </a:lnTo>
                <a:lnTo>
                  <a:pt x="2246045" y="3740835"/>
                </a:lnTo>
                <a:lnTo>
                  <a:pt x="2218931" y="3700919"/>
                </a:lnTo>
                <a:lnTo>
                  <a:pt x="2218931" y="3759263"/>
                </a:lnTo>
                <a:lnTo>
                  <a:pt x="1974837" y="3925062"/>
                </a:lnTo>
                <a:lnTo>
                  <a:pt x="1947710" y="3885133"/>
                </a:lnTo>
                <a:lnTo>
                  <a:pt x="1947710" y="3943489"/>
                </a:lnTo>
                <a:lnTo>
                  <a:pt x="1703616" y="4109288"/>
                </a:lnTo>
                <a:lnTo>
                  <a:pt x="1676501" y="4069384"/>
                </a:lnTo>
                <a:lnTo>
                  <a:pt x="1676501" y="4127716"/>
                </a:lnTo>
                <a:lnTo>
                  <a:pt x="1432394" y="4293527"/>
                </a:lnTo>
                <a:lnTo>
                  <a:pt x="1405280" y="4253611"/>
                </a:lnTo>
                <a:lnTo>
                  <a:pt x="1405280" y="4311955"/>
                </a:lnTo>
                <a:lnTo>
                  <a:pt x="1161186" y="4477753"/>
                </a:lnTo>
                <a:lnTo>
                  <a:pt x="1134071" y="4437850"/>
                </a:lnTo>
                <a:lnTo>
                  <a:pt x="1134071" y="4496181"/>
                </a:lnTo>
                <a:lnTo>
                  <a:pt x="889965" y="4661992"/>
                </a:lnTo>
                <a:lnTo>
                  <a:pt x="862850" y="4622076"/>
                </a:lnTo>
                <a:lnTo>
                  <a:pt x="862850" y="4680407"/>
                </a:lnTo>
                <a:lnTo>
                  <a:pt x="618744" y="4846218"/>
                </a:lnTo>
                <a:lnTo>
                  <a:pt x="591629" y="4806315"/>
                </a:lnTo>
                <a:lnTo>
                  <a:pt x="591629" y="4864633"/>
                </a:lnTo>
                <a:lnTo>
                  <a:pt x="347522" y="5030444"/>
                </a:lnTo>
                <a:lnTo>
                  <a:pt x="181724" y="4786338"/>
                </a:lnTo>
                <a:lnTo>
                  <a:pt x="425818" y="4620539"/>
                </a:lnTo>
                <a:lnTo>
                  <a:pt x="591629" y="4864633"/>
                </a:lnTo>
                <a:lnTo>
                  <a:pt x="591629" y="4806315"/>
                </a:lnTo>
                <a:lnTo>
                  <a:pt x="452932" y="4602124"/>
                </a:lnTo>
                <a:lnTo>
                  <a:pt x="697039" y="4436313"/>
                </a:lnTo>
                <a:lnTo>
                  <a:pt x="862850" y="4680407"/>
                </a:lnTo>
                <a:lnTo>
                  <a:pt x="862850" y="4622076"/>
                </a:lnTo>
                <a:lnTo>
                  <a:pt x="724154" y="4417885"/>
                </a:lnTo>
                <a:lnTo>
                  <a:pt x="968260" y="4252074"/>
                </a:lnTo>
                <a:lnTo>
                  <a:pt x="1134071" y="4496181"/>
                </a:lnTo>
                <a:lnTo>
                  <a:pt x="1134071" y="4437850"/>
                </a:lnTo>
                <a:lnTo>
                  <a:pt x="995375" y="4233659"/>
                </a:lnTo>
                <a:lnTo>
                  <a:pt x="1239469" y="4067848"/>
                </a:lnTo>
                <a:lnTo>
                  <a:pt x="1405280" y="4311955"/>
                </a:lnTo>
                <a:lnTo>
                  <a:pt x="1405280" y="4253611"/>
                </a:lnTo>
                <a:lnTo>
                  <a:pt x="1266596" y="4049433"/>
                </a:lnTo>
                <a:lnTo>
                  <a:pt x="1510690" y="3883622"/>
                </a:lnTo>
                <a:lnTo>
                  <a:pt x="1676501" y="4127716"/>
                </a:lnTo>
                <a:lnTo>
                  <a:pt x="1676501" y="4069384"/>
                </a:lnTo>
                <a:lnTo>
                  <a:pt x="1537804" y="3865194"/>
                </a:lnTo>
                <a:lnTo>
                  <a:pt x="1781911" y="3699383"/>
                </a:lnTo>
                <a:lnTo>
                  <a:pt x="1947710" y="3943489"/>
                </a:lnTo>
                <a:lnTo>
                  <a:pt x="1947710" y="3885133"/>
                </a:lnTo>
                <a:lnTo>
                  <a:pt x="1809026" y="3680968"/>
                </a:lnTo>
                <a:lnTo>
                  <a:pt x="2053120" y="3515156"/>
                </a:lnTo>
                <a:lnTo>
                  <a:pt x="2218931" y="3759263"/>
                </a:lnTo>
                <a:lnTo>
                  <a:pt x="2218931" y="3700919"/>
                </a:lnTo>
                <a:lnTo>
                  <a:pt x="2080247" y="3496741"/>
                </a:lnTo>
                <a:lnTo>
                  <a:pt x="2324341" y="3330930"/>
                </a:lnTo>
                <a:lnTo>
                  <a:pt x="2490152" y="3575024"/>
                </a:lnTo>
                <a:lnTo>
                  <a:pt x="2490152" y="3516693"/>
                </a:lnTo>
                <a:lnTo>
                  <a:pt x="2351468" y="3312503"/>
                </a:lnTo>
                <a:lnTo>
                  <a:pt x="2595562" y="3146704"/>
                </a:lnTo>
                <a:lnTo>
                  <a:pt x="2761373" y="3390798"/>
                </a:lnTo>
                <a:lnTo>
                  <a:pt x="2761373" y="3332442"/>
                </a:lnTo>
                <a:lnTo>
                  <a:pt x="2622689" y="3128276"/>
                </a:lnTo>
                <a:lnTo>
                  <a:pt x="2866783" y="2962478"/>
                </a:lnTo>
                <a:lnTo>
                  <a:pt x="3032595" y="3206572"/>
                </a:lnTo>
                <a:lnTo>
                  <a:pt x="3032595" y="3148228"/>
                </a:lnTo>
                <a:lnTo>
                  <a:pt x="2893911" y="2944050"/>
                </a:lnTo>
                <a:lnTo>
                  <a:pt x="3138005" y="2778239"/>
                </a:lnTo>
                <a:lnTo>
                  <a:pt x="3303803" y="3022346"/>
                </a:lnTo>
                <a:lnTo>
                  <a:pt x="3303803" y="2963989"/>
                </a:lnTo>
                <a:lnTo>
                  <a:pt x="3165119" y="2759824"/>
                </a:lnTo>
                <a:lnTo>
                  <a:pt x="3409226" y="2594000"/>
                </a:lnTo>
                <a:lnTo>
                  <a:pt x="3575024" y="2838107"/>
                </a:lnTo>
                <a:lnTo>
                  <a:pt x="3575024" y="2779776"/>
                </a:lnTo>
                <a:lnTo>
                  <a:pt x="3436340" y="2575585"/>
                </a:lnTo>
                <a:lnTo>
                  <a:pt x="3680434" y="2409774"/>
                </a:lnTo>
                <a:lnTo>
                  <a:pt x="3846245" y="2653881"/>
                </a:lnTo>
                <a:lnTo>
                  <a:pt x="3846245" y="2595524"/>
                </a:lnTo>
                <a:lnTo>
                  <a:pt x="3707561" y="2391359"/>
                </a:lnTo>
                <a:lnTo>
                  <a:pt x="3951655" y="2225548"/>
                </a:lnTo>
                <a:lnTo>
                  <a:pt x="4117454" y="2469654"/>
                </a:lnTo>
                <a:lnTo>
                  <a:pt x="4117454" y="2411298"/>
                </a:lnTo>
                <a:lnTo>
                  <a:pt x="3978783" y="2207120"/>
                </a:lnTo>
                <a:lnTo>
                  <a:pt x="4222877" y="2041321"/>
                </a:lnTo>
                <a:lnTo>
                  <a:pt x="4388688" y="2285415"/>
                </a:lnTo>
                <a:lnTo>
                  <a:pt x="4388688" y="2227084"/>
                </a:lnTo>
                <a:lnTo>
                  <a:pt x="4249991" y="2022894"/>
                </a:lnTo>
                <a:lnTo>
                  <a:pt x="4494098" y="1857082"/>
                </a:lnTo>
                <a:lnTo>
                  <a:pt x="4659896" y="2101189"/>
                </a:lnTo>
                <a:lnTo>
                  <a:pt x="4659896" y="2042833"/>
                </a:lnTo>
                <a:lnTo>
                  <a:pt x="4521212" y="1838667"/>
                </a:lnTo>
                <a:lnTo>
                  <a:pt x="4765306" y="1672856"/>
                </a:lnTo>
                <a:lnTo>
                  <a:pt x="4931118" y="1916963"/>
                </a:lnTo>
                <a:lnTo>
                  <a:pt x="4931118" y="1858581"/>
                </a:lnTo>
                <a:lnTo>
                  <a:pt x="4746891" y="1587373"/>
                </a:lnTo>
                <a:lnTo>
                  <a:pt x="4746891" y="1645742"/>
                </a:lnTo>
                <a:lnTo>
                  <a:pt x="4502797" y="1811540"/>
                </a:lnTo>
                <a:lnTo>
                  <a:pt x="4475670" y="1771611"/>
                </a:lnTo>
                <a:lnTo>
                  <a:pt x="4475670" y="1829968"/>
                </a:lnTo>
                <a:lnTo>
                  <a:pt x="4231576" y="1995779"/>
                </a:lnTo>
                <a:lnTo>
                  <a:pt x="4204449" y="1955850"/>
                </a:lnTo>
                <a:lnTo>
                  <a:pt x="4204449" y="2014194"/>
                </a:lnTo>
                <a:lnTo>
                  <a:pt x="3960355" y="2180005"/>
                </a:lnTo>
                <a:lnTo>
                  <a:pt x="3933228" y="2140077"/>
                </a:lnTo>
                <a:lnTo>
                  <a:pt x="3933228" y="2198433"/>
                </a:lnTo>
                <a:lnTo>
                  <a:pt x="3689134" y="2364232"/>
                </a:lnTo>
                <a:lnTo>
                  <a:pt x="3662019" y="2324328"/>
                </a:lnTo>
                <a:lnTo>
                  <a:pt x="3662019" y="2382659"/>
                </a:lnTo>
                <a:lnTo>
                  <a:pt x="3417913" y="2548471"/>
                </a:lnTo>
                <a:lnTo>
                  <a:pt x="3390798" y="2508554"/>
                </a:lnTo>
                <a:lnTo>
                  <a:pt x="3390798" y="2566886"/>
                </a:lnTo>
                <a:lnTo>
                  <a:pt x="3146691" y="2732697"/>
                </a:lnTo>
                <a:lnTo>
                  <a:pt x="3119577" y="2692781"/>
                </a:lnTo>
                <a:lnTo>
                  <a:pt x="3119577" y="2751124"/>
                </a:lnTo>
                <a:lnTo>
                  <a:pt x="2875483" y="2916923"/>
                </a:lnTo>
                <a:lnTo>
                  <a:pt x="2848356" y="2876994"/>
                </a:lnTo>
                <a:lnTo>
                  <a:pt x="2848356" y="2935351"/>
                </a:lnTo>
                <a:lnTo>
                  <a:pt x="2604262" y="3101149"/>
                </a:lnTo>
                <a:lnTo>
                  <a:pt x="2577134" y="3061220"/>
                </a:lnTo>
                <a:lnTo>
                  <a:pt x="2577134" y="3119577"/>
                </a:lnTo>
                <a:lnTo>
                  <a:pt x="2333040" y="3285388"/>
                </a:lnTo>
                <a:lnTo>
                  <a:pt x="2305913" y="3245459"/>
                </a:lnTo>
                <a:lnTo>
                  <a:pt x="2305913" y="3303803"/>
                </a:lnTo>
                <a:lnTo>
                  <a:pt x="2061819" y="3469614"/>
                </a:lnTo>
                <a:lnTo>
                  <a:pt x="2034692" y="3429685"/>
                </a:lnTo>
                <a:lnTo>
                  <a:pt x="2034692" y="3488029"/>
                </a:lnTo>
                <a:lnTo>
                  <a:pt x="1790598" y="3653840"/>
                </a:lnTo>
                <a:lnTo>
                  <a:pt x="1763483" y="3613924"/>
                </a:lnTo>
                <a:lnTo>
                  <a:pt x="1763483" y="3672255"/>
                </a:lnTo>
                <a:lnTo>
                  <a:pt x="1519389" y="3838067"/>
                </a:lnTo>
                <a:lnTo>
                  <a:pt x="1492262" y="3798138"/>
                </a:lnTo>
                <a:lnTo>
                  <a:pt x="1492262" y="3856494"/>
                </a:lnTo>
                <a:lnTo>
                  <a:pt x="1248168" y="4022306"/>
                </a:lnTo>
                <a:lnTo>
                  <a:pt x="1221041" y="3982377"/>
                </a:lnTo>
                <a:lnTo>
                  <a:pt x="1221041" y="4040721"/>
                </a:lnTo>
                <a:lnTo>
                  <a:pt x="976947" y="4206532"/>
                </a:lnTo>
                <a:lnTo>
                  <a:pt x="949833" y="4166616"/>
                </a:lnTo>
                <a:lnTo>
                  <a:pt x="949833" y="4224947"/>
                </a:lnTo>
                <a:lnTo>
                  <a:pt x="705726" y="4390758"/>
                </a:lnTo>
                <a:lnTo>
                  <a:pt x="678611" y="4350842"/>
                </a:lnTo>
                <a:lnTo>
                  <a:pt x="678611" y="4409186"/>
                </a:lnTo>
                <a:lnTo>
                  <a:pt x="434517" y="4574997"/>
                </a:lnTo>
                <a:lnTo>
                  <a:pt x="268706" y="4330903"/>
                </a:lnTo>
                <a:lnTo>
                  <a:pt x="512813" y="4165092"/>
                </a:lnTo>
                <a:lnTo>
                  <a:pt x="678611" y="4409186"/>
                </a:lnTo>
                <a:lnTo>
                  <a:pt x="678611" y="4350842"/>
                </a:lnTo>
                <a:lnTo>
                  <a:pt x="539927" y="4146677"/>
                </a:lnTo>
                <a:lnTo>
                  <a:pt x="784034" y="3980865"/>
                </a:lnTo>
                <a:lnTo>
                  <a:pt x="949833" y="4224947"/>
                </a:lnTo>
                <a:lnTo>
                  <a:pt x="949833" y="4166616"/>
                </a:lnTo>
                <a:lnTo>
                  <a:pt x="811149" y="3962438"/>
                </a:lnTo>
                <a:lnTo>
                  <a:pt x="1055243" y="3796639"/>
                </a:lnTo>
                <a:lnTo>
                  <a:pt x="1221041" y="4040721"/>
                </a:lnTo>
                <a:lnTo>
                  <a:pt x="1221041" y="3982377"/>
                </a:lnTo>
                <a:lnTo>
                  <a:pt x="1082357" y="3778212"/>
                </a:lnTo>
                <a:lnTo>
                  <a:pt x="1326464" y="3612400"/>
                </a:lnTo>
                <a:lnTo>
                  <a:pt x="1492262" y="3856494"/>
                </a:lnTo>
                <a:lnTo>
                  <a:pt x="1492262" y="3798138"/>
                </a:lnTo>
                <a:lnTo>
                  <a:pt x="1353578" y="3593973"/>
                </a:lnTo>
                <a:lnTo>
                  <a:pt x="1597672" y="3428174"/>
                </a:lnTo>
                <a:lnTo>
                  <a:pt x="1763483" y="3672255"/>
                </a:lnTo>
                <a:lnTo>
                  <a:pt x="1763483" y="3613924"/>
                </a:lnTo>
                <a:lnTo>
                  <a:pt x="1624799" y="3409746"/>
                </a:lnTo>
                <a:lnTo>
                  <a:pt x="1868893" y="3243948"/>
                </a:lnTo>
                <a:lnTo>
                  <a:pt x="2034692" y="3488029"/>
                </a:lnTo>
                <a:lnTo>
                  <a:pt x="2034692" y="3429685"/>
                </a:lnTo>
                <a:lnTo>
                  <a:pt x="1896021" y="3225520"/>
                </a:lnTo>
                <a:lnTo>
                  <a:pt x="2140115" y="3059709"/>
                </a:lnTo>
                <a:lnTo>
                  <a:pt x="2305913" y="3303803"/>
                </a:lnTo>
                <a:lnTo>
                  <a:pt x="2305913" y="3245459"/>
                </a:lnTo>
                <a:lnTo>
                  <a:pt x="2167229" y="3041281"/>
                </a:lnTo>
                <a:lnTo>
                  <a:pt x="2411323" y="2875470"/>
                </a:lnTo>
                <a:lnTo>
                  <a:pt x="2577134" y="3119577"/>
                </a:lnTo>
                <a:lnTo>
                  <a:pt x="2577134" y="3061220"/>
                </a:lnTo>
                <a:lnTo>
                  <a:pt x="2438450" y="2857055"/>
                </a:lnTo>
                <a:lnTo>
                  <a:pt x="2682544" y="2691244"/>
                </a:lnTo>
                <a:lnTo>
                  <a:pt x="2848356" y="2935351"/>
                </a:lnTo>
                <a:lnTo>
                  <a:pt x="2848356" y="2876994"/>
                </a:lnTo>
                <a:lnTo>
                  <a:pt x="2709672" y="2672829"/>
                </a:lnTo>
                <a:lnTo>
                  <a:pt x="2953766" y="2507018"/>
                </a:lnTo>
                <a:lnTo>
                  <a:pt x="3119577" y="2751124"/>
                </a:lnTo>
                <a:lnTo>
                  <a:pt x="3119577" y="2692781"/>
                </a:lnTo>
                <a:lnTo>
                  <a:pt x="2980880" y="2488590"/>
                </a:lnTo>
                <a:lnTo>
                  <a:pt x="3224987" y="2322779"/>
                </a:lnTo>
                <a:lnTo>
                  <a:pt x="3390798" y="2566886"/>
                </a:lnTo>
                <a:lnTo>
                  <a:pt x="3390798" y="2508554"/>
                </a:lnTo>
                <a:lnTo>
                  <a:pt x="3252101" y="2304364"/>
                </a:lnTo>
                <a:lnTo>
                  <a:pt x="3496208" y="2138553"/>
                </a:lnTo>
                <a:lnTo>
                  <a:pt x="3662019" y="2382659"/>
                </a:lnTo>
                <a:lnTo>
                  <a:pt x="3662019" y="2324328"/>
                </a:lnTo>
                <a:lnTo>
                  <a:pt x="3523323" y="2120138"/>
                </a:lnTo>
                <a:lnTo>
                  <a:pt x="3767417" y="1954326"/>
                </a:lnTo>
                <a:lnTo>
                  <a:pt x="3933228" y="2198433"/>
                </a:lnTo>
                <a:lnTo>
                  <a:pt x="3933228" y="2140077"/>
                </a:lnTo>
                <a:lnTo>
                  <a:pt x="3794544" y="1935899"/>
                </a:lnTo>
                <a:lnTo>
                  <a:pt x="4038638" y="1770087"/>
                </a:lnTo>
                <a:lnTo>
                  <a:pt x="4204449" y="2014194"/>
                </a:lnTo>
                <a:lnTo>
                  <a:pt x="4204449" y="1955850"/>
                </a:lnTo>
                <a:lnTo>
                  <a:pt x="4065765" y="1751672"/>
                </a:lnTo>
                <a:lnTo>
                  <a:pt x="4309859" y="1585861"/>
                </a:lnTo>
                <a:lnTo>
                  <a:pt x="4475670" y="1829968"/>
                </a:lnTo>
                <a:lnTo>
                  <a:pt x="4475670" y="1771611"/>
                </a:lnTo>
                <a:lnTo>
                  <a:pt x="4336974" y="1567446"/>
                </a:lnTo>
                <a:lnTo>
                  <a:pt x="4581068" y="1401635"/>
                </a:lnTo>
                <a:lnTo>
                  <a:pt x="4746891" y="1645742"/>
                </a:lnTo>
                <a:lnTo>
                  <a:pt x="4746891" y="1587373"/>
                </a:lnTo>
                <a:lnTo>
                  <a:pt x="4562653" y="1316139"/>
                </a:lnTo>
                <a:lnTo>
                  <a:pt x="4562653" y="1374521"/>
                </a:lnTo>
                <a:lnTo>
                  <a:pt x="4318559" y="1540332"/>
                </a:lnTo>
                <a:lnTo>
                  <a:pt x="4291444" y="1500416"/>
                </a:lnTo>
                <a:lnTo>
                  <a:pt x="4291444" y="1558747"/>
                </a:lnTo>
                <a:lnTo>
                  <a:pt x="4047350" y="1724558"/>
                </a:lnTo>
                <a:lnTo>
                  <a:pt x="4020223" y="1684629"/>
                </a:lnTo>
                <a:lnTo>
                  <a:pt x="4020223" y="1742986"/>
                </a:lnTo>
                <a:lnTo>
                  <a:pt x="3776129" y="1908784"/>
                </a:lnTo>
                <a:lnTo>
                  <a:pt x="3749002" y="1868855"/>
                </a:lnTo>
                <a:lnTo>
                  <a:pt x="3749002" y="1927212"/>
                </a:lnTo>
                <a:lnTo>
                  <a:pt x="3504908" y="2093023"/>
                </a:lnTo>
                <a:lnTo>
                  <a:pt x="3477793" y="2053107"/>
                </a:lnTo>
                <a:lnTo>
                  <a:pt x="3477793" y="2111438"/>
                </a:lnTo>
                <a:lnTo>
                  <a:pt x="3233686" y="2277249"/>
                </a:lnTo>
                <a:lnTo>
                  <a:pt x="3206572" y="2237346"/>
                </a:lnTo>
                <a:lnTo>
                  <a:pt x="3206572" y="2295664"/>
                </a:lnTo>
                <a:lnTo>
                  <a:pt x="2962465" y="2461488"/>
                </a:lnTo>
                <a:lnTo>
                  <a:pt x="2935351" y="2421572"/>
                </a:lnTo>
                <a:lnTo>
                  <a:pt x="2935351" y="2479903"/>
                </a:lnTo>
                <a:lnTo>
                  <a:pt x="2691257" y="2645714"/>
                </a:lnTo>
                <a:lnTo>
                  <a:pt x="2664129" y="2605786"/>
                </a:lnTo>
                <a:lnTo>
                  <a:pt x="2664129" y="2664142"/>
                </a:lnTo>
                <a:lnTo>
                  <a:pt x="2420035" y="2829941"/>
                </a:lnTo>
                <a:lnTo>
                  <a:pt x="2392908" y="2790012"/>
                </a:lnTo>
                <a:lnTo>
                  <a:pt x="2392908" y="2848368"/>
                </a:lnTo>
                <a:lnTo>
                  <a:pt x="2148814" y="3014167"/>
                </a:lnTo>
                <a:lnTo>
                  <a:pt x="2121687" y="2974238"/>
                </a:lnTo>
                <a:lnTo>
                  <a:pt x="2121687" y="3032595"/>
                </a:lnTo>
                <a:lnTo>
                  <a:pt x="1877593" y="3198406"/>
                </a:lnTo>
                <a:lnTo>
                  <a:pt x="1850478" y="3158490"/>
                </a:lnTo>
                <a:lnTo>
                  <a:pt x="1850478" y="3216821"/>
                </a:lnTo>
                <a:lnTo>
                  <a:pt x="1606372" y="3382632"/>
                </a:lnTo>
                <a:lnTo>
                  <a:pt x="1579257" y="3342716"/>
                </a:lnTo>
                <a:lnTo>
                  <a:pt x="1579257" y="3401047"/>
                </a:lnTo>
                <a:lnTo>
                  <a:pt x="1335163" y="3566858"/>
                </a:lnTo>
                <a:lnTo>
                  <a:pt x="1308036" y="3526929"/>
                </a:lnTo>
                <a:lnTo>
                  <a:pt x="1308036" y="3585273"/>
                </a:lnTo>
                <a:lnTo>
                  <a:pt x="1063942" y="3751084"/>
                </a:lnTo>
                <a:lnTo>
                  <a:pt x="1036815" y="3711156"/>
                </a:lnTo>
                <a:lnTo>
                  <a:pt x="1036815" y="3769512"/>
                </a:lnTo>
                <a:lnTo>
                  <a:pt x="792721" y="3935311"/>
                </a:lnTo>
                <a:lnTo>
                  <a:pt x="765606" y="3895407"/>
                </a:lnTo>
                <a:lnTo>
                  <a:pt x="765606" y="3953738"/>
                </a:lnTo>
                <a:lnTo>
                  <a:pt x="521500" y="4119549"/>
                </a:lnTo>
                <a:lnTo>
                  <a:pt x="494385" y="4079633"/>
                </a:lnTo>
                <a:lnTo>
                  <a:pt x="494385" y="4137964"/>
                </a:lnTo>
                <a:lnTo>
                  <a:pt x="250278" y="4303776"/>
                </a:lnTo>
                <a:lnTo>
                  <a:pt x="84467" y="4059669"/>
                </a:lnTo>
                <a:lnTo>
                  <a:pt x="328574" y="3893858"/>
                </a:lnTo>
                <a:lnTo>
                  <a:pt x="494385" y="4137964"/>
                </a:lnTo>
                <a:lnTo>
                  <a:pt x="494385" y="4079633"/>
                </a:lnTo>
                <a:lnTo>
                  <a:pt x="355688" y="3875443"/>
                </a:lnTo>
                <a:lnTo>
                  <a:pt x="599795" y="3709632"/>
                </a:lnTo>
                <a:lnTo>
                  <a:pt x="765606" y="3953738"/>
                </a:lnTo>
                <a:lnTo>
                  <a:pt x="765606" y="3895407"/>
                </a:lnTo>
                <a:lnTo>
                  <a:pt x="626910" y="3691217"/>
                </a:lnTo>
                <a:lnTo>
                  <a:pt x="871004" y="3525405"/>
                </a:lnTo>
                <a:lnTo>
                  <a:pt x="1036815" y="3769512"/>
                </a:lnTo>
                <a:lnTo>
                  <a:pt x="1036815" y="3711156"/>
                </a:lnTo>
                <a:lnTo>
                  <a:pt x="898131" y="3506990"/>
                </a:lnTo>
                <a:lnTo>
                  <a:pt x="1142225" y="3341179"/>
                </a:lnTo>
                <a:lnTo>
                  <a:pt x="1308036" y="3585273"/>
                </a:lnTo>
                <a:lnTo>
                  <a:pt x="1308036" y="3526929"/>
                </a:lnTo>
                <a:lnTo>
                  <a:pt x="1169352" y="3322751"/>
                </a:lnTo>
                <a:lnTo>
                  <a:pt x="1413446" y="3156940"/>
                </a:lnTo>
                <a:lnTo>
                  <a:pt x="1579257" y="3401047"/>
                </a:lnTo>
                <a:lnTo>
                  <a:pt x="1579257" y="3342716"/>
                </a:lnTo>
                <a:lnTo>
                  <a:pt x="1440561" y="3138525"/>
                </a:lnTo>
                <a:lnTo>
                  <a:pt x="1684667" y="2972714"/>
                </a:lnTo>
                <a:lnTo>
                  <a:pt x="1850478" y="3216821"/>
                </a:lnTo>
                <a:lnTo>
                  <a:pt x="1850478" y="3158490"/>
                </a:lnTo>
                <a:lnTo>
                  <a:pt x="1711782" y="2954299"/>
                </a:lnTo>
                <a:lnTo>
                  <a:pt x="1955876" y="2788488"/>
                </a:lnTo>
                <a:lnTo>
                  <a:pt x="2121687" y="3032595"/>
                </a:lnTo>
                <a:lnTo>
                  <a:pt x="2121687" y="2974238"/>
                </a:lnTo>
                <a:lnTo>
                  <a:pt x="1983003" y="2770073"/>
                </a:lnTo>
                <a:lnTo>
                  <a:pt x="2227097" y="2604262"/>
                </a:lnTo>
                <a:lnTo>
                  <a:pt x="2392908" y="2848368"/>
                </a:lnTo>
                <a:lnTo>
                  <a:pt x="2392908" y="2790012"/>
                </a:lnTo>
                <a:lnTo>
                  <a:pt x="2254224" y="2585834"/>
                </a:lnTo>
                <a:lnTo>
                  <a:pt x="2498318" y="2420035"/>
                </a:lnTo>
                <a:lnTo>
                  <a:pt x="2664129" y="2664142"/>
                </a:lnTo>
                <a:lnTo>
                  <a:pt x="2664129" y="2605786"/>
                </a:lnTo>
                <a:lnTo>
                  <a:pt x="2525445" y="2401608"/>
                </a:lnTo>
                <a:lnTo>
                  <a:pt x="2769539" y="2235809"/>
                </a:lnTo>
                <a:lnTo>
                  <a:pt x="2935351" y="2479903"/>
                </a:lnTo>
                <a:lnTo>
                  <a:pt x="2935351" y="2421572"/>
                </a:lnTo>
                <a:lnTo>
                  <a:pt x="2796654" y="2217382"/>
                </a:lnTo>
                <a:lnTo>
                  <a:pt x="3040761" y="2051570"/>
                </a:lnTo>
                <a:lnTo>
                  <a:pt x="3206572" y="2295664"/>
                </a:lnTo>
                <a:lnTo>
                  <a:pt x="3206572" y="2237346"/>
                </a:lnTo>
                <a:lnTo>
                  <a:pt x="3067875" y="2033155"/>
                </a:lnTo>
                <a:lnTo>
                  <a:pt x="3311982" y="1867344"/>
                </a:lnTo>
                <a:lnTo>
                  <a:pt x="3477793" y="2111438"/>
                </a:lnTo>
                <a:lnTo>
                  <a:pt x="3477793" y="2053107"/>
                </a:lnTo>
                <a:lnTo>
                  <a:pt x="3339096" y="1848916"/>
                </a:lnTo>
                <a:lnTo>
                  <a:pt x="3583190" y="1683118"/>
                </a:lnTo>
                <a:lnTo>
                  <a:pt x="3749002" y="1927212"/>
                </a:lnTo>
                <a:lnTo>
                  <a:pt x="3749002" y="1868855"/>
                </a:lnTo>
                <a:lnTo>
                  <a:pt x="3610318" y="1664690"/>
                </a:lnTo>
                <a:lnTo>
                  <a:pt x="3854412" y="1498879"/>
                </a:lnTo>
                <a:lnTo>
                  <a:pt x="4020223" y="1742986"/>
                </a:lnTo>
                <a:lnTo>
                  <a:pt x="4020223" y="1684629"/>
                </a:lnTo>
                <a:lnTo>
                  <a:pt x="3881539" y="1480464"/>
                </a:lnTo>
                <a:lnTo>
                  <a:pt x="4125633" y="1314653"/>
                </a:lnTo>
                <a:lnTo>
                  <a:pt x="4291444" y="1558747"/>
                </a:lnTo>
                <a:lnTo>
                  <a:pt x="4291444" y="1500416"/>
                </a:lnTo>
                <a:lnTo>
                  <a:pt x="4152760" y="1296225"/>
                </a:lnTo>
                <a:lnTo>
                  <a:pt x="4396854" y="1130427"/>
                </a:lnTo>
                <a:lnTo>
                  <a:pt x="4562653" y="1374521"/>
                </a:lnTo>
                <a:lnTo>
                  <a:pt x="4562653" y="1316139"/>
                </a:lnTo>
                <a:lnTo>
                  <a:pt x="4378426" y="1044930"/>
                </a:lnTo>
                <a:lnTo>
                  <a:pt x="4378426" y="1103299"/>
                </a:lnTo>
                <a:lnTo>
                  <a:pt x="4134332" y="1269098"/>
                </a:lnTo>
                <a:lnTo>
                  <a:pt x="4107205" y="1229169"/>
                </a:lnTo>
                <a:lnTo>
                  <a:pt x="4107205" y="1287526"/>
                </a:lnTo>
                <a:lnTo>
                  <a:pt x="3863111" y="1453337"/>
                </a:lnTo>
                <a:lnTo>
                  <a:pt x="3835984" y="1413408"/>
                </a:lnTo>
                <a:lnTo>
                  <a:pt x="3835984" y="1471752"/>
                </a:lnTo>
                <a:lnTo>
                  <a:pt x="3591890" y="1637563"/>
                </a:lnTo>
                <a:lnTo>
                  <a:pt x="3564763" y="1597634"/>
                </a:lnTo>
                <a:lnTo>
                  <a:pt x="3564763" y="1655991"/>
                </a:lnTo>
                <a:lnTo>
                  <a:pt x="3320681" y="1821789"/>
                </a:lnTo>
                <a:lnTo>
                  <a:pt x="3293554" y="1781860"/>
                </a:lnTo>
                <a:lnTo>
                  <a:pt x="3293554" y="1840217"/>
                </a:lnTo>
                <a:lnTo>
                  <a:pt x="3049447" y="2006028"/>
                </a:lnTo>
                <a:lnTo>
                  <a:pt x="3022333" y="1966112"/>
                </a:lnTo>
                <a:lnTo>
                  <a:pt x="3022333" y="2024443"/>
                </a:lnTo>
                <a:lnTo>
                  <a:pt x="2778226" y="2190254"/>
                </a:lnTo>
                <a:lnTo>
                  <a:pt x="2751112" y="2150338"/>
                </a:lnTo>
                <a:lnTo>
                  <a:pt x="2751112" y="2208669"/>
                </a:lnTo>
                <a:lnTo>
                  <a:pt x="2507018" y="2374481"/>
                </a:lnTo>
                <a:lnTo>
                  <a:pt x="2479891" y="2334552"/>
                </a:lnTo>
                <a:lnTo>
                  <a:pt x="2479891" y="2392908"/>
                </a:lnTo>
                <a:lnTo>
                  <a:pt x="2235797" y="2558707"/>
                </a:lnTo>
                <a:lnTo>
                  <a:pt x="2208669" y="2518778"/>
                </a:lnTo>
                <a:lnTo>
                  <a:pt x="2208669" y="2577134"/>
                </a:lnTo>
                <a:lnTo>
                  <a:pt x="1964575" y="2742946"/>
                </a:lnTo>
                <a:lnTo>
                  <a:pt x="1937461" y="2703030"/>
                </a:lnTo>
                <a:lnTo>
                  <a:pt x="1937461" y="2761361"/>
                </a:lnTo>
                <a:lnTo>
                  <a:pt x="1693354" y="2927172"/>
                </a:lnTo>
                <a:lnTo>
                  <a:pt x="1666240" y="2887256"/>
                </a:lnTo>
                <a:lnTo>
                  <a:pt x="1666240" y="2945600"/>
                </a:lnTo>
                <a:lnTo>
                  <a:pt x="1422146" y="3111398"/>
                </a:lnTo>
                <a:lnTo>
                  <a:pt x="1395018" y="3071469"/>
                </a:lnTo>
                <a:lnTo>
                  <a:pt x="1395018" y="3129826"/>
                </a:lnTo>
                <a:lnTo>
                  <a:pt x="1150924" y="3295637"/>
                </a:lnTo>
                <a:lnTo>
                  <a:pt x="1123797" y="3255708"/>
                </a:lnTo>
                <a:lnTo>
                  <a:pt x="1123797" y="3314052"/>
                </a:lnTo>
                <a:lnTo>
                  <a:pt x="879703" y="3479863"/>
                </a:lnTo>
                <a:lnTo>
                  <a:pt x="852576" y="3439934"/>
                </a:lnTo>
                <a:lnTo>
                  <a:pt x="852576" y="3498278"/>
                </a:lnTo>
                <a:lnTo>
                  <a:pt x="608482" y="3664089"/>
                </a:lnTo>
                <a:lnTo>
                  <a:pt x="581367" y="3624173"/>
                </a:lnTo>
                <a:lnTo>
                  <a:pt x="581367" y="3682504"/>
                </a:lnTo>
                <a:lnTo>
                  <a:pt x="337261" y="3848316"/>
                </a:lnTo>
                <a:lnTo>
                  <a:pt x="171462" y="3604222"/>
                </a:lnTo>
                <a:lnTo>
                  <a:pt x="415569" y="3438410"/>
                </a:lnTo>
                <a:lnTo>
                  <a:pt x="581367" y="3682504"/>
                </a:lnTo>
                <a:lnTo>
                  <a:pt x="581367" y="3624173"/>
                </a:lnTo>
                <a:lnTo>
                  <a:pt x="442683" y="3419995"/>
                </a:lnTo>
                <a:lnTo>
                  <a:pt x="686777" y="3254184"/>
                </a:lnTo>
                <a:lnTo>
                  <a:pt x="852576" y="3498278"/>
                </a:lnTo>
                <a:lnTo>
                  <a:pt x="852576" y="3439934"/>
                </a:lnTo>
                <a:lnTo>
                  <a:pt x="713905" y="3235769"/>
                </a:lnTo>
                <a:lnTo>
                  <a:pt x="957999" y="3069958"/>
                </a:lnTo>
                <a:lnTo>
                  <a:pt x="1123797" y="3314052"/>
                </a:lnTo>
                <a:lnTo>
                  <a:pt x="1123797" y="3255708"/>
                </a:lnTo>
                <a:lnTo>
                  <a:pt x="985126" y="3051543"/>
                </a:lnTo>
                <a:lnTo>
                  <a:pt x="1229220" y="2885732"/>
                </a:lnTo>
                <a:lnTo>
                  <a:pt x="1395018" y="3129826"/>
                </a:lnTo>
                <a:lnTo>
                  <a:pt x="1395018" y="3071469"/>
                </a:lnTo>
                <a:lnTo>
                  <a:pt x="1256334" y="2867317"/>
                </a:lnTo>
                <a:lnTo>
                  <a:pt x="1500441" y="2701506"/>
                </a:lnTo>
                <a:lnTo>
                  <a:pt x="1666240" y="2945600"/>
                </a:lnTo>
                <a:lnTo>
                  <a:pt x="1666240" y="2887256"/>
                </a:lnTo>
                <a:lnTo>
                  <a:pt x="1527556" y="2683091"/>
                </a:lnTo>
                <a:lnTo>
                  <a:pt x="1771650" y="2517279"/>
                </a:lnTo>
                <a:lnTo>
                  <a:pt x="1937461" y="2761361"/>
                </a:lnTo>
                <a:lnTo>
                  <a:pt x="1937461" y="2703030"/>
                </a:lnTo>
                <a:lnTo>
                  <a:pt x="1798777" y="2498852"/>
                </a:lnTo>
                <a:lnTo>
                  <a:pt x="2042871" y="2333053"/>
                </a:lnTo>
                <a:lnTo>
                  <a:pt x="2208669" y="2577134"/>
                </a:lnTo>
                <a:lnTo>
                  <a:pt x="2208669" y="2518778"/>
                </a:lnTo>
                <a:lnTo>
                  <a:pt x="2069998" y="2314625"/>
                </a:lnTo>
                <a:lnTo>
                  <a:pt x="2314092" y="2148814"/>
                </a:lnTo>
                <a:lnTo>
                  <a:pt x="2479891" y="2392908"/>
                </a:lnTo>
                <a:lnTo>
                  <a:pt x="2479891" y="2334552"/>
                </a:lnTo>
                <a:lnTo>
                  <a:pt x="2341219" y="2130399"/>
                </a:lnTo>
                <a:lnTo>
                  <a:pt x="2585313" y="1964588"/>
                </a:lnTo>
                <a:lnTo>
                  <a:pt x="2751112" y="2208669"/>
                </a:lnTo>
                <a:lnTo>
                  <a:pt x="2751112" y="2150338"/>
                </a:lnTo>
                <a:lnTo>
                  <a:pt x="2612428" y="1946160"/>
                </a:lnTo>
                <a:lnTo>
                  <a:pt x="2856534" y="1780349"/>
                </a:lnTo>
                <a:lnTo>
                  <a:pt x="3022333" y="2024443"/>
                </a:lnTo>
                <a:lnTo>
                  <a:pt x="3022333" y="1966112"/>
                </a:lnTo>
                <a:lnTo>
                  <a:pt x="2883649" y="1761934"/>
                </a:lnTo>
                <a:lnTo>
                  <a:pt x="3127756" y="1596123"/>
                </a:lnTo>
                <a:lnTo>
                  <a:pt x="3293554" y="1840217"/>
                </a:lnTo>
                <a:lnTo>
                  <a:pt x="3293554" y="1781860"/>
                </a:lnTo>
                <a:lnTo>
                  <a:pt x="3154870" y="1577708"/>
                </a:lnTo>
                <a:lnTo>
                  <a:pt x="3398964" y="1411897"/>
                </a:lnTo>
                <a:lnTo>
                  <a:pt x="3564763" y="1655991"/>
                </a:lnTo>
                <a:lnTo>
                  <a:pt x="3564763" y="1597634"/>
                </a:lnTo>
                <a:lnTo>
                  <a:pt x="3426091" y="1393469"/>
                </a:lnTo>
                <a:lnTo>
                  <a:pt x="3670185" y="1227670"/>
                </a:lnTo>
                <a:lnTo>
                  <a:pt x="3835984" y="1471752"/>
                </a:lnTo>
                <a:lnTo>
                  <a:pt x="3835984" y="1413408"/>
                </a:lnTo>
                <a:lnTo>
                  <a:pt x="3697313" y="1209243"/>
                </a:lnTo>
                <a:lnTo>
                  <a:pt x="3941407" y="1043432"/>
                </a:lnTo>
                <a:lnTo>
                  <a:pt x="4107205" y="1287526"/>
                </a:lnTo>
                <a:lnTo>
                  <a:pt x="4107205" y="1229169"/>
                </a:lnTo>
                <a:lnTo>
                  <a:pt x="3968521" y="1025017"/>
                </a:lnTo>
                <a:lnTo>
                  <a:pt x="4212615" y="859205"/>
                </a:lnTo>
                <a:lnTo>
                  <a:pt x="4378426" y="1103299"/>
                </a:lnTo>
                <a:lnTo>
                  <a:pt x="4378426" y="1044930"/>
                </a:lnTo>
                <a:lnTo>
                  <a:pt x="4194187" y="773696"/>
                </a:lnTo>
                <a:lnTo>
                  <a:pt x="4194187" y="832078"/>
                </a:lnTo>
                <a:lnTo>
                  <a:pt x="3950093" y="997877"/>
                </a:lnTo>
                <a:lnTo>
                  <a:pt x="3922979" y="957961"/>
                </a:lnTo>
                <a:lnTo>
                  <a:pt x="3922979" y="1016304"/>
                </a:lnTo>
                <a:lnTo>
                  <a:pt x="3678885" y="1182116"/>
                </a:lnTo>
                <a:lnTo>
                  <a:pt x="3651758" y="1142187"/>
                </a:lnTo>
                <a:lnTo>
                  <a:pt x="3651758" y="1200531"/>
                </a:lnTo>
                <a:lnTo>
                  <a:pt x="3407664" y="1366342"/>
                </a:lnTo>
                <a:lnTo>
                  <a:pt x="3380536" y="1326413"/>
                </a:lnTo>
                <a:lnTo>
                  <a:pt x="3380536" y="1384769"/>
                </a:lnTo>
                <a:lnTo>
                  <a:pt x="3136442" y="1550581"/>
                </a:lnTo>
                <a:lnTo>
                  <a:pt x="3109328" y="1510665"/>
                </a:lnTo>
                <a:lnTo>
                  <a:pt x="3109328" y="1568996"/>
                </a:lnTo>
                <a:lnTo>
                  <a:pt x="2865221" y="1734807"/>
                </a:lnTo>
                <a:lnTo>
                  <a:pt x="2838107" y="1694903"/>
                </a:lnTo>
                <a:lnTo>
                  <a:pt x="2838107" y="1753222"/>
                </a:lnTo>
                <a:lnTo>
                  <a:pt x="2594000" y="1919033"/>
                </a:lnTo>
                <a:lnTo>
                  <a:pt x="2566886" y="1879130"/>
                </a:lnTo>
                <a:lnTo>
                  <a:pt x="2566886" y="1937461"/>
                </a:lnTo>
                <a:lnTo>
                  <a:pt x="2322792" y="2103272"/>
                </a:lnTo>
                <a:lnTo>
                  <a:pt x="2295664" y="2063343"/>
                </a:lnTo>
                <a:lnTo>
                  <a:pt x="2295664" y="2121687"/>
                </a:lnTo>
                <a:lnTo>
                  <a:pt x="2051570" y="2287498"/>
                </a:lnTo>
                <a:lnTo>
                  <a:pt x="2024443" y="2247569"/>
                </a:lnTo>
                <a:lnTo>
                  <a:pt x="2024443" y="2305913"/>
                </a:lnTo>
                <a:lnTo>
                  <a:pt x="1780349" y="2471724"/>
                </a:lnTo>
                <a:lnTo>
                  <a:pt x="1753222" y="2431796"/>
                </a:lnTo>
                <a:lnTo>
                  <a:pt x="1753222" y="2490152"/>
                </a:lnTo>
                <a:lnTo>
                  <a:pt x="1509128" y="2655963"/>
                </a:lnTo>
                <a:lnTo>
                  <a:pt x="1482013" y="2616047"/>
                </a:lnTo>
                <a:lnTo>
                  <a:pt x="1482013" y="2674378"/>
                </a:lnTo>
                <a:lnTo>
                  <a:pt x="1237907" y="2840190"/>
                </a:lnTo>
                <a:lnTo>
                  <a:pt x="1210792" y="2800273"/>
                </a:lnTo>
                <a:lnTo>
                  <a:pt x="1210792" y="2858605"/>
                </a:lnTo>
                <a:lnTo>
                  <a:pt x="966698" y="3024416"/>
                </a:lnTo>
                <a:lnTo>
                  <a:pt x="939571" y="2984487"/>
                </a:lnTo>
                <a:lnTo>
                  <a:pt x="939571" y="3042831"/>
                </a:lnTo>
                <a:lnTo>
                  <a:pt x="695477" y="3208642"/>
                </a:lnTo>
                <a:lnTo>
                  <a:pt x="668350" y="3168713"/>
                </a:lnTo>
                <a:lnTo>
                  <a:pt x="668350" y="3227070"/>
                </a:lnTo>
                <a:lnTo>
                  <a:pt x="424256" y="3392868"/>
                </a:lnTo>
                <a:lnTo>
                  <a:pt x="258457" y="3148774"/>
                </a:lnTo>
                <a:lnTo>
                  <a:pt x="502551" y="2982976"/>
                </a:lnTo>
                <a:lnTo>
                  <a:pt x="668350" y="3227070"/>
                </a:lnTo>
                <a:lnTo>
                  <a:pt x="668350" y="3168713"/>
                </a:lnTo>
                <a:lnTo>
                  <a:pt x="529666" y="2964548"/>
                </a:lnTo>
                <a:lnTo>
                  <a:pt x="773772" y="2798737"/>
                </a:lnTo>
                <a:lnTo>
                  <a:pt x="939571" y="3042831"/>
                </a:lnTo>
                <a:lnTo>
                  <a:pt x="939571" y="2984487"/>
                </a:lnTo>
                <a:lnTo>
                  <a:pt x="800887" y="2780309"/>
                </a:lnTo>
                <a:lnTo>
                  <a:pt x="1044981" y="2614511"/>
                </a:lnTo>
                <a:lnTo>
                  <a:pt x="1210792" y="2858605"/>
                </a:lnTo>
                <a:lnTo>
                  <a:pt x="1210792" y="2800273"/>
                </a:lnTo>
                <a:lnTo>
                  <a:pt x="1072108" y="2596083"/>
                </a:lnTo>
                <a:lnTo>
                  <a:pt x="1316202" y="2430284"/>
                </a:lnTo>
                <a:lnTo>
                  <a:pt x="1482013" y="2674378"/>
                </a:lnTo>
                <a:lnTo>
                  <a:pt x="1482013" y="2616047"/>
                </a:lnTo>
                <a:lnTo>
                  <a:pt x="1343317" y="2411857"/>
                </a:lnTo>
                <a:lnTo>
                  <a:pt x="1587423" y="2246045"/>
                </a:lnTo>
                <a:lnTo>
                  <a:pt x="1753222" y="2490152"/>
                </a:lnTo>
                <a:lnTo>
                  <a:pt x="1753222" y="2431796"/>
                </a:lnTo>
                <a:lnTo>
                  <a:pt x="1614538" y="2227630"/>
                </a:lnTo>
                <a:lnTo>
                  <a:pt x="1858645" y="2061819"/>
                </a:lnTo>
                <a:lnTo>
                  <a:pt x="2024443" y="2305913"/>
                </a:lnTo>
                <a:lnTo>
                  <a:pt x="2024443" y="2247569"/>
                </a:lnTo>
                <a:lnTo>
                  <a:pt x="1885772" y="2043391"/>
                </a:lnTo>
                <a:lnTo>
                  <a:pt x="2129866" y="1877593"/>
                </a:lnTo>
                <a:lnTo>
                  <a:pt x="2295664" y="2121687"/>
                </a:lnTo>
                <a:lnTo>
                  <a:pt x="2295664" y="2063343"/>
                </a:lnTo>
                <a:lnTo>
                  <a:pt x="2156980" y="1859165"/>
                </a:lnTo>
                <a:lnTo>
                  <a:pt x="2401074" y="1693367"/>
                </a:lnTo>
                <a:lnTo>
                  <a:pt x="2566886" y="1937461"/>
                </a:lnTo>
                <a:lnTo>
                  <a:pt x="2566886" y="1879130"/>
                </a:lnTo>
                <a:lnTo>
                  <a:pt x="2428189" y="1674939"/>
                </a:lnTo>
                <a:lnTo>
                  <a:pt x="2672296" y="1509128"/>
                </a:lnTo>
                <a:lnTo>
                  <a:pt x="2838107" y="1753222"/>
                </a:lnTo>
                <a:lnTo>
                  <a:pt x="2838107" y="1694903"/>
                </a:lnTo>
                <a:lnTo>
                  <a:pt x="2699410" y="1490713"/>
                </a:lnTo>
                <a:lnTo>
                  <a:pt x="2943517" y="1324902"/>
                </a:lnTo>
                <a:lnTo>
                  <a:pt x="3109328" y="1568996"/>
                </a:lnTo>
                <a:lnTo>
                  <a:pt x="3109328" y="1510665"/>
                </a:lnTo>
                <a:lnTo>
                  <a:pt x="2970644" y="1306474"/>
                </a:lnTo>
                <a:lnTo>
                  <a:pt x="3214725" y="1140675"/>
                </a:lnTo>
                <a:lnTo>
                  <a:pt x="3380536" y="1384769"/>
                </a:lnTo>
                <a:lnTo>
                  <a:pt x="3380536" y="1326413"/>
                </a:lnTo>
                <a:lnTo>
                  <a:pt x="3241852" y="1122248"/>
                </a:lnTo>
                <a:lnTo>
                  <a:pt x="3485959" y="956437"/>
                </a:lnTo>
                <a:lnTo>
                  <a:pt x="3651758" y="1200531"/>
                </a:lnTo>
                <a:lnTo>
                  <a:pt x="3651758" y="1142187"/>
                </a:lnTo>
                <a:lnTo>
                  <a:pt x="3513074" y="938022"/>
                </a:lnTo>
                <a:lnTo>
                  <a:pt x="3757168" y="772210"/>
                </a:lnTo>
                <a:lnTo>
                  <a:pt x="3922979" y="1016304"/>
                </a:lnTo>
                <a:lnTo>
                  <a:pt x="3922979" y="957961"/>
                </a:lnTo>
                <a:lnTo>
                  <a:pt x="3784295" y="753783"/>
                </a:lnTo>
                <a:lnTo>
                  <a:pt x="4028389" y="587984"/>
                </a:lnTo>
                <a:lnTo>
                  <a:pt x="4194187" y="832078"/>
                </a:lnTo>
                <a:lnTo>
                  <a:pt x="4194187" y="773696"/>
                </a:lnTo>
                <a:lnTo>
                  <a:pt x="4009961" y="502475"/>
                </a:lnTo>
                <a:lnTo>
                  <a:pt x="4009961" y="560857"/>
                </a:lnTo>
                <a:lnTo>
                  <a:pt x="3765867" y="726668"/>
                </a:lnTo>
                <a:lnTo>
                  <a:pt x="3738753" y="686752"/>
                </a:lnTo>
                <a:lnTo>
                  <a:pt x="3738753" y="745083"/>
                </a:lnTo>
                <a:lnTo>
                  <a:pt x="3494659" y="910894"/>
                </a:lnTo>
                <a:lnTo>
                  <a:pt x="3467531" y="870966"/>
                </a:lnTo>
                <a:lnTo>
                  <a:pt x="3467531" y="929322"/>
                </a:lnTo>
                <a:lnTo>
                  <a:pt x="3223437" y="1095121"/>
                </a:lnTo>
                <a:lnTo>
                  <a:pt x="3196310" y="1055192"/>
                </a:lnTo>
                <a:lnTo>
                  <a:pt x="3196310" y="1113548"/>
                </a:lnTo>
                <a:lnTo>
                  <a:pt x="2952216" y="1279359"/>
                </a:lnTo>
                <a:lnTo>
                  <a:pt x="2925102" y="1239443"/>
                </a:lnTo>
                <a:lnTo>
                  <a:pt x="2925102" y="1297774"/>
                </a:lnTo>
                <a:lnTo>
                  <a:pt x="2680995" y="1463586"/>
                </a:lnTo>
                <a:lnTo>
                  <a:pt x="2653881" y="1423682"/>
                </a:lnTo>
                <a:lnTo>
                  <a:pt x="2653881" y="1482001"/>
                </a:lnTo>
                <a:lnTo>
                  <a:pt x="2409774" y="1647825"/>
                </a:lnTo>
                <a:lnTo>
                  <a:pt x="2382659" y="1607908"/>
                </a:lnTo>
                <a:lnTo>
                  <a:pt x="2382659" y="1666240"/>
                </a:lnTo>
                <a:lnTo>
                  <a:pt x="2138565" y="1832051"/>
                </a:lnTo>
                <a:lnTo>
                  <a:pt x="2111438" y="1792122"/>
                </a:lnTo>
                <a:lnTo>
                  <a:pt x="2111438" y="1850478"/>
                </a:lnTo>
                <a:lnTo>
                  <a:pt x="1867344" y="2016277"/>
                </a:lnTo>
                <a:lnTo>
                  <a:pt x="1840217" y="1976348"/>
                </a:lnTo>
                <a:lnTo>
                  <a:pt x="1840217" y="2034705"/>
                </a:lnTo>
                <a:lnTo>
                  <a:pt x="1596123" y="2200503"/>
                </a:lnTo>
                <a:lnTo>
                  <a:pt x="1568996" y="2160574"/>
                </a:lnTo>
                <a:lnTo>
                  <a:pt x="1568996" y="2218931"/>
                </a:lnTo>
                <a:lnTo>
                  <a:pt x="1324902" y="2384742"/>
                </a:lnTo>
                <a:lnTo>
                  <a:pt x="1297787" y="2344839"/>
                </a:lnTo>
                <a:lnTo>
                  <a:pt x="1297787" y="2403157"/>
                </a:lnTo>
                <a:lnTo>
                  <a:pt x="1053680" y="2568968"/>
                </a:lnTo>
                <a:lnTo>
                  <a:pt x="1026566" y="2529052"/>
                </a:lnTo>
                <a:lnTo>
                  <a:pt x="1026566" y="2587383"/>
                </a:lnTo>
                <a:lnTo>
                  <a:pt x="782459" y="2753195"/>
                </a:lnTo>
                <a:lnTo>
                  <a:pt x="755345" y="2713278"/>
                </a:lnTo>
                <a:lnTo>
                  <a:pt x="755345" y="2771622"/>
                </a:lnTo>
                <a:lnTo>
                  <a:pt x="511251" y="2937421"/>
                </a:lnTo>
                <a:lnTo>
                  <a:pt x="484124" y="2897492"/>
                </a:lnTo>
                <a:lnTo>
                  <a:pt x="484124" y="2955848"/>
                </a:lnTo>
                <a:lnTo>
                  <a:pt x="240030" y="3121647"/>
                </a:lnTo>
                <a:lnTo>
                  <a:pt x="74218" y="2877553"/>
                </a:lnTo>
                <a:lnTo>
                  <a:pt x="318312" y="2711754"/>
                </a:lnTo>
                <a:lnTo>
                  <a:pt x="484124" y="2955848"/>
                </a:lnTo>
                <a:lnTo>
                  <a:pt x="484124" y="2897492"/>
                </a:lnTo>
                <a:lnTo>
                  <a:pt x="345440" y="2693327"/>
                </a:lnTo>
                <a:lnTo>
                  <a:pt x="589534" y="2527516"/>
                </a:lnTo>
                <a:lnTo>
                  <a:pt x="755345" y="2771622"/>
                </a:lnTo>
                <a:lnTo>
                  <a:pt x="755345" y="2713278"/>
                </a:lnTo>
                <a:lnTo>
                  <a:pt x="616661" y="2509101"/>
                </a:lnTo>
                <a:lnTo>
                  <a:pt x="860755" y="2343289"/>
                </a:lnTo>
                <a:lnTo>
                  <a:pt x="1026566" y="2587383"/>
                </a:lnTo>
                <a:lnTo>
                  <a:pt x="1026566" y="2529052"/>
                </a:lnTo>
                <a:lnTo>
                  <a:pt x="887882" y="2324874"/>
                </a:lnTo>
                <a:lnTo>
                  <a:pt x="1131976" y="2159063"/>
                </a:lnTo>
                <a:lnTo>
                  <a:pt x="1297787" y="2403157"/>
                </a:lnTo>
                <a:lnTo>
                  <a:pt x="1297787" y="2344839"/>
                </a:lnTo>
                <a:lnTo>
                  <a:pt x="1159090" y="2140648"/>
                </a:lnTo>
                <a:lnTo>
                  <a:pt x="1403184" y="1974837"/>
                </a:lnTo>
                <a:lnTo>
                  <a:pt x="1568996" y="2218931"/>
                </a:lnTo>
                <a:lnTo>
                  <a:pt x="1568996" y="2160574"/>
                </a:lnTo>
                <a:lnTo>
                  <a:pt x="1430312" y="1956409"/>
                </a:lnTo>
                <a:lnTo>
                  <a:pt x="1674406" y="1790598"/>
                </a:lnTo>
                <a:lnTo>
                  <a:pt x="1840217" y="2034705"/>
                </a:lnTo>
                <a:lnTo>
                  <a:pt x="1840217" y="1976348"/>
                </a:lnTo>
                <a:lnTo>
                  <a:pt x="1701533" y="1772170"/>
                </a:lnTo>
                <a:lnTo>
                  <a:pt x="1945627" y="1606372"/>
                </a:lnTo>
                <a:lnTo>
                  <a:pt x="2111438" y="1850478"/>
                </a:lnTo>
                <a:lnTo>
                  <a:pt x="2111438" y="1792122"/>
                </a:lnTo>
                <a:lnTo>
                  <a:pt x="1972754" y="1587944"/>
                </a:lnTo>
                <a:lnTo>
                  <a:pt x="2216848" y="1422146"/>
                </a:lnTo>
                <a:lnTo>
                  <a:pt x="2382659" y="1666240"/>
                </a:lnTo>
                <a:lnTo>
                  <a:pt x="2382659" y="1607908"/>
                </a:lnTo>
                <a:lnTo>
                  <a:pt x="2243963" y="1403718"/>
                </a:lnTo>
                <a:lnTo>
                  <a:pt x="2488069" y="1237907"/>
                </a:lnTo>
                <a:lnTo>
                  <a:pt x="2653881" y="1482001"/>
                </a:lnTo>
                <a:lnTo>
                  <a:pt x="2653881" y="1423682"/>
                </a:lnTo>
                <a:lnTo>
                  <a:pt x="2515184" y="1219492"/>
                </a:lnTo>
                <a:lnTo>
                  <a:pt x="2759291" y="1053680"/>
                </a:lnTo>
                <a:lnTo>
                  <a:pt x="2925102" y="1297774"/>
                </a:lnTo>
                <a:lnTo>
                  <a:pt x="2925102" y="1239443"/>
                </a:lnTo>
                <a:lnTo>
                  <a:pt x="2786405" y="1035253"/>
                </a:lnTo>
                <a:lnTo>
                  <a:pt x="3030499" y="869454"/>
                </a:lnTo>
                <a:lnTo>
                  <a:pt x="3196310" y="1113548"/>
                </a:lnTo>
                <a:lnTo>
                  <a:pt x="3196310" y="1055192"/>
                </a:lnTo>
                <a:lnTo>
                  <a:pt x="3057626" y="851027"/>
                </a:lnTo>
                <a:lnTo>
                  <a:pt x="3301720" y="685215"/>
                </a:lnTo>
                <a:lnTo>
                  <a:pt x="3467531" y="929322"/>
                </a:lnTo>
                <a:lnTo>
                  <a:pt x="3467531" y="870966"/>
                </a:lnTo>
                <a:lnTo>
                  <a:pt x="3328847" y="666800"/>
                </a:lnTo>
                <a:lnTo>
                  <a:pt x="3572941" y="500989"/>
                </a:lnTo>
                <a:lnTo>
                  <a:pt x="3738753" y="745083"/>
                </a:lnTo>
                <a:lnTo>
                  <a:pt x="3738753" y="686752"/>
                </a:lnTo>
                <a:lnTo>
                  <a:pt x="3600069" y="482561"/>
                </a:lnTo>
                <a:lnTo>
                  <a:pt x="3844163" y="316763"/>
                </a:lnTo>
                <a:lnTo>
                  <a:pt x="4009961" y="560857"/>
                </a:lnTo>
                <a:lnTo>
                  <a:pt x="4009961" y="502475"/>
                </a:lnTo>
                <a:lnTo>
                  <a:pt x="3825735" y="231267"/>
                </a:lnTo>
                <a:lnTo>
                  <a:pt x="3825735" y="289648"/>
                </a:lnTo>
                <a:lnTo>
                  <a:pt x="3581641" y="455447"/>
                </a:lnTo>
                <a:lnTo>
                  <a:pt x="3554526" y="415531"/>
                </a:lnTo>
                <a:lnTo>
                  <a:pt x="3554526" y="473875"/>
                </a:lnTo>
                <a:lnTo>
                  <a:pt x="3310432" y="639686"/>
                </a:lnTo>
                <a:lnTo>
                  <a:pt x="3283305" y="599757"/>
                </a:lnTo>
                <a:lnTo>
                  <a:pt x="3283305" y="658114"/>
                </a:lnTo>
                <a:lnTo>
                  <a:pt x="3039211" y="823912"/>
                </a:lnTo>
                <a:lnTo>
                  <a:pt x="3012084" y="783983"/>
                </a:lnTo>
                <a:lnTo>
                  <a:pt x="3012084" y="842340"/>
                </a:lnTo>
                <a:lnTo>
                  <a:pt x="2767990" y="1008151"/>
                </a:lnTo>
                <a:lnTo>
                  <a:pt x="2740876" y="968235"/>
                </a:lnTo>
                <a:lnTo>
                  <a:pt x="2740876" y="1026566"/>
                </a:lnTo>
                <a:lnTo>
                  <a:pt x="2496769" y="1192377"/>
                </a:lnTo>
                <a:lnTo>
                  <a:pt x="2469654" y="1152461"/>
                </a:lnTo>
                <a:lnTo>
                  <a:pt x="2469654" y="1210792"/>
                </a:lnTo>
                <a:lnTo>
                  <a:pt x="2225548" y="1376603"/>
                </a:lnTo>
                <a:lnTo>
                  <a:pt x="2198433" y="1336700"/>
                </a:lnTo>
                <a:lnTo>
                  <a:pt x="2198433" y="1395031"/>
                </a:lnTo>
                <a:lnTo>
                  <a:pt x="1954339" y="1560842"/>
                </a:lnTo>
                <a:lnTo>
                  <a:pt x="1927212" y="1520913"/>
                </a:lnTo>
                <a:lnTo>
                  <a:pt x="1927212" y="1579270"/>
                </a:lnTo>
                <a:lnTo>
                  <a:pt x="1683118" y="1745068"/>
                </a:lnTo>
                <a:lnTo>
                  <a:pt x="1655991" y="1705140"/>
                </a:lnTo>
                <a:lnTo>
                  <a:pt x="1655991" y="1763496"/>
                </a:lnTo>
                <a:lnTo>
                  <a:pt x="1411897" y="1929295"/>
                </a:lnTo>
                <a:lnTo>
                  <a:pt x="1384769" y="1889366"/>
                </a:lnTo>
                <a:lnTo>
                  <a:pt x="1384769" y="1947710"/>
                </a:lnTo>
                <a:lnTo>
                  <a:pt x="1140675" y="2113521"/>
                </a:lnTo>
                <a:lnTo>
                  <a:pt x="1113548" y="2073592"/>
                </a:lnTo>
                <a:lnTo>
                  <a:pt x="1113548" y="2131936"/>
                </a:lnTo>
                <a:lnTo>
                  <a:pt x="869454" y="2297747"/>
                </a:lnTo>
                <a:lnTo>
                  <a:pt x="842327" y="2257818"/>
                </a:lnTo>
                <a:lnTo>
                  <a:pt x="842327" y="2316175"/>
                </a:lnTo>
                <a:lnTo>
                  <a:pt x="598233" y="2481973"/>
                </a:lnTo>
                <a:lnTo>
                  <a:pt x="571119" y="2442057"/>
                </a:lnTo>
                <a:lnTo>
                  <a:pt x="571119" y="2500401"/>
                </a:lnTo>
                <a:lnTo>
                  <a:pt x="327025" y="2666212"/>
                </a:lnTo>
                <a:lnTo>
                  <a:pt x="161213" y="2422118"/>
                </a:lnTo>
                <a:lnTo>
                  <a:pt x="405307" y="2256307"/>
                </a:lnTo>
                <a:lnTo>
                  <a:pt x="571119" y="2500401"/>
                </a:lnTo>
                <a:lnTo>
                  <a:pt x="571119" y="2442057"/>
                </a:lnTo>
                <a:lnTo>
                  <a:pt x="432435" y="2237879"/>
                </a:lnTo>
                <a:lnTo>
                  <a:pt x="676529" y="2072081"/>
                </a:lnTo>
                <a:lnTo>
                  <a:pt x="842327" y="2316175"/>
                </a:lnTo>
                <a:lnTo>
                  <a:pt x="842327" y="2257818"/>
                </a:lnTo>
                <a:lnTo>
                  <a:pt x="703643" y="2053653"/>
                </a:lnTo>
                <a:lnTo>
                  <a:pt x="947750" y="1887842"/>
                </a:lnTo>
                <a:lnTo>
                  <a:pt x="1113548" y="2131936"/>
                </a:lnTo>
                <a:lnTo>
                  <a:pt x="1113548" y="2073592"/>
                </a:lnTo>
                <a:lnTo>
                  <a:pt x="974864" y="1869427"/>
                </a:lnTo>
                <a:lnTo>
                  <a:pt x="1218958" y="1703616"/>
                </a:lnTo>
                <a:lnTo>
                  <a:pt x="1384769" y="1947710"/>
                </a:lnTo>
                <a:lnTo>
                  <a:pt x="1384769" y="1889366"/>
                </a:lnTo>
                <a:lnTo>
                  <a:pt x="1246085" y="1685201"/>
                </a:lnTo>
                <a:lnTo>
                  <a:pt x="1490179" y="1519389"/>
                </a:lnTo>
                <a:lnTo>
                  <a:pt x="1655991" y="1763496"/>
                </a:lnTo>
                <a:lnTo>
                  <a:pt x="1655991" y="1705140"/>
                </a:lnTo>
                <a:lnTo>
                  <a:pt x="1517307" y="1500962"/>
                </a:lnTo>
                <a:lnTo>
                  <a:pt x="1761401" y="1335163"/>
                </a:lnTo>
                <a:lnTo>
                  <a:pt x="1927212" y="1579270"/>
                </a:lnTo>
                <a:lnTo>
                  <a:pt x="1927212" y="1520913"/>
                </a:lnTo>
                <a:lnTo>
                  <a:pt x="1788528" y="1316736"/>
                </a:lnTo>
                <a:lnTo>
                  <a:pt x="2032622" y="1150924"/>
                </a:lnTo>
                <a:lnTo>
                  <a:pt x="2198433" y="1395031"/>
                </a:lnTo>
                <a:lnTo>
                  <a:pt x="2198433" y="1336700"/>
                </a:lnTo>
                <a:lnTo>
                  <a:pt x="2059736" y="1132509"/>
                </a:lnTo>
                <a:lnTo>
                  <a:pt x="2303843" y="966698"/>
                </a:lnTo>
                <a:lnTo>
                  <a:pt x="2469654" y="1210792"/>
                </a:lnTo>
                <a:lnTo>
                  <a:pt x="2469654" y="1152461"/>
                </a:lnTo>
                <a:lnTo>
                  <a:pt x="2330958" y="948270"/>
                </a:lnTo>
                <a:lnTo>
                  <a:pt x="2575064" y="782459"/>
                </a:lnTo>
                <a:lnTo>
                  <a:pt x="2740876" y="1026566"/>
                </a:lnTo>
                <a:lnTo>
                  <a:pt x="2740876" y="968235"/>
                </a:lnTo>
                <a:lnTo>
                  <a:pt x="2602179" y="764044"/>
                </a:lnTo>
                <a:lnTo>
                  <a:pt x="2846273" y="598246"/>
                </a:lnTo>
                <a:lnTo>
                  <a:pt x="3012084" y="842340"/>
                </a:lnTo>
                <a:lnTo>
                  <a:pt x="3012084" y="783983"/>
                </a:lnTo>
                <a:lnTo>
                  <a:pt x="2873400" y="579818"/>
                </a:lnTo>
                <a:lnTo>
                  <a:pt x="3117494" y="414007"/>
                </a:lnTo>
                <a:lnTo>
                  <a:pt x="3283305" y="658114"/>
                </a:lnTo>
                <a:lnTo>
                  <a:pt x="3283305" y="599757"/>
                </a:lnTo>
                <a:lnTo>
                  <a:pt x="3144621" y="395579"/>
                </a:lnTo>
                <a:lnTo>
                  <a:pt x="3388715" y="229781"/>
                </a:lnTo>
                <a:lnTo>
                  <a:pt x="3554526" y="473875"/>
                </a:lnTo>
                <a:lnTo>
                  <a:pt x="3554526" y="415531"/>
                </a:lnTo>
                <a:lnTo>
                  <a:pt x="3415842" y="211353"/>
                </a:lnTo>
                <a:lnTo>
                  <a:pt x="3659936" y="45542"/>
                </a:lnTo>
                <a:lnTo>
                  <a:pt x="3825735" y="289648"/>
                </a:lnTo>
                <a:lnTo>
                  <a:pt x="3825735" y="231267"/>
                </a:lnTo>
                <a:lnTo>
                  <a:pt x="3668649" y="0"/>
                </a:lnTo>
                <a:lnTo>
                  <a:pt x="0" y="2491994"/>
                </a:lnTo>
                <a:lnTo>
                  <a:pt x="0" y="2531618"/>
                </a:lnTo>
                <a:lnTo>
                  <a:pt x="134086" y="2440533"/>
                </a:lnTo>
                <a:lnTo>
                  <a:pt x="299897" y="2684627"/>
                </a:lnTo>
                <a:lnTo>
                  <a:pt x="55803" y="2850438"/>
                </a:lnTo>
                <a:lnTo>
                  <a:pt x="0" y="2768269"/>
                </a:lnTo>
                <a:lnTo>
                  <a:pt x="0" y="2826613"/>
                </a:lnTo>
                <a:lnTo>
                  <a:pt x="28676" y="2868853"/>
                </a:lnTo>
                <a:lnTo>
                  <a:pt x="0" y="2888335"/>
                </a:lnTo>
                <a:lnTo>
                  <a:pt x="0" y="2927972"/>
                </a:lnTo>
                <a:lnTo>
                  <a:pt x="47104" y="2895981"/>
                </a:lnTo>
                <a:lnTo>
                  <a:pt x="212915" y="3140075"/>
                </a:lnTo>
                <a:lnTo>
                  <a:pt x="0" y="3284690"/>
                </a:lnTo>
                <a:lnTo>
                  <a:pt x="0" y="3324326"/>
                </a:lnTo>
                <a:lnTo>
                  <a:pt x="231330" y="3167202"/>
                </a:lnTo>
                <a:lnTo>
                  <a:pt x="397141" y="3411296"/>
                </a:lnTo>
                <a:lnTo>
                  <a:pt x="153047" y="3577107"/>
                </a:lnTo>
                <a:lnTo>
                  <a:pt x="0" y="3351784"/>
                </a:lnTo>
                <a:lnTo>
                  <a:pt x="0" y="3410127"/>
                </a:lnTo>
                <a:lnTo>
                  <a:pt x="125920" y="3595522"/>
                </a:lnTo>
                <a:lnTo>
                  <a:pt x="0" y="3681057"/>
                </a:lnTo>
                <a:lnTo>
                  <a:pt x="0" y="3720693"/>
                </a:lnTo>
                <a:lnTo>
                  <a:pt x="144348" y="3622649"/>
                </a:lnTo>
                <a:lnTo>
                  <a:pt x="310146" y="3866743"/>
                </a:lnTo>
                <a:lnTo>
                  <a:pt x="66052" y="4032554"/>
                </a:lnTo>
                <a:lnTo>
                  <a:pt x="0" y="3935298"/>
                </a:lnTo>
                <a:lnTo>
                  <a:pt x="0" y="3993642"/>
                </a:lnTo>
                <a:lnTo>
                  <a:pt x="38925" y="4050969"/>
                </a:lnTo>
                <a:lnTo>
                  <a:pt x="0" y="4077411"/>
                </a:lnTo>
                <a:lnTo>
                  <a:pt x="0" y="4117048"/>
                </a:lnTo>
                <a:lnTo>
                  <a:pt x="57353" y="4078097"/>
                </a:lnTo>
                <a:lnTo>
                  <a:pt x="223164" y="4322191"/>
                </a:lnTo>
                <a:lnTo>
                  <a:pt x="0" y="4473778"/>
                </a:lnTo>
                <a:lnTo>
                  <a:pt x="0" y="4513415"/>
                </a:lnTo>
                <a:lnTo>
                  <a:pt x="241592" y="4349318"/>
                </a:lnTo>
                <a:lnTo>
                  <a:pt x="407390" y="4593412"/>
                </a:lnTo>
                <a:lnTo>
                  <a:pt x="163296" y="4759210"/>
                </a:lnTo>
                <a:lnTo>
                  <a:pt x="0" y="4518799"/>
                </a:lnTo>
                <a:lnTo>
                  <a:pt x="0" y="4577156"/>
                </a:lnTo>
                <a:lnTo>
                  <a:pt x="136169" y="4777638"/>
                </a:lnTo>
                <a:lnTo>
                  <a:pt x="0" y="4870132"/>
                </a:lnTo>
                <a:lnTo>
                  <a:pt x="0" y="4909769"/>
                </a:lnTo>
                <a:lnTo>
                  <a:pt x="154597" y="4804765"/>
                </a:lnTo>
                <a:lnTo>
                  <a:pt x="320408" y="5048859"/>
                </a:lnTo>
                <a:lnTo>
                  <a:pt x="76301" y="5214671"/>
                </a:lnTo>
                <a:lnTo>
                  <a:pt x="0" y="5102314"/>
                </a:lnTo>
                <a:lnTo>
                  <a:pt x="0" y="5160670"/>
                </a:lnTo>
                <a:lnTo>
                  <a:pt x="49187" y="5233098"/>
                </a:lnTo>
                <a:lnTo>
                  <a:pt x="0" y="5266499"/>
                </a:lnTo>
                <a:lnTo>
                  <a:pt x="0" y="5306136"/>
                </a:lnTo>
                <a:lnTo>
                  <a:pt x="67602" y="5260213"/>
                </a:lnTo>
                <a:lnTo>
                  <a:pt x="233413" y="5504307"/>
                </a:lnTo>
                <a:lnTo>
                  <a:pt x="0" y="5662854"/>
                </a:lnTo>
                <a:lnTo>
                  <a:pt x="0" y="5685828"/>
                </a:lnTo>
                <a:lnTo>
                  <a:pt x="0" y="5702490"/>
                </a:lnTo>
                <a:lnTo>
                  <a:pt x="0" y="5744184"/>
                </a:lnTo>
                <a:lnTo>
                  <a:pt x="146418" y="5959754"/>
                </a:lnTo>
                <a:lnTo>
                  <a:pt x="0" y="6059208"/>
                </a:lnTo>
                <a:lnTo>
                  <a:pt x="0" y="6098845"/>
                </a:lnTo>
                <a:lnTo>
                  <a:pt x="164846" y="5986881"/>
                </a:lnTo>
                <a:lnTo>
                  <a:pt x="330657" y="6230975"/>
                </a:lnTo>
                <a:lnTo>
                  <a:pt x="86550" y="6396787"/>
                </a:lnTo>
                <a:lnTo>
                  <a:pt x="0" y="6269342"/>
                </a:lnTo>
                <a:lnTo>
                  <a:pt x="0" y="6327699"/>
                </a:lnTo>
                <a:lnTo>
                  <a:pt x="59436" y="6415214"/>
                </a:lnTo>
                <a:lnTo>
                  <a:pt x="0" y="6455575"/>
                </a:lnTo>
                <a:lnTo>
                  <a:pt x="0" y="6495212"/>
                </a:lnTo>
                <a:lnTo>
                  <a:pt x="77851" y="6442329"/>
                </a:lnTo>
                <a:lnTo>
                  <a:pt x="243662" y="6686423"/>
                </a:lnTo>
                <a:lnTo>
                  <a:pt x="0" y="6851929"/>
                </a:lnTo>
                <a:lnTo>
                  <a:pt x="0" y="6852856"/>
                </a:lnTo>
                <a:lnTo>
                  <a:pt x="0" y="6891566"/>
                </a:lnTo>
                <a:lnTo>
                  <a:pt x="0" y="6911213"/>
                </a:lnTo>
                <a:lnTo>
                  <a:pt x="156667" y="7141870"/>
                </a:lnTo>
                <a:lnTo>
                  <a:pt x="0" y="7248296"/>
                </a:lnTo>
                <a:lnTo>
                  <a:pt x="0" y="7287933"/>
                </a:lnTo>
                <a:lnTo>
                  <a:pt x="175094" y="7168997"/>
                </a:lnTo>
                <a:lnTo>
                  <a:pt x="340906" y="7413091"/>
                </a:lnTo>
                <a:lnTo>
                  <a:pt x="96799" y="7578903"/>
                </a:lnTo>
                <a:lnTo>
                  <a:pt x="0" y="7436371"/>
                </a:lnTo>
                <a:lnTo>
                  <a:pt x="0" y="7494714"/>
                </a:lnTo>
                <a:lnTo>
                  <a:pt x="69684" y="7597318"/>
                </a:lnTo>
                <a:lnTo>
                  <a:pt x="0" y="7644651"/>
                </a:lnTo>
                <a:lnTo>
                  <a:pt x="0" y="7684287"/>
                </a:lnTo>
                <a:lnTo>
                  <a:pt x="88112" y="7624445"/>
                </a:lnTo>
                <a:lnTo>
                  <a:pt x="253911" y="7868539"/>
                </a:lnTo>
                <a:lnTo>
                  <a:pt x="9817" y="8034350"/>
                </a:lnTo>
                <a:lnTo>
                  <a:pt x="0" y="8019885"/>
                </a:lnTo>
                <a:lnTo>
                  <a:pt x="0" y="8041018"/>
                </a:lnTo>
                <a:lnTo>
                  <a:pt x="0" y="8078229"/>
                </a:lnTo>
                <a:lnTo>
                  <a:pt x="0" y="8080654"/>
                </a:lnTo>
                <a:lnTo>
                  <a:pt x="1117" y="8079892"/>
                </a:lnTo>
                <a:lnTo>
                  <a:pt x="152819" y="8303209"/>
                </a:lnTo>
                <a:lnTo>
                  <a:pt x="192455" y="8303209"/>
                </a:lnTo>
                <a:lnTo>
                  <a:pt x="28244" y="8061477"/>
                </a:lnTo>
                <a:lnTo>
                  <a:pt x="272338" y="7895666"/>
                </a:lnTo>
                <a:lnTo>
                  <a:pt x="438137" y="8139760"/>
                </a:lnTo>
                <a:lnTo>
                  <a:pt x="197497" y="8303209"/>
                </a:lnTo>
                <a:lnTo>
                  <a:pt x="255854" y="8303209"/>
                </a:lnTo>
                <a:lnTo>
                  <a:pt x="456565" y="8166875"/>
                </a:lnTo>
                <a:lnTo>
                  <a:pt x="549173" y="8303209"/>
                </a:lnTo>
                <a:lnTo>
                  <a:pt x="588810" y="8303209"/>
                </a:lnTo>
                <a:lnTo>
                  <a:pt x="483679" y="8148460"/>
                </a:lnTo>
                <a:lnTo>
                  <a:pt x="727786" y="7982648"/>
                </a:lnTo>
                <a:lnTo>
                  <a:pt x="893584" y="8226742"/>
                </a:lnTo>
                <a:lnTo>
                  <a:pt x="781011" y="8303209"/>
                </a:lnTo>
                <a:lnTo>
                  <a:pt x="839355" y="8303209"/>
                </a:lnTo>
                <a:lnTo>
                  <a:pt x="912012" y="8253857"/>
                </a:lnTo>
                <a:lnTo>
                  <a:pt x="945540" y="8303209"/>
                </a:lnTo>
                <a:lnTo>
                  <a:pt x="985177" y="8303209"/>
                </a:lnTo>
                <a:lnTo>
                  <a:pt x="939126" y="8235442"/>
                </a:lnTo>
                <a:lnTo>
                  <a:pt x="1183220" y="8069643"/>
                </a:lnTo>
                <a:lnTo>
                  <a:pt x="1341894" y="8303209"/>
                </a:lnTo>
                <a:lnTo>
                  <a:pt x="1364526" y="8303209"/>
                </a:lnTo>
                <a:lnTo>
                  <a:pt x="1381531" y="8303209"/>
                </a:lnTo>
                <a:lnTo>
                  <a:pt x="1422869" y="8303209"/>
                </a:lnTo>
                <a:lnTo>
                  <a:pt x="1638681" y="8156613"/>
                </a:lnTo>
                <a:lnTo>
                  <a:pt x="1738261" y="8303209"/>
                </a:lnTo>
                <a:lnTo>
                  <a:pt x="1777898" y="8303209"/>
                </a:lnTo>
                <a:lnTo>
                  <a:pt x="1665795" y="8138198"/>
                </a:lnTo>
                <a:lnTo>
                  <a:pt x="1909889" y="7972387"/>
                </a:lnTo>
                <a:lnTo>
                  <a:pt x="2075700" y="8216493"/>
                </a:lnTo>
                <a:lnTo>
                  <a:pt x="1948040" y="8303209"/>
                </a:lnTo>
                <a:lnTo>
                  <a:pt x="2006384" y="8303209"/>
                </a:lnTo>
                <a:lnTo>
                  <a:pt x="2094128" y="8243608"/>
                </a:lnTo>
                <a:lnTo>
                  <a:pt x="2134616" y="8303209"/>
                </a:lnTo>
                <a:lnTo>
                  <a:pt x="2174252" y="8303209"/>
                </a:lnTo>
                <a:lnTo>
                  <a:pt x="2121243" y="8225193"/>
                </a:lnTo>
                <a:lnTo>
                  <a:pt x="2365337" y="8059394"/>
                </a:lnTo>
                <a:lnTo>
                  <a:pt x="2530970" y="8303209"/>
                </a:lnTo>
                <a:lnTo>
                  <a:pt x="2531541" y="8303209"/>
                </a:lnTo>
                <a:lnTo>
                  <a:pt x="2570607" y="8303209"/>
                </a:lnTo>
                <a:lnTo>
                  <a:pt x="2589898" y="8303209"/>
                </a:lnTo>
                <a:lnTo>
                  <a:pt x="2820797" y="8146377"/>
                </a:lnTo>
                <a:lnTo>
                  <a:pt x="2927337" y="8303209"/>
                </a:lnTo>
                <a:lnTo>
                  <a:pt x="2966974" y="8303209"/>
                </a:lnTo>
                <a:lnTo>
                  <a:pt x="2847911" y="8127949"/>
                </a:lnTo>
                <a:lnTo>
                  <a:pt x="3092005" y="7962151"/>
                </a:lnTo>
                <a:lnTo>
                  <a:pt x="3257816" y="8206245"/>
                </a:lnTo>
                <a:lnTo>
                  <a:pt x="3115056" y="8303209"/>
                </a:lnTo>
                <a:lnTo>
                  <a:pt x="3173412" y="8303209"/>
                </a:lnTo>
                <a:lnTo>
                  <a:pt x="3276244" y="8233372"/>
                </a:lnTo>
                <a:lnTo>
                  <a:pt x="3323691" y="8303209"/>
                </a:lnTo>
                <a:lnTo>
                  <a:pt x="3363328" y="8303209"/>
                </a:lnTo>
                <a:lnTo>
                  <a:pt x="3303359" y="8214944"/>
                </a:lnTo>
                <a:lnTo>
                  <a:pt x="3547465" y="8049133"/>
                </a:lnTo>
                <a:lnTo>
                  <a:pt x="3713264" y="8293227"/>
                </a:lnTo>
                <a:lnTo>
                  <a:pt x="3698570" y="8303209"/>
                </a:lnTo>
                <a:lnTo>
                  <a:pt x="3720058" y="8303209"/>
                </a:lnTo>
                <a:lnTo>
                  <a:pt x="3756926" y="8303209"/>
                </a:lnTo>
                <a:lnTo>
                  <a:pt x="3759695" y="8303209"/>
                </a:lnTo>
                <a:lnTo>
                  <a:pt x="3758819" y="8301926"/>
                </a:lnTo>
                <a:lnTo>
                  <a:pt x="4002913" y="8136128"/>
                </a:lnTo>
                <a:lnTo>
                  <a:pt x="4116413" y="8303209"/>
                </a:lnTo>
                <a:lnTo>
                  <a:pt x="4156049" y="8303209"/>
                </a:lnTo>
                <a:lnTo>
                  <a:pt x="4030027" y="8117700"/>
                </a:lnTo>
                <a:lnTo>
                  <a:pt x="4274134" y="7951889"/>
                </a:lnTo>
                <a:lnTo>
                  <a:pt x="4439932" y="8195983"/>
                </a:lnTo>
                <a:lnTo>
                  <a:pt x="4282084" y="8303209"/>
                </a:lnTo>
                <a:lnTo>
                  <a:pt x="4340441" y="8303209"/>
                </a:lnTo>
                <a:lnTo>
                  <a:pt x="4458360" y="8223110"/>
                </a:lnTo>
                <a:lnTo>
                  <a:pt x="4512780" y="8303209"/>
                </a:lnTo>
                <a:lnTo>
                  <a:pt x="4552416" y="8303209"/>
                </a:lnTo>
                <a:lnTo>
                  <a:pt x="4485487" y="8204695"/>
                </a:lnTo>
                <a:lnTo>
                  <a:pt x="4729581" y="8038884"/>
                </a:lnTo>
                <a:lnTo>
                  <a:pt x="4895380" y="8282978"/>
                </a:lnTo>
                <a:lnTo>
                  <a:pt x="4865598" y="8303209"/>
                </a:lnTo>
                <a:lnTo>
                  <a:pt x="4909134" y="8303209"/>
                </a:lnTo>
                <a:lnTo>
                  <a:pt x="4923955" y="8303209"/>
                </a:lnTo>
                <a:lnTo>
                  <a:pt x="4948771" y="8303209"/>
                </a:lnTo>
                <a:lnTo>
                  <a:pt x="4940935" y="8291677"/>
                </a:lnTo>
                <a:lnTo>
                  <a:pt x="5185029" y="8125879"/>
                </a:lnTo>
                <a:lnTo>
                  <a:pt x="5305488" y="8303209"/>
                </a:lnTo>
                <a:lnTo>
                  <a:pt x="5345125" y="8303209"/>
                </a:lnTo>
                <a:lnTo>
                  <a:pt x="5212143" y="8107451"/>
                </a:lnTo>
                <a:lnTo>
                  <a:pt x="5456250" y="7941640"/>
                </a:lnTo>
                <a:lnTo>
                  <a:pt x="5622048" y="8185747"/>
                </a:lnTo>
                <a:lnTo>
                  <a:pt x="5449113" y="8303209"/>
                </a:lnTo>
                <a:lnTo>
                  <a:pt x="5507456" y="8303209"/>
                </a:lnTo>
                <a:lnTo>
                  <a:pt x="5640476" y="8212861"/>
                </a:lnTo>
                <a:lnTo>
                  <a:pt x="5701855" y="8303209"/>
                </a:lnTo>
                <a:lnTo>
                  <a:pt x="5741492" y="8303209"/>
                </a:lnTo>
                <a:lnTo>
                  <a:pt x="5667591" y="8194434"/>
                </a:lnTo>
                <a:lnTo>
                  <a:pt x="5911685" y="8028635"/>
                </a:lnTo>
                <a:lnTo>
                  <a:pt x="6077496" y="8272729"/>
                </a:lnTo>
                <a:lnTo>
                  <a:pt x="6032627" y="8303209"/>
                </a:lnTo>
                <a:lnTo>
                  <a:pt x="6090971" y="8303209"/>
                </a:lnTo>
                <a:lnTo>
                  <a:pt x="8292808" y="6807594"/>
                </a:lnTo>
                <a:close/>
              </a:path>
            </a:pathLst>
          </a:custGeom>
          <a:solidFill>
            <a:srgbClr val="0A1D3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31757" y="0"/>
            <a:ext cx="4812348" cy="6172200"/>
            <a:chOff x="8663513" y="0"/>
            <a:chExt cx="9624695" cy="9258300"/>
          </a:xfrm>
        </p:grpSpPr>
        <p:sp>
          <p:nvSpPr>
            <p:cNvPr id="5" name="object 5"/>
            <p:cNvSpPr/>
            <p:nvPr/>
          </p:nvSpPr>
          <p:spPr>
            <a:xfrm>
              <a:off x="12604293" y="0"/>
              <a:ext cx="5683885" cy="3509645"/>
            </a:xfrm>
            <a:custGeom>
              <a:avLst/>
              <a:gdLst/>
              <a:ahLst/>
              <a:cxnLst/>
              <a:rect l="l" t="t" r="r" b="b"/>
              <a:pathLst>
                <a:path w="5683884" h="3509645">
                  <a:moveTo>
                    <a:pt x="5683707" y="39395"/>
                  </a:moveTo>
                  <a:lnTo>
                    <a:pt x="5636984" y="71132"/>
                  </a:lnTo>
                  <a:lnTo>
                    <a:pt x="5588673" y="0"/>
                  </a:lnTo>
                  <a:lnTo>
                    <a:pt x="5549036" y="0"/>
                  </a:lnTo>
                  <a:lnTo>
                    <a:pt x="5609856" y="89560"/>
                  </a:lnTo>
                  <a:lnTo>
                    <a:pt x="5365762" y="255358"/>
                  </a:lnTo>
                  <a:lnTo>
                    <a:pt x="5338648" y="215442"/>
                  </a:lnTo>
                  <a:lnTo>
                    <a:pt x="5338648" y="273786"/>
                  </a:lnTo>
                  <a:lnTo>
                    <a:pt x="5094541" y="439597"/>
                  </a:lnTo>
                  <a:lnTo>
                    <a:pt x="5067427" y="399681"/>
                  </a:lnTo>
                  <a:lnTo>
                    <a:pt x="5067427" y="458012"/>
                  </a:lnTo>
                  <a:lnTo>
                    <a:pt x="4823320" y="623824"/>
                  </a:lnTo>
                  <a:lnTo>
                    <a:pt x="4796206" y="583907"/>
                  </a:lnTo>
                  <a:lnTo>
                    <a:pt x="4796206" y="642251"/>
                  </a:lnTo>
                  <a:lnTo>
                    <a:pt x="4552112" y="808062"/>
                  </a:lnTo>
                  <a:lnTo>
                    <a:pt x="4524997" y="768146"/>
                  </a:lnTo>
                  <a:lnTo>
                    <a:pt x="4524997" y="826477"/>
                  </a:lnTo>
                  <a:lnTo>
                    <a:pt x="4280890" y="992289"/>
                  </a:lnTo>
                  <a:lnTo>
                    <a:pt x="4253776" y="952373"/>
                  </a:lnTo>
                  <a:lnTo>
                    <a:pt x="4253776" y="1010716"/>
                  </a:lnTo>
                  <a:lnTo>
                    <a:pt x="4009669" y="1176528"/>
                  </a:lnTo>
                  <a:lnTo>
                    <a:pt x="3982555" y="1136611"/>
                  </a:lnTo>
                  <a:lnTo>
                    <a:pt x="3982555" y="1194943"/>
                  </a:lnTo>
                  <a:lnTo>
                    <a:pt x="3738461" y="1360754"/>
                  </a:lnTo>
                  <a:lnTo>
                    <a:pt x="3711333" y="1320825"/>
                  </a:lnTo>
                  <a:lnTo>
                    <a:pt x="3711333" y="1379169"/>
                  </a:lnTo>
                  <a:lnTo>
                    <a:pt x="3467239" y="1544980"/>
                  </a:lnTo>
                  <a:lnTo>
                    <a:pt x="3440112" y="1505051"/>
                  </a:lnTo>
                  <a:lnTo>
                    <a:pt x="3440112" y="1563408"/>
                  </a:lnTo>
                  <a:lnTo>
                    <a:pt x="3196018" y="1729206"/>
                  </a:lnTo>
                  <a:lnTo>
                    <a:pt x="3168891" y="1689277"/>
                  </a:lnTo>
                  <a:lnTo>
                    <a:pt x="3168891" y="1747634"/>
                  </a:lnTo>
                  <a:lnTo>
                    <a:pt x="2924797" y="1913445"/>
                  </a:lnTo>
                  <a:lnTo>
                    <a:pt x="2897682" y="1873529"/>
                  </a:lnTo>
                  <a:lnTo>
                    <a:pt x="2897682" y="1931860"/>
                  </a:lnTo>
                  <a:lnTo>
                    <a:pt x="2653576" y="2097671"/>
                  </a:lnTo>
                  <a:lnTo>
                    <a:pt x="2626461" y="2057755"/>
                  </a:lnTo>
                  <a:lnTo>
                    <a:pt x="2626461" y="2116086"/>
                  </a:lnTo>
                  <a:lnTo>
                    <a:pt x="2382367" y="2281898"/>
                  </a:lnTo>
                  <a:lnTo>
                    <a:pt x="2355240" y="2241969"/>
                  </a:lnTo>
                  <a:lnTo>
                    <a:pt x="2355240" y="2300325"/>
                  </a:lnTo>
                  <a:lnTo>
                    <a:pt x="2111146" y="2466124"/>
                  </a:lnTo>
                  <a:lnTo>
                    <a:pt x="2084019" y="2426195"/>
                  </a:lnTo>
                  <a:lnTo>
                    <a:pt x="2084019" y="2484551"/>
                  </a:lnTo>
                  <a:lnTo>
                    <a:pt x="1839925" y="2650350"/>
                  </a:lnTo>
                  <a:lnTo>
                    <a:pt x="1674114" y="2406256"/>
                  </a:lnTo>
                  <a:lnTo>
                    <a:pt x="1918208" y="2240445"/>
                  </a:lnTo>
                  <a:lnTo>
                    <a:pt x="2084019" y="2484551"/>
                  </a:lnTo>
                  <a:lnTo>
                    <a:pt x="2084019" y="2426195"/>
                  </a:lnTo>
                  <a:lnTo>
                    <a:pt x="1945335" y="2222017"/>
                  </a:lnTo>
                  <a:lnTo>
                    <a:pt x="2189429" y="2056218"/>
                  </a:lnTo>
                  <a:lnTo>
                    <a:pt x="2355240" y="2300325"/>
                  </a:lnTo>
                  <a:lnTo>
                    <a:pt x="2355240" y="2241969"/>
                  </a:lnTo>
                  <a:lnTo>
                    <a:pt x="2216556" y="2037791"/>
                  </a:lnTo>
                  <a:lnTo>
                    <a:pt x="2460650" y="1871992"/>
                  </a:lnTo>
                  <a:lnTo>
                    <a:pt x="2626461" y="2116086"/>
                  </a:lnTo>
                  <a:lnTo>
                    <a:pt x="2626461" y="2057755"/>
                  </a:lnTo>
                  <a:lnTo>
                    <a:pt x="2487765" y="1853565"/>
                  </a:lnTo>
                  <a:lnTo>
                    <a:pt x="2731871" y="1687753"/>
                  </a:lnTo>
                  <a:lnTo>
                    <a:pt x="2897682" y="1931860"/>
                  </a:lnTo>
                  <a:lnTo>
                    <a:pt x="2897682" y="1873529"/>
                  </a:lnTo>
                  <a:lnTo>
                    <a:pt x="2758986" y="1669338"/>
                  </a:lnTo>
                  <a:lnTo>
                    <a:pt x="3003080" y="1503527"/>
                  </a:lnTo>
                  <a:lnTo>
                    <a:pt x="3168891" y="1747634"/>
                  </a:lnTo>
                  <a:lnTo>
                    <a:pt x="3168891" y="1689277"/>
                  </a:lnTo>
                  <a:lnTo>
                    <a:pt x="3030207" y="1485112"/>
                  </a:lnTo>
                  <a:lnTo>
                    <a:pt x="3274301" y="1319301"/>
                  </a:lnTo>
                  <a:lnTo>
                    <a:pt x="3440112" y="1563408"/>
                  </a:lnTo>
                  <a:lnTo>
                    <a:pt x="3440112" y="1505051"/>
                  </a:lnTo>
                  <a:lnTo>
                    <a:pt x="3301428" y="1300873"/>
                  </a:lnTo>
                  <a:lnTo>
                    <a:pt x="3545522" y="1135075"/>
                  </a:lnTo>
                  <a:lnTo>
                    <a:pt x="3711333" y="1379169"/>
                  </a:lnTo>
                  <a:lnTo>
                    <a:pt x="3711333" y="1320825"/>
                  </a:lnTo>
                  <a:lnTo>
                    <a:pt x="3572649" y="1116647"/>
                  </a:lnTo>
                  <a:lnTo>
                    <a:pt x="3816743" y="950836"/>
                  </a:lnTo>
                  <a:lnTo>
                    <a:pt x="3982555" y="1194943"/>
                  </a:lnTo>
                  <a:lnTo>
                    <a:pt x="3982555" y="1136611"/>
                  </a:lnTo>
                  <a:lnTo>
                    <a:pt x="3843858" y="932421"/>
                  </a:lnTo>
                  <a:lnTo>
                    <a:pt x="4087965" y="766610"/>
                  </a:lnTo>
                  <a:lnTo>
                    <a:pt x="4253776" y="1010716"/>
                  </a:lnTo>
                  <a:lnTo>
                    <a:pt x="4253776" y="952373"/>
                  </a:lnTo>
                  <a:lnTo>
                    <a:pt x="4115079" y="748182"/>
                  </a:lnTo>
                  <a:lnTo>
                    <a:pt x="4359186" y="582371"/>
                  </a:lnTo>
                  <a:lnTo>
                    <a:pt x="4524997" y="826477"/>
                  </a:lnTo>
                  <a:lnTo>
                    <a:pt x="4524997" y="768146"/>
                  </a:lnTo>
                  <a:lnTo>
                    <a:pt x="4386300" y="563956"/>
                  </a:lnTo>
                  <a:lnTo>
                    <a:pt x="4630394" y="398145"/>
                  </a:lnTo>
                  <a:lnTo>
                    <a:pt x="4796206" y="642251"/>
                  </a:lnTo>
                  <a:lnTo>
                    <a:pt x="4796206" y="583907"/>
                  </a:lnTo>
                  <a:lnTo>
                    <a:pt x="4657509" y="379717"/>
                  </a:lnTo>
                  <a:lnTo>
                    <a:pt x="4901616" y="213906"/>
                  </a:lnTo>
                  <a:lnTo>
                    <a:pt x="5067427" y="458012"/>
                  </a:lnTo>
                  <a:lnTo>
                    <a:pt x="5067427" y="399681"/>
                  </a:lnTo>
                  <a:lnTo>
                    <a:pt x="4928730" y="195491"/>
                  </a:lnTo>
                  <a:lnTo>
                    <a:pt x="5172837" y="29679"/>
                  </a:lnTo>
                  <a:lnTo>
                    <a:pt x="5338648" y="273786"/>
                  </a:lnTo>
                  <a:lnTo>
                    <a:pt x="5338648" y="215442"/>
                  </a:lnTo>
                  <a:lnTo>
                    <a:pt x="5199951" y="11252"/>
                  </a:lnTo>
                  <a:lnTo>
                    <a:pt x="5216525" y="0"/>
                  </a:lnTo>
                  <a:lnTo>
                    <a:pt x="5192319" y="0"/>
                  </a:lnTo>
                  <a:lnTo>
                    <a:pt x="5158181" y="0"/>
                  </a:lnTo>
                  <a:lnTo>
                    <a:pt x="5152682" y="0"/>
                  </a:lnTo>
                  <a:lnTo>
                    <a:pt x="5154409" y="2565"/>
                  </a:lnTo>
                  <a:lnTo>
                    <a:pt x="4910315" y="168376"/>
                  </a:lnTo>
                  <a:lnTo>
                    <a:pt x="4795952" y="0"/>
                  </a:lnTo>
                  <a:lnTo>
                    <a:pt x="4756328" y="0"/>
                  </a:lnTo>
                  <a:lnTo>
                    <a:pt x="4883201" y="186791"/>
                  </a:lnTo>
                  <a:lnTo>
                    <a:pt x="4639094" y="352602"/>
                  </a:lnTo>
                  <a:lnTo>
                    <a:pt x="4611979" y="312686"/>
                  </a:lnTo>
                  <a:lnTo>
                    <a:pt x="4611979" y="371030"/>
                  </a:lnTo>
                  <a:lnTo>
                    <a:pt x="4367885" y="536841"/>
                  </a:lnTo>
                  <a:lnTo>
                    <a:pt x="4340758" y="496912"/>
                  </a:lnTo>
                  <a:lnTo>
                    <a:pt x="4340758" y="555256"/>
                  </a:lnTo>
                  <a:lnTo>
                    <a:pt x="4096664" y="721067"/>
                  </a:lnTo>
                  <a:lnTo>
                    <a:pt x="4069537" y="681139"/>
                  </a:lnTo>
                  <a:lnTo>
                    <a:pt x="4069537" y="739482"/>
                  </a:lnTo>
                  <a:lnTo>
                    <a:pt x="3825443" y="905294"/>
                  </a:lnTo>
                  <a:lnTo>
                    <a:pt x="3798316" y="865365"/>
                  </a:lnTo>
                  <a:lnTo>
                    <a:pt x="3798316" y="923709"/>
                  </a:lnTo>
                  <a:lnTo>
                    <a:pt x="3554222" y="1089520"/>
                  </a:lnTo>
                  <a:lnTo>
                    <a:pt x="3527094" y="1049591"/>
                  </a:lnTo>
                  <a:lnTo>
                    <a:pt x="3527094" y="1107948"/>
                  </a:lnTo>
                  <a:lnTo>
                    <a:pt x="3283000" y="1273746"/>
                  </a:lnTo>
                  <a:lnTo>
                    <a:pt x="3255873" y="1233817"/>
                  </a:lnTo>
                  <a:lnTo>
                    <a:pt x="3255873" y="1292174"/>
                  </a:lnTo>
                  <a:lnTo>
                    <a:pt x="3011779" y="1457985"/>
                  </a:lnTo>
                  <a:lnTo>
                    <a:pt x="2984652" y="1418056"/>
                  </a:lnTo>
                  <a:lnTo>
                    <a:pt x="2984652" y="1476400"/>
                  </a:lnTo>
                  <a:lnTo>
                    <a:pt x="2740558" y="1642211"/>
                  </a:lnTo>
                  <a:lnTo>
                    <a:pt x="2713444" y="1602295"/>
                  </a:lnTo>
                  <a:lnTo>
                    <a:pt x="2713444" y="1660626"/>
                  </a:lnTo>
                  <a:lnTo>
                    <a:pt x="2469337" y="1826437"/>
                  </a:lnTo>
                  <a:lnTo>
                    <a:pt x="2442222" y="1786521"/>
                  </a:lnTo>
                  <a:lnTo>
                    <a:pt x="2442222" y="1844865"/>
                  </a:lnTo>
                  <a:lnTo>
                    <a:pt x="2198128" y="2010676"/>
                  </a:lnTo>
                  <a:lnTo>
                    <a:pt x="2171001" y="1970747"/>
                  </a:lnTo>
                  <a:lnTo>
                    <a:pt x="2171001" y="2029091"/>
                  </a:lnTo>
                  <a:lnTo>
                    <a:pt x="1926907" y="2194903"/>
                  </a:lnTo>
                  <a:lnTo>
                    <a:pt x="1899780" y="2154974"/>
                  </a:lnTo>
                  <a:lnTo>
                    <a:pt x="1899780" y="2213318"/>
                  </a:lnTo>
                  <a:lnTo>
                    <a:pt x="1655686" y="2379129"/>
                  </a:lnTo>
                  <a:lnTo>
                    <a:pt x="1489887" y="2135035"/>
                  </a:lnTo>
                  <a:lnTo>
                    <a:pt x="1733981" y="1969223"/>
                  </a:lnTo>
                  <a:lnTo>
                    <a:pt x="1899780" y="2213318"/>
                  </a:lnTo>
                  <a:lnTo>
                    <a:pt x="1899780" y="2154974"/>
                  </a:lnTo>
                  <a:lnTo>
                    <a:pt x="1761109" y="1950808"/>
                  </a:lnTo>
                  <a:lnTo>
                    <a:pt x="2005203" y="1784997"/>
                  </a:lnTo>
                  <a:lnTo>
                    <a:pt x="2171001" y="2029091"/>
                  </a:lnTo>
                  <a:lnTo>
                    <a:pt x="2171001" y="1970747"/>
                  </a:lnTo>
                  <a:lnTo>
                    <a:pt x="2032330" y="1766582"/>
                  </a:lnTo>
                  <a:lnTo>
                    <a:pt x="2276424" y="1600771"/>
                  </a:lnTo>
                  <a:lnTo>
                    <a:pt x="2442222" y="1844865"/>
                  </a:lnTo>
                  <a:lnTo>
                    <a:pt x="2442222" y="1786521"/>
                  </a:lnTo>
                  <a:lnTo>
                    <a:pt x="2303538" y="1582356"/>
                  </a:lnTo>
                  <a:lnTo>
                    <a:pt x="2547645" y="1416545"/>
                  </a:lnTo>
                  <a:lnTo>
                    <a:pt x="2713444" y="1660626"/>
                  </a:lnTo>
                  <a:lnTo>
                    <a:pt x="2713444" y="1602295"/>
                  </a:lnTo>
                  <a:lnTo>
                    <a:pt x="2574760" y="1398117"/>
                  </a:lnTo>
                  <a:lnTo>
                    <a:pt x="2818854" y="1232319"/>
                  </a:lnTo>
                  <a:lnTo>
                    <a:pt x="2984652" y="1476400"/>
                  </a:lnTo>
                  <a:lnTo>
                    <a:pt x="2984652" y="1418056"/>
                  </a:lnTo>
                  <a:lnTo>
                    <a:pt x="2845981" y="1213891"/>
                  </a:lnTo>
                  <a:lnTo>
                    <a:pt x="3090075" y="1048080"/>
                  </a:lnTo>
                  <a:lnTo>
                    <a:pt x="3255873" y="1292174"/>
                  </a:lnTo>
                  <a:lnTo>
                    <a:pt x="3255873" y="1233817"/>
                  </a:lnTo>
                  <a:lnTo>
                    <a:pt x="3117202" y="1029665"/>
                  </a:lnTo>
                  <a:lnTo>
                    <a:pt x="3361296" y="863854"/>
                  </a:lnTo>
                  <a:lnTo>
                    <a:pt x="3527094" y="1107948"/>
                  </a:lnTo>
                  <a:lnTo>
                    <a:pt x="3527094" y="1049591"/>
                  </a:lnTo>
                  <a:lnTo>
                    <a:pt x="3388410" y="845426"/>
                  </a:lnTo>
                  <a:lnTo>
                    <a:pt x="3632517" y="679615"/>
                  </a:lnTo>
                  <a:lnTo>
                    <a:pt x="3798316" y="923709"/>
                  </a:lnTo>
                  <a:lnTo>
                    <a:pt x="3798316" y="865365"/>
                  </a:lnTo>
                  <a:lnTo>
                    <a:pt x="3659632" y="661200"/>
                  </a:lnTo>
                  <a:lnTo>
                    <a:pt x="3903726" y="495388"/>
                  </a:lnTo>
                  <a:lnTo>
                    <a:pt x="4069537" y="739482"/>
                  </a:lnTo>
                  <a:lnTo>
                    <a:pt x="4069537" y="681139"/>
                  </a:lnTo>
                  <a:lnTo>
                    <a:pt x="3930853" y="476961"/>
                  </a:lnTo>
                  <a:lnTo>
                    <a:pt x="4174947" y="311150"/>
                  </a:lnTo>
                  <a:lnTo>
                    <a:pt x="4340758" y="555256"/>
                  </a:lnTo>
                  <a:lnTo>
                    <a:pt x="4340758" y="496912"/>
                  </a:lnTo>
                  <a:lnTo>
                    <a:pt x="4202074" y="292735"/>
                  </a:lnTo>
                  <a:lnTo>
                    <a:pt x="4446168" y="126923"/>
                  </a:lnTo>
                  <a:lnTo>
                    <a:pt x="4611979" y="371030"/>
                  </a:lnTo>
                  <a:lnTo>
                    <a:pt x="4611979" y="312686"/>
                  </a:lnTo>
                  <a:lnTo>
                    <a:pt x="4473295" y="108508"/>
                  </a:lnTo>
                  <a:lnTo>
                    <a:pt x="4633023" y="0"/>
                  </a:lnTo>
                  <a:lnTo>
                    <a:pt x="4574667" y="0"/>
                  </a:lnTo>
                  <a:lnTo>
                    <a:pt x="4454868" y="81381"/>
                  </a:lnTo>
                  <a:lnTo>
                    <a:pt x="4399597" y="0"/>
                  </a:lnTo>
                  <a:lnTo>
                    <a:pt x="4359961" y="0"/>
                  </a:lnTo>
                  <a:lnTo>
                    <a:pt x="4427740" y="99796"/>
                  </a:lnTo>
                  <a:lnTo>
                    <a:pt x="4183646" y="265607"/>
                  </a:lnTo>
                  <a:lnTo>
                    <a:pt x="4156519" y="225679"/>
                  </a:lnTo>
                  <a:lnTo>
                    <a:pt x="4156519" y="284022"/>
                  </a:lnTo>
                  <a:lnTo>
                    <a:pt x="3912425" y="449834"/>
                  </a:lnTo>
                  <a:lnTo>
                    <a:pt x="3885298" y="409905"/>
                  </a:lnTo>
                  <a:lnTo>
                    <a:pt x="3885298" y="468261"/>
                  </a:lnTo>
                  <a:lnTo>
                    <a:pt x="3641204" y="634072"/>
                  </a:lnTo>
                  <a:lnTo>
                    <a:pt x="3614089" y="594156"/>
                  </a:lnTo>
                  <a:lnTo>
                    <a:pt x="3614089" y="652487"/>
                  </a:lnTo>
                  <a:lnTo>
                    <a:pt x="3369983" y="818299"/>
                  </a:lnTo>
                  <a:lnTo>
                    <a:pt x="3342868" y="778383"/>
                  </a:lnTo>
                  <a:lnTo>
                    <a:pt x="3342868" y="836726"/>
                  </a:lnTo>
                  <a:lnTo>
                    <a:pt x="3098774" y="1002538"/>
                  </a:lnTo>
                  <a:lnTo>
                    <a:pt x="3071647" y="962609"/>
                  </a:lnTo>
                  <a:lnTo>
                    <a:pt x="3071647" y="1020953"/>
                  </a:lnTo>
                  <a:lnTo>
                    <a:pt x="2827553" y="1186764"/>
                  </a:lnTo>
                  <a:lnTo>
                    <a:pt x="2800426" y="1146835"/>
                  </a:lnTo>
                  <a:lnTo>
                    <a:pt x="2800426" y="1205191"/>
                  </a:lnTo>
                  <a:lnTo>
                    <a:pt x="2556332" y="1370990"/>
                  </a:lnTo>
                  <a:lnTo>
                    <a:pt x="2529217" y="1331074"/>
                  </a:lnTo>
                  <a:lnTo>
                    <a:pt x="2529217" y="1389418"/>
                  </a:lnTo>
                  <a:lnTo>
                    <a:pt x="2285111" y="1555229"/>
                  </a:lnTo>
                  <a:lnTo>
                    <a:pt x="2257996" y="1515313"/>
                  </a:lnTo>
                  <a:lnTo>
                    <a:pt x="2257996" y="1573644"/>
                  </a:lnTo>
                  <a:lnTo>
                    <a:pt x="2013902" y="1739455"/>
                  </a:lnTo>
                  <a:lnTo>
                    <a:pt x="1986775" y="1699526"/>
                  </a:lnTo>
                  <a:lnTo>
                    <a:pt x="1986775" y="1757870"/>
                  </a:lnTo>
                  <a:lnTo>
                    <a:pt x="1742681" y="1923681"/>
                  </a:lnTo>
                  <a:lnTo>
                    <a:pt x="1715554" y="1883752"/>
                  </a:lnTo>
                  <a:lnTo>
                    <a:pt x="1715554" y="1942096"/>
                  </a:lnTo>
                  <a:lnTo>
                    <a:pt x="1471460" y="2107908"/>
                  </a:lnTo>
                  <a:lnTo>
                    <a:pt x="1305648" y="1863813"/>
                  </a:lnTo>
                  <a:lnTo>
                    <a:pt x="1549755" y="1698002"/>
                  </a:lnTo>
                  <a:lnTo>
                    <a:pt x="1715554" y="1942096"/>
                  </a:lnTo>
                  <a:lnTo>
                    <a:pt x="1715554" y="1883752"/>
                  </a:lnTo>
                  <a:lnTo>
                    <a:pt x="1576870" y="1679587"/>
                  </a:lnTo>
                  <a:lnTo>
                    <a:pt x="1820964" y="1513776"/>
                  </a:lnTo>
                  <a:lnTo>
                    <a:pt x="1986775" y="1757870"/>
                  </a:lnTo>
                  <a:lnTo>
                    <a:pt x="1986775" y="1699526"/>
                  </a:lnTo>
                  <a:lnTo>
                    <a:pt x="1848091" y="1495361"/>
                  </a:lnTo>
                  <a:lnTo>
                    <a:pt x="2092185" y="1329550"/>
                  </a:lnTo>
                  <a:lnTo>
                    <a:pt x="2257996" y="1573644"/>
                  </a:lnTo>
                  <a:lnTo>
                    <a:pt x="2257996" y="1515313"/>
                  </a:lnTo>
                  <a:lnTo>
                    <a:pt x="2119312" y="1311135"/>
                  </a:lnTo>
                  <a:lnTo>
                    <a:pt x="2363406" y="1145324"/>
                  </a:lnTo>
                  <a:lnTo>
                    <a:pt x="2529217" y="1389418"/>
                  </a:lnTo>
                  <a:lnTo>
                    <a:pt x="2529217" y="1331074"/>
                  </a:lnTo>
                  <a:lnTo>
                    <a:pt x="2390533" y="1126909"/>
                  </a:lnTo>
                  <a:lnTo>
                    <a:pt x="2634627" y="961097"/>
                  </a:lnTo>
                  <a:lnTo>
                    <a:pt x="2800426" y="1205191"/>
                  </a:lnTo>
                  <a:lnTo>
                    <a:pt x="2800426" y="1146835"/>
                  </a:lnTo>
                  <a:lnTo>
                    <a:pt x="2661742" y="942670"/>
                  </a:lnTo>
                  <a:lnTo>
                    <a:pt x="2905849" y="776859"/>
                  </a:lnTo>
                  <a:lnTo>
                    <a:pt x="3071647" y="1020953"/>
                  </a:lnTo>
                  <a:lnTo>
                    <a:pt x="3071647" y="962609"/>
                  </a:lnTo>
                  <a:lnTo>
                    <a:pt x="2932963" y="758431"/>
                  </a:lnTo>
                  <a:lnTo>
                    <a:pt x="3177057" y="592632"/>
                  </a:lnTo>
                  <a:lnTo>
                    <a:pt x="3342868" y="836726"/>
                  </a:lnTo>
                  <a:lnTo>
                    <a:pt x="3342868" y="778383"/>
                  </a:lnTo>
                  <a:lnTo>
                    <a:pt x="3204184" y="574205"/>
                  </a:lnTo>
                  <a:lnTo>
                    <a:pt x="3448278" y="408393"/>
                  </a:lnTo>
                  <a:lnTo>
                    <a:pt x="3614089" y="652487"/>
                  </a:lnTo>
                  <a:lnTo>
                    <a:pt x="3614089" y="594156"/>
                  </a:lnTo>
                  <a:lnTo>
                    <a:pt x="3475405" y="389978"/>
                  </a:lnTo>
                  <a:lnTo>
                    <a:pt x="3719499" y="224167"/>
                  </a:lnTo>
                  <a:lnTo>
                    <a:pt x="3885298" y="468261"/>
                  </a:lnTo>
                  <a:lnTo>
                    <a:pt x="3885298" y="409905"/>
                  </a:lnTo>
                  <a:lnTo>
                    <a:pt x="3746614" y="205740"/>
                  </a:lnTo>
                  <a:lnTo>
                    <a:pt x="3990721" y="39928"/>
                  </a:lnTo>
                  <a:lnTo>
                    <a:pt x="4156519" y="284022"/>
                  </a:lnTo>
                  <a:lnTo>
                    <a:pt x="4156519" y="225679"/>
                  </a:lnTo>
                  <a:lnTo>
                    <a:pt x="4017848" y="21513"/>
                  </a:lnTo>
                  <a:lnTo>
                    <a:pt x="4049509" y="0"/>
                  </a:lnTo>
                  <a:lnTo>
                    <a:pt x="4003243" y="0"/>
                  </a:lnTo>
                  <a:lnTo>
                    <a:pt x="3991152" y="0"/>
                  </a:lnTo>
                  <a:lnTo>
                    <a:pt x="3963606" y="0"/>
                  </a:lnTo>
                  <a:lnTo>
                    <a:pt x="3972293" y="12814"/>
                  </a:lnTo>
                  <a:lnTo>
                    <a:pt x="3728199" y="178625"/>
                  </a:lnTo>
                  <a:lnTo>
                    <a:pt x="3606876" y="0"/>
                  </a:lnTo>
                  <a:lnTo>
                    <a:pt x="3567239" y="0"/>
                  </a:lnTo>
                  <a:lnTo>
                    <a:pt x="3701072" y="197040"/>
                  </a:lnTo>
                  <a:lnTo>
                    <a:pt x="3456978" y="362851"/>
                  </a:lnTo>
                  <a:lnTo>
                    <a:pt x="3429851" y="322922"/>
                  </a:lnTo>
                  <a:lnTo>
                    <a:pt x="3429851" y="381266"/>
                  </a:lnTo>
                  <a:lnTo>
                    <a:pt x="3185757" y="547077"/>
                  </a:lnTo>
                  <a:lnTo>
                    <a:pt x="3158629" y="507149"/>
                  </a:lnTo>
                  <a:lnTo>
                    <a:pt x="3158629" y="565492"/>
                  </a:lnTo>
                  <a:lnTo>
                    <a:pt x="2914535" y="731304"/>
                  </a:lnTo>
                  <a:lnTo>
                    <a:pt x="2887408" y="691375"/>
                  </a:lnTo>
                  <a:lnTo>
                    <a:pt x="2887408" y="749731"/>
                  </a:lnTo>
                  <a:lnTo>
                    <a:pt x="2643314" y="915543"/>
                  </a:lnTo>
                  <a:lnTo>
                    <a:pt x="2616187" y="875614"/>
                  </a:lnTo>
                  <a:lnTo>
                    <a:pt x="2616187" y="933958"/>
                  </a:lnTo>
                  <a:lnTo>
                    <a:pt x="2372093" y="1099769"/>
                  </a:lnTo>
                  <a:lnTo>
                    <a:pt x="2344978" y="1059853"/>
                  </a:lnTo>
                  <a:lnTo>
                    <a:pt x="2344978" y="1118184"/>
                  </a:lnTo>
                  <a:lnTo>
                    <a:pt x="2100884" y="1283995"/>
                  </a:lnTo>
                  <a:lnTo>
                    <a:pt x="2073757" y="1244066"/>
                  </a:lnTo>
                  <a:lnTo>
                    <a:pt x="2073757" y="1302423"/>
                  </a:lnTo>
                  <a:lnTo>
                    <a:pt x="1829663" y="1468234"/>
                  </a:lnTo>
                  <a:lnTo>
                    <a:pt x="1802536" y="1428305"/>
                  </a:lnTo>
                  <a:lnTo>
                    <a:pt x="1802536" y="1486649"/>
                  </a:lnTo>
                  <a:lnTo>
                    <a:pt x="1558442" y="1652460"/>
                  </a:lnTo>
                  <a:lnTo>
                    <a:pt x="1531327" y="1612544"/>
                  </a:lnTo>
                  <a:lnTo>
                    <a:pt x="1531327" y="1670875"/>
                  </a:lnTo>
                  <a:lnTo>
                    <a:pt x="1287221" y="1836686"/>
                  </a:lnTo>
                  <a:lnTo>
                    <a:pt x="1121422" y="1592592"/>
                  </a:lnTo>
                  <a:lnTo>
                    <a:pt x="1365516" y="1426781"/>
                  </a:lnTo>
                  <a:lnTo>
                    <a:pt x="1531327" y="1670875"/>
                  </a:lnTo>
                  <a:lnTo>
                    <a:pt x="1531327" y="1612544"/>
                  </a:lnTo>
                  <a:lnTo>
                    <a:pt x="1392643" y="1408366"/>
                  </a:lnTo>
                  <a:lnTo>
                    <a:pt x="1636737" y="1242555"/>
                  </a:lnTo>
                  <a:lnTo>
                    <a:pt x="1802536" y="1486649"/>
                  </a:lnTo>
                  <a:lnTo>
                    <a:pt x="1802536" y="1428305"/>
                  </a:lnTo>
                  <a:lnTo>
                    <a:pt x="1663865" y="1224140"/>
                  </a:lnTo>
                  <a:lnTo>
                    <a:pt x="1907959" y="1058329"/>
                  </a:lnTo>
                  <a:lnTo>
                    <a:pt x="2073757" y="1302423"/>
                  </a:lnTo>
                  <a:lnTo>
                    <a:pt x="2073757" y="1244066"/>
                  </a:lnTo>
                  <a:lnTo>
                    <a:pt x="1935073" y="1039901"/>
                  </a:lnTo>
                  <a:lnTo>
                    <a:pt x="2179180" y="874090"/>
                  </a:lnTo>
                  <a:lnTo>
                    <a:pt x="2344978" y="1118184"/>
                  </a:lnTo>
                  <a:lnTo>
                    <a:pt x="2344978" y="1059853"/>
                  </a:lnTo>
                  <a:lnTo>
                    <a:pt x="2206294" y="855675"/>
                  </a:lnTo>
                  <a:lnTo>
                    <a:pt x="2450388" y="689864"/>
                  </a:lnTo>
                  <a:lnTo>
                    <a:pt x="2616187" y="933958"/>
                  </a:lnTo>
                  <a:lnTo>
                    <a:pt x="2616187" y="875614"/>
                  </a:lnTo>
                  <a:lnTo>
                    <a:pt x="2477516" y="671449"/>
                  </a:lnTo>
                  <a:lnTo>
                    <a:pt x="2721610" y="505637"/>
                  </a:lnTo>
                  <a:lnTo>
                    <a:pt x="2887408" y="749731"/>
                  </a:lnTo>
                  <a:lnTo>
                    <a:pt x="2887408" y="691375"/>
                  </a:lnTo>
                  <a:lnTo>
                    <a:pt x="2748737" y="487210"/>
                  </a:lnTo>
                  <a:lnTo>
                    <a:pt x="2992831" y="321411"/>
                  </a:lnTo>
                  <a:lnTo>
                    <a:pt x="3158629" y="565492"/>
                  </a:lnTo>
                  <a:lnTo>
                    <a:pt x="3158629" y="507149"/>
                  </a:lnTo>
                  <a:lnTo>
                    <a:pt x="3019945" y="302983"/>
                  </a:lnTo>
                  <a:lnTo>
                    <a:pt x="3264052" y="137172"/>
                  </a:lnTo>
                  <a:lnTo>
                    <a:pt x="3429851" y="381266"/>
                  </a:lnTo>
                  <a:lnTo>
                    <a:pt x="3429851" y="322922"/>
                  </a:lnTo>
                  <a:lnTo>
                    <a:pt x="3291179" y="118757"/>
                  </a:lnTo>
                  <a:lnTo>
                    <a:pt x="3465995" y="0"/>
                  </a:lnTo>
                  <a:lnTo>
                    <a:pt x="3407638" y="0"/>
                  </a:lnTo>
                  <a:lnTo>
                    <a:pt x="3272752" y="91630"/>
                  </a:lnTo>
                  <a:lnTo>
                    <a:pt x="3210522" y="0"/>
                  </a:lnTo>
                  <a:lnTo>
                    <a:pt x="3170885" y="0"/>
                  </a:lnTo>
                  <a:lnTo>
                    <a:pt x="3245624" y="110045"/>
                  </a:lnTo>
                  <a:lnTo>
                    <a:pt x="3001530" y="275856"/>
                  </a:lnTo>
                  <a:lnTo>
                    <a:pt x="2974403" y="235927"/>
                  </a:lnTo>
                  <a:lnTo>
                    <a:pt x="2974403" y="294284"/>
                  </a:lnTo>
                  <a:lnTo>
                    <a:pt x="2730309" y="460095"/>
                  </a:lnTo>
                  <a:lnTo>
                    <a:pt x="2703182" y="420166"/>
                  </a:lnTo>
                  <a:lnTo>
                    <a:pt x="2703182" y="478510"/>
                  </a:lnTo>
                  <a:lnTo>
                    <a:pt x="2459088" y="644321"/>
                  </a:lnTo>
                  <a:lnTo>
                    <a:pt x="2431961" y="604393"/>
                  </a:lnTo>
                  <a:lnTo>
                    <a:pt x="2431961" y="662736"/>
                  </a:lnTo>
                  <a:lnTo>
                    <a:pt x="2187867" y="828548"/>
                  </a:lnTo>
                  <a:lnTo>
                    <a:pt x="2160752" y="788631"/>
                  </a:lnTo>
                  <a:lnTo>
                    <a:pt x="2160752" y="846963"/>
                  </a:lnTo>
                  <a:lnTo>
                    <a:pt x="1916658" y="1012774"/>
                  </a:lnTo>
                  <a:lnTo>
                    <a:pt x="1889531" y="972845"/>
                  </a:lnTo>
                  <a:lnTo>
                    <a:pt x="1889531" y="1031201"/>
                  </a:lnTo>
                  <a:lnTo>
                    <a:pt x="1645437" y="1197013"/>
                  </a:lnTo>
                  <a:lnTo>
                    <a:pt x="1618310" y="1157084"/>
                  </a:lnTo>
                  <a:lnTo>
                    <a:pt x="1618310" y="1215428"/>
                  </a:lnTo>
                  <a:lnTo>
                    <a:pt x="1374216" y="1381239"/>
                  </a:lnTo>
                  <a:lnTo>
                    <a:pt x="1347089" y="1341310"/>
                  </a:lnTo>
                  <a:lnTo>
                    <a:pt x="1347089" y="1399654"/>
                  </a:lnTo>
                  <a:lnTo>
                    <a:pt x="1102995" y="1565465"/>
                  </a:lnTo>
                  <a:lnTo>
                    <a:pt x="937196" y="1321371"/>
                  </a:lnTo>
                  <a:lnTo>
                    <a:pt x="1181290" y="1155573"/>
                  </a:lnTo>
                  <a:lnTo>
                    <a:pt x="1347089" y="1399654"/>
                  </a:lnTo>
                  <a:lnTo>
                    <a:pt x="1347089" y="1341310"/>
                  </a:lnTo>
                  <a:lnTo>
                    <a:pt x="1208417" y="1137145"/>
                  </a:lnTo>
                  <a:lnTo>
                    <a:pt x="1452511" y="971346"/>
                  </a:lnTo>
                  <a:lnTo>
                    <a:pt x="1618310" y="1215428"/>
                  </a:lnTo>
                  <a:lnTo>
                    <a:pt x="1618310" y="1157084"/>
                  </a:lnTo>
                  <a:lnTo>
                    <a:pt x="1479626" y="952919"/>
                  </a:lnTo>
                  <a:lnTo>
                    <a:pt x="1723732" y="787107"/>
                  </a:lnTo>
                  <a:lnTo>
                    <a:pt x="1889531" y="1031201"/>
                  </a:lnTo>
                  <a:lnTo>
                    <a:pt x="1889531" y="972845"/>
                  </a:lnTo>
                  <a:lnTo>
                    <a:pt x="1750860" y="768692"/>
                  </a:lnTo>
                  <a:lnTo>
                    <a:pt x="1994954" y="602881"/>
                  </a:lnTo>
                  <a:lnTo>
                    <a:pt x="2160752" y="846963"/>
                  </a:lnTo>
                  <a:lnTo>
                    <a:pt x="2160752" y="788631"/>
                  </a:lnTo>
                  <a:lnTo>
                    <a:pt x="2022068" y="584454"/>
                  </a:lnTo>
                  <a:lnTo>
                    <a:pt x="2266162" y="418655"/>
                  </a:lnTo>
                  <a:lnTo>
                    <a:pt x="2431961" y="662736"/>
                  </a:lnTo>
                  <a:lnTo>
                    <a:pt x="2431961" y="604393"/>
                  </a:lnTo>
                  <a:lnTo>
                    <a:pt x="2293289" y="400227"/>
                  </a:lnTo>
                  <a:lnTo>
                    <a:pt x="2537383" y="234416"/>
                  </a:lnTo>
                  <a:lnTo>
                    <a:pt x="2703182" y="478510"/>
                  </a:lnTo>
                  <a:lnTo>
                    <a:pt x="2703182" y="420166"/>
                  </a:lnTo>
                  <a:lnTo>
                    <a:pt x="2564511" y="215988"/>
                  </a:lnTo>
                  <a:lnTo>
                    <a:pt x="2808592" y="50190"/>
                  </a:lnTo>
                  <a:lnTo>
                    <a:pt x="2974403" y="294284"/>
                  </a:lnTo>
                  <a:lnTo>
                    <a:pt x="2974403" y="235927"/>
                  </a:lnTo>
                  <a:lnTo>
                    <a:pt x="2835719" y="31762"/>
                  </a:lnTo>
                  <a:lnTo>
                    <a:pt x="2882481" y="0"/>
                  </a:lnTo>
                  <a:lnTo>
                    <a:pt x="2824124" y="0"/>
                  </a:lnTo>
                  <a:lnTo>
                    <a:pt x="2817291" y="4635"/>
                  </a:lnTo>
                  <a:lnTo>
                    <a:pt x="2814155" y="0"/>
                  </a:lnTo>
                  <a:lnTo>
                    <a:pt x="2774518" y="0"/>
                  </a:lnTo>
                  <a:lnTo>
                    <a:pt x="2790177" y="23063"/>
                  </a:lnTo>
                  <a:lnTo>
                    <a:pt x="2546083" y="188874"/>
                  </a:lnTo>
                  <a:lnTo>
                    <a:pt x="2417800" y="0"/>
                  </a:lnTo>
                  <a:lnTo>
                    <a:pt x="2378164" y="0"/>
                  </a:lnTo>
                  <a:lnTo>
                    <a:pt x="2518956" y="207289"/>
                  </a:lnTo>
                  <a:lnTo>
                    <a:pt x="2274862" y="373100"/>
                  </a:lnTo>
                  <a:lnTo>
                    <a:pt x="2247735" y="333171"/>
                  </a:lnTo>
                  <a:lnTo>
                    <a:pt x="2247735" y="391528"/>
                  </a:lnTo>
                  <a:lnTo>
                    <a:pt x="2003640" y="557339"/>
                  </a:lnTo>
                  <a:lnTo>
                    <a:pt x="1976526" y="517423"/>
                  </a:lnTo>
                  <a:lnTo>
                    <a:pt x="1976526" y="575754"/>
                  </a:lnTo>
                  <a:lnTo>
                    <a:pt x="1732432" y="741565"/>
                  </a:lnTo>
                  <a:lnTo>
                    <a:pt x="1705305" y="701636"/>
                  </a:lnTo>
                  <a:lnTo>
                    <a:pt x="1705305" y="759993"/>
                  </a:lnTo>
                  <a:lnTo>
                    <a:pt x="1461211" y="925804"/>
                  </a:lnTo>
                  <a:lnTo>
                    <a:pt x="1434084" y="885875"/>
                  </a:lnTo>
                  <a:lnTo>
                    <a:pt x="1434084" y="944219"/>
                  </a:lnTo>
                  <a:lnTo>
                    <a:pt x="1189990" y="1110030"/>
                  </a:lnTo>
                  <a:lnTo>
                    <a:pt x="1162875" y="1070114"/>
                  </a:lnTo>
                  <a:lnTo>
                    <a:pt x="1162875" y="1128445"/>
                  </a:lnTo>
                  <a:lnTo>
                    <a:pt x="918768" y="1294257"/>
                  </a:lnTo>
                  <a:lnTo>
                    <a:pt x="752957" y="1050150"/>
                  </a:lnTo>
                  <a:lnTo>
                    <a:pt x="997064" y="884351"/>
                  </a:lnTo>
                  <a:lnTo>
                    <a:pt x="1162875" y="1128445"/>
                  </a:lnTo>
                  <a:lnTo>
                    <a:pt x="1162875" y="1070114"/>
                  </a:lnTo>
                  <a:lnTo>
                    <a:pt x="1024178" y="865924"/>
                  </a:lnTo>
                  <a:lnTo>
                    <a:pt x="1268272" y="700125"/>
                  </a:lnTo>
                  <a:lnTo>
                    <a:pt x="1434084" y="944219"/>
                  </a:lnTo>
                  <a:lnTo>
                    <a:pt x="1434084" y="885875"/>
                  </a:lnTo>
                  <a:lnTo>
                    <a:pt x="1295400" y="681697"/>
                  </a:lnTo>
                  <a:lnTo>
                    <a:pt x="1539506" y="515886"/>
                  </a:lnTo>
                  <a:lnTo>
                    <a:pt x="1705305" y="759993"/>
                  </a:lnTo>
                  <a:lnTo>
                    <a:pt x="1705305" y="701636"/>
                  </a:lnTo>
                  <a:lnTo>
                    <a:pt x="1566621" y="497459"/>
                  </a:lnTo>
                  <a:lnTo>
                    <a:pt x="1810715" y="331660"/>
                  </a:lnTo>
                  <a:lnTo>
                    <a:pt x="1976526" y="575754"/>
                  </a:lnTo>
                  <a:lnTo>
                    <a:pt x="1976526" y="517423"/>
                  </a:lnTo>
                  <a:lnTo>
                    <a:pt x="1837842" y="313232"/>
                  </a:lnTo>
                  <a:lnTo>
                    <a:pt x="2081923" y="147434"/>
                  </a:lnTo>
                  <a:lnTo>
                    <a:pt x="2247735" y="391528"/>
                  </a:lnTo>
                  <a:lnTo>
                    <a:pt x="2247735" y="333171"/>
                  </a:lnTo>
                  <a:lnTo>
                    <a:pt x="2109051" y="129006"/>
                  </a:lnTo>
                  <a:lnTo>
                    <a:pt x="2298966" y="0"/>
                  </a:lnTo>
                  <a:lnTo>
                    <a:pt x="2240623" y="0"/>
                  </a:lnTo>
                  <a:lnTo>
                    <a:pt x="2090635" y="101892"/>
                  </a:lnTo>
                  <a:lnTo>
                    <a:pt x="2021433" y="0"/>
                  </a:lnTo>
                  <a:lnTo>
                    <a:pt x="1981796" y="0"/>
                  </a:lnTo>
                  <a:lnTo>
                    <a:pt x="2063508" y="120307"/>
                  </a:lnTo>
                  <a:lnTo>
                    <a:pt x="1819414" y="286118"/>
                  </a:lnTo>
                  <a:lnTo>
                    <a:pt x="1792287" y="246189"/>
                  </a:lnTo>
                  <a:lnTo>
                    <a:pt x="1792287" y="304533"/>
                  </a:lnTo>
                  <a:lnTo>
                    <a:pt x="1548193" y="470344"/>
                  </a:lnTo>
                  <a:lnTo>
                    <a:pt x="1521079" y="430428"/>
                  </a:lnTo>
                  <a:lnTo>
                    <a:pt x="1521079" y="488759"/>
                  </a:lnTo>
                  <a:lnTo>
                    <a:pt x="1276972" y="654570"/>
                  </a:lnTo>
                  <a:lnTo>
                    <a:pt x="1249857" y="614654"/>
                  </a:lnTo>
                  <a:lnTo>
                    <a:pt x="1249857" y="672998"/>
                  </a:lnTo>
                  <a:lnTo>
                    <a:pt x="1005763" y="838809"/>
                  </a:lnTo>
                  <a:lnTo>
                    <a:pt x="978636" y="798880"/>
                  </a:lnTo>
                  <a:lnTo>
                    <a:pt x="978636" y="857224"/>
                  </a:lnTo>
                  <a:lnTo>
                    <a:pt x="734542" y="1023035"/>
                  </a:lnTo>
                  <a:lnTo>
                    <a:pt x="568731" y="778941"/>
                  </a:lnTo>
                  <a:lnTo>
                    <a:pt x="812838" y="613130"/>
                  </a:lnTo>
                  <a:lnTo>
                    <a:pt x="978636" y="857224"/>
                  </a:lnTo>
                  <a:lnTo>
                    <a:pt x="978636" y="798880"/>
                  </a:lnTo>
                  <a:lnTo>
                    <a:pt x="839952" y="594702"/>
                  </a:lnTo>
                  <a:lnTo>
                    <a:pt x="1084046" y="428904"/>
                  </a:lnTo>
                  <a:lnTo>
                    <a:pt x="1249857" y="672998"/>
                  </a:lnTo>
                  <a:lnTo>
                    <a:pt x="1249857" y="614654"/>
                  </a:lnTo>
                  <a:lnTo>
                    <a:pt x="1111173" y="410476"/>
                  </a:lnTo>
                  <a:lnTo>
                    <a:pt x="1355267" y="244665"/>
                  </a:lnTo>
                  <a:lnTo>
                    <a:pt x="1521079" y="488759"/>
                  </a:lnTo>
                  <a:lnTo>
                    <a:pt x="1521079" y="430428"/>
                  </a:lnTo>
                  <a:lnTo>
                    <a:pt x="1382395" y="226250"/>
                  </a:lnTo>
                  <a:lnTo>
                    <a:pt x="1626489" y="60439"/>
                  </a:lnTo>
                  <a:lnTo>
                    <a:pt x="1792287" y="304533"/>
                  </a:lnTo>
                  <a:lnTo>
                    <a:pt x="1792287" y="246189"/>
                  </a:lnTo>
                  <a:lnTo>
                    <a:pt x="1653603" y="42011"/>
                  </a:lnTo>
                  <a:lnTo>
                    <a:pt x="1715452" y="0"/>
                  </a:lnTo>
                  <a:lnTo>
                    <a:pt x="1657108" y="0"/>
                  </a:lnTo>
                  <a:lnTo>
                    <a:pt x="1635188" y="14897"/>
                  </a:lnTo>
                  <a:lnTo>
                    <a:pt x="1625079" y="0"/>
                  </a:lnTo>
                  <a:lnTo>
                    <a:pt x="1585442" y="0"/>
                  </a:lnTo>
                  <a:lnTo>
                    <a:pt x="1608061" y="33312"/>
                  </a:lnTo>
                  <a:lnTo>
                    <a:pt x="1363967" y="199123"/>
                  </a:lnTo>
                  <a:lnTo>
                    <a:pt x="1228725" y="0"/>
                  </a:lnTo>
                  <a:lnTo>
                    <a:pt x="1189088" y="0"/>
                  </a:lnTo>
                  <a:lnTo>
                    <a:pt x="1336840" y="217538"/>
                  </a:lnTo>
                  <a:lnTo>
                    <a:pt x="1092746" y="383349"/>
                  </a:lnTo>
                  <a:lnTo>
                    <a:pt x="1065618" y="343420"/>
                  </a:lnTo>
                  <a:lnTo>
                    <a:pt x="1065618" y="401777"/>
                  </a:lnTo>
                  <a:lnTo>
                    <a:pt x="821537" y="567575"/>
                  </a:lnTo>
                  <a:lnTo>
                    <a:pt x="794410" y="527646"/>
                  </a:lnTo>
                  <a:lnTo>
                    <a:pt x="794410" y="586003"/>
                  </a:lnTo>
                  <a:lnTo>
                    <a:pt x="550303" y="751814"/>
                  </a:lnTo>
                  <a:lnTo>
                    <a:pt x="384505" y="507720"/>
                  </a:lnTo>
                  <a:lnTo>
                    <a:pt x="628599" y="341909"/>
                  </a:lnTo>
                  <a:lnTo>
                    <a:pt x="794410" y="586003"/>
                  </a:lnTo>
                  <a:lnTo>
                    <a:pt x="794410" y="527646"/>
                  </a:lnTo>
                  <a:lnTo>
                    <a:pt x="655726" y="323481"/>
                  </a:lnTo>
                  <a:lnTo>
                    <a:pt x="899820" y="157683"/>
                  </a:lnTo>
                  <a:lnTo>
                    <a:pt x="1065618" y="401777"/>
                  </a:lnTo>
                  <a:lnTo>
                    <a:pt x="1065618" y="343420"/>
                  </a:lnTo>
                  <a:lnTo>
                    <a:pt x="926934" y="139255"/>
                  </a:lnTo>
                  <a:lnTo>
                    <a:pt x="1131938" y="0"/>
                  </a:lnTo>
                  <a:lnTo>
                    <a:pt x="1073594" y="0"/>
                  </a:lnTo>
                  <a:lnTo>
                    <a:pt x="908519" y="112141"/>
                  </a:lnTo>
                  <a:lnTo>
                    <a:pt x="832358" y="0"/>
                  </a:lnTo>
                  <a:lnTo>
                    <a:pt x="792721" y="0"/>
                  </a:lnTo>
                  <a:lnTo>
                    <a:pt x="881392" y="130556"/>
                  </a:lnTo>
                  <a:lnTo>
                    <a:pt x="637298" y="296367"/>
                  </a:lnTo>
                  <a:lnTo>
                    <a:pt x="610184" y="256451"/>
                  </a:lnTo>
                  <a:lnTo>
                    <a:pt x="610184" y="314782"/>
                  </a:lnTo>
                  <a:lnTo>
                    <a:pt x="366077" y="480593"/>
                  </a:lnTo>
                  <a:lnTo>
                    <a:pt x="200266" y="236499"/>
                  </a:lnTo>
                  <a:lnTo>
                    <a:pt x="444373" y="70688"/>
                  </a:lnTo>
                  <a:lnTo>
                    <a:pt x="610184" y="314782"/>
                  </a:lnTo>
                  <a:lnTo>
                    <a:pt x="610184" y="256451"/>
                  </a:lnTo>
                  <a:lnTo>
                    <a:pt x="471500" y="52260"/>
                  </a:lnTo>
                  <a:lnTo>
                    <a:pt x="548436" y="0"/>
                  </a:lnTo>
                  <a:lnTo>
                    <a:pt x="490080" y="0"/>
                  </a:lnTo>
                  <a:lnTo>
                    <a:pt x="453072" y="25146"/>
                  </a:lnTo>
                  <a:lnTo>
                    <a:pt x="436003" y="0"/>
                  </a:lnTo>
                  <a:lnTo>
                    <a:pt x="396367" y="0"/>
                  </a:lnTo>
                  <a:lnTo>
                    <a:pt x="425945" y="43561"/>
                  </a:lnTo>
                  <a:lnTo>
                    <a:pt x="181851" y="209372"/>
                  </a:lnTo>
                  <a:lnTo>
                    <a:pt x="39636" y="0"/>
                  </a:lnTo>
                  <a:lnTo>
                    <a:pt x="0" y="0"/>
                  </a:lnTo>
                  <a:lnTo>
                    <a:pt x="2383917" y="3509543"/>
                  </a:lnTo>
                  <a:lnTo>
                    <a:pt x="5683707" y="1268107"/>
                  </a:lnTo>
                  <a:lnTo>
                    <a:pt x="5683707" y="1228471"/>
                  </a:lnTo>
                  <a:lnTo>
                    <a:pt x="5647233" y="1253248"/>
                  </a:lnTo>
                  <a:lnTo>
                    <a:pt x="5620105" y="1213319"/>
                  </a:lnTo>
                  <a:lnTo>
                    <a:pt x="5620105" y="1271676"/>
                  </a:lnTo>
                  <a:lnTo>
                    <a:pt x="5376011" y="1437474"/>
                  </a:lnTo>
                  <a:lnTo>
                    <a:pt x="5348884" y="1397546"/>
                  </a:lnTo>
                  <a:lnTo>
                    <a:pt x="5348884" y="1455902"/>
                  </a:lnTo>
                  <a:lnTo>
                    <a:pt x="5104790" y="1621713"/>
                  </a:lnTo>
                  <a:lnTo>
                    <a:pt x="5077676" y="1581797"/>
                  </a:lnTo>
                  <a:lnTo>
                    <a:pt x="5077676" y="1640128"/>
                  </a:lnTo>
                  <a:lnTo>
                    <a:pt x="4833569" y="1805940"/>
                  </a:lnTo>
                  <a:lnTo>
                    <a:pt x="4806454" y="1766023"/>
                  </a:lnTo>
                  <a:lnTo>
                    <a:pt x="4806454" y="1824367"/>
                  </a:lnTo>
                  <a:lnTo>
                    <a:pt x="4562348" y="1990178"/>
                  </a:lnTo>
                  <a:lnTo>
                    <a:pt x="4535233" y="1950262"/>
                  </a:lnTo>
                  <a:lnTo>
                    <a:pt x="4535233" y="2008593"/>
                  </a:lnTo>
                  <a:lnTo>
                    <a:pt x="4291139" y="2174405"/>
                  </a:lnTo>
                  <a:lnTo>
                    <a:pt x="4264012" y="2134476"/>
                  </a:lnTo>
                  <a:lnTo>
                    <a:pt x="4264012" y="2192820"/>
                  </a:lnTo>
                  <a:lnTo>
                    <a:pt x="4019918" y="2358631"/>
                  </a:lnTo>
                  <a:lnTo>
                    <a:pt x="3992791" y="2318702"/>
                  </a:lnTo>
                  <a:lnTo>
                    <a:pt x="3992791" y="2377059"/>
                  </a:lnTo>
                  <a:lnTo>
                    <a:pt x="3748697" y="2542857"/>
                  </a:lnTo>
                  <a:lnTo>
                    <a:pt x="3721570" y="2502928"/>
                  </a:lnTo>
                  <a:lnTo>
                    <a:pt x="3721570" y="2561285"/>
                  </a:lnTo>
                  <a:lnTo>
                    <a:pt x="3477476" y="2727096"/>
                  </a:lnTo>
                  <a:lnTo>
                    <a:pt x="3450361" y="2687180"/>
                  </a:lnTo>
                  <a:lnTo>
                    <a:pt x="3450361" y="2745511"/>
                  </a:lnTo>
                  <a:lnTo>
                    <a:pt x="3206254" y="2911322"/>
                  </a:lnTo>
                  <a:lnTo>
                    <a:pt x="3179140" y="2871406"/>
                  </a:lnTo>
                  <a:lnTo>
                    <a:pt x="3179140" y="2929737"/>
                  </a:lnTo>
                  <a:lnTo>
                    <a:pt x="2935046" y="3095548"/>
                  </a:lnTo>
                  <a:lnTo>
                    <a:pt x="2907919" y="3055620"/>
                  </a:lnTo>
                  <a:lnTo>
                    <a:pt x="2907919" y="3113976"/>
                  </a:lnTo>
                  <a:lnTo>
                    <a:pt x="2663825" y="3279775"/>
                  </a:lnTo>
                  <a:lnTo>
                    <a:pt x="2636697" y="3239846"/>
                  </a:lnTo>
                  <a:lnTo>
                    <a:pt x="2636697" y="3298202"/>
                  </a:lnTo>
                  <a:lnTo>
                    <a:pt x="2392616" y="3464001"/>
                  </a:lnTo>
                  <a:lnTo>
                    <a:pt x="2226805" y="3219907"/>
                  </a:lnTo>
                  <a:lnTo>
                    <a:pt x="2470899" y="3054096"/>
                  </a:lnTo>
                  <a:lnTo>
                    <a:pt x="2636697" y="3298202"/>
                  </a:lnTo>
                  <a:lnTo>
                    <a:pt x="2636697" y="3239846"/>
                  </a:lnTo>
                  <a:lnTo>
                    <a:pt x="2498026" y="3035668"/>
                  </a:lnTo>
                  <a:lnTo>
                    <a:pt x="2742107" y="2869869"/>
                  </a:lnTo>
                  <a:lnTo>
                    <a:pt x="2907919" y="3113976"/>
                  </a:lnTo>
                  <a:lnTo>
                    <a:pt x="2907919" y="3055620"/>
                  </a:lnTo>
                  <a:lnTo>
                    <a:pt x="2769235" y="2851442"/>
                  </a:lnTo>
                  <a:lnTo>
                    <a:pt x="3013329" y="2685643"/>
                  </a:lnTo>
                  <a:lnTo>
                    <a:pt x="3179140" y="2929737"/>
                  </a:lnTo>
                  <a:lnTo>
                    <a:pt x="3179140" y="2871406"/>
                  </a:lnTo>
                  <a:lnTo>
                    <a:pt x="3040443" y="2667216"/>
                  </a:lnTo>
                  <a:lnTo>
                    <a:pt x="3284550" y="2501404"/>
                  </a:lnTo>
                  <a:lnTo>
                    <a:pt x="3450361" y="2745511"/>
                  </a:lnTo>
                  <a:lnTo>
                    <a:pt x="3450361" y="2687180"/>
                  </a:lnTo>
                  <a:lnTo>
                    <a:pt x="3311664" y="2482989"/>
                  </a:lnTo>
                  <a:lnTo>
                    <a:pt x="3555758" y="2317178"/>
                  </a:lnTo>
                  <a:lnTo>
                    <a:pt x="3721570" y="2561285"/>
                  </a:lnTo>
                  <a:lnTo>
                    <a:pt x="3721570" y="2502928"/>
                  </a:lnTo>
                  <a:lnTo>
                    <a:pt x="3582886" y="2298750"/>
                  </a:lnTo>
                  <a:lnTo>
                    <a:pt x="3826980" y="2132952"/>
                  </a:lnTo>
                  <a:lnTo>
                    <a:pt x="3992791" y="2377059"/>
                  </a:lnTo>
                  <a:lnTo>
                    <a:pt x="3992791" y="2318702"/>
                  </a:lnTo>
                  <a:lnTo>
                    <a:pt x="3854107" y="2114524"/>
                  </a:lnTo>
                  <a:lnTo>
                    <a:pt x="4098201" y="1948713"/>
                  </a:lnTo>
                  <a:lnTo>
                    <a:pt x="4264012" y="2192820"/>
                  </a:lnTo>
                  <a:lnTo>
                    <a:pt x="4264012" y="2134476"/>
                  </a:lnTo>
                  <a:lnTo>
                    <a:pt x="4125328" y="1930298"/>
                  </a:lnTo>
                  <a:lnTo>
                    <a:pt x="4369422" y="1764487"/>
                  </a:lnTo>
                  <a:lnTo>
                    <a:pt x="4535233" y="2008593"/>
                  </a:lnTo>
                  <a:lnTo>
                    <a:pt x="4535233" y="1950262"/>
                  </a:lnTo>
                  <a:lnTo>
                    <a:pt x="4396537" y="1746072"/>
                  </a:lnTo>
                  <a:lnTo>
                    <a:pt x="4640643" y="1580261"/>
                  </a:lnTo>
                  <a:lnTo>
                    <a:pt x="4806454" y="1824367"/>
                  </a:lnTo>
                  <a:lnTo>
                    <a:pt x="4806454" y="1766023"/>
                  </a:lnTo>
                  <a:lnTo>
                    <a:pt x="4667770" y="1561846"/>
                  </a:lnTo>
                  <a:lnTo>
                    <a:pt x="4911864" y="1396034"/>
                  </a:lnTo>
                  <a:lnTo>
                    <a:pt x="5077676" y="1640128"/>
                  </a:lnTo>
                  <a:lnTo>
                    <a:pt x="5077676" y="1581797"/>
                  </a:lnTo>
                  <a:lnTo>
                    <a:pt x="4938992" y="1377619"/>
                  </a:lnTo>
                  <a:lnTo>
                    <a:pt x="5183086" y="1211808"/>
                  </a:lnTo>
                  <a:lnTo>
                    <a:pt x="5348884" y="1455902"/>
                  </a:lnTo>
                  <a:lnTo>
                    <a:pt x="5348884" y="1397546"/>
                  </a:lnTo>
                  <a:lnTo>
                    <a:pt x="5210213" y="1193393"/>
                  </a:lnTo>
                  <a:lnTo>
                    <a:pt x="5454307" y="1027582"/>
                  </a:lnTo>
                  <a:lnTo>
                    <a:pt x="5620105" y="1271676"/>
                  </a:lnTo>
                  <a:lnTo>
                    <a:pt x="5620105" y="1213319"/>
                  </a:lnTo>
                  <a:lnTo>
                    <a:pt x="5481434" y="1009154"/>
                  </a:lnTo>
                  <a:lnTo>
                    <a:pt x="5683707" y="871753"/>
                  </a:lnTo>
                  <a:lnTo>
                    <a:pt x="5683707" y="832116"/>
                  </a:lnTo>
                  <a:lnTo>
                    <a:pt x="5463006" y="982027"/>
                  </a:lnTo>
                  <a:lnTo>
                    <a:pt x="5435879" y="942098"/>
                  </a:lnTo>
                  <a:lnTo>
                    <a:pt x="5435879" y="1000455"/>
                  </a:lnTo>
                  <a:lnTo>
                    <a:pt x="5191785" y="1166266"/>
                  </a:lnTo>
                  <a:lnTo>
                    <a:pt x="5164658" y="1126337"/>
                  </a:lnTo>
                  <a:lnTo>
                    <a:pt x="5164658" y="1184681"/>
                  </a:lnTo>
                  <a:lnTo>
                    <a:pt x="4920564" y="1350492"/>
                  </a:lnTo>
                  <a:lnTo>
                    <a:pt x="4893449" y="1310576"/>
                  </a:lnTo>
                  <a:lnTo>
                    <a:pt x="4893449" y="1368907"/>
                  </a:lnTo>
                  <a:lnTo>
                    <a:pt x="4649343" y="1534718"/>
                  </a:lnTo>
                  <a:lnTo>
                    <a:pt x="4622228" y="1494802"/>
                  </a:lnTo>
                  <a:lnTo>
                    <a:pt x="4622228" y="1553146"/>
                  </a:lnTo>
                  <a:lnTo>
                    <a:pt x="4378122" y="1718957"/>
                  </a:lnTo>
                  <a:lnTo>
                    <a:pt x="4351007" y="1679041"/>
                  </a:lnTo>
                  <a:lnTo>
                    <a:pt x="4351007" y="1737372"/>
                  </a:lnTo>
                  <a:lnTo>
                    <a:pt x="4106913" y="1903183"/>
                  </a:lnTo>
                  <a:lnTo>
                    <a:pt x="4079786" y="1863255"/>
                  </a:lnTo>
                  <a:lnTo>
                    <a:pt x="4079786" y="1921598"/>
                  </a:lnTo>
                  <a:lnTo>
                    <a:pt x="3835692" y="2087410"/>
                  </a:lnTo>
                  <a:lnTo>
                    <a:pt x="3808565" y="2047481"/>
                  </a:lnTo>
                  <a:lnTo>
                    <a:pt x="3808565" y="2105837"/>
                  </a:lnTo>
                  <a:lnTo>
                    <a:pt x="3564471" y="2271636"/>
                  </a:lnTo>
                  <a:lnTo>
                    <a:pt x="3537343" y="2231707"/>
                  </a:lnTo>
                  <a:lnTo>
                    <a:pt x="3537343" y="2290064"/>
                  </a:lnTo>
                  <a:lnTo>
                    <a:pt x="3293249" y="2455875"/>
                  </a:lnTo>
                  <a:lnTo>
                    <a:pt x="3266135" y="2415959"/>
                  </a:lnTo>
                  <a:lnTo>
                    <a:pt x="3266135" y="2474290"/>
                  </a:lnTo>
                  <a:lnTo>
                    <a:pt x="3022028" y="2640101"/>
                  </a:lnTo>
                  <a:lnTo>
                    <a:pt x="2994914" y="2600185"/>
                  </a:lnTo>
                  <a:lnTo>
                    <a:pt x="2994914" y="2658529"/>
                  </a:lnTo>
                  <a:lnTo>
                    <a:pt x="2750820" y="2824327"/>
                  </a:lnTo>
                  <a:lnTo>
                    <a:pt x="2723692" y="2784398"/>
                  </a:lnTo>
                  <a:lnTo>
                    <a:pt x="2723692" y="2842755"/>
                  </a:lnTo>
                  <a:lnTo>
                    <a:pt x="2479598" y="3008553"/>
                  </a:lnTo>
                  <a:lnTo>
                    <a:pt x="2452471" y="2968625"/>
                  </a:lnTo>
                  <a:lnTo>
                    <a:pt x="2452471" y="3026981"/>
                  </a:lnTo>
                  <a:lnTo>
                    <a:pt x="2208377" y="3192780"/>
                  </a:lnTo>
                  <a:lnTo>
                    <a:pt x="2042566" y="2948686"/>
                  </a:lnTo>
                  <a:lnTo>
                    <a:pt x="2286660" y="2782887"/>
                  </a:lnTo>
                  <a:lnTo>
                    <a:pt x="2452471" y="3026981"/>
                  </a:lnTo>
                  <a:lnTo>
                    <a:pt x="2452471" y="2968625"/>
                  </a:lnTo>
                  <a:lnTo>
                    <a:pt x="2313787" y="2764459"/>
                  </a:lnTo>
                  <a:lnTo>
                    <a:pt x="2557881" y="2598648"/>
                  </a:lnTo>
                  <a:lnTo>
                    <a:pt x="2723692" y="2842755"/>
                  </a:lnTo>
                  <a:lnTo>
                    <a:pt x="2723692" y="2784398"/>
                  </a:lnTo>
                  <a:lnTo>
                    <a:pt x="2585008" y="2580233"/>
                  </a:lnTo>
                  <a:lnTo>
                    <a:pt x="2829102" y="2414422"/>
                  </a:lnTo>
                  <a:lnTo>
                    <a:pt x="2994914" y="2658529"/>
                  </a:lnTo>
                  <a:lnTo>
                    <a:pt x="2994914" y="2600185"/>
                  </a:lnTo>
                  <a:lnTo>
                    <a:pt x="2856217" y="2395994"/>
                  </a:lnTo>
                  <a:lnTo>
                    <a:pt x="3100324" y="2230183"/>
                  </a:lnTo>
                  <a:lnTo>
                    <a:pt x="3266135" y="2474290"/>
                  </a:lnTo>
                  <a:lnTo>
                    <a:pt x="3266135" y="2415959"/>
                  </a:lnTo>
                  <a:lnTo>
                    <a:pt x="3127438" y="2211768"/>
                  </a:lnTo>
                  <a:lnTo>
                    <a:pt x="3371532" y="2045957"/>
                  </a:lnTo>
                  <a:lnTo>
                    <a:pt x="3537343" y="2290064"/>
                  </a:lnTo>
                  <a:lnTo>
                    <a:pt x="3537343" y="2231707"/>
                  </a:lnTo>
                  <a:lnTo>
                    <a:pt x="3398659" y="2027542"/>
                  </a:lnTo>
                  <a:lnTo>
                    <a:pt x="3642753" y="1861731"/>
                  </a:lnTo>
                  <a:lnTo>
                    <a:pt x="3808565" y="2105837"/>
                  </a:lnTo>
                  <a:lnTo>
                    <a:pt x="3808565" y="2047481"/>
                  </a:lnTo>
                  <a:lnTo>
                    <a:pt x="3669881" y="1843303"/>
                  </a:lnTo>
                  <a:lnTo>
                    <a:pt x="3913975" y="1677504"/>
                  </a:lnTo>
                  <a:lnTo>
                    <a:pt x="4079786" y="1921598"/>
                  </a:lnTo>
                  <a:lnTo>
                    <a:pt x="4079786" y="1863255"/>
                  </a:lnTo>
                  <a:lnTo>
                    <a:pt x="3941102" y="1659077"/>
                  </a:lnTo>
                  <a:lnTo>
                    <a:pt x="4185196" y="1493266"/>
                  </a:lnTo>
                  <a:lnTo>
                    <a:pt x="4351007" y="1737372"/>
                  </a:lnTo>
                  <a:lnTo>
                    <a:pt x="4351007" y="1679041"/>
                  </a:lnTo>
                  <a:lnTo>
                    <a:pt x="4212310" y="1474851"/>
                  </a:lnTo>
                  <a:lnTo>
                    <a:pt x="4456417" y="1309039"/>
                  </a:lnTo>
                  <a:lnTo>
                    <a:pt x="4622228" y="1553146"/>
                  </a:lnTo>
                  <a:lnTo>
                    <a:pt x="4622228" y="1494802"/>
                  </a:lnTo>
                  <a:lnTo>
                    <a:pt x="4483544" y="1290624"/>
                  </a:lnTo>
                  <a:lnTo>
                    <a:pt x="4727638" y="1124813"/>
                  </a:lnTo>
                  <a:lnTo>
                    <a:pt x="4893449" y="1368907"/>
                  </a:lnTo>
                  <a:lnTo>
                    <a:pt x="4893449" y="1310576"/>
                  </a:lnTo>
                  <a:lnTo>
                    <a:pt x="4754765" y="1106398"/>
                  </a:lnTo>
                  <a:lnTo>
                    <a:pt x="4998859" y="940587"/>
                  </a:lnTo>
                  <a:lnTo>
                    <a:pt x="5164658" y="1184681"/>
                  </a:lnTo>
                  <a:lnTo>
                    <a:pt x="5164658" y="1126337"/>
                  </a:lnTo>
                  <a:lnTo>
                    <a:pt x="5025987" y="922172"/>
                  </a:lnTo>
                  <a:lnTo>
                    <a:pt x="5270081" y="756361"/>
                  </a:lnTo>
                  <a:lnTo>
                    <a:pt x="5435879" y="1000455"/>
                  </a:lnTo>
                  <a:lnTo>
                    <a:pt x="5435879" y="942098"/>
                  </a:lnTo>
                  <a:lnTo>
                    <a:pt x="5297195" y="737933"/>
                  </a:lnTo>
                  <a:lnTo>
                    <a:pt x="5541302" y="572122"/>
                  </a:lnTo>
                  <a:lnTo>
                    <a:pt x="5683707" y="781761"/>
                  </a:lnTo>
                  <a:lnTo>
                    <a:pt x="5683707" y="723417"/>
                  </a:lnTo>
                  <a:lnTo>
                    <a:pt x="5568416" y="553707"/>
                  </a:lnTo>
                  <a:lnTo>
                    <a:pt x="5683707" y="475386"/>
                  </a:lnTo>
                  <a:lnTo>
                    <a:pt x="5683707" y="435762"/>
                  </a:lnTo>
                  <a:lnTo>
                    <a:pt x="5550001" y="526592"/>
                  </a:lnTo>
                  <a:lnTo>
                    <a:pt x="5522874" y="486664"/>
                  </a:lnTo>
                  <a:lnTo>
                    <a:pt x="5522874" y="545007"/>
                  </a:lnTo>
                  <a:lnTo>
                    <a:pt x="5278780" y="710819"/>
                  </a:lnTo>
                  <a:lnTo>
                    <a:pt x="5251653" y="670890"/>
                  </a:lnTo>
                  <a:lnTo>
                    <a:pt x="5251653" y="729234"/>
                  </a:lnTo>
                  <a:lnTo>
                    <a:pt x="5007559" y="895045"/>
                  </a:lnTo>
                  <a:lnTo>
                    <a:pt x="4980432" y="855116"/>
                  </a:lnTo>
                  <a:lnTo>
                    <a:pt x="4980432" y="913460"/>
                  </a:lnTo>
                  <a:lnTo>
                    <a:pt x="4736338" y="1079271"/>
                  </a:lnTo>
                  <a:lnTo>
                    <a:pt x="4709211" y="1039342"/>
                  </a:lnTo>
                  <a:lnTo>
                    <a:pt x="4709211" y="1097686"/>
                  </a:lnTo>
                  <a:lnTo>
                    <a:pt x="4465117" y="1263497"/>
                  </a:lnTo>
                  <a:lnTo>
                    <a:pt x="4437989" y="1223568"/>
                  </a:lnTo>
                  <a:lnTo>
                    <a:pt x="4437989" y="1281912"/>
                  </a:lnTo>
                  <a:lnTo>
                    <a:pt x="4193883" y="1447723"/>
                  </a:lnTo>
                  <a:lnTo>
                    <a:pt x="4166768" y="1407807"/>
                  </a:lnTo>
                  <a:lnTo>
                    <a:pt x="4166768" y="1466138"/>
                  </a:lnTo>
                  <a:lnTo>
                    <a:pt x="3922674" y="1631950"/>
                  </a:lnTo>
                  <a:lnTo>
                    <a:pt x="3895547" y="1592021"/>
                  </a:lnTo>
                  <a:lnTo>
                    <a:pt x="3895547" y="1650377"/>
                  </a:lnTo>
                  <a:lnTo>
                    <a:pt x="3651453" y="1816188"/>
                  </a:lnTo>
                  <a:lnTo>
                    <a:pt x="3624326" y="1776260"/>
                  </a:lnTo>
                  <a:lnTo>
                    <a:pt x="3624326" y="1834603"/>
                  </a:lnTo>
                  <a:lnTo>
                    <a:pt x="3380232" y="2000415"/>
                  </a:lnTo>
                  <a:lnTo>
                    <a:pt x="3353104" y="1960486"/>
                  </a:lnTo>
                  <a:lnTo>
                    <a:pt x="3353104" y="2018842"/>
                  </a:lnTo>
                  <a:lnTo>
                    <a:pt x="3109010" y="2184654"/>
                  </a:lnTo>
                  <a:lnTo>
                    <a:pt x="3081896" y="2144738"/>
                  </a:lnTo>
                  <a:lnTo>
                    <a:pt x="3081896" y="2203069"/>
                  </a:lnTo>
                  <a:lnTo>
                    <a:pt x="2837802" y="2368880"/>
                  </a:lnTo>
                  <a:lnTo>
                    <a:pt x="2810675" y="2328951"/>
                  </a:lnTo>
                  <a:lnTo>
                    <a:pt x="2810675" y="2387295"/>
                  </a:lnTo>
                  <a:lnTo>
                    <a:pt x="2566581" y="2553106"/>
                  </a:lnTo>
                  <a:lnTo>
                    <a:pt x="2539454" y="2513177"/>
                  </a:lnTo>
                  <a:lnTo>
                    <a:pt x="2539454" y="2571534"/>
                  </a:lnTo>
                  <a:lnTo>
                    <a:pt x="2295372" y="2737332"/>
                  </a:lnTo>
                  <a:lnTo>
                    <a:pt x="2268245" y="2697403"/>
                  </a:lnTo>
                  <a:lnTo>
                    <a:pt x="2268245" y="2755760"/>
                  </a:lnTo>
                  <a:lnTo>
                    <a:pt x="2024151" y="2921571"/>
                  </a:lnTo>
                  <a:lnTo>
                    <a:pt x="1858340" y="2677464"/>
                  </a:lnTo>
                  <a:lnTo>
                    <a:pt x="2102434" y="2511666"/>
                  </a:lnTo>
                  <a:lnTo>
                    <a:pt x="2268245" y="2755760"/>
                  </a:lnTo>
                  <a:lnTo>
                    <a:pt x="2268245" y="2697403"/>
                  </a:lnTo>
                  <a:lnTo>
                    <a:pt x="2129561" y="2493238"/>
                  </a:lnTo>
                  <a:lnTo>
                    <a:pt x="2373655" y="2327440"/>
                  </a:lnTo>
                  <a:lnTo>
                    <a:pt x="2539454" y="2571534"/>
                  </a:lnTo>
                  <a:lnTo>
                    <a:pt x="2539454" y="2513177"/>
                  </a:lnTo>
                  <a:lnTo>
                    <a:pt x="2400782" y="2309012"/>
                  </a:lnTo>
                  <a:lnTo>
                    <a:pt x="2644876" y="2143201"/>
                  </a:lnTo>
                  <a:lnTo>
                    <a:pt x="2810675" y="2387295"/>
                  </a:lnTo>
                  <a:lnTo>
                    <a:pt x="2810675" y="2328951"/>
                  </a:lnTo>
                  <a:lnTo>
                    <a:pt x="2671991" y="2124786"/>
                  </a:lnTo>
                  <a:lnTo>
                    <a:pt x="2916097" y="1958975"/>
                  </a:lnTo>
                  <a:lnTo>
                    <a:pt x="3081896" y="2203069"/>
                  </a:lnTo>
                  <a:lnTo>
                    <a:pt x="3081896" y="2144738"/>
                  </a:lnTo>
                  <a:lnTo>
                    <a:pt x="2943212" y="1940560"/>
                  </a:lnTo>
                  <a:lnTo>
                    <a:pt x="3187306" y="1774748"/>
                  </a:lnTo>
                  <a:lnTo>
                    <a:pt x="3353104" y="2018842"/>
                  </a:lnTo>
                  <a:lnTo>
                    <a:pt x="3353104" y="1960486"/>
                  </a:lnTo>
                  <a:lnTo>
                    <a:pt x="3214433" y="1756321"/>
                  </a:lnTo>
                  <a:lnTo>
                    <a:pt x="3458527" y="1590522"/>
                  </a:lnTo>
                  <a:lnTo>
                    <a:pt x="3624326" y="1834603"/>
                  </a:lnTo>
                  <a:lnTo>
                    <a:pt x="3624326" y="1776260"/>
                  </a:lnTo>
                  <a:lnTo>
                    <a:pt x="3485654" y="1572094"/>
                  </a:lnTo>
                  <a:lnTo>
                    <a:pt x="3729748" y="1406283"/>
                  </a:lnTo>
                  <a:lnTo>
                    <a:pt x="3895547" y="1650377"/>
                  </a:lnTo>
                  <a:lnTo>
                    <a:pt x="3895547" y="1592021"/>
                  </a:lnTo>
                  <a:lnTo>
                    <a:pt x="3756876" y="1387868"/>
                  </a:lnTo>
                  <a:lnTo>
                    <a:pt x="4000970" y="1222057"/>
                  </a:lnTo>
                  <a:lnTo>
                    <a:pt x="4166768" y="1466138"/>
                  </a:lnTo>
                  <a:lnTo>
                    <a:pt x="4166768" y="1407807"/>
                  </a:lnTo>
                  <a:lnTo>
                    <a:pt x="4028097" y="1203642"/>
                  </a:lnTo>
                  <a:lnTo>
                    <a:pt x="4272191" y="1037831"/>
                  </a:lnTo>
                  <a:lnTo>
                    <a:pt x="4437989" y="1281912"/>
                  </a:lnTo>
                  <a:lnTo>
                    <a:pt x="4437989" y="1223568"/>
                  </a:lnTo>
                  <a:lnTo>
                    <a:pt x="4299305" y="1019403"/>
                  </a:lnTo>
                  <a:lnTo>
                    <a:pt x="4543412" y="853592"/>
                  </a:lnTo>
                  <a:lnTo>
                    <a:pt x="4709211" y="1097686"/>
                  </a:lnTo>
                  <a:lnTo>
                    <a:pt x="4709211" y="1039342"/>
                  </a:lnTo>
                  <a:lnTo>
                    <a:pt x="4570527" y="835177"/>
                  </a:lnTo>
                  <a:lnTo>
                    <a:pt x="4814621" y="669366"/>
                  </a:lnTo>
                  <a:lnTo>
                    <a:pt x="4980432" y="913460"/>
                  </a:lnTo>
                  <a:lnTo>
                    <a:pt x="4980432" y="855116"/>
                  </a:lnTo>
                  <a:lnTo>
                    <a:pt x="4841748" y="650938"/>
                  </a:lnTo>
                  <a:lnTo>
                    <a:pt x="5085842" y="485127"/>
                  </a:lnTo>
                  <a:lnTo>
                    <a:pt x="5251653" y="729234"/>
                  </a:lnTo>
                  <a:lnTo>
                    <a:pt x="5251653" y="670890"/>
                  </a:lnTo>
                  <a:lnTo>
                    <a:pt x="5112969" y="466712"/>
                  </a:lnTo>
                  <a:lnTo>
                    <a:pt x="5357063" y="300901"/>
                  </a:lnTo>
                  <a:lnTo>
                    <a:pt x="5522874" y="545007"/>
                  </a:lnTo>
                  <a:lnTo>
                    <a:pt x="5522874" y="486664"/>
                  </a:lnTo>
                  <a:lnTo>
                    <a:pt x="5384190" y="282486"/>
                  </a:lnTo>
                  <a:lnTo>
                    <a:pt x="5628284" y="116674"/>
                  </a:lnTo>
                  <a:lnTo>
                    <a:pt x="5683707" y="198247"/>
                  </a:lnTo>
                  <a:lnTo>
                    <a:pt x="5683707" y="139903"/>
                  </a:lnTo>
                  <a:lnTo>
                    <a:pt x="5655411" y="98259"/>
                  </a:lnTo>
                  <a:lnTo>
                    <a:pt x="5683707" y="79032"/>
                  </a:lnTo>
                  <a:lnTo>
                    <a:pt x="5683707" y="39395"/>
                  </a:lnTo>
                  <a:close/>
                </a:path>
              </a:pathLst>
            </a:custGeom>
            <a:solidFill>
              <a:srgbClr val="0A1D3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3508" y="11"/>
              <a:ext cx="9624695" cy="9258300"/>
            </a:xfrm>
            <a:custGeom>
              <a:avLst/>
              <a:gdLst/>
              <a:ahLst/>
              <a:cxnLst/>
              <a:rect l="l" t="t" r="r" b="b"/>
              <a:pathLst>
                <a:path w="9624694" h="9258300">
                  <a:moveTo>
                    <a:pt x="9624479" y="2978137"/>
                  </a:moveTo>
                  <a:lnTo>
                    <a:pt x="8737371" y="1998586"/>
                  </a:lnTo>
                  <a:lnTo>
                    <a:pt x="8737371" y="2152548"/>
                  </a:lnTo>
                  <a:lnTo>
                    <a:pt x="8595792" y="2152548"/>
                  </a:lnTo>
                  <a:lnTo>
                    <a:pt x="8595792" y="3141268"/>
                  </a:lnTo>
                  <a:lnTo>
                    <a:pt x="8587702" y="3140608"/>
                  </a:lnTo>
                  <a:lnTo>
                    <a:pt x="8538629" y="3135503"/>
                  </a:lnTo>
                  <a:lnTo>
                    <a:pt x="8489798" y="3129292"/>
                  </a:lnTo>
                  <a:lnTo>
                    <a:pt x="8441233" y="3121964"/>
                  </a:lnTo>
                  <a:lnTo>
                    <a:pt x="8392947" y="3113532"/>
                  </a:lnTo>
                  <a:lnTo>
                    <a:pt x="8344954" y="3104007"/>
                  </a:lnTo>
                  <a:lnTo>
                    <a:pt x="8297278" y="3093389"/>
                  </a:lnTo>
                  <a:lnTo>
                    <a:pt x="8249920" y="3081693"/>
                  </a:lnTo>
                  <a:lnTo>
                    <a:pt x="8202904" y="3068904"/>
                  </a:lnTo>
                  <a:lnTo>
                    <a:pt x="8156245" y="3055061"/>
                  </a:lnTo>
                  <a:lnTo>
                    <a:pt x="8138693" y="3049409"/>
                  </a:lnTo>
                  <a:lnTo>
                    <a:pt x="8138693" y="1496263"/>
                  </a:lnTo>
                  <a:lnTo>
                    <a:pt x="8737371" y="2152548"/>
                  </a:lnTo>
                  <a:lnTo>
                    <a:pt x="8737371" y="1998586"/>
                  </a:lnTo>
                  <a:lnTo>
                    <a:pt x="8138693" y="1337513"/>
                  </a:lnTo>
                  <a:lnTo>
                    <a:pt x="8138693" y="888288"/>
                  </a:lnTo>
                  <a:lnTo>
                    <a:pt x="8057007" y="935431"/>
                  </a:lnTo>
                  <a:lnTo>
                    <a:pt x="8057007" y="6497231"/>
                  </a:lnTo>
                  <a:lnTo>
                    <a:pt x="7259790" y="6037110"/>
                  </a:lnTo>
                  <a:lnTo>
                    <a:pt x="7259790" y="5786488"/>
                  </a:lnTo>
                  <a:lnTo>
                    <a:pt x="7891335" y="6151054"/>
                  </a:lnTo>
                  <a:lnTo>
                    <a:pt x="7891335" y="3101517"/>
                  </a:lnTo>
                  <a:lnTo>
                    <a:pt x="7921549" y="3114408"/>
                  </a:lnTo>
                  <a:lnTo>
                    <a:pt x="7966850" y="3132582"/>
                  </a:lnTo>
                  <a:lnTo>
                    <a:pt x="8012404" y="3149714"/>
                  </a:lnTo>
                  <a:lnTo>
                    <a:pt x="8057007" y="3165398"/>
                  </a:lnTo>
                  <a:lnTo>
                    <a:pt x="8057007" y="3021533"/>
                  </a:lnTo>
                  <a:lnTo>
                    <a:pt x="8018539" y="3007144"/>
                  </a:lnTo>
                  <a:lnTo>
                    <a:pt x="7973454" y="2989059"/>
                  </a:lnTo>
                  <a:lnTo>
                    <a:pt x="7928788" y="2969945"/>
                  </a:lnTo>
                  <a:lnTo>
                    <a:pt x="7891335" y="2952889"/>
                  </a:lnTo>
                  <a:lnTo>
                    <a:pt x="7891335" y="1375918"/>
                  </a:lnTo>
                  <a:lnTo>
                    <a:pt x="7809662" y="1423073"/>
                  </a:lnTo>
                  <a:lnTo>
                    <a:pt x="7809662" y="1517383"/>
                  </a:lnTo>
                  <a:lnTo>
                    <a:pt x="7809662" y="2912643"/>
                  </a:lnTo>
                  <a:lnTo>
                    <a:pt x="7809662" y="3064281"/>
                  </a:lnTo>
                  <a:lnTo>
                    <a:pt x="7809662" y="6009602"/>
                  </a:lnTo>
                  <a:lnTo>
                    <a:pt x="7259790" y="5692178"/>
                  </a:lnTo>
                  <a:lnTo>
                    <a:pt x="7259790" y="4291787"/>
                  </a:lnTo>
                  <a:lnTo>
                    <a:pt x="7107390" y="4291787"/>
                  </a:lnTo>
                  <a:lnTo>
                    <a:pt x="7107390" y="5604205"/>
                  </a:lnTo>
                  <a:lnTo>
                    <a:pt x="7107390" y="5698515"/>
                  </a:lnTo>
                  <a:lnTo>
                    <a:pt x="7107390" y="5949150"/>
                  </a:lnTo>
                  <a:lnTo>
                    <a:pt x="3320491" y="3763492"/>
                  </a:lnTo>
                  <a:lnTo>
                    <a:pt x="6673697" y="1828139"/>
                  </a:lnTo>
                  <a:lnTo>
                    <a:pt x="6680517" y="1846249"/>
                  </a:lnTo>
                  <a:lnTo>
                    <a:pt x="6698691" y="1891550"/>
                  </a:lnTo>
                  <a:lnTo>
                    <a:pt x="6717855" y="1936432"/>
                  </a:lnTo>
                  <a:lnTo>
                    <a:pt x="6737998" y="1980895"/>
                  </a:lnTo>
                  <a:lnTo>
                    <a:pt x="6759130" y="2024913"/>
                  </a:lnTo>
                  <a:lnTo>
                    <a:pt x="6760934" y="2028482"/>
                  </a:lnTo>
                  <a:lnTo>
                    <a:pt x="3918737" y="3669182"/>
                  </a:lnTo>
                  <a:lnTo>
                    <a:pt x="3755364" y="3763492"/>
                  </a:lnTo>
                  <a:lnTo>
                    <a:pt x="7107390" y="5698515"/>
                  </a:lnTo>
                  <a:lnTo>
                    <a:pt x="7107390" y="5604205"/>
                  </a:lnTo>
                  <a:lnTo>
                    <a:pt x="3918737" y="3763492"/>
                  </a:lnTo>
                  <a:lnTo>
                    <a:pt x="6798627" y="2101024"/>
                  </a:lnTo>
                  <a:lnTo>
                    <a:pt x="6828307" y="2154224"/>
                  </a:lnTo>
                  <a:lnTo>
                    <a:pt x="6853288" y="2196363"/>
                  </a:lnTo>
                  <a:lnTo>
                    <a:pt x="6879222" y="2237994"/>
                  </a:lnTo>
                  <a:lnTo>
                    <a:pt x="6906095" y="2279116"/>
                  </a:lnTo>
                  <a:lnTo>
                    <a:pt x="6933908" y="2319693"/>
                  </a:lnTo>
                  <a:lnTo>
                    <a:pt x="6962661" y="2359723"/>
                  </a:lnTo>
                  <a:lnTo>
                    <a:pt x="6992328" y="2399207"/>
                  </a:lnTo>
                  <a:lnTo>
                    <a:pt x="7022935" y="2438108"/>
                  </a:lnTo>
                  <a:lnTo>
                    <a:pt x="7054443" y="2476423"/>
                  </a:lnTo>
                  <a:lnTo>
                    <a:pt x="7086867" y="2514130"/>
                  </a:lnTo>
                  <a:lnTo>
                    <a:pt x="7120204" y="2551226"/>
                  </a:lnTo>
                  <a:lnTo>
                    <a:pt x="7154443" y="2587701"/>
                  </a:lnTo>
                  <a:lnTo>
                    <a:pt x="7189571" y="2623528"/>
                  </a:lnTo>
                  <a:lnTo>
                    <a:pt x="7225398" y="2658656"/>
                  </a:lnTo>
                  <a:lnTo>
                    <a:pt x="7261834" y="2692870"/>
                  </a:lnTo>
                  <a:lnTo>
                    <a:pt x="7298969" y="2726220"/>
                  </a:lnTo>
                  <a:lnTo>
                    <a:pt x="7336676" y="2758656"/>
                  </a:lnTo>
                  <a:lnTo>
                    <a:pt x="7374991" y="2790164"/>
                  </a:lnTo>
                  <a:lnTo>
                    <a:pt x="7413892" y="2820759"/>
                  </a:lnTo>
                  <a:lnTo>
                    <a:pt x="7453363" y="2850438"/>
                  </a:lnTo>
                  <a:lnTo>
                    <a:pt x="7493406" y="2879191"/>
                  </a:lnTo>
                  <a:lnTo>
                    <a:pt x="7533983" y="2907004"/>
                  </a:lnTo>
                  <a:lnTo>
                    <a:pt x="7575105" y="2933877"/>
                  </a:lnTo>
                  <a:lnTo>
                    <a:pt x="7616736" y="2959811"/>
                  </a:lnTo>
                  <a:lnTo>
                    <a:pt x="7658875" y="2984779"/>
                  </a:lnTo>
                  <a:lnTo>
                    <a:pt x="7701508" y="3008807"/>
                  </a:lnTo>
                  <a:lnTo>
                    <a:pt x="7744612" y="3031871"/>
                  </a:lnTo>
                  <a:lnTo>
                    <a:pt x="7788186" y="3053969"/>
                  </a:lnTo>
                  <a:lnTo>
                    <a:pt x="7809662" y="3064281"/>
                  </a:lnTo>
                  <a:lnTo>
                    <a:pt x="7809662" y="2912643"/>
                  </a:lnTo>
                  <a:lnTo>
                    <a:pt x="7797559" y="2906433"/>
                  </a:lnTo>
                  <a:lnTo>
                    <a:pt x="7754772" y="2883217"/>
                  </a:lnTo>
                  <a:lnTo>
                    <a:pt x="7712494" y="2858998"/>
                  </a:lnTo>
                  <a:lnTo>
                    <a:pt x="7670736" y="2833776"/>
                  </a:lnTo>
                  <a:lnTo>
                    <a:pt x="7629525" y="2807563"/>
                  </a:lnTo>
                  <a:lnTo>
                    <a:pt x="7588859" y="2780360"/>
                  </a:lnTo>
                  <a:lnTo>
                    <a:pt x="7548766" y="2752166"/>
                  </a:lnTo>
                  <a:lnTo>
                    <a:pt x="7509243" y="2723007"/>
                  </a:lnTo>
                  <a:lnTo>
                    <a:pt x="7470368" y="2692895"/>
                  </a:lnTo>
                  <a:lnTo>
                    <a:pt x="7432027" y="2661767"/>
                  </a:lnTo>
                  <a:lnTo>
                    <a:pt x="7394346" y="2629712"/>
                  </a:lnTo>
                  <a:lnTo>
                    <a:pt x="7357313" y="2596692"/>
                  </a:lnTo>
                  <a:lnTo>
                    <a:pt x="7320940" y="2562745"/>
                  </a:lnTo>
                  <a:lnTo>
                    <a:pt x="7285241" y="2527858"/>
                  </a:lnTo>
                  <a:lnTo>
                    <a:pt x="7250354" y="2492146"/>
                  </a:lnTo>
                  <a:lnTo>
                    <a:pt x="7216394" y="2455773"/>
                  </a:lnTo>
                  <a:lnTo>
                    <a:pt x="7183387" y="2418740"/>
                  </a:lnTo>
                  <a:lnTo>
                    <a:pt x="7151332" y="2381072"/>
                  </a:lnTo>
                  <a:lnTo>
                    <a:pt x="7120229" y="2342769"/>
                  </a:lnTo>
                  <a:lnTo>
                    <a:pt x="7090092" y="2303843"/>
                  </a:lnTo>
                  <a:lnTo>
                    <a:pt x="7060933" y="2264333"/>
                  </a:lnTo>
                  <a:lnTo>
                    <a:pt x="7032739" y="2224240"/>
                  </a:lnTo>
                  <a:lnTo>
                    <a:pt x="7005536" y="2183574"/>
                  </a:lnTo>
                  <a:lnTo>
                    <a:pt x="6979323" y="2142350"/>
                  </a:lnTo>
                  <a:lnTo>
                    <a:pt x="6954101" y="2100605"/>
                  </a:lnTo>
                  <a:lnTo>
                    <a:pt x="6929882" y="2058327"/>
                  </a:lnTo>
                  <a:lnTo>
                    <a:pt x="6916204" y="2033143"/>
                  </a:lnTo>
                  <a:lnTo>
                    <a:pt x="7809662" y="1517383"/>
                  </a:lnTo>
                  <a:lnTo>
                    <a:pt x="7809662" y="1423073"/>
                  </a:lnTo>
                  <a:lnTo>
                    <a:pt x="6878739" y="1960460"/>
                  </a:lnTo>
                  <a:lnTo>
                    <a:pt x="6863296" y="1928520"/>
                  </a:lnTo>
                  <a:lnTo>
                    <a:pt x="6843154" y="1884311"/>
                  </a:lnTo>
                  <a:lnTo>
                    <a:pt x="6824027" y="1839645"/>
                  </a:lnTo>
                  <a:lnTo>
                    <a:pt x="6805955" y="1794560"/>
                  </a:lnTo>
                  <a:lnTo>
                    <a:pt x="6792785" y="1759407"/>
                  </a:lnTo>
                  <a:lnTo>
                    <a:pt x="7831722" y="1159764"/>
                  </a:lnTo>
                  <a:lnTo>
                    <a:pt x="8057007" y="1406715"/>
                  </a:lnTo>
                  <a:lnTo>
                    <a:pt x="8057007" y="1247317"/>
                  </a:lnTo>
                  <a:lnTo>
                    <a:pt x="7927607" y="1104430"/>
                  </a:lnTo>
                  <a:lnTo>
                    <a:pt x="8057007" y="1029741"/>
                  </a:lnTo>
                  <a:lnTo>
                    <a:pt x="8057007" y="935431"/>
                  </a:lnTo>
                  <a:lnTo>
                    <a:pt x="7871511" y="1042492"/>
                  </a:lnTo>
                  <a:lnTo>
                    <a:pt x="6927418" y="0"/>
                  </a:lnTo>
                  <a:lnTo>
                    <a:pt x="6906666" y="38239"/>
                  </a:lnTo>
                  <a:lnTo>
                    <a:pt x="6884467" y="81508"/>
                  </a:lnTo>
                  <a:lnTo>
                    <a:pt x="6871868" y="107543"/>
                  </a:lnTo>
                  <a:lnTo>
                    <a:pt x="7775372" y="1097991"/>
                  </a:lnTo>
                  <a:lnTo>
                    <a:pt x="6765722" y="1680718"/>
                  </a:lnTo>
                  <a:lnTo>
                    <a:pt x="6744182" y="1610194"/>
                  </a:lnTo>
                  <a:lnTo>
                    <a:pt x="6731406" y="1563179"/>
                  </a:lnTo>
                  <a:lnTo>
                    <a:pt x="6719710" y="1515821"/>
                  </a:lnTo>
                  <a:lnTo>
                    <a:pt x="6709092" y="1468145"/>
                  </a:lnTo>
                  <a:lnTo>
                    <a:pt x="6699567" y="1420152"/>
                  </a:lnTo>
                  <a:lnTo>
                    <a:pt x="6691135" y="1371866"/>
                  </a:lnTo>
                  <a:lnTo>
                    <a:pt x="6683807" y="1323301"/>
                  </a:lnTo>
                  <a:lnTo>
                    <a:pt x="6677596" y="1274470"/>
                  </a:lnTo>
                  <a:lnTo>
                    <a:pt x="6672491" y="1225384"/>
                  </a:lnTo>
                  <a:lnTo>
                    <a:pt x="6668516" y="1176083"/>
                  </a:lnTo>
                  <a:lnTo>
                    <a:pt x="6665696" y="1127023"/>
                  </a:lnTo>
                  <a:lnTo>
                    <a:pt x="6663957" y="1077048"/>
                  </a:lnTo>
                  <a:lnTo>
                    <a:pt x="6663372" y="1026883"/>
                  </a:lnTo>
                  <a:lnTo>
                    <a:pt x="6663372" y="1026096"/>
                  </a:lnTo>
                  <a:lnTo>
                    <a:pt x="7105650" y="1026096"/>
                  </a:lnTo>
                  <a:lnTo>
                    <a:pt x="7105650" y="883221"/>
                  </a:lnTo>
                  <a:lnTo>
                    <a:pt x="6668186" y="883221"/>
                  </a:lnTo>
                  <a:lnTo>
                    <a:pt x="6668516" y="877697"/>
                  </a:lnTo>
                  <a:lnTo>
                    <a:pt x="6672491" y="828382"/>
                  </a:lnTo>
                  <a:lnTo>
                    <a:pt x="6677596" y="779310"/>
                  </a:lnTo>
                  <a:lnTo>
                    <a:pt x="6683807" y="730478"/>
                  </a:lnTo>
                  <a:lnTo>
                    <a:pt x="6691135" y="681913"/>
                  </a:lnTo>
                  <a:lnTo>
                    <a:pt x="6699567" y="633628"/>
                  </a:lnTo>
                  <a:lnTo>
                    <a:pt x="6709092" y="585635"/>
                  </a:lnTo>
                  <a:lnTo>
                    <a:pt x="6719710" y="537959"/>
                  </a:lnTo>
                  <a:lnTo>
                    <a:pt x="6731406" y="490601"/>
                  </a:lnTo>
                  <a:lnTo>
                    <a:pt x="6744182" y="443585"/>
                  </a:lnTo>
                  <a:lnTo>
                    <a:pt x="6758038" y="396913"/>
                  </a:lnTo>
                  <a:lnTo>
                    <a:pt x="6772961" y="350634"/>
                  </a:lnTo>
                  <a:lnTo>
                    <a:pt x="6788925" y="304723"/>
                  </a:lnTo>
                  <a:lnTo>
                    <a:pt x="6805955" y="259219"/>
                  </a:lnTo>
                  <a:lnTo>
                    <a:pt x="6824027" y="214134"/>
                  </a:lnTo>
                  <a:lnTo>
                    <a:pt x="6843154" y="169468"/>
                  </a:lnTo>
                  <a:lnTo>
                    <a:pt x="6863296" y="125260"/>
                  </a:lnTo>
                  <a:lnTo>
                    <a:pt x="6871868" y="107543"/>
                  </a:lnTo>
                  <a:lnTo>
                    <a:pt x="6773773" y="0"/>
                  </a:lnTo>
                  <a:lnTo>
                    <a:pt x="6737998" y="72885"/>
                  </a:lnTo>
                  <a:lnTo>
                    <a:pt x="6717855" y="117348"/>
                  </a:lnTo>
                  <a:lnTo>
                    <a:pt x="6698691" y="162229"/>
                  </a:lnTo>
                  <a:lnTo>
                    <a:pt x="6680517" y="207530"/>
                  </a:lnTo>
                  <a:lnTo>
                    <a:pt x="6663334" y="253212"/>
                  </a:lnTo>
                  <a:lnTo>
                    <a:pt x="6647142" y="299288"/>
                  </a:lnTo>
                  <a:lnTo>
                    <a:pt x="6631965" y="345719"/>
                  </a:lnTo>
                  <a:lnTo>
                    <a:pt x="6617792" y="392518"/>
                  </a:lnTo>
                  <a:lnTo>
                    <a:pt x="6604648" y="439648"/>
                  </a:lnTo>
                  <a:lnTo>
                    <a:pt x="6592506" y="487121"/>
                  </a:lnTo>
                  <a:lnTo>
                    <a:pt x="6581407" y="534885"/>
                  </a:lnTo>
                  <a:lnTo>
                    <a:pt x="6571323" y="582968"/>
                  </a:lnTo>
                  <a:lnTo>
                    <a:pt x="6562293" y="631329"/>
                  </a:lnTo>
                  <a:lnTo>
                    <a:pt x="6554292" y="679970"/>
                  </a:lnTo>
                  <a:lnTo>
                    <a:pt x="6547345" y="728853"/>
                  </a:lnTo>
                  <a:lnTo>
                    <a:pt x="6541452" y="778002"/>
                  </a:lnTo>
                  <a:lnTo>
                    <a:pt x="6536626" y="827366"/>
                  </a:lnTo>
                  <a:lnTo>
                    <a:pt x="6532854" y="876960"/>
                  </a:lnTo>
                  <a:lnTo>
                    <a:pt x="6532512" y="883221"/>
                  </a:lnTo>
                  <a:lnTo>
                    <a:pt x="0" y="883221"/>
                  </a:lnTo>
                  <a:lnTo>
                    <a:pt x="0" y="1026096"/>
                  </a:lnTo>
                  <a:lnTo>
                    <a:pt x="6527990" y="1026096"/>
                  </a:lnTo>
                  <a:lnTo>
                    <a:pt x="6527990" y="1026883"/>
                  </a:lnTo>
                  <a:lnTo>
                    <a:pt x="6528536" y="1076807"/>
                  </a:lnTo>
                  <a:lnTo>
                    <a:pt x="6530137" y="1126540"/>
                  </a:lnTo>
                  <a:lnTo>
                    <a:pt x="6532854" y="1176820"/>
                  </a:lnTo>
                  <a:lnTo>
                    <a:pt x="6536626" y="1226413"/>
                  </a:lnTo>
                  <a:lnTo>
                    <a:pt x="6541452" y="1275778"/>
                  </a:lnTo>
                  <a:lnTo>
                    <a:pt x="6547345" y="1324914"/>
                  </a:lnTo>
                  <a:lnTo>
                    <a:pt x="6554292" y="1373809"/>
                  </a:lnTo>
                  <a:lnTo>
                    <a:pt x="6562293" y="1422450"/>
                  </a:lnTo>
                  <a:lnTo>
                    <a:pt x="6571323" y="1470812"/>
                  </a:lnTo>
                  <a:lnTo>
                    <a:pt x="6581407" y="1518881"/>
                  </a:lnTo>
                  <a:lnTo>
                    <a:pt x="6592506" y="1566659"/>
                  </a:lnTo>
                  <a:lnTo>
                    <a:pt x="6604648" y="1614119"/>
                  </a:lnTo>
                  <a:lnTo>
                    <a:pt x="6617792" y="1661261"/>
                  </a:lnTo>
                  <a:lnTo>
                    <a:pt x="6631965" y="1708048"/>
                  </a:lnTo>
                  <a:lnTo>
                    <a:pt x="6645669" y="1750009"/>
                  </a:lnTo>
                  <a:lnTo>
                    <a:pt x="3320491" y="3669195"/>
                  </a:lnTo>
                  <a:lnTo>
                    <a:pt x="3157118" y="3763492"/>
                  </a:lnTo>
                  <a:lnTo>
                    <a:pt x="7107390" y="6043460"/>
                  </a:lnTo>
                  <a:lnTo>
                    <a:pt x="7107390" y="6644462"/>
                  </a:lnTo>
                  <a:lnTo>
                    <a:pt x="7259790" y="6644462"/>
                  </a:lnTo>
                  <a:lnTo>
                    <a:pt x="7259790" y="6131420"/>
                  </a:lnTo>
                  <a:lnTo>
                    <a:pt x="8138693" y="6638684"/>
                  </a:lnTo>
                  <a:lnTo>
                    <a:pt x="8138693" y="3191319"/>
                  </a:lnTo>
                  <a:lnTo>
                    <a:pt x="8151838" y="3195294"/>
                  </a:lnTo>
                  <a:lnTo>
                    <a:pt x="8198967" y="3208451"/>
                  </a:lnTo>
                  <a:lnTo>
                    <a:pt x="8246440" y="3220593"/>
                  </a:lnTo>
                  <a:lnTo>
                    <a:pt x="8294217" y="3231692"/>
                  </a:lnTo>
                  <a:lnTo>
                    <a:pt x="8342287" y="3241764"/>
                  </a:lnTo>
                  <a:lnTo>
                    <a:pt x="8390649" y="3250806"/>
                  </a:lnTo>
                  <a:lnTo>
                    <a:pt x="8439290" y="3258794"/>
                  </a:lnTo>
                  <a:lnTo>
                    <a:pt x="8488172" y="3265741"/>
                  </a:lnTo>
                  <a:lnTo>
                    <a:pt x="8537321" y="3271634"/>
                  </a:lnTo>
                  <a:lnTo>
                    <a:pt x="8586686" y="3276473"/>
                  </a:lnTo>
                  <a:lnTo>
                    <a:pt x="8595792" y="3277171"/>
                  </a:lnTo>
                  <a:lnTo>
                    <a:pt x="8595792" y="9258198"/>
                  </a:lnTo>
                  <a:lnTo>
                    <a:pt x="8738667" y="9258198"/>
                  </a:lnTo>
                  <a:lnTo>
                    <a:pt x="8738667" y="3284601"/>
                  </a:lnTo>
                  <a:lnTo>
                    <a:pt x="8786203" y="3285109"/>
                  </a:lnTo>
                  <a:lnTo>
                    <a:pt x="8836368" y="3284563"/>
                  </a:lnTo>
                  <a:lnTo>
                    <a:pt x="8886355" y="3282937"/>
                  </a:lnTo>
                  <a:lnTo>
                    <a:pt x="8936139" y="3280245"/>
                  </a:lnTo>
                  <a:lnTo>
                    <a:pt x="8985733" y="3276473"/>
                  </a:lnTo>
                  <a:lnTo>
                    <a:pt x="9035097" y="3271634"/>
                  </a:lnTo>
                  <a:lnTo>
                    <a:pt x="9084234" y="3265741"/>
                  </a:lnTo>
                  <a:lnTo>
                    <a:pt x="9133129" y="3258794"/>
                  </a:lnTo>
                  <a:lnTo>
                    <a:pt x="9181770" y="3250806"/>
                  </a:lnTo>
                  <a:lnTo>
                    <a:pt x="9230131" y="3241764"/>
                  </a:lnTo>
                  <a:lnTo>
                    <a:pt x="9278201" y="3231692"/>
                  </a:lnTo>
                  <a:lnTo>
                    <a:pt x="9325978" y="3220593"/>
                  </a:lnTo>
                  <a:lnTo>
                    <a:pt x="9373438" y="3208451"/>
                  </a:lnTo>
                  <a:lnTo>
                    <a:pt x="9420581" y="3195294"/>
                  </a:lnTo>
                  <a:lnTo>
                    <a:pt x="9467367" y="3181134"/>
                  </a:lnTo>
                  <a:lnTo>
                    <a:pt x="9513811" y="3165957"/>
                  </a:lnTo>
                  <a:lnTo>
                    <a:pt x="9560014" y="3149714"/>
                  </a:lnTo>
                  <a:lnTo>
                    <a:pt x="9605569" y="3132582"/>
                  </a:lnTo>
                  <a:lnTo>
                    <a:pt x="9624479" y="3125000"/>
                  </a:lnTo>
                  <a:lnTo>
                    <a:pt x="9526359" y="3017431"/>
                  </a:lnTo>
                  <a:lnTo>
                    <a:pt x="9508376" y="3024162"/>
                  </a:lnTo>
                  <a:lnTo>
                    <a:pt x="9462465" y="3040138"/>
                  </a:lnTo>
                  <a:lnTo>
                    <a:pt x="9416174" y="3055061"/>
                  </a:lnTo>
                  <a:lnTo>
                    <a:pt x="9369514" y="3068904"/>
                  </a:lnTo>
                  <a:lnTo>
                    <a:pt x="9322498" y="3081693"/>
                  </a:lnTo>
                  <a:lnTo>
                    <a:pt x="9275140" y="3093389"/>
                  </a:lnTo>
                  <a:lnTo>
                    <a:pt x="9227464" y="3104007"/>
                  </a:lnTo>
                  <a:lnTo>
                    <a:pt x="9179471" y="3113532"/>
                  </a:lnTo>
                  <a:lnTo>
                    <a:pt x="9131186" y="3121964"/>
                  </a:lnTo>
                  <a:lnTo>
                    <a:pt x="9082621" y="3129292"/>
                  </a:lnTo>
                  <a:lnTo>
                    <a:pt x="9033789" y="3135503"/>
                  </a:lnTo>
                  <a:lnTo>
                    <a:pt x="8984717" y="3140608"/>
                  </a:lnTo>
                  <a:lnTo>
                    <a:pt x="8935402" y="3144583"/>
                  </a:lnTo>
                  <a:lnTo>
                    <a:pt x="8885872" y="3147428"/>
                  </a:lnTo>
                  <a:lnTo>
                    <a:pt x="8836127" y="3149142"/>
                  </a:lnTo>
                  <a:lnTo>
                    <a:pt x="8786203" y="3149714"/>
                  </a:lnTo>
                  <a:lnTo>
                    <a:pt x="8738667" y="3149181"/>
                  </a:lnTo>
                  <a:lnTo>
                    <a:pt x="8738667" y="2153958"/>
                  </a:lnTo>
                  <a:lnTo>
                    <a:pt x="9526359" y="3017431"/>
                  </a:lnTo>
                  <a:lnTo>
                    <a:pt x="9553880" y="3007144"/>
                  </a:lnTo>
                  <a:lnTo>
                    <a:pt x="9598965" y="2989059"/>
                  </a:lnTo>
                  <a:lnTo>
                    <a:pt x="9624479" y="2978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300" y="2768600"/>
            <a:ext cx="8267700" cy="2087154"/>
          </a:xfrm>
          <a:prstGeom prst="rect">
            <a:avLst/>
          </a:prstGeom>
        </p:spPr>
        <p:txBody>
          <a:bodyPr vert="horz" wrap="square" lIns="0" tIns="194862" rIns="0" bIns="0" rtlCol="0">
            <a:spAutoFit/>
          </a:bodyPr>
          <a:lstStyle/>
          <a:p>
            <a:pPr marL="2201786" marR="2845" indent="-2195029" algn="ctr">
              <a:lnSpc>
                <a:spcPts val="6552"/>
              </a:lnSpc>
              <a:spcBef>
                <a:spcPts val="1534"/>
              </a:spcBef>
              <a:tabLst>
                <a:tab pos="3116353" algn="l"/>
                <a:tab pos="4928419" algn="l"/>
              </a:tabLst>
            </a:pPr>
            <a:r>
              <a:rPr lang="en-US" sz="6600" dirty="0">
                <a:solidFill>
                  <a:schemeClr val="bg1"/>
                </a:solidFill>
              </a:rPr>
              <a:t>Categorical</a:t>
            </a:r>
          </a:p>
          <a:p>
            <a:pPr marL="2201786" marR="2845" indent="-2195029" algn="ctr">
              <a:lnSpc>
                <a:spcPts val="6552"/>
              </a:lnSpc>
              <a:spcBef>
                <a:spcPts val="1534"/>
              </a:spcBef>
              <a:tabLst>
                <a:tab pos="3116353" algn="l"/>
                <a:tab pos="4928419" algn="l"/>
              </a:tabLst>
            </a:pPr>
            <a:r>
              <a:rPr lang="en-US" sz="6600" dirty="0" err="1">
                <a:solidFill>
                  <a:schemeClr val="bg1"/>
                </a:solidFill>
              </a:rPr>
              <a:t>Univariate</a:t>
            </a:r>
            <a:r>
              <a:rPr lang="en-US" sz="6600" dirty="0">
                <a:solidFill>
                  <a:schemeClr val="bg1"/>
                </a:solidFill>
              </a:rPr>
              <a:t> Analysis</a:t>
            </a:r>
            <a:endParaRPr sz="5400">
              <a:latin typeface="Roboto Condensed"/>
              <a:cs typeface="Roboto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7061" y="5867851"/>
            <a:ext cx="4683443" cy="253403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/>
          <a:p>
            <a:pPr marL="7112">
              <a:spcBef>
                <a:spcPts val="56"/>
              </a:spcBef>
              <a:tabLst>
                <a:tab pos="1039023" algn="l"/>
                <a:tab pos="1354070" algn="l"/>
                <a:tab pos="2339041" algn="l"/>
                <a:tab pos="3092529" algn="l"/>
                <a:tab pos="3551948" algn="l"/>
                <a:tab pos="4479669" algn="l"/>
              </a:tabLst>
            </a:pPr>
            <a:endParaRPr sz="16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5322" y="4579933"/>
            <a:ext cx="2378710" cy="2278380"/>
          </a:xfrm>
          <a:custGeom>
            <a:avLst/>
            <a:gdLst/>
            <a:ahLst/>
            <a:cxnLst/>
            <a:rect l="l" t="t" r="r" b="b"/>
            <a:pathLst>
              <a:path w="4757419" h="3417570">
                <a:moveTo>
                  <a:pt x="4757356" y="295363"/>
                </a:moveTo>
                <a:lnTo>
                  <a:pt x="4541647" y="441896"/>
                </a:lnTo>
                <a:lnTo>
                  <a:pt x="4366628" y="184226"/>
                </a:lnTo>
                <a:lnTo>
                  <a:pt x="4339501" y="202653"/>
                </a:lnTo>
                <a:lnTo>
                  <a:pt x="4514520" y="460311"/>
                </a:lnTo>
                <a:lnTo>
                  <a:pt x="4270426" y="626122"/>
                </a:lnTo>
                <a:lnTo>
                  <a:pt x="4095407" y="368452"/>
                </a:lnTo>
                <a:lnTo>
                  <a:pt x="4068292" y="386880"/>
                </a:lnTo>
                <a:lnTo>
                  <a:pt x="4243298" y="644537"/>
                </a:lnTo>
                <a:lnTo>
                  <a:pt x="3999204" y="810348"/>
                </a:lnTo>
                <a:lnTo>
                  <a:pt x="3824186" y="552678"/>
                </a:lnTo>
                <a:lnTo>
                  <a:pt x="3797071" y="571106"/>
                </a:lnTo>
                <a:lnTo>
                  <a:pt x="3972090" y="828776"/>
                </a:lnTo>
                <a:lnTo>
                  <a:pt x="3727996" y="994587"/>
                </a:lnTo>
                <a:lnTo>
                  <a:pt x="3552977" y="736917"/>
                </a:lnTo>
                <a:lnTo>
                  <a:pt x="3525850" y="755332"/>
                </a:lnTo>
                <a:lnTo>
                  <a:pt x="3700869" y="1013015"/>
                </a:lnTo>
                <a:lnTo>
                  <a:pt x="3456775" y="1178826"/>
                </a:lnTo>
                <a:lnTo>
                  <a:pt x="3281756" y="921143"/>
                </a:lnTo>
                <a:lnTo>
                  <a:pt x="3254629" y="939571"/>
                </a:lnTo>
                <a:lnTo>
                  <a:pt x="3429647" y="1197241"/>
                </a:lnTo>
                <a:lnTo>
                  <a:pt x="3185553" y="1363052"/>
                </a:lnTo>
                <a:lnTo>
                  <a:pt x="3010535" y="1105369"/>
                </a:lnTo>
                <a:lnTo>
                  <a:pt x="2983407" y="1123797"/>
                </a:lnTo>
                <a:lnTo>
                  <a:pt x="3158426" y="1381467"/>
                </a:lnTo>
                <a:lnTo>
                  <a:pt x="2914332" y="1547279"/>
                </a:lnTo>
                <a:lnTo>
                  <a:pt x="2739313" y="1289608"/>
                </a:lnTo>
                <a:lnTo>
                  <a:pt x="2712186" y="1308023"/>
                </a:lnTo>
                <a:lnTo>
                  <a:pt x="2887205" y="1565694"/>
                </a:lnTo>
                <a:lnTo>
                  <a:pt x="2643111" y="1731505"/>
                </a:lnTo>
                <a:lnTo>
                  <a:pt x="2468092" y="1473835"/>
                </a:lnTo>
                <a:lnTo>
                  <a:pt x="2440978" y="1492250"/>
                </a:lnTo>
                <a:lnTo>
                  <a:pt x="2615996" y="1749920"/>
                </a:lnTo>
                <a:lnTo>
                  <a:pt x="2371890" y="1915731"/>
                </a:lnTo>
                <a:lnTo>
                  <a:pt x="2196871" y="1658061"/>
                </a:lnTo>
                <a:lnTo>
                  <a:pt x="2169757" y="1676488"/>
                </a:lnTo>
                <a:lnTo>
                  <a:pt x="2344763" y="1934146"/>
                </a:lnTo>
                <a:lnTo>
                  <a:pt x="2100668" y="2099945"/>
                </a:lnTo>
                <a:lnTo>
                  <a:pt x="1925662" y="1842287"/>
                </a:lnTo>
                <a:lnTo>
                  <a:pt x="1898535" y="1860715"/>
                </a:lnTo>
                <a:lnTo>
                  <a:pt x="2073541" y="2118372"/>
                </a:lnTo>
                <a:lnTo>
                  <a:pt x="1829447" y="2284184"/>
                </a:lnTo>
                <a:lnTo>
                  <a:pt x="1654441" y="2026526"/>
                </a:lnTo>
                <a:lnTo>
                  <a:pt x="1627314" y="2044941"/>
                </a:lnTo>
                <a:lnTo>
                  <a:pt x="1802320" y="2302599"/>
                </a:lnTo>
                <a:lnTo>
                  <a:pt x="1558226" y="2468410"/>
                </a:lnTo>
                <a:lnTo>
                  <a:pt x="1383220" y="2210752"/>
                </a:lnTo>
                <a:lnTo>
                  <a:pt x="1356093" y="2229167"/>
                </a:lnTo>
                <a:lnTo>
                  <a:pt x="1531099" y="2486825"/>
                </a:lnTo>
                <a:lnTo>
                  <a:pt x="1287005" y="2652636"/>
                </a:lnTo>
                <a:lnTo>
                  <a:pt x="1111999" y="2394978"/>
                </a:lnTo>
                <a:lnTo>
                  <a:pt x="1084884" y="2413406"/>
                </a:lnTo>
                <a:lnTo>
                  <a:pt x="1259890" y="2671051"/>
                </a:lnTo>
                <a:lnTo>
                  <a:pt x="1015784" y="2836862"/>
                </a:lnTo>
                <a:lnTo>
                  <a:pt x="840778" y="2579205"/>
                </a:lnTo>
                <a:lnTo>
                  <a:pt x="813663" y="2597632"/>
                </a:lnTo>
                <a:lnTo>
                  <a:pt x="988669" y="2855290"/>
                </a:lnTo>
                <a:lnTo>
                  <a:pt x="744562" y="3021101"/>
                </a:lnTo>
                <a:lnTo>
                  <a:pt x="569556" y="2763443"/>
                </a:lnTo>
                <a:lnTo>
                  <a:pt x="542442" y="2781858"/>
                </a:lnTo>
                <a:lnTo>
                  <a:pt x="717448" y="3039516"/>
                </a:lnTo>
                <a:lnTo>
                  <a:pt x="473354" y="3205327"/>
                </a:lnTo>
                <a:lnTo>
                  <a:pt x="298348" y="2947670"/>
                </a:lnTo>
                <a:lnTo>
                  <a:pt x="271221" y="2966097"/>
                </a:lnTo>
                <a:lnTo>
                  <a:pt x="446227" y="3223742"/>
                </a:lnTo>
                <a:lnTo>
                  <a:pt x="202133" y="3389553"/>
                </a:lnTo>
                <a:lnTo>
                  <a:pt x="27127" y="3131896"/>
                </a:lnTo>
                <a:lnTo>
                  <a:pt x="0" y="3150324"/>
                </a:lnTo>
                <a:lnTo>
                  <a:pt x="175006" y="3407981"/>
                </a:lnTo>
                <a:lnTo>
                  <a:pt x="161582" y="3417100"/>
                </a:lnTo>
                <a:lnTo>
                  <a:pt x="181216" y="3417100"/>
                </a:lnTo>
                <a:lnTo>
                  <a:pt x="219938" y="3417100"/>
                </a:lnTo>
                <a:lnTo>
                  <a:pt x="220853" y="3417100"/>
                </a:lnTo>
                <a:lnTo>
                  <a:pt x="220560" y="3416681"/>
                </a:lnTo>
                <a:lnTo>
                  <a:pt x="464654" y="3250869"/>
                </a:lnTo>
                <a:lnTo>
                  <a:pt x="577583" y="3417100"/>
                </a:lnTo>
                <a:lnTo>
                  <a:pt x="617220" y="3417100"/>
                </a:lnTo>
                <a:lnTo>
                  <a:pt x="491782" y="3232454"/>
                </a:lnTo>
                <a:lnTo>
                  <a:pt x="735876" y="3066643"/>
                </a:lnTo>
                <a:lnTo>
                  <a:pt x="901687" y="3310737"/>
                </a:lnTo>
                <a:lnTo>
                  <a:pt x="745096" y="3417100"/>
                </a:lnTo>
                <a:lnTo>
                  <a:pt x="803452" y="3417100"/>
                </a:lnTo>
                <a:lnTo>
                  <a:pt x="920102" y="3337864"/>
                </a:lnTo>
                <a:lnTo>
                  <a:pt x="973937" y="3417100"/>
                </a:lnTo>
                <a:lnTo>
                  <a:pt x="1013574" y="3417100"/>
                </a:lnTo>
                <a:lnTo>
                  <a:pt x="947229" y="3319449"/>
                </a:lnTo>
                <a:lnTo>
                  <a:pt x="1191336" y="3153638"/>
                </a:lnTo>
                <a:lnTo>
                  <a:pt x="1357134" y="3397732"/>
                </a:lnTo>
                <a:lnTo>
                  <a:pt x="1328610" y="3417100"/>
                </a:lnTo>
                <a:lnTo>
                  <a:pt x="1370304" y="3417100"/>
                </a:lnTo>
                <a:lnTo>
                  <a:pt x="1386967" y="3417100"/>
                </a:lnTo>
                <a:lnTo>
                  <a:pt x="1409941" y="3417100"/>
                </a:lnTo>
                <a:lnTo>
                  <a:pt x="1402676" y="3406432"/>
                </a:lnTo>
                <a:lnTo>
                  <a:pt x="1646770" y="3240621"/>
                </a:lnTo>
                <a:lnTo>
                  <a:pt x="1766658" y="3417100"/>
                </a:lnTo>
                <a:lnTo>
                  <a:pt x="1806295" y="3417100"/>
                </a:lnTo>
                <a:lnTo>
                  <a:pt x="1673898" y="3222206"/>
                </a:lnTo>
                <a:lnTo>
                  <a:pt x="1917992" y="3056394"/>
                </a:lnTo>
                <a:lnTo>
                  <a:pt x="2083790" y="3300488"/>
                </a:lnTo>
                <a:lnTo>
                  <a:pt x="1912124" y="3417100"/>
                </a:lnTo>
                <a:lnTo>
                  <a:pt x="1970481" y="3417100"/>
                </a:lnTo>
                <a:lnTo>
                  <a:pt x="2102218" y="3327616"/>
                </a:lnTo>
                <a:lnTo>
                  <a:pt x="2163013" y="3417100"/>
                </a:lnTo>
                <a:lnTo>
                  <a:pt x="2202650" y="3417100"/>
                </a:lnTo>
                <a:lnTo>
                  <a:pt x="2129345" y="3309201"/>
                </a:lnTo>
                <a:lnTo>
                  <a:pt x="2373439" y="3143389"/>
                </a:lnTo>
                <a:lnTo>
                  <a:pt x="2539250" y="3387483"/>
                </a:lnTo>
                <a:lnTo>
                  <a:pt x="2495639" y="3417100"/>
                </a:lnTo>
                <a:lnTo>
                  <a:pt x="2553982" y="3417100"/>
                </a:lnTo>
                <a:lnTo>
                  <a:pt x="2557665" y="3414598"/>
                </a:lnTo>
                <a:lnTo>
                  <a:pt x="2559380" y="3417100"/>
                </a:lnTo>
                <a:lnTo>
                  <a:pt x="2599017" y="3417100"/>
                </a:lnTo>
                <a:lnTo>
                  <a:pt x="2584793" y="3396170"/>
                </a:lnTo>
                <a:lnTo>
                  <a:pt x="2828887" y="3230372"/>
                </a:lnTo>
                <a:lnTo>
                  <a:pt x="2955734" y="3417100"/>
                </a:lnTo>
                <a:lnTo>
                  <a:pt x="2995371" y="3417100"/>
                </a:lnTo>
                <a:lnTo>
                  <a:pt x="2856014" y="3211944"/>
                </a:lnTo>
                <a:lnTo>
                  <a:pt x="3100108" y="3046145"/>
                </a:lnTo>
                <a:lnTo>
                  <a:pt x="3265919" y="3290239"/>
                </a:lnTo>
                <a:lnTo>
                  <a:pt x="3079153" y="3417100"/>
                </a:lnTo>
                <a:lnTo>
                  <a:pt x="3137497" y="3417100"/>
                </a:lnTo>
                <a:lnTo>
                  <a:pt x="3284334" y="3317354"/>
                </a:lnTo>
                <a:lnTo>
                  <a:pt x="3352101" y="3417100"/>
                </a:lnTo>
                <a:lnTo>
                  <a:pt x="3391738" y="3417100"/>
                </a:lnTo>
                <a:lnTo>
                  <a:pt x="3311461" y="3298939"/>
                </a:lnTo>
                <a:lnTo>
                  <a:pt x="3555555" y="3133128"/>
                </a:lnTo>
                <a:lnTo>
                  <a:pt x="3721366" y="3377234"/>
                </a:lnTo>
                <a:lnTo>
                  <a:pt x="3662667" y="3417100"/>
                </a:lnTo>
                <a:lnTo>
                  <a:pt x="3721011" y="3417100"/>
                </a:lnTo>
                <a:lnTo>
                  <a:pt x="3739781" y="3404349"/>
                </a:lnTo>
                <a:lnTo>
                  <a:pt x="3748455" y="3417100"/>
                </a:lnTo>
                <a:lnTo>
                  <a:pt x="3788092" y="3417100"/>
                </a:lnTo>
                <a:lnTo>
                  <a:pt x="3766909" y="3385921"/>
                </a:lnTo>
                <a:lnTo>
                  <a:pt x="4011003" y="3220123"/>
                </a:lnTo>
                <a:lnTo>
                  <a:pt x="4144822" y="3417100"/>
                </a:lnTo>
                <a:lnTo>
                  <a:pt x="4184459" y="3417100"/>
                </a:lnTo>
                <a:lnTo>
                  <a:pt x="4038130" y="3201695"/>
                </a:lnTo>
                <a:lnTo>
                  <a:pt x="4282224" y="3035897"/>
                </a:lnTo>
                <a:lnTo>
                  <a:pt x="4448035" y="3279991"/>
                </a:lnTo>
                <a:lnTo>
                  <a:pt x="4246169" y="3417100"/>
                </a:lnTo>
                <a:lnTo>
                  <a:pt x="4304525" y="3417100"/>
                </a:lnTo>
                <a:lnTo>
                  <a:pt x="4466450" y="3307118"/>
                </a:lnTo>
                <a:lnTo>
                  <a:pt x="4541177" y="3417100"/>
                </a:lnTo>
                <a:lnTo>
                  <a:pt x="4580814" y="3417100"/>
                </a:lnTo>
                <a:lnTo>
                  <a:pt x="4493577" y="3288690"/>
                </a:lnTo>
                <a:lnTo>
                  <a:pt x="4737684" y="3122879"/>
                </a:lnTo>
                <a:lnTo>
                  <a:pt x="4757356" y="3151835"/>
                </a:lnTo>
                <a:lnTo>
                  <a:pt x="4757356" y="3109518"/>
                </a:lnTo>
                <a:lnTo>
                  <a:pt x="4757356" y="3093491"/>
                </a:lnTo>
                <a:lnTo>
                  <a:pt x="4757356" y="3069882"/>
                </a:lnTo>
                <a:lnTo>
                  <a:pt x="4746371" y="3077337"/>
                </a:lnTo>
                <a:lnTo>
                  <a:pt x="4719256" y="3037421"/>
                </a:lnTo>
                <a:lnTo>
                  <a:pt x="4719256" y="3095764"/>
                </a:lnTo>
                <a:lnTo>
                  <a:pt x="4475150" y="3261563"/>
                </a:lnTo>
                <a:lnTo>
                  <a:pt x="4309351" y="3017469"/>
                </a:lnTo>
                <a:lnTo>
                  <a:pt x="4553445" y="2851658"/>
                </a:lnTo>
                <a:lnTo>
                  <a:pt x="4719256" y="3095764"/>
                </a:lnTo>
                <a:lnTo>
                  <a:pt x="4719256" y="3037421"/>
                </a:lnTo>
                <a:lnTo>
                  <a:pt x="4580572" y="2833243"/>
                </a:lnTo>
                <a:lnTo>
                  <a:pt x="4757356" y="2713151"/>
                </a:lnTo>
                <a:lnTo>
                  <a:pt x="4757356" y="2673515"/>
                </a:lnTo>
                <a:lnTo>
                  <a:pt x="4562145" y="2806115"/>
                </a:lnTo>
                <a:lnTo>
                  <a:pt x="4535030" y="2766212"/>
                </a:lnTo>
                <a:lnTo>
                  <a:pt x="4535030" y="2824543"/>
                </a:lnTo>
                <a:lnTo>
                  <a:pt x="4290923" y="2990354"/>
                </a:lnTo>
                <a:lnTo>
                  <a:pt x="4263809" y="2950438"/>
                </a:lnTo>
                <a:lnTo>
                  <a:pt x="4263809" y="3008782"/>
                </a:lnTo>
                <a:lnTo>
                  <a:pt x="4019715" y="3174581"/>
                </a:lnTo>
                <a:lnTo>
                  <a:pt x="3992588" y="3134652"/>
                </a:lnTo>
                <a:lnTo>
                  <a:pt x="3992588" y="3192996"/>
                </a:lnTo>
                <a:lnTo>
                  <a:pt x="3748481" y="3358807"/>
                </a:lnTo>
                <a:lnTo>
                  <a:pt x="3582682" y="3114713"/>
                </a:lnTo>
                <a:lnTo>
                  <a:pt x="3826776" y="2948902"/>
                </a:lnTo>
                <a:lnTo>
                  <a:pt x="3992588" y="3192996"/>
                </a:lnTo>
                <a:lnTo>
                  <a:pt x="3992588" y="3134652"/>
                </a:lnTo>
                <a:lnTo>
                  <a:pt x="3853904" y="2930474"/>
                </a:lnTo>
                <a:lnTo>
                  <a:pt x="4097998" y="2764675"/>
                </a:lnTo>
                <a:lnTo>
                  <a:pt x="4263809" y="3008782"/>
                </a:lnTo>
                <a:lnTo>
                  <a:pt x="4263809" y="2950438"/>
                </a:lnTo>
                <a:lnTo>
                  <a:pt x="4125125" y="2746248"/>
                </a:lnTo>
                <a:lnTo>
                  <a:pt x="4369219" y="2580449"/>
                </a:lnTo>
                <a:lnTo>
                  <a:pt x="4535030" y="2824543"/>
                </a:lnTo>
                <a:lnTo>
                  <a:pt x="4535030" y="2766212"/>
                </a:lnTo>
                <a:lnTo>
                  <a:pt x="4396333" y="2562021"/>
                </a:lnTo>
                <a:lnTo>
                  <a:pt x="4640440" y="2396210"/>
                </a:lnTo>
                <a:lnTo>
                  <a:pt x="4757356" y="2568321"/>
                </a:lnTo>
                <a:lnTo>
                  <a:pt x="4757356" y="2509977"/>
                </a:lnTo>
                <a:lnTo>
                  <a:pt x="4667555" y="2377795"/>
                </a:lnTo>
                <a:lnTo>
                  <a:pt x="4757356" y="2316797"/>
                </a:lnTo>
                <a:lnTo>
                  <a:pt x="4757356" y="2277160"/>
                </a:lnTo>
                <a:lnTo>
                  <a:pt x="4649140" y="2350668"/>
                </a:lnTo>
                <a:lnTo>
                  <a:pt x="4622012" y="2310739"/>
                </a:lnTo>
                <a:lnTo>
                  <a:pt x="4622012" y="2369096"/>
                </a:lnTo>
                <a:lnTo>
                  <a:pt x="4377918" y="2534907"/>
                </a:lnTo>
                <a:lnTo>
                  <a:pt x="4350791" y="2494978"/>
                </a:lnTo>
                <a:lnTo>
                  <a:pt x="4350791" y="2553322"/>
                </a:lnTo>
                <a:lnTo>
                  <a:pt x="4106697" y="2719133"/>
                </a:lnTo>
                <a:lnTo>
                  <a:pt x="4079570" y="2679204"/>
                </a:lnTo>
                <a:lnTo>
                  <a:pt x="4079570" y="2737561"/>
                </a:lnTo>
                <a:lnTo>
                  <a:pt x="3835476" y="2903359"/>
                </a:lnTo>
                <a:lnTo>
                  <a:pt x="3808361" y="2863456"/>
                </a:lnTo>
                <a:lnTo>
                  <a:pt x="3808361" y="2921787"/>
                </a:lnTo>
                <a:lnTo>
                  <a:pt x="3564267" y="3087598"/>
                </a:lnTo>
                <a:lnTo>
                  <a:pt x="3537140" y="3047669"/>
                </a:lnTo>
                <a:lnTo>
                  <a:pt x="3537140" y="3106026"/>
                </a:lnTo>
                <a:lnTo>
                  <a:pt x="3293046" y="3271824"/>
                </a:lnTo>
                <a:lnTo>
                  <a:pt x="3127235" y="3027718"/>
                </a:lnTo>
                <a:lnTo>
                  <a:pt x="3371329" y="2861919"/>
                </a:lnTo>
                <a:lnTo>
                  <a:pt x="3537140" y="3106026"/>
                </a:lnTo>
                <a:lnTo>
                  <a:pt x="3537140" y="3047669"/>
                </a:lnTo>
                <a:lnTo>
                  <a:pt x="3398443" y="2843492"/>
                </a:lnTo>
                <a:lnTo>
                  <a:pt x="3642550" y="2677680"/>
                </a:lnTo>
                <a:lnTo>
                  <a:pt x="3808361" y="2921787"/>
                </a:lnTo>
                <a:lnTo>
                  <a:pt x="3808361" y="2863456"/>
                </a:lnTo>
                <a:lnTo>
                  <a:pt x="3669665" y="2659265"/>
                </a:lnTo>
                <a:lnTo>
                  <a:pt x="3913771" y="2493454"/>
                </a:lnTo>
                <a:lnTo>
                  <a:pt x="4079570" y="2737561"/>
                </a:lnTo>
                <a:lnTo>
                  <a:pt x="4079570" y="2679204"/>
                </a:lnTo>
                <a:lnTo>
                  <a:pt x="3940886" y="2475039"/>
                </a:lnTo>
                <a:lnTo>
                  <a:pt x="4184993" y="2309228"/>
                </a:lnTo>
                <a:lnTo>
                  <a:pt x="4350791" y="2553322"/>
                </a:lnTo>
                <a:lnTo>
                  <a:pt x="4350791" y="2494978"/>
                </a:lnTo>
                <a:lnTo>
                  <a:pt x="4212107" y="2290813"/>
                </a:lnTo>
                <a:lnTo>
                  <a:pt x="4456214" y="2125002"/>
                </a:lnTo>
                <a:lnTo>
                  <a:pt x="4622012" y="2369096"/>
                </a:lnTo>
                <a:lnTo>
                  <a:pt x="4622012" y="2310739"/>
                </a:lnTo>
                <a:lnTo>
                  <a:pt x="4483328" y="2106574"/>
                </a:lnTo>
                <a:lnTo>
                  <a:pt x="4727422" y="1940775"/>
                </a:lnTo>
                <a:lnTo>
                  <a:pt x="4757356" y="1984819"/>
                </a:lnTo>
                <a:lnTo>
                  <a:pt x="4757356" y="1926463"/>
                </a:lnTo>
                <a:lnTo>
                  <a:pt x="4754550" y="1922348"/>
                </a:lnTo>
                <a:lnTo>
                  <a:pt x="4757356" y="1920443"/>
                </a:lnTo>
                <a:lnTo>
                  <a:pt x="4757356" y="1880806"/>
                </a:lnTo>
                <a:lnTo>
                  <a:pt x="4736135" y="1895233"/>
                </a:lnTo>
                <a:lnTo>
                  <a:pt x="4709007" y="1855304"/>
                </a:lnTo>
                <a:lnTo>
                  <a:pt x="4709007" y="1913648"/>
                </a:lnTo>
                <a:lnTo>
                  <a:pt x="4464913" y="2079459"/>
                </a:lnTo>
                <a:lnTo>
                  <a:pt x="4437786" y="2039531"/>
                </a:lnTo>
                <a:lnTo>
                  <a:pt x="4437786" y="2097874"/>
                </a:lnTo>
                <a:lnTo>
                  <a:pt x="4193692" y="2263686"/>
                </a:lnTo>
                <a:lnTo>
                  <a:pt x="4166565" y="2223757"/>
                </a:lnTo>
                <a:lnTo>
                  <a:pt x="4166565" y="2282113"/>
                </a:lnTo>
                <a:lnTo>
                  <a:pt x="3922471" y="2447912"/>
                </a:lnTo>
                <a:lnTo>
                  <a:pt x="3895344" y="2407983"/>
                </a:lnTo>
                <a:lnTo>
                  <a:pt x="3895344" y="2466340"/>
                </a:lnTo>
                <a:lnTo>
                  <a:pt x="3651250" y="2632138"/>
                </a:lnTo>
                <a:lnTo>
                  <a:pt x="3624122" y="2592209"/>
                </a:lnTo>
                <a:lnTo>
                  <a:pt x="3624122" y="2650566"/>
                </a:lnTo>
                <a:lnTo>
                  <a:pt x="3380028" y="2816377"/>
                </a:lnTo>
                <a:lnTo>
                  <a:pt x="3352914" y="2776461"/>
                </a:lnTo>
                <a:lnTo>
                  <a:pt x="3352914" y="2834792"/>
                </a:lnTo>
                <a:lnTo>
                  <a:pt x="3108807" y="3000603"/>
                </a:lnTo>
                <a:lnTo>
                  <a:pt x="3081693" y="2960687"/>
                </a:lnTo>
                <a:lnTo>
                  <a:pt x="3081693" y="3019018"/>
                </a:lnTo>
                <a:lnTo>
                  <a:pt x="2837586" y="3184829"/>
                </a:lnTo>
                <a:lnTo>
                  <a:pt x="2810459" y="3144901"/>
                </a:lnTo>
                <a:lnTo>
                  <a:pt x="2810459" y="3203257"/>
                </a:lnTo>
                <a:lnTo>
                  <a:pt x="2566378" y="3369056"/>
                </a:lnTo>
                <a:lnTo>
                  <a:pt x="2400566" y="3124962"/>
                </a:lnTo>
                <a:lnTo>
                  <a:pt x="2644660" y="2959163"/>
                </a:lnTo>
                <a:lnTo>
                  <a:pt x="2810459" y="3203257"/>
                </a:lnTo>
                <a:lnTo>
                  <a:pt x="2810459" y="3144901"/>
                </a:lnTo>
                <a:lnTo>
                  <a:pt x="2671788" y="2940735"/>
                </a:lnTo>
                <a:lnTo>
                  <a:pt x="2915882" y="2774924"/>
                </a:lnTo>
                <a:lnTo>
                  <a:pt x="3081693" y="3019018"/>
                </a:lnTo>
                <a:lnTo>
                  <a:pt x="3081693" y="2960687"/>
                </a:lnTo>
                <a:lnTo>
                  <a:pt x="2943009" y="2756509"/>
                </a:lnTo>
                <a:lnTo>
                  <a:pt x="3187103" y="2590698"/>
                </a:lnTo>
                <a:lnTo>
                  <a:pt x="3352914" y="2834792"/>
                </a:lnTo>
                <a:lnTo>
                  <a:pt x="3352914" y="2776461"/>
                </a:lnTo>
                <a:lnTo>
                  <a:pt x="3214230" y="2572283"/>
                </a:lnTo>
                <a:lnTo>
                  <a:pt x="3458324" y="2406472"/>
                </a:lnTo>
                <a:lnTo>
                  <a:pt x="3624122" y="2650566"/>
                </a:lnTo>
                <a:lnTo>
                  <a:pt x="3624122" y="2592209"/>
                </a:lnTo>
                <a:lnTo>
                  <a:pt x="3485438" y="2388044"/>
                </a:lnTo>
                <a:lnTo>
                  <a:pt x="3729532" y="2222246"/>
                </a:lnTo>
                <a:lnTo>
                  <a:pt x="3895344" y="2466340"/>
                </a:lnTo>
                <a:lnTo>
                  <a:pt x="3895344" y="2407983"/>
                </a:lnTo>
                <a:lnTo>
                  <a:pt x="3756660" y="2203818"/>
                </a:lnTo>
                <a:lnTo>
                  <a:pt x="4000754" y="2038019"/>
                </a:lnTo>
                <a:lnTo>
                  <a:pt x="4166565" y="2282113"/>
                </a:lnTo>
                <a:lnTo>
                  <a:pt x="4166565" y="2223757"/>
                </a:lnTo>
                <a:lnTo>
                  <a:pt x="4027881" y="2019592"/>
                </a:lnTo>
                <a:lnTo>
                  <a:pt x="4271988" y="1853780"/>
                </a:lnTo>
                <a:lnTo>
                  <a:pt x="4437786" y="2097874"/>
                </a:lnTo>
                <a:lnTo>
                  <a:pt x="4437786" y="2039531"/>
                </a:lnTo>
                <a:lnTo>
                  <a:pt x="4299102" y="1835365"/>
                </a:lnTo>
                <a:lnTo>
                  <a:pt x="4543196" y="1669554"/>
                </a:lnTo>
                <a:lnTo>
                  <a:pt x="4709007" y="1913648"/>
                </a:lnTo>
                <a:lnTo>
                  <a:pt x="4709007" y="1855304"/>
                </a:lnTo>
                <a:lnTo>
                  <a:pt x="4570323" y="1651127"/>
                </a:lnTo>
                <a:lnTo>
                  <a:pt x="4757356" y="1524076"/>
                </a:lnTo>
                <a:lnTo>
                  <a:pt x="4757356" y="1484439"/>
                </a:lnTo>
                <a:lnTo>
                  <a:pt x="4551896" y="1623999"/>
                </a:lnTo>
                <a:lnTo>
                  <a:pt x="4524768" y="1584071"/>
                </a:lnTo>
                <a:lnTo>
                  <a:pt x="4524768" y="1642427"/>
                </a:lnTo>
                <a:lnTo>
                  <a:pt x="4280674" y="1808238"/>
                </a:lnTo>
                <a:lnTo>
                  <a:pt x="4253560" y="1768322"/>
                </a:lnTo>
                <a:lnTo>
                  <a:pt x="4253560" y="1826653"/>
                </a:lnTo>
                <a:lnTo>
                  <a:pt x="4009453" y="1992464"/>
                </a:lnTo>
                <a:lnTo>
                  <a:pt x="3982339" y="1952548"/>
                </a:lnTo>
                <a:lnTo>
                  <a:pt x="3982339" y="2010892"/>
                </a:lnTo>
                <a:lnTo>
                  <a:pt x="3738232" y="2176691"/>
                </a:lnTo>
                <a:lnTo>
                  <a:pt x="3711105" y="2136762"/>
                </a:lnTo>
                <a:lnTo>
                  <a:pt x="3711105" y="2195118"/>
                </a:lnTo>
                <a:lnTo>
                  <a:pt x="3467011" y="2360917"/>
                </a:lnTo>
                <a:lnTo>
                  <a:pt x="3439896" y="2321001"/>
                </a:lnTo>
                <a:lnTo>
                  <a:pt x="3439896" y="2379345"/>
                </a:lnTo>
                <a:lnTo>
                  <a:pt x="3195802" y="2545156"/>
                </a:lnTo>
                <a:lnTo>
                  <a:pt x="3168675" y="2505227"/>
                </a:lnTo>
                <a:lnTo>
                  <a:pt x="3168675" y="2563571"/>
                </a:lnTo>
                <a:lnTo>
                  <a:pt x="2924581" y="2729382"/>
                </a:lnTo>
                <a:lnTo>
                  <a:pt x="2897454" y="2689453"/>
                </a:lnTo>
                <a:lnTo>
                  <a:pt x="2897454" y="2747810"/>
                </a:lnTo>
                <a:lnTo>
                  <a:pt x="2653360" y="2913608"/>
                </a:lnTo>
                <a:lnTo>
                  <a:pt x="2626233" y="2873679"/>
                </a:lnTo>
                <a:lnTo>
                  <a:pt x="2626233" y="2932036"/>
                </a:lnTo>
                <a:lnTo>
                  <a:pt x="2382139" y="3097834"/>
                </a:lnTo>
                <a:lnTo>
                  <a:pt x="2355024" y="3057918"/>
                </a:lnTo>
                <a:lnTo>
                  <a:pt x="2355024" y="3116262"/>
                </a:lnTo>
                <a:lnTo>
                  <a:pt x="2110917" y="3282073"/>
                </a:lnTo>
                <a:lnTo>
                  <a:pt x="1945119" y="3037979"/>
                </a:lnTo>
                <a:lnTo>
                  <a:pt x="2189213" y="2872168"/>
                </a:lnTo>
                <a:lnTo>
                  <a:pt x="2355024" y="3116262"/>
                </a:lnTo>
                <a:lnTo>
                  <a:pt x="2355024" y="3057918"/>
                </a:lnTo>
                <a:lnTo>
                  <a:pt x="2216340" y="2853753"/>
                </a:lnTo>
                <a:lnTo>
                  <a:pt x="2460434" y="2687942"/>
                </a:lnTo>
                <a:lnTo>
                  <a:pt x="2626233" y="2932036"/>
                </a:lnTo>
                <a:lnTo>
                  <a:pt x="2626233" y="2873679"/>
                </a:lnTo>
                <a:lnTo>
                  <a:pt x="2487549" y="2669514"/>
                </a:lnTo>
                <a:lnTo>
                  <a:pt x="2731655" y="2503703"/>
                </a:lnTo>
                <a:lnTo>
                  <a:pt x="2897454" y="2747810"/>
                </a:lnTo>
                <a:lnTo>
                  <a:pt x="2897454" y="2689453"/>
                </a:lnTo>
                <a:lnTo>
                  <a:pt x="2758770" y="2485288"/>
                </a:lnTo>
                <a:lnTo>
                  <a:pt x="3002877" y="2319477"/>
                </a:lnTo>
                <a:lnTo>
                  <a:pt x="3168675" y="2563571"/>
                </a:lnTo>
                <a:lnTo>
                  <a:pt x="3168675" y="2505227"/>
                </a:lnTo>
                <a:lnTo>
                  <a:pt x="3029991" y="2301062"/>
                </a:lnTo>
                <a:lnTo>
                  <a:pt x="3274085" y="2135251"/>
                </a:lnTo>
                <a:lnTo>
                  <a:pt x="3439896" y="2379345"/>
                </a:lnTo>
                <a:lnTo>
                  <a:pt x="3439896" y="2321001"/>
                </a:lnTo>
                <a:lnTo>
                  <a:pt x="3301212" y="2116836"/>
                </a:lnTo>
                <a:lnTo>
                  <a:pt x="3545306" y="1951024"/>
                </a:lnTo>
                <a:lnTo>
                  <a:pt x="3711105" y="2195118"/>
                </a:lnTo>
                <a:lnTo>
                  <a:pt x="3711105" y="2136762"/>
                </a:lnTo>
                <a:lnTo>
                  <a:pt x="3572433" y="1932609"/>
                </a:lnTo>
                <a:lnTo>
                  <a:pt x="3816527" y="1766798"/>
                </a:lnTo>
                <a:lnTo>
                  <a:pt x="3982339" y="2010892"/>
                </a:lnTo>
                <a:lnTo>
                  <a:pt x="3982339" y="1952548"/>
                </a:lnTo>
                <a:lnTo>
                  <a:pt x="3843655" y="1748383"/>
                </a:lnTo>
                <a:lnTo>
                  <a:pt x="4087749" y="1582572"/>
                </a:lnTo>
                <a:lnTo>
                  <a:pt x="4253560" y="1826653"/>
                </a:lnTo>
                <a:lnTo>
                  <a:pt x="4253560" y="1768322"/>
                </a:lnTo>
                <a:lnTo>
                  <a:pt x="4114876" y="1564144"/>
                </a:lnTo>
                <a:lnTo>
                  <a:pt x="4358970" y="1398333"/>
                </a:lnTo>
                <a:lnTo>
                  <a:pt x="4524768" y="1642427"/>
                </a:lnTo>
                <a:lnTo>
                  <a:pt x="4524768" y="1584071"/>
                </a:lnTo>
                <a:lnTo>
                  <a:pt x="4386084" y="1379905"/>
                </a:lnTo>
                <a:lnTo>
                  <a:pt x="4630191" y="1214107"/>
                </a:lnTo>
                <a:lnTo>
                  <a:pt x="4757356" y="1401305"/>
                </a:lnTo>
                <a:lnTo>
                  <a:pt x="4757356" y="1342948"/>
                </a:lnTo>
                <a:lnTo>
                  <a:pt x="4657306" y="1195679"/>
                </a:lnTo>
                <a:lnTo>
                  <a:pt x="4757356" y="1127721"/>
                </a:lnTo>
                <a:lnTo>
                  <a:pt x="4757356" y="1088085"/>
                </a:lnTo>
                <a:lnTo>
                  <a:pt x="4638891" y="1168565"/>
                </a:lnTo>
                <a:lnTo>
                  <a:pt x="4611763" y="1128636"/>
                </a:lnTo>
                <a:lnTo>
                  <a:pt x="4611763" y="1186980"/>
                </a:lnTo>
                <a:lnTo>
                  <a:pt x="4367669" y="1352791"/>
                </a:lnTo>
                <a:lnTo>
                  <a:pt x="4340542" y="1312862"/>
                </a:lnTo>
                <a:lnTo>
                  <a:pt x="4340542" y="1371206"/>
                </a:lnTo>
                <a:lnTo>
                  <a:pt x="4096448" y="1537017"/>
                </a:lnTo>
                <a:lnTo>
                  <a:pt x="4069321" y="1497088"/>
                </a:lnTo>
                <a:lnTo>
                  <a:pt x="4069321" y="1555445"/>
                </a:lnTo>
                <a:lnTo>
                  <a:pt x="3825227" y="1721256"/>
                </a:lnTo>
                <a:lnTo>
                  <a:pt x="3798100" y="1681327"/>
                </a:lnTo>
                <a:lnTo>
                  <a:pt x="3798100" y="1739671"/>
                </a:lnTo>
                <a:lnTo>
                  <a:pt x="3554006" y="1905482"/>
                </a:lnTo>
                <a:lnTo>
                  <a:pt x="3526879" y="1865553"/>
                </a:lnTo>
                <a:lnTo>
                  <a:pt x="3526879" y="1923897"/>
                </a:lnTo>
                <a:lnTo>
                  <a:pt x="3282785" y="2089708"/>
                </a:lnTo>
                <a:lnTo>
                  <a:pt x="3255657" y="2049780"/>
                </a:lnTo>
                <a:lnTo>
                  <a:pt x="3255657" y="2108123"/>
                </a:lnTo>
                <a:lnTo>
                  <a:pt x="3011563" y="2273935"/>
                </a:lnTo>
                <a:lnTo>
                  <a:pt x="2984449" y="2234019"/>
                </a:lnTo>
                <a:lnTo>
                  <a:pt x="2984449" y="2292350"/>
                </a:lnTo>
                <a:lnTo>
                  <a:pt x="2740342" y="2458161"/>
                </a:lnTo>
                <a:lnTo>
                  <a:pt x="2713228" y="2418245"/>
                </a:lnTo>
                <a:lnTo>
                  <a:pt x="2713228" y="2476576"/>
                </a:lnTo>
                <a:lnTo>
                  <a:pt x="2469134" y="2642387"/>
                </a:lnTo>
                <a:lnTo>
                  <a:pt x="2442006" y="2602458"/>
                </a:lnTo>
                <a:lnTo>
                  <a:pt x="2442006" y="2660815"/>
                </a:lnTo>
                <a:lnTo>
                  <a:pt x="2197912" y="2826626"/>
                </a:lnTo>
                <a:lnTo>
                  <a:pt x="2170785" y="2786697"/>
                </a:lnTo>
                <a:lnTo>
                  <a:pt x="2170785" y="2845041"/>
                </a:lnTo>
                <a:lnTo>
                  <a:pt x="1926691" y="3010852"/>
                </a:lnTo>
                <a:lnTo>
                  <a:pt x="1899564" y="2970923"/>
                </a:lnTo>
                <a:lnTo>
                  <a:pt x="1899564" y="3029267"/>
                </a:lnTo>
                <a:lnTo>
                  <a:pt x="1655470" y="3195078"/>
                </a:lnTo>
                <a:lnTo>
                  <a:pt x="1628343" y="3155150"/>
                </a:lnTo>
                <a:lnTo>
                  <a:pt x="1628343" y="3213493"/>
                </a:lnTo>
                <a:lnTo>
                  <a:pt x="1384261" y="3379305"/>
                </a:lnTo>
                <a:lnTo>
                  <a:pt x="1218450" y="3135211"/>
                </a:lnTo>
                <a:lnTo>
                  <a:pt x="1462544" y="2969412"/>
                </a:lnTo>
                <a:lnTo>
                  <a:pt x="1628343" y="3213493"/>
                </a:lnTo>
                <a:lnTo>
                  <a:pt x="1628343" y="3155150"/>
                </a:lnTo>
                <a:lnTo>
                  <a:pt x="1489671" y="2950984"/>
                </a:lnTo>
                <a:lnTo>
                  <a:pt x="1733765" y="2785186"/>
                </a:lnTo>
                <a:lnTo>
                  <a:pt x="1899564" y="3029267"/>
                </a:lnTo>
                <a:lnTo>
                  <a:pt x="1899564" y="2970923"/>
                </a:lnTo>
                <a:lnTo>
                  <a:pt x="1760880" y="2766758"/>
                </a:lnTo>
                <a:lnTo>
                  <a:pt x="2004987" y="2600947"/>
                </a:lnTo>
                <a:lnTo>
                  <a:pt x="2170785" y="2845041"/>
                </a:lnTo>
                <a:lnTo>
                  <a:pt x="2170785" y="2786697"/>
                </a:lnTo>
                <a:lnTo>
                  <a:pt x="2032101" y="2582519"/>
                </a:lnTo>
                <a:lnTo>
                  <a:pt x="2276195" y="2416721"/>
                </a:lnTo>
                <a:lnTo>
                  <a:pt x="2442006" y="2660815"/>
                </a:lnTo>
                <a:lnTo>
                  <a:pt x="2442006" y="2602458"/>
                </a:lnTo>
                <a:lnTo>
                  <a:pt x="2303322" y="2398293"/>
                </a:lnTo>
                <a:lnTo>
                  <a:pt x="2547416" y="2232495"/>
                </a:lnTo>
                <a:lnTo>
                  <a:pt x="2713228" y="2476576"/>
                </a:lnTo>
                <a:lnTo>
                  <a:pt x="2713228" y="2418245"/>
                </a:lnTo>
                <a:lnTo>
                  <a:pt x="2574544" y="2214067"/>
                </a:lnTo>
                <a:lnTo>
                  <a:pt x="2818638" y="2048256"/>
                </a:lnTo>
                <a:lnTo>
                  <a:pt x="2984449" y="2292350"/>
                </a:lnTo>
                <a:lnTo>
                  <a:pt x="2984449" y="2234019"/>
                </a:lnTo>
                <a:lnTo>
                  <a:pt x="2845765" y="2029841"/>
                </a:lnTo>
                <a:lnTo>
                  <a:pt x="3089859" y="1864029"/>
                </a:lnTo>
                <a:lnTo>
                  <a:pt x="3255657" y="2108123"/>
                </a:lnTo>
                <a:lnTo>
                  <a:pt x="3255657" y="2049780"/>
                </a:lnTo>
                <a:lnTo>
                  <a:pt x="3116973" y="1845602"/>
                </a:lnTo>
                <a:lnTo>
                  <a:pt x="3361067" y="1679803"/>
                </a:lnTo>
                <a:lnTo>
                  <a:pt x="3526879" y="1923897"/>
                </a:lnTo>
                <a:lnTo>
                  <a:pt x="3526879" y="1865553"/>
                </a:lnTo>
                <a:lnTo>
                  <a:pt x="3388195" y="1661375"/>
                </a:lnTo>
                <a:lnTo>
                  <a:pt x="3632289" y="1495577"/>
                </a:lnTo>
                <a:lnTo>
                  <a:pt x="3798100" y="1739671"/>
                </a:lnTo>
                <a:lnTo>
                  <a:pt x="3798100" y="1681327"/>
                </a:lnTo>
                <a:lnTo>
                  <a:pt x="3659416" y="1477149"/>
                </a:lnTo>
                <a:lnTo>
                  <a:pt x="3903522" y="1311338"/>
                </a:lnTo>
                <a:lnTo>
                  <a:pt x="4069321" y="1555445"/>
                </a:lnTo>
                <a:lnTo>
                  <a:pt x="4069321" y="1497088"/>
                </a:lnTo>
                <a:lnTo>
                  <a:pt x="3930637" y="1292923"/>
                </a:lnTo>
                <a:lnTo>
                  <a:pt x="4174731" y="1127112"/>
                </a:lnTo>
                <a:lnTo>
                  <a:pt x="4340542" y="1371206"/>
                </a:lnTo>
                <a:lnTo>
                  <a:pt x="4340542" y="1312862"/>
                </a:lnTo>
                <a:lnTo>
                  <a:pt x="4201858" y="1108684"/>
                </a:lnTo>
                <a:lnTo>
                  <a:pt x="4445952" y="942886"/>
                </a:lnTo>
                <a:lnTo>
                  <a:pt x="4611763" y="1186980"/>
                </a:lnTo>
                <a:lnTo>
                  <a:pt x="4611763" y="1128636"/>
                </a:lnTo>
                <a:lnTo>
                  <a:pt x="4473079" y="924458"/>
                </a:lnTo>
                <a:lnTo>
                  <a:pt x="4717173" y="758647"/>
                </a:lnTo>
                <a:lnTo>
                  <a:pt x="4757356" y="817791"/>
                </a:lnTo>
                <a:lnTo>
                  <a:pt x="4757356" y="759434"/>
                </a:lnTo>
                <a:lnTo>
                  <a:pt x="4744301" y="740232"/>
                </a:lnTo>
                <a:lnTo>
                  <a:pt x="4757356" y="731354"/>
                </a:lnTo>
                <a:lnTo>
                  <a:pt x="4757356" y="691718"/>
                </a:lnTo>
                <a:lnTo>
                  <a:pt x="4725873" y="713105"/>
                </a:lnTo>
                <a:lnTo>
                  <a:pt x="4698746" y="673176"/>
                </a:lnTo>
                <a:lnTo>
                  <a:pt x="4698746" y="731532"/>
                </a:lnTo>
                <a:lnTo>
                  <a:pt x="4454652" y="897343"/>
                </a:lnTo>
                <a:lnTo>
                  <a:pt x="4427537" y="857427"/>
                </a:lnTo>
                <a:lnTo>
                  <a:pt x="4427537" y="915758"/>
                </a:lnTo>
                <a:lnTo>
                  <a:pt x="4183430" y="1081570"/>
                </a:lnTo>
                <a:lnTo>
                  <a:pt x="4156316" y="1041654"/>
                </a:lnTo>
                <a:lnTo>
                  <a:pt x="4156316" y="1099985"/>
                </a:lnTo>
                <a:lnTo>
                  <a:pt x="3912222" y="1265796"/>
                </a:lnTo>
                <a:lnTo>
                  <a:pt x="3885095" y="1225867"/>
                </a:lnTo>
                <a:lnTo>
                  <a:pt x="3885095" y="1284224"/>
                </a:lnTo>
                <a:lnTo>
                  <a:pt x="3641001" y="1450035"/>
                </a:lnTo>
                <a:lnTo>
                  <a:pt x="3613874" y="1410106"/>
                </a:lnTo>
                <a:lnTo>
                  <a:pt x="3613874" y="1468462"/>
                </a:lnTo>
                <a:lnTo>
                  <a:pt x="3369780" y="1634261"/>
                </a:lnTo>
                <a:lnTo>
                  <a:pt x="3342652" y="1594332"/>
                </a:lnTo>
                <a:lnTo>
                  <a:pt x="3342652" y="1652689"/>
                </a:lnTo>
                <a:lnTo>
                  <a:pt x="3098558" y="1818487"/>
                </a:lnTo>
                <a:lnTo>
                  <a:pt x="3071431" y="1778558"/>
                </a:lnTo>
                <a:lnTo>
                  <a:pt x="3071431" y="1836902"/>
                </a:lnTo>
                <a:lnTo>
                  <a:pt x="2827337" y="2002713"/>
                </a:lnTo>
                <a:lnTo>
                  <a:pt x="2800223" y="1962810"/>
                </a:lnTo>
                <a:lnTo>
                  <a:pt x="2800223" y="2021128"/>
                </a:lnTo>
                <a:lnTo>
                  <a:pt x="2556116" y="2186940"/>
                </a:lnTo>
                <a:lnTo>
                  <a:pt x="2528989" y="2147011"/>
                </a:lnTo>
                <a:lnTo>
                  <a:pt x="2528989" y="2205367"/>
                </a:lnTo>
                <a:lnTo>
                  <a:pt x="2284895" y="2371166"/>
                </a:lnTo>
                <a:lnTo>
                  <a:pt x="2257780" y="2331250"/>
                </a:lnTo>
                <a:lnTo>
                  <a:pt x="2257780" y="2389594"/>
                </a:lnTo>
                <a:lnTo>
                  <a:pt x="2013686" y="2555405"/>
                </a:lnTo>
                <a:lnTo>
                  <a:pt x="1986559" y="2515476"/>
                </a:lnTo>
                <a:lnTo>
                  <a:pt x="1986559" y="2573820"/>
                </a:lnTo>
                <a:lnTo>
                  <a:pt x="1742452" y="2739631"/>
                </a:lnTo>
                <a:lnTo>
                  <a:pt x="1715338" y="2699715"/>
                </a:lnTo>
                <a:lnTo>
                  <a:pt x="1715338" y="2758059"/>
                </a:lnTo>
                <a:lnTo>
                  <a:pt x="1471244" y="2923857"/>
                </a:lnTo>
                <a:lnTo>
                  <a:pt x="1444117" y="2883928"/>
                </a:lnTo>
                <a:lnTo>
                  <a:pt x="1444117" y="2942285"/>
                </a:lnTo>
                <a:lnTo>
                  <a:pt x="1200023" y="3108083"/>
                </a:lnTo>
                <a:lnTo>
                  <a:pt x="1172908" y="3068180"/>
                </a:lnTo>
                <a:lnTo>
                  <a:pt x="1172908" y="3126511"/>
                </a:lnTo>
                <a:lnTo>
                  <a:pt x="928801" y="3292322"/>
                </a:lnTo>
                <a:lnTo>
                  <a:pt x="762990" y="3048228"/>
                </a:lnTo>
                <a:lnTo>
                  <a:pt x="1007097" y="2882417"/>
                </a:lnTo>
                <a:lnTo>
                  <a:pt x="1172908" y="3126511"/>
                </a:lnTo>
                <a:lnTo>
                  <a:pt x="1172908" y="3068180"/>
                </a:lnTo>
                <a:lnTo>
                  <a:pt x="1034211" y="2863989"/>
                </a:lnTo>
                <a:lnTo>
                  <a:pt x="1278318" y="2698178"/>
                </a:lnTo>
                <a:lnTo>
                  <a:pt x="1444117" y="2942285"/>
                </a:lnTo>
                <a:lnTo>
                  <a:pt x="1444117" y="2883928"/>
                </a:lnTo>
                <a:lnTo>
                  <a:pt x="1305433" y="2679763"/>
                </a:lnTo>
                <a:lnTo>
                  <a:pt x="1549527" y="2513952"/>
                </a:lnTo>
                <a:lnTo>
                  <a:pt x="1715338" y="2758059"/>
                </a:lnTo>
                <a:lnTo>
                  <a:pt x="1715338" y="2699715"/>
                </a:lnTo>
                <a:lnTo>
                  <a:pt x="1576654" y="2495537"/>
                </a:lnTo>
                <a:lnTo>
                  <a:pt x="1820748" y="2329726"/>
                </a:lnTo>
                <a:lnTo>
                  <a:pt x="1986559" y="2573820"/>
                </a:lnTo>
                <a:lnTo>
                  <a:pt x="1986559" y="2515476"/>
                </a:lnTo>
                <a:lnTo>
                  <a:pt x="1847875" y="2311311"/>
                </a:lnTo>
                <a:lnTo>
                  <a:pt x="2091969" y="2145500"/>
                </a:lnTo>
                <a:lnTo>
                  <a:pt x="2257780" y="2389594"/>
                </a:lnTo>
                <a:lnTo>
                  <a:pt x="2257780" y="2331250"/>
                </a:lnTo>
                <a:lnTo>
                  <a:pt x="2119096" y="2127072"/>
                </a:lnTo>
                <a:lnTo>
                  <a:pt x="2363190" y="1961261"/>
                </a:lnTo>
                <a:lnTo>
                  <a:pt x="2528989" y="2205367"/>
                </a:lnTo>
                <a:lnTo>
                  <a:pt x="2528989" y="2147011"/>
                </a:lnTo>
                <a:lnTo>
                  <a:pt x="2390305" y="1942846"/>
                </a:lnTo>
                <a:lnTo>
                  <a:pt x="2634411" y="1777034"/>
                </a:lnTo>
                <a:lnTo>
                  <a:pt x="2800223" y="2021128"/>
                </a:lnTo>
                <a:lnTo>
                  <a:pt x="2800223" y="1962810"/>
                </a:lnTo>
                <a:lnTo>
                  <a:pt x="2661526" y="1758619"/>
                </a:lnTo>
                <a:lnTo>
                  <a:pt x="2905620" y="1592808"/>
                </a:lnTo>
                <a:lnTo>
                  <a:pt x="3071431" y="1836902"/>
                </a:lnTo>
                <a:lnTo>
                  <a:pt x="3071431" y="1778558"/>
                </a:lnTo>
                <a:lnTo>
                  <a:pt x="2932747" y="1574393"/>
                </a:lnTo>
                <a:lnTo>
                  <a:pt x="3176841" y="1408582"/>
                </a:lnTo>
                <a:lnTo>
                  <a:pt x="3342652" y="1652689"/>
                </a:lnTo>
                <a:lnTo>
                  <a:pt x="3342652" y="1594332"/>
                </a:lnTo>
                <a:lnTo>
                  <a:pt x="3203968" y="1390154"/>
                </a:lnTo>
                <a:lnTo>
                  <a:pt x="3448062" y="1224356"/>
                </a:lnTo>
                <a:lnTo>
                  <a:pt x="3613874" y="1468462"/>
                </a:lnTo>
                <a:lnTo>
                  <a:pt x="3613874" y="1410106"/>
                </a:lnTo>
                <a:lnTo>
                  <a:pt x="3475190" y="1205928"/>
                </a:lnTo>
                <a:lnTo>
                  <a:pt x="3719284" y="1040117"/>
                </a:lnTo>
                <a:lnTo>
                  <a:pt x="3885095" y="1284224"/>
                </a:lnTo>
                <a:lnTo>
                  <a:pt x="3885095" y="1225867"/>
                </a:lnTo>
                <a:lnTo>
                  <a:pt x="3746411" y="1021702"/>
                </a:lnTo>
                <a:lnTo>
                  <a:pt x="3990505" y="855891"/>
                </a:lnTo>
                <a:lnTo>
                  <a:pt x="4156316" y="1099985"/>
                </a:lnTo>
                <a:lnTo>
                  <a:pt x="4156316" y="1041654"/>
                </a:lnTo>
                <a:lnTo>
                  <a:pt x="4017632" y="837476"/>
                </a:lnTo>
                <a:lnTo>
                  <a:pt x="4261726" y="671664"/>
                </a:lnTo>
                <a:lnTo>
                  <a:pt x="4427537" y="915758"/>
                </a:lnTo>
                <a:lnTo>
                  <a:pt x="4427537" y="857427"/>
                </a:lnTo>
                <a:lnTo>
                  <a:pt x="4288853" y="653249"/>
                </a:lnTo>
                <a:lnTo>
                  <a:pt x="4532947" y="487438"/>
                </a:lnTo>
                <a:lnTo>
                  <a:pt x="4698746" y="731532"/>
                </a:lnTo>
                <a:lnTo>
                  <a:pt x="4698746" y="673176"/>
                </a:lnTo>
                <a:lnTo>
                  <a:pt x="4560074" y="469011"/>
                </a:lnTo>
                <a:lnTo>
                  <a:pt x="4757356" y="335000"/>
                </a:lnTo>
                <a:lnTo>
                  <a:pt x="4757356" y="295363"/>
                </a:lnTo>
                <a:close/>
              </a:path>
              <a:path w="4757419" h="3417570">
                <a:moveTo>
                  <a:pt x="4757356" y="175920"/>
                </a:moveTo>
                <a:lnTo>
                  <a:pt x="4637849" y="0"/>
                </a:lnTo>
                <a:lnTo>
                  <a:pt x="4610722" y="18415"/>
                </a:lnTo>
                <a:lnTo>
                  <a:pt x="4757356" y="234276"/>
                </a:lnTo>
                <a:lnTo>
                  <a:pt x="4757356" y="17592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8161" y="5130232"/>
            <a:ext cx="134938" cy="284180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/>
          <a:p>
            <a:pPr marL="7112">
              <a:spcBef>
                <a:spcPts val="56"/>
              </a:spcBef>
            </a:pPr>
            <a:r>
              <a:rPr dirty="0">
                <a:solidFill>
                  <a:srgbClr val="FFFFFF"/>
                </a:solidFill>
                <a:latin typeface="RobotoRegular"/>
                <a:cs typeface="RobotoRegular"/>
              </a:rPr>
              <a:t>Y</a:t>
            </a:r>
            <a:endParaRPr>
              <a:latin typeface="RobotoRegular"/>
              <a:cs typeface="Roboto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5000"/>
            <a:ext cx="4267200" cy="821147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algn="ctr"/>
            <a:r>
              <a:rPr lang="en-US" sz="2500" b="1" dirty="0"/>
              <a:t>OBSERVATION OVER GENDER AND CONTRACT 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616200"/>
            <a:ext cx="3048000" cy="115970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We observe that the number of Cash loans is much higher than the number of Revolving loans for both Target = 0 and Target = 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822516"/>
            <a:ext cx="3276600" cy="938103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We observe that the number of Females taking loans is much higher than the number of Males for both Target = 0 and Target = 1.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FC02681-DF7D-46EF-87B5-F29F9E3CF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431800"/>
            <a:ext cx="39624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48AB798E-FD37-4A49-8EC5-BC6984E9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530600"/>
            <a:ext cx="4076700" cy="309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5322" y="4579933"/>
            <a:ext cx="2378710" cy="2278380"/>
          </a:xfrm>
          <a:custGeom>
            <a:avLst/>
            <a:gdLst/>
            <a:ahLst/>
            <a:cxnLst/>
            <a:rect l="l" t="t" r="r" b="b"/>
            <a:pathLst>
              <a:path w="4757419" h="3417570">
                <a:moveTo>
                  <a:pt x="4757356" y="295363"/>
                </a:moveTo>
                <a:lnTo>
                  <a:pt x="4541647" y="441896"/>
                </a:lnTo>
                <a:lnTo>
                  <a:pt x="4366628" y="184226"/>
                </a:lnTo>
                <a:lnTo>
                  <a:pt x="4339501" y="202653"/>
                </a:lnTo>
                <a:lnTo>
                  <a:pt x="4514520" y="460311"/>
                </a:lnTo>
                <a:lnTo>
                  <a:pt x="4270426" y="626122"/>
                </a:lnTo>
                <a:lnTo>
                  <a:pt x="4095407" y="368452"/>
                </a:lnTo>
                <a:lnTo>
                  <a:pt x="4068292" y="386880"/>
                </a:lnTo>
                <a:lnTo>
                  <a:pt x="4243298" y="644537"/>
                </a:lnTo>
                <a:lnTo>
                  <a:pt x="3999204" y="810348"/>
                </a:lnTo>
                <a:lnTo>
                  <a:pt x="3824186" y="552678"/>
                </a:lnTo>
                <a:lnTo>
                  <a:pt x="3797071" y="571106"/>
                </a:lnTo>
                <a:lnTo>
                  <a:pt x="3972090" y="828776"/>
                </a:lnTo>
                <a:lnTo>
                  <a:pt x="3727996" y="994587"/>
                </a:lnTo>
                <a:lnTo>
                  <a:pt x="3552977" y="736917"/>
                </a:lnTo>
                <a:lnTo>
                  <a:pt x="3525850" y="755332"/>
                </a:lnTo>
                <a:lnTo>
                  <a:pt x="3700869" y="1013015"/>
                </a:lnTo>
                <a:lnTo>
                  <a:pt x="3456775" y="1178826"/>
                </a:lnTo>
                <a:lnTo>
                  <a:pt x="3281756" y="921143"/>
                </a:lnTo>
                <a:lnTo>
                  <a:pt x="3254629" y="939571"/>
                </a:lnTo>
                <a:lnTo>
                  <a:pt x="3429647" y="1197241"/>
                </a:lnTo>
                <a:lnTo>
                  <a:pt x="3185553" y="1363052"/>
                </a:lnTo>
                <a:lnTo>
                  <a:pt x="3010535" y="1105369"/>
                </a:lnTo>
                <a:lnTo>
                  <a:pt x="2983407" y="1123797"/>
                </a:lnTo>
                <a:lnTo>
                  <a:pt x="3158426" y="1381467"/>
                </a:lnTo>
                <a:lnTo>
                  <a:pt x="2914332" y="1547279"/>
                </a:lnTo>
                <a:lnTo>
                  <a:pt x="2739313" y="1289608"/>
                </a:lnTo>
                <a:lnTo>
                  <a:pt x="2712186" y="1308023"/>
                </a:lnTo>
                <a:lnTo>
                  <a:pt x="2887205" y="1565694"/>
                </a:lnTo>
                <a:lnTo>
                  <a:pt x="2643111" y="1731505"/>
                </a:lnTo>
                <a:lnTo>
                  <a:pt x="2468092" y="1473835"/>
                </a:lnTo>
                <a:lnTo>
                  <a:pt x="2440978" y="1492250"/>
                </a:lnTo>
                <a:lnTo>
                  <a:pt x="2615996" y="1749920"/>
                </a:lnTo>
                <a:lnTo>
                  <a:pt x="2371890" y="1915731"/>
                </a:lnTo>
                <a:lnTo>
                  <a:pt x="2196871" y="1658061"/>
                </a:lnTo>
                <a:lnTo>
                  <a:pt x="2169757" y="1676488"/>
                </a:lnTo>
                <a:lnTo>
                  <a:pt x="2344763" y="1934146"/>
                </a:lnTo>
                <a:lnTo>
                  <a:pt x="2100668" y="2099945"/>
                </a:lnTo>
                <a:lnTo>
                  <a:pt x="1925662" y="1842287"/>
                </a:lnTo>
                <a:lnTo>
                  <a:pt x="1898535" y="1860715"/>
                </a:lnTo>
                <a:lnTo>
                  <a:pt x="2073541" y="2118372"/>
                </a:lnTo>
                <a:lnTo>
                  <a:pt x="1829447" y="2284184"/>
                </a:lnTo>
                <a:lnTo>
                  <a:pt x="1654441" y="2026526"/>
                </a:lnTo>
                <a:lnTo>
                  <a:pt x="1627314" y="2044941"/>
                </a:lnTo>
                <a:lnTo>
                  <a:pt x="1802320" y="2302599"/>
                </a:lnTo>
                <a:lnTo>
                  <a:pt x="1558226" y="2468410"/>
                </a:lnTo>
                <a:lnTo>
                  <a:pt x="1383220" y="2210752"/>
                </a:lnTo>
                <a:lnTo>
                  <a:pt x="1356093" y="2229167"/>
                </a:lnTo>
                <a:lnTo>
                  <a:pt x="1531099" y="2486825"/>
                </a:lnTo>
                <a:lnTo>
                  <a:pt x="1287005" y="2652636"/>
                </a:lnTo>
                <a:lnTo>
                  <a:pt x="1111999" y="2394978"/>
                </a:lnTo>
                <a:lnTo>
                  <a:pt x="1084884" y="2413406"/>
                </a:lnTo>
                <a:lnTo>
                  <a:pt x="1259890" y="2671051"/>
                </a:lnTo>
                <a:lnTo>
                  <a:pt x="1015784" y="2836862"/>
                </a:lnTo>
                <a:lnTo>
                  <a:pt x="840778" y="2579205"/>
                </a:lnTo>
                <a:lnTo>
                  <a:pt x="813663" y="2597632"/>
                </a:lnTo>
                <a:lnTo>
                  <a:pt x="988669" y="2855290"/>
                </a:lnTo>
                <a:lnTo>
                  <a:pt x="744562" y="3021101"/>
                </a:lnTo>
                <a:lnTo>
                  <a:pt x="569556" y="2763443"/>
                </a:lnTo>
                <a:lnTo>
                  <a:pt x="542442" y="2781858"/>
                </a:lnTo>
                <a:lnTo>
                  <a:pt x="717448" y="3039516"/>
                </a:lnTo>
                <a:lnTo>
                  <a:pt x="473354" y="3205327"/>
                </a:lnTo>
                <a:lnTo>
                  <a:pt x="298348" y="2947670"/>
                </a:lnTo>
                <a:lnTo>
                  <a:pt x="271221" y="2966097"/>
                </a:lnTo>
                <a:lnTo>
                  <a:pt x="446227" y="3223742"/>
                </a:lnTo>
                <a:lnTo>
                  <a:pt x="202133" y="3389553"/>
                </a:lnTo>
                <a:lnTo>
                  <a:pt x="27127" y="3131896"/>
                </a:lnTo>
                <a:lnTo>
                  <a:pt x="0" y="3150324"/>
                </a:lnTo>
                <a:lnTo>
                  <a:pt x="175006" y="3407981"/>
                </a:lnTo>
                <a:lnTo>
                  <a:pt x="161582" y="3417100"/>
                </a:lnTo>
                <a:lnTo>
                  <a:pt x="181216" y="3417100"/>
                </a:lnTo>
                <a:lnTo>
                  <a:pt x="219938" y="3417100"/>
                </a:lnTo>
                <a:lnTo>
                  <a:pt x="220853" y="3417100"/>
                </a:lnTo>
                <a:lnTo>
                  <a:pt x="220560" y="3416681"/>
                </a:lnTo>
                <a:lnTo>
                  <a:pt x="464654" y="3250869"/>
                </a:lnTo>
                <a:lnTo>
                  <a:pt x="577583" y="3417100"/>
                </a:lnTo>
                <a:lnTo>
                  <a:pt x="617220" y="3417100"/>
                </a:lnTo>
                <a:lnTo>
                  <a:pt x="491782" y="3232454"/>
                </a:lnTo>
                <a:lnTo>
                  <a:pt x="735876" y="3066643"/>
                </a:lnTo>
                <a:lnTo>
                  <a:pt x="901687" y="3310737"/>
                </a:lnTo>
                <a:lnTo>
                  <a:pt x="745096" y="3417100"/>
                </a:lnTo>
                <a:lnTo>
                  <a:pt x="803452" y="3417100"/>
                </a:lnTo>
                <a:lnTo>
                  <a:pt x="920102" y="3337864"/>
                </a:lnTo>
                <a:lnTo>
                  <a:pt x="973937" y="3417100"/>
                </a:lnTo>
                <a:lnTo>
                  <a:pt x="1013574" y="3417100"/>
                </a:lnTo>
                <a:lnTo>
                  <a:pt x="947229" y="3319449"/>
                </a:lnTo>
                <a:lnTo>
                  <a:pt x="1191336" y="3153638"/>
                </a:lnTo>
                <a:lnTo>
                  <a:pt x="1357134" y="3397732"/>
                </a:lnTo>
                <a:lnTo>
                  <a:pt x="1328610" y="3417100"/>
                </a:lnTo>
                <a:lnTo>
                  <a:pt x="1370304" y="3417100"/>
                </a:lnTo>
                <a:lnTo>
                  <a:pt x="1386967" y="3417100"/>
                </a:lnTo>
                <a:lnTo>
                  <a:pt x="1409941" y="3417100"/>
                </a:lnTo>
                <a:lnTo>
                  <a:pt x="1402676" y="3406432"/>
                </a:lnTo>
                <a:lnTo>
                  <a:pt x="1646770" y="3240621"/>
                </a:lnTo>
                <a:lnTo>
                  <a:pt x="1766658" y="3417100"/>
                </a:lnTo>
                <a:lnTo>
                  <a:pt x="1806295" y="3417100"/>
                </a:lnTo>
                <a:lnTo>
                  <a:pt x="1673898" y="3222206"/>
                </a:lnTo>
                <a:lnTo>
                  <a:pt x="1917992" y="3056394"/>
                </a:lnTo>
                <a:lnTo>
                  <a:pt x="2083790" y="3300488"/>
                </a:lnTo>
                <a:lnTo>
                  <a:pt x="1912124" y="3417100"/>
                </a:lnTo>
                <a:lnTo>
                  <a:pt x="1970481" y="3417100"/>
                </a:lnTo>
                <a:lnTo>
                  <a:pt x="2102218" y="3327616"/>
                </a:lnTo>
                <a:lnTo>
                  <a:pt x="2163013" y="3417100"/>
                </a:lnTo>
                <a:lnTo>
                  <a:pt x="2202650" y="3417100"/>
                </a:lnTo>
                <a:lnTo>
                  <a:pt x="2129345" y="3309201"/>
                </a:lnTo>
                <a:lnTo>
                  <a:pt x="2373439" y="3143389"/>
                </a:lnTo>
                <a:lnTo>
                  <a:pt x="2539250" y="3387483"/>
                </a:lnTo>
                <a:lnTo>
                  <a:pt x="2495639" y="3417100"/>
                </a:lnTo>
                <a:lnTo>
                  <a:pt x="2553982" y="3417100"/>
                </a:lnTo>
                <a:lnTo>
                  <a:pt x="2557665" y="3414598"/>
                </a:lnTo>
                <a:lnTo>
                  <a:pt x="2559380" y="3417100"/>
                </a:lnTo>
                <a:lnTo>
                  <a:pt x="2599017" y="3417100"/>
                </a:lnTo>
                <a:lnTo>
                  <a:pt x="2584793" y="3396170"/>
                </a:lnTo>
                <a:lnTo>
                  <a:pt x="2828887" y="3230372"/>
                </a:lnTo>
                <a:lnTo>
                  <a:pt x="2955734" y="3417100"/>
                </a:lnTo>
                <a:lnTo>
                  <a:pt x="2995371" y="3417100"/>
                </a:lnTo>
                <a:lnTo>
                  <a:pt x="2856014" y="3211944"/>
                </a:lnTo>
                <a:lnTo>
                  <a:pt x="3100108" y="3046145"/>
                </a:lnTo>
                <a:lnTo>
                  <a:pt x="3265919" y="3290239"/>
                </a:lnTo>
                <a:lnTo>
                  <a:pt x="3079153" y="3417100"/>
                </a:lnTo>
                <a:lnTo>
                  <a:pt x="3137497" y="3417100"/>
                </a:lnTo>
                <a:lnTo>
                  <a:pt x="3284334" y="3317354"/>
                </a:lnTo>
                <a:lnTo>
                  <a:pt x="3352101" y="3417100"/>
                </a:lnTo>
                <a:lnTo>
                  <a:pt x="3391738" y="3417100"/>
                </a:lnTo>
                <a:lnTo>
                  <a:pt x="3311461" y="3298939"/>
                </a:lnTo>
                <a:lnTo>
                  <a:pt x="3555555" y="3133128"/>
                </a:lnTo>
                <a:lnTo>
                  <a:pt x="3721366" y="3377234"/>
                </a:lnTo>
                <a:lnTo>
                  <a:pt x="3662667" y="3417100"/>
                </a:lnTo>
                <a:lnTo>
                  <a:pt x="3721011" y="3417100"/>
                </a:lnTo>
                <a:lnTo>
                  <a:pt x="3739781" y="3404349"/>
                </a:lnTo>
                <a:lnTo>
                  <a:pt x="3748455" y="3417100"/>
                </a:lnTo>
                <a:lnTo>
                  <a:pt x="3788092" y="3417100"/>
                </a:lnTo>
                <a:lnTo>
                  <a:pt x="3766909" y="3385921"/>
                </a:lnTo>
                <a:lnTo>
                  <a:pt x="4011003" y="3220123"/>
                </a:lnTo>
                <a:lnTo>
                  <a:pt x="4144822" y="3417100"/>
                </a:lnTo>
                <a:lnTo>
                  <a:pt x="4184459" y="3417100"/>
                </a:lnTo>
                <a:lnTo>
                  <a:pt x="4038130" y="3201695"/>
                </a:lnTo>
                <a:lnTo>
                  <a:pt x="4282224" y="3035897"/>
                </a:lnTo>
                <a:lnTo>
                  <a:pt x="4448035" y="3279991"/>
                </a:lnTo>
                <a:lnTo>
                  <a:pt x="4246169" y="3417100"/>
                </a:lnTo>
                <a:lnTo>
                  <a:pt x="4304525" y="3417100"/>
                </a:lnTo>
                <a:lnTo>
                  <a:pt x="4466450" y="3307118"/>
                </a:lnTo>
                <a:lnTo>
                  <a:pt x="4541177" y="3417100"/>
                </a:lnTo>
                <a:lnTo>
                  <a:pt x="4580814" y="3417100"/>
                </a:lnTo>
                <a:lnTo>
                  <a:pt x="4493577" y="3288690"/>
                </a:lnTo>
                <a:lnTo>
                  <a:pt x="4737684" y="3122879"/>
                </a:lnTo>
                <a:lnTo>
                  <a:pt x="4757356" y="3151835"/>
                </a:lnTo>
                <a:lnTo>
                  <a:pt x="4757356" y="3109518"/>
                </a:lnTo>
                <a:lnTo>
                  <a:pt x="4757356" y="3093491"/>
                </a:lnTo>
                <a:lnTo>
                  <a:pt x="4757356" y="3069882"/>
                </a:lnTo>
                <a:lnTo>
                  <a:pt x="4746371" y="3077337"/>
                </a:lnTo>
                <a:lnTo>
                  <a:pt x="4719256" y="3037421"/>
                </a:lnTo>
                <a:lnTo>
                  <a:pt x="4719256" y="3095764"/>
                </a:lnTo>
                <a:lnTo>
                  <a:pt x="4475150" y="3261563"/>
                </a:lnTo>
                <a:lnTo>
                  <a:pt x="4309351" y="3017469"/>
                </a:lnTo>
                <a:lnTo>
                  <a:pt x="4553445" y="2851658"/>
                </a:lnTo>
                <a:lnTo>
                  <a:pt x="4719256" y="3095764"/>
                </a:lnTo>
                <a:lnTo>
                  <a:pt x="4719256" y="3037421"/>
                </a:lnTo>
                <a:lnTo>
                  <a:pt x="4580572" y="2833243"/>
                </a:lnTo>
                <a:lnTo>
                  <a:pt x="4757356" y="2713151"/>
                </a:lnTo>
                <a:lnTo>
                  <a:pt x="4757356" y="2673515"/>
                </a:lnTo>
                <a:lnTo>
                  <a:pt x="4562145" y="2806115"/>
                </a:lnTo>
                <a:lnTo>
                  <a:pt x="4535030" y="2766212"/>
                </a:lnTo>
                <a:lnTo>
                  <a:pt x="4535030" y="2824543"/>
                </a:lnTo>
                <a:lnTo>
                  <a:pt x="4290923" y="2990354"/>
                </a:lnTo>
                <a:lnTo>
                  <a:pt x="4263809" y="2950438"/>
                </a:lnTo>
                <a:lnTo>
                  <a:pt x="4263809" y="3008782"/>
                </a:lnTo>
                <a:lnTo>
                  <a:pt x="4019715" y="3174581"/>
                </a:lnTo>
                <a:lnTo>
                  <a:pt x="3992588" y="3134652"/>
                </a:lnTo>
                <a:lnTo>
                  <a:pt x="3992588" y="3192996"/>
                </a:lnTo>
                <a:lnTo>
                  <a:pt x="3748481" y="3358807"/>
                </a:lnTo>
                <a:lnTo>
                  <a:pt x="3582682" y="3114713"/>
                </a:lnTo>
                <a:lnTo>
                  <a:pt x="3826776" y="2948902"/>
                </a:lnTo>
                <a:lnTo>
                  <a:pt x="3992588" y="3192996"/>
                </a:lnTo>
                <a:lnTo>
                  <a:pt x="3992588" y="3134652"/>
                </a:lnTo>
                <a:lnTo>
                  <a:pt x="3853904" y="2930474"/>
                </a:lnTo>
                <a:lnTo>
                  <a:pt x="4097998" y="2764675"/>
                </a:lnTo>
                <a:lnTo>
                  <a:pt x="4263809" y="3008782"/>
                </a:lnTo>
                <a:lnTo>
                  <a:pt x="4263809" y="2950438"/>
                </a:lnTo>
                <a:lnTo>
                  <a:pt x="4125125" y="2746248"/>
                </a:lnTo>
                <a:lnTo>
                  <a:pt x="4369219" y="2580449"/>
                </a:lnTo>
                <a:lnTo>
                  <a:pt x="4535030" y="2824543"/>
                </a:lnTo>
                <a:lnTo>
                  <a:pt x="4535030" y="2766212"/>
                </a:lnTo>
                <a:lnTo>
                  <a:pt x="4396333" y="2562021"/>
                </a:lnTo>
                <a:lnTo>
                  <a:pt x="4640440" y="2396210"/>
                </a:lnTo>
                <a:lnTo>
                  <a:pt x="4757356" y="2568321"/>
                </a:lnTo>
                <a:lnTo>
                  <a:pt x="4757356" y="2509977"/>
                </a:lnTo>
                <a:lnTo>
                  <a:pt x="4667555" y="2377795"/>
                </a:lnTo>
                <a:lnTo>
                  <a:pt x="4757356" y="2316797"/>
                </a:lnTo>
                <a:lnTo>
                  <a:pt x="4757356" y="2277160"/>
                </a:lnTo>
                <a:lnTo>
                  <a:pt x="4649140" y="2350668"/>
                </a:lnTo>
                <a:lnTo>
                  <a:pt x="4622012" y="2310739"/>
                </a:lnTo>
                <a:lnTo>
                  <a:pt x="4622012" y="2369096"/>
                </a:lnTo>
                <a:lnTo>
                  <a:pt x="4377918" y="2534907"/>
                </a:lnTo>
                <a:lnTo>
                  <a:pt x="4350791" y="2494978"/>
                </a:lnTo>
                <a:lnTo>
                  <a:pt x="4350791" y="2553322"/>
                </a:lnTo>
                <a:lnTo>
                  <a:pt x="4106697" y="2719133"/>
                </a:lnTo>
                <a:lnTo>
                  <a:pt x="4079570" y="2679204"/>
                </a:lnTo>
                <a:lnTo>
                  <a:pt x="4079570" y="2737561"/>
                </a:lnTo>
                <a:lnTo>
                  <a:pt x="3835476" y="2903359"/>
                </a:lnTo>
                <a:lnTo>
                  <a:pt x="3808361" y="2863456"/>
                </a:lnTo>
                <a:lnTo>
                  <a:pt x="3808361" y="2921787"/>
                </a:lnTo>
                <a:lnTo>
                  <a:pt x="3564267" y="3087598"/>
                </a:lnTo>
                <a:lnTo>
                  <a:pt x="3537140" y="3047669"/>
                </a:lnTo>
                <a:lnTo>
                  <a:pt x="3537140" y="3106026"/>
                </a:lnTo>
                <a:lnTo>
                  <a:pt x="3293046" y="3271824"/>
                </a:lnTo>
                <a:lnTo>
                  <a:pt x="3127235" y="3027718"/>
                </a:lnTo>
                <a:lnTo>
                  <a:pt x="3371329" y="2861919"/>
                </a:lnTo>
                <a:lnTo>
                  <a:pt x="3537140" y="3106026"/>
                </a:lnTo>
                <a:lnTo>
                  <a:pt x="3537140" y="3047669"/>
                </a:lnTo>
                <a:lnTo>
                  <a:pt x="3398443" y="2843492"/>
                </a:lnTo>
                <a:lnTo>
                  <a:pt x="3642550" y="2677680"/>
                </a:lnTo>
                <a:lnTo>
                  <a:pt x="3808361" y="2921787"/>
                </a:lnTo>
                <a:lnTo>
                  <a:pt x="3808361" y="2863456"/>
                </a:lnTo>
                <a:lnTo>
                  <a:pt x="3669665" y="2659265"/>
                </a:lnTo>
                <a:lnTo>
                  <a:pt x="3913771" y="2493454"/>
                </a:lnTo>
                <a:lnTo>
                  <a:pt x="4079570" y="2737561"/>
                </a:lnTo>
                <a:lnTo>
                  <a:pt x="4079570" y="2679204"/>
                </a:lnTo>
                <a:lnTo>
                  <a:pt x="3940886" y="2475039"/>
                </a:lnTo>
                <a:lnTo>
                  <a:pt x="4184993" y="2309228"/>
                </a:lnTo>
                <a:lnTo>
                  <a:pt x="4350791" y="2553322"/>
                </a:lnTo>
                <a:lnTo>
                  <a:pt x="4350791" y="2494978"/>
                </a:lnTo>
                <a:lnTo>
                  <a:pt x="4212107" y="2290813"/>
                </a:lnTo>
                <a:lnTo>
                  <a:pt x="4456214" y="2125002"/>
                </a:lnTo>
                <a:lnTo>
                  <a:pt x="4622012" y="2369096"/>
                </a:lnTo>
                <a:lnTo>
                  <a:pt x="4622012" y="2310739"/>
                </a:lnTo>
                <a:lnTo>
                  <a:pt x="4483328" y="2106574"/>
                </a:lnTo>
                <a:lnTo>
                  <a:pt x="4727422" y="1940775"/>
                </a:lnTo>
                <a:lnTo>
                  <a:pt x="4757356" y="1984819"/>
                </a:lnTo>
                <a:lnTo>
                  <a:pt x="4757356" y="1926463"/>
                </a:lnTo>
                <a:lnTo>
                  <a:pt x="4754550" y="1922348"/>
                </a:lnTo>
                <a:lnTo>
                  <a:pt x="4757356" y="1920443"/>
                </a:lnTo>
                <a:lnTo>
                  <a:pt x="4757356" y="1880806"/>
                </a:lnTo>
                <a:lnTo>
                  <a:pt x="4736135" y="1895233"/>
                </a:lnTo>
                <a:lnTo>
                  <a:pt x="4709007" y="1855304"/>
                </a:lnTo>
                <a:lnTo>
                  <a:pt x="4709007" y="1913648"/>
                </a:lnTo>
                <a:lnTo>
                  <a:pt x="4464913" y="2079459"/>
                </a:lnTo>
                <a:lnTo>
                  <a:pt x="4437786" y="2039531"/>
                </a:lnTo>
                <a:lnTo>
                  <a:pt x="4437786" y="2097874"/>
                </a:lnTo>
                <a:lnTo>
                  <a:pt x="4193692" y="2263686"/>
                </a:lnTo>
                <a:lnTo>
                  <a:pt x="4166565" y="2223757"/>
                </a:lnTo>
                <a:lnTo>
                  <a:pt x="4166565" y="2282113"/>
                </a:lnTo>
                <a:lnTo>
                  <a:pt x="3922471" y="2447912"/>
                </a:lnTo>
                <a:lnTo>
                  <a:pt x="3895344" y="2407983"/>
                </a:lnTo>
                <a:lnTo>
                  <a:pt x="3895344" y="2466340"/>
                </a:lnTo>
                <a:lnTo>
                  <a:pt x="3651250" y="2632138"/>
                </a:lnTo>
                <a:lnTo>
                  <a:pt x="3624122" y="2592209"/>
                </a:lnTo>
                <a:lnTo>
                  <a:pt x="3624122" y="2650566"/>
                </a:lnTo>
                <a:lnTo>
                  <a:pt x="3380028" y="2816377"/>
                </a:lnTo>
                <a:lnTo>
                  <a:pt x="3352914" y="2776461"/>
                </a:lnTo>
                <a:lnTo>
                  <a:pt x="3352914" y="2834792"/>
                </a:lnTo>
                <a:lnTo>
                  <a:pt x="3108807" y="3000603"/>
                </a:lnTo>
                <a:lnTo>
                  <a:pt x="3081693" y="2960687"/>
                </a:lnTo>
                <a:lnTo>
                  <a:pt x="3081693" y="3019018"/>
                </a:lnTo>
                <a:lnTo>
                  <a:pt x="2837586" y="3184829"/>
                </a:lnTo>
                <a:lnTo>
                  <a:pt x="2810459" y="3144901"/>
                </a:lnTo>
                <a:lnTo>
                  <a:pt x="2810459" y="3203257"/>
                </a:lnTo>
                <a:lnTo>
                  <a:pt x="2566378" y="3369056"/>
                </a:lnTo>
                <a:lnTo>
                  <a:pt x="2400566" y="3124962"/>
                </a:lnTo>
                <a:lnTo>
                  <a:pt x="2644660" y="2959163"/>
                </a:lnTo>
                <a:lnTo>
                  <a:pt x="2810459" y="3203257"/>
                </a:lnTo>
                <a:lnTo>
                  <a:pt x="2810459" y="3144901"/>
                </a:lnTo>
                <a:lnTo>
                  <a:pt x="2671788" y="2940735"/>
                </a:lnTo>
                <a:lnTo>
                  <a:pt x="2915882" y="2774924"/>
                </a:lnTo>
                <a:lnTo>
                  <a:pt x="3081693" y="3019018"/>
                </a:lnTo>
                <a:lnTo>
                  <a:pt x="3081693" y="2960687"/>
                </a:lnTo>
                <a:lnTo>
                  <a:pt x="2943009" y="2756509"/>
                </a:lnTo>
                <a:lnTo>
                  <a:pt x="3187103" y="2590698"/>
                </a:lnTo>
                <a:lnTo>
                  <a:pt x="3352914" y="2834792"/>
                </a:lnTo>
                <a:lnTo>
                  <a:pt x="3352914" y="2776461"/>
                </a:lnTo>
                <a:lnTo>
                  <a:pt x="3214230" y="2572283"/>
                </a:lnTo>
                <a:lnTo>
                  <a:pt x="3458324" y="2406472"/>
                </a:lnTo>
                <a:lnTo>
                  <a:pt x="3624122" y="2650566"/>
                </a:lnTo>
                <a:lnTo>
                  <a:pt x="3624122" y="2592209"/>
                </a:lnTo>
                <a:lnTo>
                  <a:pt x="3485438" y="2388044"/>
                </a:lnTo>
                <a:lnTo>
                  <a:pt x="3729532" y="2222246"/>
                </a:lnTo>
                <a:lnTo>
                  <a:pt x="3895344" y="2466340"/>
                </a:lnTo>
                <a:lnTo>
                  <a:pt x="3895344" y="2407983"/>
                </a:lnTo>
                <a:lnTo>
                  <a:pt x="3756660" y="2203818"/>
                </a:lnTo>
                <a:lnTo>
                  <a:pt x="4000754" y="2038019"/>
                </a:lnTo>
                <a:lnTo>
                  <a:pt x="4166565" y="2282113"/>
                </a:lnTo>
                <a:lnTo>
                  <a:pt x="4166565" y="2223757"/>
                </a:lnTo>
                <a:lnTo>
                  <a:pt x="4027881" y="2019592"/>
                </a:lnTo>
                <a:lnTo>
                  <a:pt x="4271988" y="1853780"/>
                </a:lnTo>
                <a:lnTo>
                  <a:pt x="4437786" y="2097874"/>
                </a:lnTo>
                <a:lnTo>
                  <a:pt x="4437786" y="2039531"/>
                </a:lnTo>
                <a:lnTo>
                  <a:pt x="4299102" y="1835365"/>
                </a:lnTo>
                <a:lnTo>
                  <a:pt x="4543196" y="1669554"/>
                </a:lnTo>
                <a:lnTo>
                  <a:pt x="4709007" y="1913648"/>
                </a:lnTo>
                <a:lnTo>
                  <a:pt x="4709007" y="1855304"/>
                </a:lnTo>
                <a:lnTo>
                  <a:pt x="4570323" y="1651127"/>
                </a:lnTo>
                <a:lnTo>
                  <a:pt x="4757356" y="1524076"/>
                </a:lnTo>
                <a:lnTo>
                  <a:pt x="4757356" y="1484439"/>
                </a:lnTo>
                <a:lnTo>
                  <a:pt x="4551896" y="1623999"/>
                </a:lnTo>
                <a:lnTo>
                  <a:pt x="4524768" y="1584071"/>
                </a:lnTo>
                <a:lnTo>
                  <a:pt x="4524768" y="1642427"/>
                </a:lnTo>
                <a:lnTo>
                  <a:pt x="4280674" y="1808238"/>
                </a:lnTo>
                <a:lnTo>
                  <a:pt x="4253560" y="1768322"/>
                </a:lnTo>
                <a:lnTo>
                  <a:pt x="4253560" y="1826653"/>
                </a:lnTo>
                <a:lnTo>
                  <a:pt x="4009453" y="1992464"/>
                </a:lnTo>
                <a:lnTo>
                  <a:pt x="3982339" y="1952548"/>
                </a:lnTo>
                <a:lnTo>
                  <a:pt x="3982339" y="2010892"/>
                </a:lnTo>
                <a:lnTo>
                  <a:pt x="3738232" y="2176691"/>
                </a:lnTo>
                <a:lnTo>
                  <a:pt x="3711105" y="2136762"/>
                </a:lnTo>
                <a:lnTo>
                  <a:pt x="3711105" y="2195118"/>
                </a:lnTo>
                <a:lnTo>
                  <a:pt x="3467011" y="2360917"/>
                </a:lnTo>
                <a:lnTo>
                  <a:pt x="3439896" y="2321001"/>
                </a:lnTo>
                <a:lnTo>
                  <a:pt x="3439896" y="2379345"/>
                </a:lnTo>
                <a:lnTo>
                  <a:pt x="3195802" y="2545156"/>
                </a:lnTo>
                <a:lnTo>
                  <a:pt x="3168675" y="2505227"/>
                </a:lnTo>
                <a:lnTo>
                  <a:pt x="3168675" y="2563571"/>
                </a:lnTo>
                <a:lnTo>
                  <a:pt x="2924581" y="2729382"/>
                </a:lnTo>
                <a:lnTo>
                  <a:pt x="2897454" y="2689453"/>
                </a:lnTo>
                <a:lnTo>
                  <a:pt x="2897454" y="2747810"/>
                </a:lnTo>
                <a:lnTo>
                  <a:pt x="2653360" y="2913608"/>
                </a:lnTo>
                <a:lnTo>
                  <a:pt x="2626233" y="2873679"/>
                </a:lnTo>
                <a:lnTo>
                  <a:pt x="2626233" y="2932036"/>
                </a:lnTo>
                <a:lnTo>
                  <a:pt x="2382139" y="3097834"/>
                </a:lnTo>
                <a:lnTo>
                  <a:pt x="2355024" y="3057918"/>
                </a:lnTo>
                <a:lnTo>
                  <a:pt x="2355024" y="3116262"/>
                </a:lnTo>
                <a:lnTo>
                  <a:pt x="2110917" y="3282073"/>
                </a:lnTo>
                <a:lnTo>
                  <a:pt x="1945119" y="3037979"/>
                </a:lnTo>
                <a:lnTo>
                  <a:pt x="2189213" y="2872168"/>
                </a:lnTo>
                <a:lnTo>
                  <a:pt x="2355024" y="3116262"/>
                </a:lnTo>
                <a:lnTo>
                  <a:pt x="2355024" y="3057918"/>
                </a:lnTo>
                <a:lnTo>
                  <a:pt x="2216340" y="2853753"/>
                </a:lnTo>
                <a:lnTo>
                  <a:pt x="2460434" y="2687942"/>
                </a:lnTo>
                <a:lnTo>
                  <a:pt x="2626233" y="2932036"/>
                </a:lnTo>
                <a:lnTo>
                  <a:pt x="2626233" y="2873679"/>
                </a:lnTo>
                <a:lnTo>
                  <a:pt x="2487549" y="2669514"/>
                </a:lnTo>
                <a:lnTo>
                  <a:pt x="2731655" y="2503703"/>
                </a:lnTo>
                <a:lnTo>
                  <a:pt x="2897454" y="2747810"/>
                </a:lnTo>
                <a:lnTo>
                  <a:pt x="2897454" y="2689453"/>
                </a:lnTo>
                <a:lnTo>
                  <a:pt x="2758770" y="2485288"/>
                </a:lnTo>
                <a:lnTo>
                  <a:pt x="3002877" y="2319477"/>
                </a:lnTo>
                <a:lnTo>
                  <a:pt x="3168675" y="2563571"/>
                </a:lnTo>
                <a:lnTo>
                  <a:pt x="3168675" y="2505227"/>
                </a:lnTo>
                <a:lnTo>
                  <a:pt x="3029991" y="2301062"/>
                </a:lnTo>
                <a:lnTo>
                  <a:pt x="3274085" y="2135251"/>
                </a:lnTo>
                <a:lnTo>
                  <a:pt x="3439896" y="2379345"/>
                </a:lnTo>
                <a:lnTo>
                  <a:pt x="3439896" y="2321001"/>
                </a:lnTo>
                <a:lnTo>
                  <a:pt x="3301212" y="2116836"/>
                </a:lnTo>
                <a:lnTo>
                  <a:pt x="3545306" y="1951024"/>
                </a:lnTo>
                <a:lnTo>
                  <a:pt x="3711105" y="2195118"/>
                </a:lnTo>
                <a:lnTo>
                  <a:pt x="3711105" y="2136762"/>
                </a:lnTo>
                <a:lnTo>
                  <a:pt x="3572433" y="1932609"/>
                </a:lnTo>
                <a:lnTo>
                  <a:pt x="3816527" y="1766798"/>
                </a:lnTo>
                <a:lnTo>
                  <a:pt x="3982339" y="2010892"/>
                </a:lnTo>
                <a:lnTo>
                  <a:pt x="3982339" y="1952548"/>
                </a:lnTo>
                <a:lnTo>
                  <a:pt x="3843655" y="1748383"/>
                </a:lnTo>
                <a:lnTo>
                  <a:pt x="4087749" y="1582572"/>
                </a:lnTo>
                <a:lnTo>
                  <a:pt x="4253560" y="1826653"/>
                </a:lnTo>
                <a:lnTo>
                  <a:pt x="4253560" y="1768322"/>
                </a:lnTo>
                <a:lnTo>
                  <a:pt x="4114876" y="1564144"/>
                </a:lnTo>
                <a:lnTo>
                  <a:pt x="4358970" y="1398333"/>
                </a:lnTo>
                <a:lnTo>
                  <a:pt x="4524768" y="1642427"/>
                </a:lnTo>
                <a:lnTo>
                  <a:pt x="4524768" y="1584071"/>
                </a:lnTo>
                <a:lnTo>
                  <a:pt x="4386084" y="1379905"/>
                </a:lnTo>
                <a:lnTo>
                  <a:pt x="4630191" y="1214107"/>
                </a:lnTo>
                <a:lnTo>
                  <a:pt x="4757356" y="1401305"/>
                </a:lnTo>
                <a:lnTo>
                  <a:pt x="4757356" y="1342948"/>
                </a:lnTo>
                <a:lnTo>
                  <a:pt x="4657306" y="1195679"/>
                </a:lnTo>
                <a:lnTo>
                  <a:pt x="4757356" y="1127721"/>
                </a:lnTo>
                <a:lnTo>
                  <a:pt x="4757356" y="1088085"/>
                </a:lnTo>
                <a:lnTo>
                  <a:pt x="4638891" y="1168565"/>
                </a:lnTo>
                <a:lnTo>
                  <a:pt x="4611763" y="1128636"/>
                </a:lnTo>
                <a:lnTo>
                  <a:pt x="4611763" y="1186980"/>
                </a:lnTo>
                <a:lnTo>
                  <a:pt x="4367669" y="1352791"/>
                </a:lnTo>
                <a:lnTo>
                  <a:pt x="4340542" y="1312862"/>
                </a:lnTo>
                <a:lnTo>
                  <a:pt x="4340542" y="1371206"/>
                </a:lnTo>
                <a:lnTo>
                  <a:pt x="4096448" y="1537017"/>
                </a:lnTo>
                <a:lnTo>
                  <a:pt x="4069321" y="1497088"/>
                </a:lnTo>
                <a:lnTo>
                  <a:pt x="4069321" y="1555445"/>
                </a:lnTo>
                <a:lnTo>
                  <a:pt x="3825227" y="1721256"/>
                </a:lnTo>
                <a:lnTo>
                  <a:pt x="3798100" y="1681327"/>
                </a:lnTo>
                <a:lnTo>
                  <a:pt x="3798100" y="1739671"/>
                </a:lnTo>
                <a:lnTo>
                  <a:pt x="3554006" y="1905482"/>
                </a:lnTo>
                <a:lnTo>
                  <a:pt x="3526879" y="1865553"/>
                </a:lnTo>
                <a:lnTo>
                  <a:pt x="3526879" y="1923897"/>
                </a:lnTo>
                <a:lnTo>
                  <a:pt x="3282785" y="2089708"/>
                </a:lnTo>
                <a:lnTo>
                  <a:pt x="3255657" y="2049780"/>
                </a:lnTo>
                <a:lnTo>
                  <a:pt x="3255657" y="2108123"/>
                </a:lnTo>
                <a:lnTo>
                  <a:pt x="3011563" y="2273935"/>
                </a:lnTo>
                <a:lnTo>
                  <a:pt x="2984449" y="2234019"/>
                </a:lnTo>
                <a:lnTo>
                  <a:pt x="2984449" y="2292350"/>
                </a:lnTo>
                <a:lnTo>
                  <a:pt x="2740342" y="2458161"/>
                </a:lnTo>
                <a:lnTo>
                  <a:pt x="2713228" y="2418245"/>
                </a:lnTo>
                <a:lnTo>
                  <a:pt x="2713228" y="2476576"/>
                </a:lnTo>
                <a:lnTo>
                  <a:pt x="2469134" y="2642387"/>
                </a:lnTo>
                <a:lnTo>
                  <a:pt x="2442006" y="2602458"/>
                </a:lnTo>
                <a:lnTo>
                  <a:pt x="2442006" y="2660815"/>
                </a:lnTo>
                <a:lnTo>
                  <a:pt x="2197912" y="2826626"/>
                </a:lnTo>
                <a:lnTo>
                  <a:pt x="2170785" y="2786697"/>
                </a:lnTo>
                <a:lnTo>
                  <a:pt x="2170785" y="2845041"/>
                </a:lnTo>
                <a:lnTo>
                  <a:pt x="1926691" y="3010852"/>
                </a:lnTo>
                <a:lnTo>
                  <a:pt x="1899564" y="2970923"/>
                </a:lnTo>
                <a:lnTo>
                  <a:pt x="1899564" y="3029267"/>
                </a:lnTo>
                <a:lnTo>
                  <a:pt x="1655470" y="3195078"/>
                </a:lnTo>
                <a:lnTo>
                  <a:pt x="1628343" y="3155150"/>
                </a:lnTo>
                <a:lnTo>
                  <a:pt x="1628343" y="3213493"/>
                </a:lnTo>
                <a:lnTo>
                  <a:pt x="1384261" y="3379305"/>
                </a:lnTo>
                <a:lnTo>
                  <a:pt x="1218450" y="3135211"/>
                </a:lnTo>
                <a:lnTo>
                  <a:pt x="1462544" y="2969412"/>
                </a:lnTo>
                <a:lnTo>
                  <a:pt x="1628343" y="3213493"/>
                </a:lnTo>
                <a:lnTo>
                  <a:pt x="1628343" y="3155150"/>
                </a:lnTo>
                <a:lnTo>
                  <a:pt x="1489671" y="2950984"/>
                </a:lnTo>
                <a:lnTo>
                  <a:pt x="1733765" y="2785186"/>
                </a:lnTo>
                <a:lnTo>
                  <a:pt x="1899564" y="3029267"/>
                </a:lnTo>
                <a:lnTo>
                  <a:pt x="1899564" y="2970923"/>
                </a:lnTo>
                <a:lnTo>
                  <a:pt x="1760880" y="2766758"/>
                </a:lnTo>
                <a:lnTo>
                  <a:pt x="2004987" y="2600947"/>
                </a:lnTo>
                <a:lnTo>
                  <a:pt x="2170785" y="2845041"/>
                </a:lnTo>
                <a:lnTo>
                  <a:pt x="2170785" y="2786697"/>
                </a:lnTo>
                <a:lnTo>
                  <a:pt x="2032101" y="2582519"/>
                </a:lnTo>
                <a:lnTo>
                  <a:pt x="2276195" y="2416721"/>
                </a:lnTo>
                <a:lnTo>
                  <a:pt x="2442006" y="2660815"/>
                </a:lnTo>
                <a:lnTo>
                  <a:pt x="2442006" y="2602458"/>
                </a:lnTo>
                <a:lnTo>
                  <a:pt x="2303322" y="2398293"/>
                </a:lnTo>
                <a:lnTo>
                  <a:pt x="2547416" y="2232495"/>
                </a:lnTo>
                <a:lnTo>
                  <a:pt x="2713228" y="2476576"/>
                </a:lnTo>
                <a:lnTo>
                  <a:pt x="2713228" y="2418245"/>
                </a:lnTo>
                <a:lnTo>
                  <a:pt x="2574544" y="2214067"/>
                </a:lnTo>
                <a:lnTo>
                  <a:pt x="2818638" y="2048256"/>
                </a:lnTo>
                <a:lnTo>
                  <a:pt x="2984449" y="2292350"/>
                </a:lnTo>
                <a:lnTo>
                  <a:pt x="2984449" y="2234019"/>
                </a:lnTo>
                <a:lnTo>
                  <a:pt x="2845765" y="2029841"/>
                </a:lnTo>
                <a:lnTo>
                  <a:pt x="3089859" y="1864029"/>
                </a:lnTo>
                <a:lnTo>
                  <a:pt x="3255657" y="2108123"/>
                </a:lnTo>
                <a:lnTo>
                  <a:pt x="3255657" y="2049780"/>
                </a:lnTo>
                <a:lnTo>
                  <a:pt x="3116973" y="1845602"/>
                </a:lnTo>
                <a:lnTo>
                  <a:pt x="3361067" y="1679803"/>
                </a:lnTo>
                <a:lnTo>
                  <a:pt x="3526879" y="1923897"/>
                </a:lnTo>
                <a:lnTo>
                  <a:pt x="3526879" y="1865553"/>
                </a:lnTo>
                <a:lnTo>
                  <a:pt x="3388195" y="1661375"/>
                </a:lnTo>
                <a:lnTo>
                  <a:pt x="3632289" y="1495577"/>
                </a:lnTo>
                <a:lnTo>
                  <a:pt x="3798100" y="1739671"/>
                </a:lnTo>
                <a:lnTo>
                  <a:pt x="3798100" y="1681327"/>
                </a:lnTo>
                <a:lnTo>
                  <a:pt x="3659416" y="1477149"/>
                </a:lnTo>
                <a:lnTo>
                  <a:pt x="3903522" y="1311338"/>
                </a:lnTo>
                <a:lnTo>
                  <a:pt x="4069321" y="1555445"/>
                </a:lnTo>
                <a:lnTo>
                  <a:pt x="4069321" y="1497088"/>
                </a:lnTo>
                <a:lnTo>
                  <a:pt x="3930637" y="1292923"/>
                </a:lnTo>
                <a:lnTo>
                  <a:pt x="4174731" y="1127112"/>
                </a:lnTo>
                <a:lnTo>
                  <a:pt x="4340542" y="1371206"/>
                </a:lnTo>
                <a:lnTo>
                  <a:pt x="4340542" y="1312862"/>
                </a:lnTo>
                <a:lnTo>
                  <a:pt x="4201858" y="1108684"/>
                </a:lnTo>
                <a:lnTo>
                  <a:pt x="4445952" y="942886"/>
                </a:lnTo>
                <a:lnTo>
                  <a:pt x="4611763" y="1186980"/>
                </a:lnTo>
                <a:lnTo>
                  <a:pt x="4611763" y="1128636"/>
                </a:lnTo>
                <a:lnTo>
                  <a:pt x="4473079" y="924458"/>
                </a:lnTo>
                <a:lnTo>
                  <a:pt x="4717173" y="758647"/>
                </a:lnTo>
                <a:lnTo>
                  <a:pt x="4757356" y="817791"/>
                </a:lnTo>
                <a:lnTo>
                  <a:pt x="4757356" y="759434"/>
                </a:lnTo>
                <a:lnTo>
                  <a:pt x="4744301" y="740232"/>
                </a:lnTo>
                <a:lnTo>
                  <a:pt x="4757356" y="731354"/>
                </a:lnTo>
                <a:lnTo>
                  <a:pt x="4757356" y="691718"/>
                </a:lnTo>
                <a:lnTo>
                  <a:pt x="4725873" y="713105"/>
                </a:lnTo>
                <a:lnTo>
                  <a:pt x="4698746" y="673176"/>
                </a:lnTo>
                <a:lnTo>
                  <a:pt x="4698746" y="731532"/>
                </a:lnTo>
                <a:lnTo>
                  <a:pt x="4454652" y="897343"/>
                </a:lnTo>
                <a:lnTo>
                  <a:pt x="4427537" y="857427"/>
                </a:lnTo>
                <a:lnTo>
                  <a:pt x="4427537" y="915758"/>
                </a:lnTo>
                <a:lnTo>
                  <a:pt x="4183430" y="1081570"/>
                </a:lnTo>
                <a:lnTo>
                  <a:pt x="4156316" y="1041654"/>
                </a:lnTo>
                <a:lnTo>
                  <a:pt x="4156316" y="1099985"/>
                </a:lnTo>
                <a:lnTo>
                  <a:pt x="3912222" y="1265796"/>
                </a:lnTo>
                <a:lnTo>
                  <a:pt x="3885095" y="1225867"/>
                </a:lnTo>
                <a:lnTo>
                  <a:pt x="3885095" y="1284224"/>
                </a:lnTo>
                <a:lnTo>
                  <a:pt x="3641001" y="1450035"/>
                </a:lnTo>
                <a:lnTo>
                  <a:pt x="3613874" y="1410106"/>
                </a:lnTo>
                <a:lnTo>
                  <a:pt x="3613874" y="1468462"/>
                </a:lnTo>
                <a:lnTo>
                  <a:pt x="3369780" y="1634261"/>
                </a:lnTo>
                <a:lnTo>
                  <a:pt x="3342652" y="1594332"/>
                </a:lnTo>
                <a:lnTo>
                  <a:pt x="3342652" y="1652689"/>
                </a:lnTo>
                <a:lnTo>
                  <a:pt x="3098558" y="1818487"/>
                </a:lnTo>
                <a:lnTo>
                  <a:pt x="3071431" y="1778558"/>
                </a:lnTo>
                <a:lnTo>
                  <a:pt x="3071431" y="1836902"/>
                </a:lnTo>
                <a:lnTo>
                  <a:pt x="2827337" y="2002713"/>
                </a:lnTo>
                <a:lnTo>
                  <a:pt x="2800223" y="1962810"/>
                </a:lnTo>
                <a:lnTo>
                  <a:pt x="2800223" y="2021128"/>
                </a:lnTo>
                <a:lnTo>
                  <a:pt x="2556116" y="2186940"/>
                </a:lnTo>
                <a:lnTo>
                  <a:pt x="2528989" y="2147011"/>
                </a:lnTo>
                <a:lnTo>
                  <a:pt x="2528989" y="2205367"/>
                </a:lnTo>
                <a:lnTo>
                  <a:pt x="2284895" y="2371166"/>
                </a:lnTo>
                <a:lnTo>
                  <a:pt x="2257780" y="2331250"/>
                </a:lnTo>
                <a:lnTo>
                  <a:pt x="2257780" y="2389594"/>
                </a:lnTo>
                <a:lnTo>
                  <a:pt x="2013686" y="2555405"/>
                </a:lnTo>
                <a:lnTo>
                  <a:pt x="1986559" y="2515476"/>
                </a:lnTo>
                <a:lnTo>
                  <a:pt x="1986559" y="2573820"/>
                </a:lnTo>
                <a:lnTo>
                  <a:pt x="1742452" y="2739631"/>
                </a:lnTo>
                <a:lnTo>
                  <a:pt x="1715338" y="2699715"/>
                </a:lnTo>
                <a:lnTo>
                  <a:pt x="1715338" y="2758059"/>
                </a:lnTo>
                <a:lnTo>
                  <a:pt x="1471244" y="2923857"/>
                </a:lnTo>
                <a:lnTo>
                  <a:pt x="1444117" y="2883928"/>
                </a:lnTo>
                <a:lnTo>
                  <a:pt x="1444117" y="2942285"/>
                </a:lnTo>
                <a:lnTo>
                  <a:pt x="1200023" y="3108083"/>
                </a:lnTo>
                <a:lnTo>
                  <a:pt x="1172908" y="3068180"/>
                </a:lnTo>
                <a:lnTo>
                  <a:pt x="1172908" y="3126511"/>
                </a:lnTo>
                <a:lnTo>
                  <a:pt x="928801" y="3292322"/>
                </a:lnTo>
                <a:lnTo>
                  <a:pt x="762990" y="3048228"/>
                </a:lnTo>
                <a:lnTo>
                  <a:pt x="1007097" y="2882417"/>
                </a:lnTo>
                <a:lnTo>
                  <a:pt x="1172908" y="3126511"/>
                </a:lnTo>
                <a:lnTo>
                  <a:pt x="1172908" y="3068180"/>
                </a:lnTo>
                <a:lnTo>
                  <a:pt x="1034211" y="2863989"/>
                </a:lnTo>
                <a:lnTo>
                  <a:pt x="1278318" y="2698178"/>
                </a:lnTo>
                <a:lnTo>
                  <a:pt x="1444117" y="2942285"/>
                </a:lnTo>
                <a:lnTo>
                  <a:pt x="1444117" y="2883928"/>
                </a:lnTo>
                <a:lnTo>
                  <a:pt x="1305433" y="2679763"/>
                </a:lnTo>
                <a:lnTo>
                  <a:pt x="1549527" y="2513952"/>
                </a:lnTo>
                <a:lnTo>
                  <a:pt x="1715338" y="2758059"/>
                </a:lnTo>
                <a:lnTo>
                  <a:pt x="1715338" y="2699715"/>
                </a:lnTo>
                <a:lnTo>
                  <a:pt x="1576654" y="2495537"/>
                </a:lnTo>
                <a:lnTo>
                  <a:pt x="1820748" y="2329726"/>
                </a:lnTo>
                <a:lnTo>
                  <a:pt x="1986559" y="2573820"/>
                </a:lnTo>
                <a:lnTo>
                  <a:pt x="1986559" y="2515476"/>
                </a:lnTo>
                <a:lnTo>
                  <a:pt x="1847875" y="2311311"/>
                </a:lnTo>
                <a:lnTo>
                  <a:pt x="2091969" y="2145500"/>
                </a:lnTo>
                <a:lnTo>
                  <a:pt x="2257780" y="2389594"/>
                </a:lnTo>
                <a:lnTo>
                  <a:pt x="2257780" y="2331250"/>
                </a:lnTo>
                <a:lnTo>
                  <a:pt x="2119096" y="2127072"/>
                </a:lnTo>
                <a:lnTo>
                  <a:pt x="2363190" y="1961261"/>
                </a:lnTo>
                <a:lnTo>
                  <a:pt x="2528989" y="2205367"/>
                </a:lnTo>
                <a:lnTo>
                  <a:pt x="2528989" y="2147011"/>
                </a:lnTo>
                <a:lnTo>
                  <a:pt x="2390305" y="1942846"/>
                </a:lnTo>
                <a:lnTo>
                  <a:pt x="2634411" y="1777034"/>
                </a:lnTo>
                <a:lnTo>
                  <a:pt x="2800223" y="2021128"/>
                </a:lnTo>
                <a:lnTo>
                  <a:pt x="2800223" y="1962810"/>
                </a:lnTo>
                <a:lnTo>
                  <a:pt x="2661526" y="1758619"/>
                </a:lnTo>
                <a:lnTo>
                  <a:pt x="2905620" y="1592808"/>
                </a:lnTo>
                <a:lnTo>
                  <a:pt x="3071431" y="1836902"/>
                </a:lnTo>
                <a:lnTo>
                  <a:pt x="3071431" y="1778558"/>
                </a:lnTo>
                <a:lnTo>
                  <a:pt x="2932747" y="1574393"/>
                </a:lnTo>
                <a:lnTo>
                  <a:pt x="3176841" y="1408582"/>
                </a:lnTo>
                <a:lnTo>
                  <a:pt x="3342652" y="1652689"/>
                </a:lnTo>
                <a:lnTo>
                  <a:pt x="3342652" y="1594332"/>
                </a:lnTo>
                <a:lnTo>
                  <a:pt x="3203968" y="1390154"/>
                </a:lnTo>
                <a:lnTo>
                  <a:pt x="3448062" y="1224356"/>
                </a:lnTo>
                <a:lnTo>
                  <a:pt x="3613874" y="1468462"/>
                </a:lnTo>
                <a:lnTo>
                  <a:pt x="3613874" y="1410106"/>
                </a:lnTo>
                <a:lnTo>
                  <a:pt x="3475190" y="1205928"/>
                </a:lnTo>
                <a:lnTo>
                  <a:pt x="3719284" y="1040117"/>
                </a:lnTo>
                <a:lnTo>
                  <a:pt x="3885095" y="1284224"/>
                </a:lnTo>
                <a:lnTo>
                  <a:pt x="3885095" y="1225867"/>
                </a:lnTo>
                <a:lnTo>
                  <a:pt x="3746411" y="1021702"/>
                </a:lnTo>
                <a:lnTo>
                  <a:pt x="3990505" y="855891"/>
                </a:lnTo>
                <a:lnTo>
                  <a:pt x="4156316" y="1099985"/>
                </a:lnTo>
                <a:lnTo>
                  <a:pt x="4156316" y="1041654"/>
                </a:lnTo>
                <a:lnTo>
                  <a:pt x="4017632" y="837476"/>
                </a:lnTo>
                <a:lnTo>
                  <a:pt x="4261726" y="671664"/>
                </a:lnTo>
                <a:lnTo>
                  <a:pt x="4427537" y="915758"/>
                </a:lnTo>
                <a:lnTo>
                  <a:pt x="4427537" y="857427"/>
                </a:lnTo>
                <a:lnTo>
                  <a:pt x="4288853" y="653249"/>
                </a:lnTo>
                <a:lnTo>
                  <a:pt x="4532947" y="487438"/>
                </a:lnTo>
                <a:lnTo>
                  <a:pt x="4698746" y="731532"/>
                </a:lnTo>
                <a:lnTo>
                  <a:pt x="4698746" y="673176"/>
                </a:lnTo>
                <a:lnTo>
                  <a:pt x="4560074" y="469011"/>
                </a:lnTo>
                <a:lnTo>
                  <a:pt x="4757356" y="335000"/>
                </a:lnTo>
                <a:lnTo>
                  <a:pt x="4757356" y="295363"/>
                </a:lnTo>
                <a:close/>
              </a:path>
              <a:path w="4757419" h="3417570">
                <a:moveTo>
                  <a:pt x="4757356" y="175920"/>
                </a:moveTo>
                <a:lnTo>
                  <a:pt x="4637849" y="0"/>
                </a:lnTo>
                <a:lnTo>
                  <a:pt x="4610722" y="18415"/>
                </a:lnTo>
                <a:lnTo>
                  <a:pt x="4757356" y="234276"/>
                </a:lnTo>
                <a:lnTo>
                  <a:pt x="4757356" y="17592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8161" y="5130232"/>
            <a:ext cx="134938" cy="284180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/>
          <a:p>
            <a:pPr marL="7112">
              <a:spcBef>
                <a:spcPts val="56"/>
              </a:spcBef>
            </a:pPr>
            <a:r>
              <a:rPr dirty="0">
                <a:solidFill>
                  <a:srgbClr val="FFFFFF"/>
                </a:solidFill>
                <a:latin typeface="RobotoRegular"/>
                <a:cs typeface="RobotoRegular"/>
              </a:rPr>
              <a:t>Y</a:t>
            </a:r>
            <a:endParaRPr>
              <a:latin typeface="RobotoRegular"/>
              <a:cs typeface="Roboto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5000"/>
            <a:ext cx="4267200" cy="109045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336"/>
              </a:spcAft>
            </a:pPr>
            <a:r>
              <a:rPr lang="en-US" sz="2500" b="1" dirty="0"/>
              <a:t>OBSERVATION OVER CUSTOMER LIVING PREFERENCES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616200"/>
            <a:ext cx="3048000" cy="115970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We observe that the Ratio of people whose Registration City is not the same as live city or work city is higher in case of defaulters are compared to defaulters.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822516"/>
            <a:ext cx="3276600" cy="115970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 It tells us that people who live or work in a city different than the registration city are more likely to have payment difficulties.</a:t>
            </a:r>
            <a:br>
              <a:rPr lang="en-US" sz="1600" i="1" dirty="0"/>
            </a:br>
            <a:endParaRPr lang="en-US" sz="1600" i="1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8AEC1CE-CFDC-4CB8-B389-9BC2CA07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431800"/>
            <a:ext cx="41529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CEE2D44-3E8B-4700-9049-C93EAED9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8700" y="3429000"/>
            <a:ext cx="415931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5322" y="4579933"/>
            <a:ext cx="2378710" cy="2278380"/>
          </a:xfrm>
          <a:custGeom>
            <a:avLst/>
            <a:gdLst/>
            <a:ahLst/>
            <a:cxnLst/>
            <a:rect l="l" t="t" r="r" b="b"/>
            <a:pathLst>
              <a:path w="4757419" h="3417570">
                <a:moveTo>
                  <a:pt x="4757356" y="295363"/>
                </a:moveTo>
                <a:lnTo>
                  <a:pt x="4541647" y="441896"/>
                </a:lnTo>
                <a:lnTo>
                  <a:pt x="4366628" y="184226"/>
                </a:lnTo>
                <a:lnTo>
                  <a:pt x="4339501" y="202653"/>
                </a:lnTo>
                <a:lnTo>
                  <a:pt x="4514520" y="460311"/>
                </a:lnTo>
                <a:lnTo>
                  <a:pt x="4270426" y="626122"/>
                </a:lnTo>
                <a:lnTo>
                  <a:pt x="4095407" y="368452"/>
                </a:lnTo>
                <a:lnTo>
                  <a:pt x="4068292" y="386880"/>
                </a:lnTo>
                <a:lnTo>
                  <a:pt x="4243298" y="644537"/>
                </a:lnTo>
                <a:lnTo>
                  <a:pt x="3999204" y="810348"/>
                </a:lnTo>
                <a:lnTo>
                  <a:pt x="3824186" y="552678"/>
                </a:lnTo>
                <a:lnTo>
                  <a:pt x="3797071" y="571106"/>
                </a:lnTo>
                <a:lnTo>
                  <a:pt x="3972090" y="828776"/>
                </a:lnTo>
                <a:lnTo>
                  <a:pt x="3727996" y="994587"/>
                </a:lnTo>
                <a:lnTo>
                  <a:pt x="3552977" y="736917"/>
                </a:lnTo>
                <a:lnTo>
                  <a:pt x="3525850" y="755332"/>
                </a:lnTo>
                <a:lnTo>
                  <a:pt x="3700869" y="1013015"/>
                </a:lnTo>
                <a:lnTo>
                  <a:pt x="3456775" y="1178826"/>
                </a:lnTo>
                <a:lnTo>
                  <a:pt x="3281756" y="921143"/>
                </a:lnTo>
                <a:lnTo>
                  <a:pt x="3254629" y="939571"/>
                </a:lnTo>
                <a:lnTo>
                  <a:pt x="3429647" y="1197241"/>
                </a:lnTo>
                <a:lnTo>
                  <a:pt x="3185553" y="1363052"/>
                </a:lnTo>
                <a:lnTo>
                  <a:pt x="3010535" y="1105369"/>
                </a:lnTo>
                <a:lnTo>
                  <a:pt x="2983407" y="1123797"/>
                </a:lnTo>
                <a:lnTo>
                  <a:pt x="3158426" y="1381467"/>
                </a:lnTo>
                <a:lnTo>
                  <a:pt x="2914332" y="1547279"/>
                </a:lnTo>
                <a:lnTo>
                  <a:pt x="2739313" y="1289608"/>
                </a:lnTo>
                <a:lnTo>
                  <a:pt x="2712186" y="1308023"/>
                </a:lnTo>
                <a:lnTo>
                  <a:pt x="2887205" y="1565694"/>
                </a:lnTo>
                <a:lnTo>
                  <a:pt x="2643111" y="1731505"/>
                </a:lnTo>
                <a:lnTo>
                  <a:pt x="2468092" y="1473835"/>
                </a:lnTo>
                <a:lnTo>
                  <a:pt x="2440978" y="1492250"/>
                </a:lnTo>
                <a:lnTo>
                  <a:pt x="2615996" y="1749920"/>
                </a:lnTo>
                <a:lnTo>
                  <a:pt x="2371890" y="1915731"/>
                </a:lnTo>
                <a:lnTo>
                  <a:pt x="2196871" y="1658061"/>
                </a:lnTo>
                <a:lnTo>
                  <a:pt x="2169757" y="1676488"/>
                </a:lnTo>
                <a:lnTo>
                  <a:pt x="2344763" y="1934146"/>
                </a:lnTo>
                <a:lnTo>
                  <a:pt x="2100668" y="2099945"/>
                </a:lnTo>
                <a:lnTo>
                  <a:pt x="1925662" y="1842287"/>
                </a:lnTo>
                <a:lnTo>
                  <a:pt x="1898535" y="1860715"/>
                </a:lnTo>
                <a:lnTo>
                  <a:pt x="2073541" y="2118372"/>
                </a:lnTo>
                <a:lnTo>
                  <a:pt x="1829447" y="2284184"/>
                </a:lnTo>
                <a:lnTo>
                  <a:pt x="1654441" y="2026526"/>
                </a:lnTo>
                <a:lnTo>
                  <a:pt x="1627314" y="2044941"/>
                </a:lnTo>
                <a:lnTo>
                  <a:pt x="1802320" y="2302599"/>
                </a:lnTo>
                <a:lnTo>
                  <a:pt x="1558226" y="2468410"/>
                </a:lnTo>
                <a:lnTo>
                  <a:pt x="1383220" y="2210752"/>
                </a:lnTo>
                <a:lnTo>
                  <a:pt x="1356093" y="2229167"/>
                </a:lnTo>
                <a:lnTo>
                  <a:pt x="1531099" y="2486825"/>
                </a:lnTo>
                <a:lnTo>
                  <a:pt x="1287005" y="2652636"/>
                </a:lnTo>
                <a:lnTo>
                  <a:pt x="1111999" y="2394978"/>
                </a:lnTo>
                <a:lnTo>
                  <a:pt x="1084884" y="2413406"/>
                </a:lnTo>
                <a:lnTo>
                  <a:pt x="1259890" y="2671051"/>
                </a:lnTo>
                <a:lnTo>
                  <a:pt x="1015784" y="2836862"/>
                </a:lnTo>
                <a:lnTo>
                  <a:pt x="840778" y="2579205"/>
                </a:lnTo>
                <a:lnTo>
                  <a:pt x="813663" y="2597632"/>
                </a:lnTo>
                <a:lnTo>
                  <a:pt x="988669" y="2855290"/>
                </a:lnTo>
                <a:lnTo>
                  <a:pt x="744562" y="3021101"/>
                </a:lnTo>
                <a:lnTo>
                  <a:pt x="569556" y="2763443"/>
                </a:lnTo>
                <a:lnTo>
                  <a:pt x="542442" y="2781858"/>
                </a:lnTo>
                <a:lnTo>
                  <a:pt x="717448" y="3039516"/>
                </a:lnTo>
                <a:lnTo>
                  <a:pt x="473354" y="3205327"/>
                </a:lnTo>
                <a:lnTo>
                  <a:pt x="298348" y="2947670"/>
                </a:lnTo>
                <a:lnTo>
                  <a:pt x="271221" y="2966097"/>
                </a:lnTo>
                <a:lnTo>
                  <a:pt x="446227" y="3223742"/>
                </a:lnTo>
                <a:lnTo>
                  <a:pt x="202133" y="3389553"/>
                </a:lnTo>
                <a:lnTo>
                  <a:pt x="27127" y="3131896"/>
                </a:lnTo>
                <a:lnTo>
                  <a:pt x="0" y="3150324"/>
                </a:lnTo>
                <a:lnTo>
                  <a:pt x="175006" y="3407981"/>
                </a:lnTo>
                <a:lnTo>
                  <a:pt x="161582" y="3417100"/>
                </a:lnTo>
                <a:lnTo>
                  <a:pt x="181216" y="3417100"/>
                </a:lnTo>
                <a:lnTo>
                  <a:pt x="219938" y="3417100"/>
                </a:lnTo>
                <a:lnTo>
                  <a:pt x="220853" y="3417100"/>
                </a:lnTo>
                <a:lnTo>
                  <a:pt x="220560" y="3416681"/>
                </a:lnTo>
                <a:lnTo>
                  <a:pt x="464654" y="3250869"/>
                </a:lnTo>
                <a:lnTo>
                  <a:pt x="577583" y="3417100"/>
                </a:lnTo>
                <a:lnTo>
                  <a:pt x="617220" y="3417100"/>
                </a:lnTo>
                <a:lnTo>
                  <a:pt x="491782" y="3232454"/>
                </a:lnTo>
                <a:lnTo>
                  <a:pt x="735876" y="3066643"/>
                </a:lnTo>
                <a:lnTo>
                  <a:pt x="901687" y="3310737"/>
                </a:lnTo>
                <a:lnTo>
                  <a:pt x="745096" y="3417100"/>
                </a:lnTo>
                <a:lnTo>
                  <a:pt x="803452" y="3417100"/>
                </a:lnTo>
                <a:lnTo>
                  <a:pt x="920102" y="3337864"/>
                </a:lnTo>
                <a:lnTo>
                  <a:pt x="973937" y="3417100"/>
                </a:lnTo>
                <a:lnTo>
                  <a:pt x="1013574" y="3417100"/>
                </a:lnTo>
                <a:lnTo>
                  <a:pt x="947229" y="3319449"/>
                </a:lnTo>
                <a:lnTo>
                  <a:pt x="1191336" y="3153638"/>
                </a:lnTo>
                <a:lnTo>
                  <a:pt x="1357134" y="3397732"/>
                </a:lnTo>
                <a:lnTo>
                  <a:pt x="1328610" y="3417100"/>
                </a:lnTo>
                <a:lnTo>
                  <a:pt x="1370304" y="3417100"/>
                </a:lnTo>
                <a:lnTo>
                  <a:pt x="1386967" y="3417100"/>
                </a:lnTo>
                <a:lnTo>
                  <a:pt x="1409941" y="3417100"/>
                </a:lnTo>
                <a:lnTo>
                  <a:pt x="1402676" y="3406432"/>
                </a:lnTo>
                <a:lnTo>
                  <a:pt x="1646770" y="3240621"/>
                </a:lnTo>
                <a:lnTo>
                  <a:pt x="1766658" y="3417100"/>
                </a:lnTo>
                <a:lnTo>
                  <a:pt x="1806295" y="3417100"/>
                </a:lnTo>
                <a:lnTo>
                  <a:pt x="1673898" y="3222206"/>
                </a:lnTo>
                <a:lnTo>
                  <a:pt x="1917992" y="3056394"/>
                </a:lnTo>
                <a:lnTo>
                  <a:pt x="2083790" y="3300488"/>
                </a:lnTo>
                <a:lnTo>
                  <a:pt x="1912124" y="3417100"/>
                </a:lnTo>
                <a:lnTo>
                  <a:pt x="1970481" y="3417100"/>
                </a:lnTo>
                <a:lnTo>
                  <a:pt x="2102218" y="3327616"/>
                </a:lnTo>
                <a:lnTo>
                  <a:pt x="2163013" y="3417100"/>
                </a:lnTo>
                <a:lnTo>
                  <a:pt x="2202650" y="3417100"/>
                </a:lnTo>
                <a:lnTo>
                  <a:pt x="2129345" y="3309201"/>
                </a:lnTo>
                <a:lnTo>
                  <a:pt x="2373439" y="3143389"/>
                </a:lnTo>
                <a:lnTo>
                  <a:pt x="2539250" y="3387483"/>
                </a:lnTo>
                <a:lnTo>
                  <a:pt x="2495639" y="3417100"/>
                </a:lnTo>
                <a:lnTo>
                  <a:pt x="2553982" y="3417100"/>
                </a:lnTo>
                <a:lnTo>
                  <a:pt x="2557665" y="3414598"/>
                </a:lnTo>
                <a:lnTo>
                  <a:pt x="2559380" y="3417100"/>
                </a:lnTo>
                <a:lnTo>
                  <a:pt x="2599017" y="3417100"/>
                </a:lnTo>
                <a:lnTo>
                  <a:pt x="2584793" y="3396170"/>
                </a:lnTo>
                <a:lnTo>
                  <a:pt x="2828887" y="3230372"/>
                </a:lnTo>
                <a:lnTo>
                  <a:pt x="2955734" y="3417100"/>
                </a:lnTo>
                <a:lnTo>
                  <a:pt x="2995371" y="3417100"/>
                </a:lnTo>
                <a:lnTo>
                  <a:pt x="2856014" y="3211944"/>
                </a:lnTo>
                <a:lnTo>
                  <a:pt x="3100108" y="3046145"/>
                </a:lnTo>
                <a:lnTo>
                  <a:pt x="3265919" y="3290239"/>
                </a:lnTo>
                <a:lnTo>
                  <a:pt x="3079153" y="3417100"/>
                </a:lnTo>
                <a:lnTo>
                  <a:pt x="3137497" y="3417100"/>
                </a:lnTo>
                <a:lnTo>
                  <a:pt x="3284334" y="3317354"/>
                </a:lnTo>
                <a:lnTo>
                  <a:pt x="3352101" y="3417100"/>
                </a:lnTo>
                <a:lnTo>
                  <a:pt x="3391738" y="3417100"/>
                </a:lnTo>
                <a:lnTo>
                  <a:pt x="3311461" y="3298939"/>
                </a:lnTo>
                <a:lnTo>
                  <a:pt x="3555555" y="3133128"/>
                </a:lnTo>
                <a:lnTo>
                  <a:pt x="3721366" y="3377234"/>
                </a:lnTo>
                <a:lnTo>
                  <a:pt x="3662667" y="3417100"/>
                </a:lnTo>
                <a:lnTo>
                  <a:pt x="3721011" y="3417100"/>
                </a:lnTo>
                <a:lnTo>
                  <a:pt x="3739781" y="3404349"/>
                </a:lnTo>
                <a:lnTo>
                  <a:pt x="3748455" y="3417100"/>
                </a:lnTo>
                <a:lnTo>
                  <a:pt x="3788092" y="3417100"/>
                </a:lnTo>
                <a:lnTo>
                  <a:pt x="3766909" y="3385921"/>
                </a:lnTo>
                <a:lnTo>
                  <a:pt x="4011003" y="3220123"/>
                </a:lnTo>
                <a:lnTo>
                  <a:pt x="4144822" y="3417100"/>
                </a:lnTo>
                <a:lnTo>
                  <a:pt x="4184459" y="3417100"/>
                </a:lnTo>
                <a:lnTo>
                  <a:pt x="4038130" y="3201695"/>
                </a:lnTo>
                <a:lnTo>
                  <a:pt x="4282224" y="3035897"/>
                </a:lnTo>
                <a:lnTo>
                  <a:pt x="4448035" y="3279991"/>
                </a:lnTo>
                <a:lnTo>
                  <a:pt x="4246169" y="3417100"/>
                </a:lnTo>
                <a:lnTo>
                  <a:pt x="4304525" y="3417100"/>
                </a:lnTo>
                <a:lnTo>
                  <a:pt x="4466450" y="3307118"/>
                </a:lnTo>
                <a:lnTo>
                  <a:pt x="4541177" y="3417100"/>
                </a:lnTo>
                <a:lnTo>
                  <a:pt x="4580814" y="3417100"/>
                </a:lnTo>
                <a:lnTo>
                  <a:pt x="4493577" y="3288690"/>
                </a:lnTo>
                <a:lnTo>
                  <a:pt x="4737684" y="3122879"/>
                </a:lnTo>
                <a:lnTo>
                  <a:pt x="4757356" y="3151835"/>
                </a:lnTo>
                <a:lnTo>
                  <a:pt x="4757356" y="3109518"/>
                </a:lnTo>
                <a:lnTo>
                  <a:pt x="4757356" y="3093491"/>
                </a:lnTo>
                <a:lnTo>
                  <a:pt x="4757356" y="3069882"/>
                </a:lnTo>
                <a:lnTo>
                  <a:pt x="4746371" y="3077337"/>
                </a:lnTo>
                <a:lnTo>
                  <a:pt x="4719256" y="3037421"/>
                </a:lnTo>
                <a:lnTo>
                  <a:pt x="4719256" y="3095764"/>
                </a:lnTo>
                <a:lnTo>
                  <a:pt x="4475150" y="3261563"/>
                </a:lnTo>
                <a:lnTo>
                  <a:pt x="4309351" y="3017469"/>
                </a:lnTo>
                <a:lnTo>
                  <a:pt x="4553445" y="2851658"/>
                </a:lnTo>
                <a:lnTo>
                  <a:pt x="4719256" y="3095764"/>
                </a:lnTo>
                <a:lnTo>
                  <a:pt x="4719256" y="3037421"/>
                </a:lnTo>
                <a:lnTo>
                  <a:pt x="4580572" y="2833243"/>
                </a:lnTo>
                <a:lnTo>
                  <a:pt x="4757356" y="2713151"/>
                </a:lnTo>
                <a:lnTo>
                  <a:pt x="4757356" y="2673515"/>
                </a:lnTo>
                <a:lnTo>
                  <a:pt x="4562145" y="2806115"/>
                </a:lnTo>
                <a:lnTo>
                  <a:pt x="4535030" y="2766212"/>
                </a:lnTo>
                <a:lnTo>
                  <a:pt x="4535030" y="2824543"/>
                </a:lnTo>
                <a:lnTo>
                  <a:pt x="4290923" y="2990354"/>
                </a:lnTo>
                <a:lnTo>
                  <a:pt x="4263809" y="2950438"/>
                </a:lnTo>
                <a:lnTo>
                  <a:pt x="4263809" y="3008782"/>
                </a:lnTo>
                <a:lnTo>
                  <a:pt x="4019715" y="3174581"/>
                </a:lnTo>
                <a:lnTo>
                  <a:pt x="3992588" y="3134652"/>
                </a:lnTo>
                <a:lnTo>
                  <a:pt x="3992588" y="3192996"/>
                </a:lnTo>
                <a:lnTo>
                  <a:pt x="3748481" y="3358807"/>
                </a:lnTo>
                <a:lnTo>
                  <a:pt x="3582682" y="3114713"/>
                </a:lnTo>
                <a:lnTo>
                  <a:pt x="3826776" y="2948902"/>
                </a:lnTo>
                <a:lnTo>
                  <a:pt x="3992588" y="3192996"/>
                </a:lnTo>
                <a:lnTo>
                  <a:pt x="3992588" y="3134652"/>
                </a:lnTo>
                <a:lnTo>
                  <a:pt x="3853904" y="2930474"/>
                </a:lnTo>
                <a:lnTo>
                  <a:pt x="4097998" y="2764675"/>
                </a:lnTo>
                <a:lnTo>
                  <a:pt x="4263809" y="3008782"/>
                </a:lnTo>
                <a:lnTo>
                  <a:pt x="4263809" y="2950438"/>
                </a:lnTo>
                <a:lnTo>
                  <a:pt x="4125125" y="2746248"/>
                </a:lnTo>
                <a:lnTo>
                  <a:pt x="4369219" y="2580449"/>
                </a:lnTo>
                <a:lnTo>
                  <a:pt x="4535030" y="2824543"/>
                </a:lnTo>
                <a:lnTo>
                  <a:pt x="4535030" y="2766212"/>
                </a:lnTo>
                <a:lnTo>
                  <a:pt x="4396333" y="2562021"/>
                </a:lnTo>
                <a:lnTo>
                  <a:pt x="4640440" y="2396210"/>
                </a:lnTo>
                <a:lnTo>
                  <a:pt x="4757356" y="2568321"/>
                </a:lnTo>
                <a:lnTo>
                  <a:pt x="4757356" y="2509977"/>
                </a:lnTo>
                <a:lnTo>
                  <a:pt x="4667555" y="2377795"/>
                </a:lnTo>
                <a:lnTo>
                  <a:pt x="4757356" y="2316797"/>
                </a:lnTo>
                <a:lnTo>
                  <a:pt x="4757356" y="2277160"/>
                </a:lnTo>
                <a:lnTo>
                  <a:pt x="4649140" y="2350668"/>
                </a:lnTo>
                <a:lnTo>
                  <a:pt x="4622012" y="2310739"/>
                </a:lnTo>
                <a:lnTo>
                  <a:pt x="4622012" y="2369096"/>
                </a:lnTo>
                <a:lnTo>
                  <a:pt x="4377918" y="2534907"/>
                </a:lnTo>
                <a:lnTo>
                  <a:pt x="4350791" y="2494978"/>
                </a:lnTo>
                <a:lnTo>
                  <a:pt x="4350791" y="2553322"/>
                </a:lnTo>
                <a:lnTo>
                  <a:pt x="4106697" y="2719133"/>
                </a:lnTo>
                <a:lnTo>
                  <a:pt x="4079570" y="2679204"/>
                </a:lnTo>
                <a:lnTo>
                  <a:pt x="4079570" y="2737561"/>
                </a:lnTo>
                <a:lnTo>
                  <a:pt x="3835476" y="2903359"/>
                </a:lnTo>
                <a:lnTo>
                  <a:pt x="3808361" y="2863456"/>
                </a:lnTo>
                <a:lnTo>
                  <a:pt x="3808361" y="2921787"/>
                </a:lnTo>
                <a:lnTo>
                  <a:pt x="3564267" y="3087598"/>
                </a:lnTo>
                <a:lnTo>
                  <a:pt x="3537140" y="3047669"/>
                </a:lnTo>
                <a:lnTo>
                  <a:pt x="3537140" y="3106026"/>
                </a:lnTo>
                <a:lnTo>
                  <a:pt x="3293046" y="3271824"/>
                </a:lnTo>
                <a:lnTo>
                  <a:pt x="3127235" y="3027718"/>
                </a:lnTo>
                <a:lnTo>
                  <a:pt x="3371329" y="2861919"/>
                </a:lnTo>
                <a:lnTo>
                  <a:pt x="3537140" y="3106026"/>
                </a:lnTo>
                <a:lnTo>
                  <a:pt x="3537140" y="3047669"/>
                </a:lnTo>
                <a:lnTo>
                  <a:pt x="3398443" y="2843492"/>
                </a:lnTo>
                <a:lnTo>
                  <a:pt x="3642550" y="2677680"/>
                </a:lnTo>
                <a:lnTo>
                  <a:pt x="3808361" y="2921787"/>
                </a:lnTo>
                <a:lnTo>
                  <a:pt x="3808361" y="2863456"/>
                </a:lnTo>
                <a:lnTo>
                  <a:pt x="3669665" y="2659265"/>
                </a:lnTo>
                <a:lnTo>
                  <a:pt x="3913771" y="2493454"/>
                </a:lnTo>
                <a:lnTo>
                  <a:pt x="4079570" y="2737561"/>
                </a:lnTo>
                <a:lnTo>
                  <a:pt x="4079570" y="2679204"/>
                </a:lnTo>
                <a:lnTo>
                  <a:pt x="3940886" y="2475039"/>
                </a:lnTo>
                <a:lnTo>
                  <a:pt x="4184993" y="2309228"/>
                </a:lnTo>
                <a:lnTo>
                  <a:pt x="4350791" y="2553322"/>
                </a:lnTo>
                <a:lnTo>
                  <a:pt x="4350791" y="2494978"/>
                </a:lnTo>
                <a:lnTo>
                  <a:pt x="4212107" y="2290813"/>
                </a:lnTo>
                <a:lnTo>
                  <a:pt x="4456214" y="2125002"/>
                </a:lnTo>
                <a:lnTo>
                  <a:pt x="4622012" y="2369096"/>
                </a:lnTo>
                <a:lnTo>
                  <a:pt x="4622012" y="2310739"/>
                </a:lnTo>
                <a:lnTo>
                  <a:pt x="4483328" y="2106574"/>
                </a:lnTo>
                <a:lnTo>
                  <a:pt x="4727422" y="1940775"/>
                </a:lnTo>
                <a:lnTo>
                  <a:pt x="4757356" y="1984819"/>
                </a:lnTo>
                <a:lnTo>
                  <a:pt x="4757356" y="1926463"/>
                </a:lnTo>
                <a:lnTo>
                  <a:pt x="4754550" y="1922348"/>
                </a:lnTo>
                <a:lnTo>
                  <a:pt x="4757356" y="1920443"/>
                </a:lnTo>
                <a:lnTo>
                  <a:pt x="4757356" y="1880806"/>
                </a:lnTo>
                <a:lnTo>
                  <a:pt x="4736135" y="1895233"/>
                </a:lnTo>
                <a:lnTo>
                  <a:pt x="4709007" y="1855304"/>
                </a:lnTo>
                <a:lnTo>
                  <a:pt x="4709007" y="1913648"/>
                </a:lnTo>
                <a:lnTo>
                  <a:pt x="4464913" y="2079459"/>
                </a:lnTo>
                <a:lnTo>
                  <a:pt x="4437786" y="2039531"/>
                </a:lnTo>
                <a:lnTo>
                  <a:pt x="4437786" y="2097874"/>
                </a:lnTo>
                <a:lnTo>
                  <a:pt x="4193692" y="2263686"/>
                </a:lnTo>
                <a:lnTo>
                  <a:pt x="4166565" y="2223757"/>
                </a:lnTo>
                <a:lnTo>
                  <a:pt x="4166565" y="2282113"/>
                </a:lnTo>
                <a:lnTo>
                  <a:pt x="3922471" y="2447912"/>
                </a:lnTo>
                <a:lnTo>
                  <a:pt x="3895344" y="2407983"/>
                </a:lnTo>
                <a:lnTo>
                  <a:pt x="3895344" y="2466340"/>
                </a:lnTo>
                <a:lnTo>
                  <a:pt x="3651250" y="2632138"/>
                </a:lnTo>
                <a:lnTo>
                  <a:pt x="3624122" y="2592209"/>
                </a:lnTo>
                <a:lnTo>
                  <a:pt x="3624122" y="2650566"/>
                </a:lnTo>
                <a:lnTo>
                  <a:pt x="3380028" y="2816377"/>
                </a:lnTo>
                <a:lnTo>
                  <a:pt x="3352914" y="2776461"/>
                </a:lnTo>
                <a:lnTo>
                  <a:pt x="3352914" y="2834792"/>
                </a:lnTo>
                <a:lnTo>
                  <a:pt x="3108807" y="3000603"/>
                </a:lnTo>
                <a:lnTo>
                  <a:pt x="3081693" y="2960687"/>
                </a:lnTo>
                <a:lnTo>
                  <a:pt x="3081693" y="3019018"/>
                </a:lnTo>
                <a:lnTo>
                  <a:pt x="2837586" y="3184829"/>
                </a:lnTo>
                <a:lnTo>
                  <a:pt x="2810459" y="3144901"/>
                </a:lnTo>
                <a:lnTo>
                  <a:pt x="2810459" y="3203257"/>
                </a:lnTo>
                <a:lnTo>
                  <a:pt x="2566378" y="3369056"/>
                </a:lnTo>
                <a:lnTo>
                  <a:pt x="2400566" y="3124962"/>
                </a:lnTo>
                <a:lnTo>
                  <a:pt x="2644660" y="2959163"/>
                </a:lnTo>
                <a:lnTo>
                  <a:pt x="2810459" y="3203257"/>
                </a:lnTo>
                <a:lnTo>
                  <a:pt x="2810459" y="3144901"/>
                </a:lnTo>
                <a:lnTo>
                  <a:pt x="2671788" y="2940735"/>
                </a:lnTo>
                <a:lnTo>
                  <a:pt x="2915882" y="2774924"/>
                </a:lnTo>
                <a:lnTo>
                  <a:pt x="3081693" y="3019018"/>
                </a:lnTo>
                <a:lnTo>
                  <a:pt x="3081693" y="2960687"/>
                </a:lnTo>
                <a:lnTo>
                  <a:pt x="2943009" y="2756509"/>
                </a:lnTo>
                <a:lnTo>
                  <a:pt x="3187103" y="2590698"/>
                </a:lnTo>
                <a:lnTo>
                  <a:pt x="3352914" y="2834792"/>
                </a:lnTo>
                <a:lnTo>
                  <a:pt x="3352914" y="2776461"/>
                </a:lnTo>
                <a:lnTo>
                  <a:pt x="3214230" y="2572283"/>
                </a:lnTo>
                <a:lnTo>
                  <a:pt x="3458324" y="2406472"/>
                </a:lnTo>
                <a:lnTo>
                  <a:pt x="3624122" y="2650566"/>
                </a:lnTo>
                <a:lnTo>
                  <a:pt x="3624122" y="2592209"/>
                </a:lnTo>
                <a:lnTo>
                  <a:pt x="3485438" y="2388044"/>
                </a:lnTo>
                <a:lnTo>
                  <a:pt x="3729532" y="2222246"/>
                </a:lnTo>
                <a:lnTo>
                  <a:pt x="3895344" y="2466340"/>
                </a:lnTo>
                <a:lnTo>
                  <a:pt x="3895344" y="2407983"/>
                </a:lnTo>
                <a:lnTo>
                  <a:pt x="3756660" y="2203818"/>
                </a:lnTo>
                <a:lnTo>
                  <a:pt x="4000754" y="2038019"/>
                </a:lnTo>
                <a:lnTo>
                  <a:pt x="4166565" y="2282113"/>
                </a:lnTo>
                <a:lnTo>
                  <a:pt x="4166565" y="2223757"/>
                </a:lnTo>
                <a:lnTo>
                  <a:pt x="4027881" y="2019592"/>
                </a:lnTo>
                <a:lnTo>
                  <a:pt x="4271988" y="1853780"/>
                </a:lnTo>
                <a:lnTo>
                  <a:pt x="4437786" y="2097874"/>
                </a:lnTo>
                <a:lnTo>
                  <a:pt x="4437786" y="2039531"/>
                </a:lnTo>
                <a:lnTo>
                  <a:pt x="4299102" y="1835365"/>
                </a:lnTo>
                <a:lnTo>
                  <a:pt x="4543196" y="1669554"/>
                </a:lnTo>
                <a:lnTo>
                  <a:pt x="4709007" y="1913648"/>
                </a:lnTo>
                <a:lnTo>
                  <a:pt x="4709007" y="1855304"/>
                </a:lnTo>
                <a:lnTo>
                  <a:pt x="4570323" y="1651127"/>
                </a:lnTo>
                <a:lnTo>
                  <a:pt x="4757356" y="1524076"/>
                </a:lnTo>
                <a:lnTo>
                  <a:pt x="4757356" y="1484439"/>
                </a:lnTo>
                <a:lnTo>
                  <a:pt x="4551896" y="1623999"/>
                </a:lnTo>
                <a:lnTo>
                  <a:pt x="4524768" y="1584071"/>
                </a:lnTo>
                <a:lnTo>
                  <a:pt x="4524768" y="1642427"/>
                </a:lnTo>
                <a:lnTo>
                  <a:pt x="4280674" y="1808238"/>
                </a:lnTo>
                <a:lnTo>
                  <a:pt x="4253560" y="1768322"/>
                </a:lnTo>
                <a:lnTo>
                  <a:pt x="4253560" y="1826653"/>
                </a:lnTo>
                <a:lnTo>
                  <a:pt x="4009453" y="1992464"/>
                </a:lnTo>
                <a:lnTo>
                  <a:pt x="3982339" y="1952548"/>
                </a:lnTo>
                <a:lnTo>
                  <a:pt x="3982339" y="2010892"/>
                </a:lnTo>
                <a:lnTo>
                  <a:pt x="3738232" y="2176691"/>
                </a:lnTo>
                <a:lnTo>
                  <a:pt x="3711105" y="2136762"/>
                </a:lnTo>
                <a:lnTo>
                  <a:pt x="3711105" y="2195118"/>
                </a:lnTo>
                <a:lnTo>
                  <a:pt x="3467011" y="2360917"/>
                </a:lnTo>
                <a:lnTo>
                  <a:pt x="3439896" y="2321001"/>
                </a:lnTo>
                <a:lnTo>
                  <a:pt x="3439896" y="2379345"/>
                </a:lnTo>
                <a:lnTo>
                  <a:pt x="3195802" y="2545156"/>
                </a:lnTo>
                <a:lnTo>
                  <a:pt x="3168675" y="2505227"/>
                </a:lnTo>
                <a:lnTo>
                  <a:pt x="3168675" y="2563571"/>
                </a:lnTo>
                <a:lnTo>
                  <a:pt x="2924581" y="2729382"/>
                </a:lnTo>
                <a:lnTo>
                  <a:pt x="2897454" y="2689453"/>
                </a:lnTo>
                <a:lnTo>
                  <a:pt x="2897454" y="2747810"/>
                </a:lnTo>
                <a:lnTo>
                  <a:pt x="2653360" y="2913608"/>
                </a:lnTo>
                <a:lnTo>
                  <a:pt x="2626233" y="2873679"/>
                </a:lnTo>
                <a:lnTo>
                  <a:pt x="2626233" y="2932036"/>
                </a:lnTo>
                <a:lnTo>
                  <a:pt x="2382139" y="3097834"/>
                </a:lnTo>
                <a:lnTo>
                  <a:pt x="2355024" y="3057918"/>
                </a:lnTo>
                <a:lnTo>
                  <a:pt x="2355024" y="3116262"/>
                </a:lnTo>
                <a:lnTo>
                  <a:pt x="2110917" y="3282073"/>
                </a:lnTo>
                <a:lnTo>
                  <a:pt x="1945119" y="3037979"/>
                </a:lnTo>
                <a:lnTo>
                  <a:pt x="2189213" y="2872168"/>
                </a:lnTo>
                <a:lnTo>
                  <a:pt x="2355024" y="3116262"/>
                </a:lnTo>
                <a:lnTo>
                  <a:pt x="2355024" y="3057918"/>
                </a:lnTo>
                <a:lnTo>
                  <a:pt x="2216340" y="2853753"/>
                </a:lnTo>
                <a:lnTo>
                  <a:pt x="2460434" y="2687942"/>
                </a:lnTo>
                <a:lnTo>
                  <a:pt x="2626233" y="2932036"/>
                </a:lnTo>
                <a:lnTo>
                  <a:pt x="2626233" y="2873679"/>
                </a:lnTo>
                <a:lnTo>
                  <a:pt x="2487549" y="2669514"/>
                </a:lnTo>
                <a:lnTo>
                  <a:pt x="2731655" y="2503703"/>
                </a:lnTo>
                <a:lnTo>
                  <a:pt x="2897454" y="2747810"/>
                </a:lnTo>
                <a:lnTo>
                  <a:pt x="2897454" y="2689453"/>
                </a:lnTo>
                <a:lnTo>
                  <a:pt x="2758770" y="2485288"/>
                </a:lnTo>
                <a:lnTo>
                  <a:pt x="3002877" y="2319477"/>
                </a:lnTo>
                <a:lnTo>
                  <a:pt x="3168675" y="2563571"/>
                </a:lnTo>
                <a:lnTo>
                  <a:pt x="3168675" y="2505227"/>
                </a:lnTo>
                <a:lnTo>
                  <a:pt x="3029991" y="2301062"/>
                </a:lnTo>
                <a:lnTo>
                  <a:pt x="3274085" y="2135251"/>
                </a:lnTo>
                <a:lnTo>
                  <a:pt x="3439896" y="2379345"/>
                </a:lnTo>
                <a:lnTo>
                  <a:pt x="3439896" y="2321001"/>
                </a:lnTo>
                <a:lnTo>
                  <a:pt x="3301212" y="2116836"/>
                </a:lnTo>
                <a:lnTo>
                  <a:pt x="3545306" y="1951024"/>
                </a:lnTo>
                <a:lnTo>
                  <a:pt x="3711105" y="2195118"/>
                </a:lnTo>
                <a:lnTo>
                  <a:pt x="3711105" y="2136762"/>
                </a:lnTo>
                <a:lnTo>
                  <a:pt x="3572433" y="1932609"/>
                </a:lnTo>
                <a:lnTo>
                  <a:pt x="3816527" y="1766798"/>
                </a:lnTo>
                <a:lnTo>
                  <a:pt x="3982339" y="2010892"/>
                </a:lnTo>
                <a:lnTo>
                  <a:pt x="3982339" y="1952548"/>
                </a:lnTo>
                <a:lnTo>
                  <a:pt x="3843655" y="1748383"/>
                </a:lnTo>
                <a:lnTo>
                  <a:pt x="4087749" y="1582572"/>
                </a:lnTo>
                <a:lnTo>
                  <a:pt x="4253560" y="1826653"/>
                </a:lnTo>
                <a:lnTo>
                  <a:pt x="4253560" y="1768322"/>
                </a:lnTo>
                <a:lnTo>
                  <a:pt x="4114876" y="1564144"/>
                </a:lnTo>
                <a:lnTo>
                  <a:pt x="4358970" y="1398333"/>
                </a:lnTo>
                <a:lnTo>
                  <a:pt x="4524768" y="1642427"/>
                </a:lnTo>
                <a:lnTo>
                  <a:pt x="4524768" y="1584071"/>
                </a:lnTo>
                <a:lnTo>
                  <a:pt x="4386084" y="1379905"/>
                </a:lnTo>
                <a:lnTo>
                  <a:pt x="4630191" y="1214107"/>
                </a:lnTo>
                <a:lnTo>
                  <a:pt x="4757356" y="1401305"/>
                </a:lnTo>
                <a:lnTo>
                  <a:pt x="4757356" y="1342948"/>
                </a:lnTo>
                <a:lnTo>
                  <a:pt x="4657306" y="1195679"/>
                </a:lnTo>
                <a:lnTo>
                  <a:pt x="4757356" y="1127721"/>
                </a:lnTo>
                <a:lnTo>
                  <a:pt x="4757356" y="1088085"/>
                </a:lnTo>
                <a:lnTo>
                  <a:pt x="4638891" y="1168565"/>
                </a:lnTo>
                <a:lnTo>
                  <a:pt x="4611763" y="1128636"/>
                </a:lnTo>
                <a:lnTo>
                  <a:pt x="4611763" y="1186980"/>
                </a:lnTo>
                <a:lnTo>
                  <a:pt x="4367669" y="1352791"/>
                </a:lnTo>
                <a:lnTo>
                  <a:pt x="4340542" y="1312862"/>
                </a:lnTo>
                <a:lnTo>
                  <a:pt x="4340542" y="1371206"/>
                </a:lnTo>
                <a:lnTo>
                  <a:pt x="4096448" y="1537017"/>
                </a:lnTo>
                <a:lnTo>
                  <a:pt x="4069321" y="1497088"/>
                </a:lnTo>
                <a:lnTo>
                  <a:pt x="4069321" y="1555445"/>
                </a:lnTo>
                <a:lnTo>
                  <a:pt x="3825227" y="1721256"/>
                </a:lnTo>
                <a:lnTo>
                  <a:pt x="3798100" y="1681327"/>
                </a:lnTo>
                <a:lnTo>
                  <a:pt x="3798100" y="1739671"/>
                </a:lnTo>
                <a:lnTo>
                  <a:pt x="3554006" y="1905482"/>
                </a:lnTo>
                <a:lnTo>
                  <a:pt x="3526879" y="1865553"/>
                </a:lnTo>
                <a:lnTo>
                  <a:pt x="3526879" y="1923897"/>
                </a:lnTo>
                <a:lnTo>
                  <a:pt x="3282785" y="2089708"/>
                </a:lnTo>
                <a:lnTo>
                  <a:pt x="3255657" y="2049780"/>
                </a:lnTo>
                <a:lnTo>
                  <a:pt x="3255657" y="2108123"/>
                </a:lnTo>
                <a:lnTo>
                  <a:pt x="3011563" y="2273935"/>
                </a:lnTo>
                <a:lnTo>
                  <a:pt x="2984449" y="2234019"/>
                </a:lnTo>
                <a:lnTo>
                  <a:pt x="2984449" y="2292350"/>
                </a:lnTo>
                <a:lnTo>
                  <a:pt x="2740342" y="2458161"/>
                </a:lnTo>
                <a:lnTo>
                  <a:pt x="2713228" y="2418245"/>
                </a:lnTo>
                <a:lnTo>
                  <a:pt x="2713228" y="2476576"/>
                </a:lnTo>
                <a:lnTo>
                  <a:pt x="2469134" y="2642387"/>
                </a:lnTo>
                <a:lnTo>
                  <a:pt x="2442006" y="2602458"/>
                </a:lnTo>
                <a:lnTo>
                  <a:pt x="2442006" y="2660815"/>
                </a:lnTo>
                <a:lnTo>
                  <a:pt x="2197912" y="2826626"/>
                </a:lnTo>
                <a:lnTo>
                  <a:pt x="2170785" y="2786697"/>
                </a:lnTo>
                <a:lnTo>
                  <a:pt x="2170785" y="2845041"/>
                </a:lnTo>
                <a:lnTo>
                  <a:pt x="1926691" y="3010852"/>
                </a:lnTo>
                <a:lnTo>
                  <a:pt x="1899564" y="2970923"/>
                </a:lnTo>
                <a:lnTo>
                  <a:pt x="1899564" y="3029267"/>
                </a:lnTo>
                <a:lnTo>
                  <a:pt x="1655470" y="3195078"/>
                </a:lnTo>
                <a:lnTo>
                  <a:pt x="1628343" y="3155150"/>
                </a:lnTo>
                <a:lnTo>
                  <a:pt x="1628343" y="3213493"/>
                </a:lnTo>
                <a:lnTo>
                  <a:pt x="1384261" y="3379305"/>
                </a:lnTo>
                <a:lnTo>
                  <a:pt x="1218450" y="3135211"/>
                </a:lnTo>
                <a:lnTo>
                  <a:pt x="1462544" y="2969412"/>
                </a:lnTo>
                <a:lnTo>
                  <a:pt x="1628343" y="3213493"/>
                </a:lnTo>
                <a:lnTo>
                  <a:pt x="1628343" y="3155150"/>
                </a:lnTo>
                <a:lnTo>
                  <a:pt x="1489671" y="2950984"/>
                </a:lnTo>
                <a:lnTo>
                  <a:pt x="1733765" y="2785186"/>
                </a:lnTo>
                <a:lnTo>
                  <a:pt x="1899564" y="3029267"/>
                </a:lnTo>
                <a:lnTo>
                  <a:pt x="1899564" y="2970923"/>
                </a:lnTo>
                <a:lnTo>
                  <a:pt x="1760880" y="2766758"/>
                </a:lnTo>
                <a:lnTo>
                  <a:pt x="2004987" y="2600947"/>
                </a:lnTo>
                <a:lnTo>
                  <a:pt x="2170785" y="2845041"/>
                </a:lnTo>
                <a:lnTo>
                  <a:pt x="2170785" y="2786697"/>
                </a:lnTo>
                <a:lnTo>
                  <a:pt x="2032101" y="2582519"/>
                </a:lnTo>
                <a:lnTo>
                  <a:pt x="2276195" y="2416721"/>
                </a:lnTo>
                <a:lnTo>
                  <a:pt x="2442006" y="2660815"/>
                </a:lnTo>
                <a:lnTo>
                  <a:pt x="2442006" y="2602458"/>
                </a:lnTo>
                <a:lnTo>
                  <a:pt x="2303322" y="2398293"/>
                </a:lnTo>
                <a:lnTo>
                  <a:pt x="2547416" y="2232495"/>
                </a:lnTo>
                <a:lnTo>
                  <a:pt x="2713228" y="2476576"/>
                </a:lnTo>
                <a:lnTo>
                  <a:pt x="2713228" y="2418245"/>
                </a:lnTo>
                <a:lnTo>
                  <a:pt x="2574544" y="2214067"/>
                </a:lnTo>
                <a:lnTo>
                  <a:pt x="2818638" y="2048256"/>
                </a:lnTo>
                <a:lnTo>
                  <a:pt x="2984449" y="2292350"/>
                </a:lnTo>
                <a:lnTo>
                  <a:pt x="2984449" y="2234019"/>
                </a:lnTo>
                <a:lnTo>
                  <a:pt x="2845765" y="2029841"/>
                </a:lnTo>
                <a:lnTo>
                  <a:pt x="3089859" y="1864029"/>
                </a:lnTo>
                <a:lnTo>
                  <a:pt x="3255657" y="2108123"/>
                </a:lnTo>
                <a:lnTo>
                  <a:pt x="3255657" y="2049780"/>
                </a:lnTo>
                <a:lnTo>
                  <a:pt x="3116973" y="1845602"/>
                </a:lnTo>
                <a:lnTo>
                  <a:pt x="3361067" y="1679803"/>
                </a:lnTo>
                <a:lnTo>
                  <a:pt x="3526879" y="1923897"/>
                </a:lnTo>
                <a:lnTo>
                  <a:pt x="3526879" y="1865553"/>
                </a:lnTo>
                <a:lnTo>
                  <a:pt x="3388195" y="1661375"/>
                </a:lnTo>
                <a:lnTo>
                  <a:pt x="3632289" y="1495577"/>
                </a:lnTo>
                <a:lnTo>
                  <a:pt x="3798100" y="1739671"/>
                </a:lnTo>
                <a:lnTo>
                  <a:pt x="3798100" y="1681327"/>
                </a:lnTo>
                <a:lnTo>
                  <a:pt x="3659416" y="1477149"/>
                </a:lnTo>
                <a:lnTo>
                  <a:pt x="3903522" y="1311338"/>
                </a:lnTo>
                <a:lnTo>
                  <a:pt x="4069321" y="1555445"/>
                </a:lnTo>
                <a:lnTo>
                  <a:pt x="4069321" y="1497088"/>
                </a:lnTo>
                <a:lnTo>
                  <a:pt x="3930637" y="1292923"/>
                </a:lnTo>
                <a:lnTo>
                  <a:pt x="4174731" y="1127112"/>
                </a:lnTo>
                <a:lnTo>
                  <a:pt x="4340542" y="1371206"/>
                </a:lnTo>
                <a:lnTo>
                  <a:pt x="4340542" y="1312862"/>
                </a:lnTo>
                <a:lnTo>
                  <a:pt x="4201858" y="1108684"/>
                </a:lnTo>
                <a:lnTo>
                  <a:pt x="4445952" y="942886"/>
                </a:lnTo>
                <a:lnTo>
                  <a:pt x="4611763" y="1186980"/>
                </a:lnTo>
                <a:lnTo>
                  <a:pt x="4611763" y="1128636"/>
                </a:lnTo>
                <a:lnTo>
                  <a:pt x="4473079" y="924458"/>
                </a:lnTo>
                <a:lnTo>
                  <a:pt x="4717173" y="758647"/>
                </a:lnTo>
                <a:lnTo>
                  <a:pt x="4757356" y="817791"/>
                </a:lnTo>
                <a:lnTo>
                  <a:pt x="4757356" y="759434"/>
                </a:lnTo>
                <a:lnTo>
                  <a:pt x="4744301" y="740232"/>
                </a:lnTo>
                <a:lnTo>
                  <a:pt x="4757356" y="731354"/>
                </a:lnTo>
                <a:lnTo>
                  <a:pt x="4757356" y="691718"/>
                </a:lnTo>
                <a:lnTo>
                  <a:pt x="4725873" y="713105"/>
                </a:lnTo>
                <a:lnTo>
                  <a:pt x="4698746" y="673176"/>
                </a:lnTo>
                <a:lnTo>
                  <a:pt x="4698746" y="731532"/>
                </a:lnTo>
                <a:lnTo>
                  <a:pt x="4454652" y="897343"/>
                </a:lnTo>
                <a:lnTo>
                  <a:pt x="4427537" y="857427"/>
                </a:lnTo>
                <a:lnTo>
                  <a:pt x="4427537" y="915758"/>
                </a:lnTo>
                <a:lnTo>
                  <a:pt x="4183430" y="1081570"/>
                </a:lnTo>
                <a:lnTo>
                  <a:pt x="4156316" y="1041654"/>
                </a:lnTo>
                <a:lnTo>
                  <a:pt x="4156316" y="1099985"/>
                </a:lnTo>
                <a:lnTo>
                  <a:pt x="3912222" y="1265796"/>
                </a:lnTo>
                <a:lnTo>
                  <a:pt x="3885095" y="1225867"/>
                </a:lnTo>
                <a:lnTo>
                  <a:pt x="3885095" y="1284224"/>
                </a:lnTo>
                <a:lnTo>
                  <a:pt x="3641001" y="1450035"/>
                </a:lnTo>
                <a:lnTo>
                  <a:pt x="3613874" y="1410106"/>
                </a:lnTo>
                <a:lnTo>
                  <a:pt x="3613874" y="1468462"/>
                </a:lnTo>
                <a:lnTo>
                  <a:pt x="3369780" y="1634261"/>
                </a:lnTo>
                <a:lnTo>
                  <a:pt x="3342652" y="1594332"/>
                </a:lnTo>
                <a:lnTo>
                  <a:pt x="3342652" y="1652689"/>
                </a:lnTo>
                <a:lnTo>
                  <a:pt x="3098558" y="1818487"/>
                </a:lnTo>
                <a:lnTo>
                  <a:pt x="3071431" y="1778558"/>
                </a:lnTo>
                <a:lnTo>
                  <a:pt x="3071431" y="1836902"/>
                </a:lnTo>
                <a:lnTo>
                  <a:pt x="2827337" y="2002713"/>
                </a:lnTo>
                <a:lnTo>
                  <a:pt x="2800223" y="1962810"/>
                </a:lnTo>
                <a:lnTo>
                  <a:pt x="2800223" y="2021128"/>
                </a:lnTo>
                <a:lnTo>
                  <a:pt x="2556116" y="2186940"/>
                </a:lnTo>
                <a:lnTo>
                  <a:pt x="2528989" y="2147011"/>
                </a:lnTo>
                <a:lnTo>
                  <a:pt x="2528989" y="2205367"/>
                </a:lnTo>
                <a:lnTo>
                  <a:pt x="2284895" y="2371166"/>
                </a:lnTo>
                <a:lnTo>
                  <a:pt x="2257780" y="2331250"/>
                </a:lnTo>
                <a:lnTo>
                  <a:pt x="2257780" y="2389594"/>
                </a:lnTo>
                <a:lnTo>
                  <a:pt x="2013686" y="2555405"/>
                </a:lnTo>
                <a:lnTo>
                  <a:pt x="1986559" y="2515476"/>
                </a:lnTo>
                <a:lnTo>
                  <a:pt x="1986559" y="2573820"/>
                </a:lnTo>
                <a:lnTo>
                  <a:pt x="1742452" y="2739631"/>
                </a:lnTo>
                <a:lnTo>
                  <a:pt x="1715338" y="2699715"/>
                </a:lnTo>
                <a:lnTo>
                  <a:pt x="1715338" y="2758059"/>
                </a:lnTo>
                <a:lnTo>
                  <a:pt x="1471244" y="2923857"/>
                </a:lnTo>
                <a:lnTo>
                  <a:pt x="1444117" y="2883928"/>
                </a:lnTo>
                <a:lnTo>
                  <a:pt x="1444117" y="2942285"/>
                </a:lnTo>
                <a:lnTo>
                  <a:pt x="1200023" y="3108083"/>
                </a:lnTo>
                <a:lnTo>
                  <a:pt x="1172908" y="3068180"/>
                </a:lnTo>
                <a:lnTo>
                  <a:pt x="1172908" y="3126511"/>
                </a:lnTo>
                <a:lnTo>
                  <a:pt x="928801" y="3292322"/>
                </a:lnTo>
                <a:lnTo>
                  <a:pt x="762990" y="3048228"/>
                </a:lnTo>
                <a:lnTo>
                  <a:pt x="1007097" y="2882417"/>
                </a:lnTo>
                <a:lnTo>
                  <a:pt x="1172908" y="3126511"/>
                </a:lnTo>
                <a:lnTo>
                  <a:pt x="1172908" y="3068180"/>
                </a:lnTo>
                <a:lnTo>
                  <a:pt x="1034211" y="2863989"/>
                </a:lnTo>
                <a:lnTo>
                  <a:pt x="1278318" y="2698178"/>
                </a:lnTo>
                <a:lnTo>
                  <a:pt x="1444117" y="2942285"/>
                </a:lnTo>
                <a:lnTo>
                  <a:pt x="1444117" y="2883928"/>
                </a:lnTo>
                <a:lnTo>
                  <a:pt x="1305433" y="2679763"/>
                </a:lnTo>
                <a:lnTo>
                  <a:pt x="1549527" y="2513952"/>
                </a:lnTo>
                <a:lnTo>
                  <a:pt x="1715338" y="2758059"/>
                </a:lnTo>
                <a:lnTo>
                  <a:pt x="1715338" y="2699715"/>
                </a:lnTo>
                <a:lnTo>
                  <a:pt x="1576654" y="2495537"/>
                </a:lnTo>
                <a:lnTo>
                  <a:pt x="1820748" y="2329726"/>
                </a:lnTo>
                <a:lnTo>
                  <a:pt x="1986559" y="2573820"/>
                </a:lnTo>
                <a:lnTo>
                  <a:pt x="1986559" y="2515476"/>
                </a:lnTo>
                <a:lnTo>
                  <a:pt x="1847875" y="2311311"/>
                </a:lnTo>
                <a:lnTo>
                  <a:pt x="2091969" y="2145500"/>
                </a:lnTo>
                <a:lnTo>
                  <a:pt x="2257780" y="2389594"/>
                </a:lnTo>
                <a:lnTo>
                  <a:pt x="2257780" y="2331250"/>
                </a:lnTo>
                <a:lnTo>
                  <a:pt x="2119096" y="2127072"/>
                </a:lnTo>
                <a:lnTo>
                  <a:pt x="2363190" y="1961261"/>
                </a:lnTo>
                <a:lnTo>
                  <a:pt x="2528989" y="2205367"/>
                </a:lnTo>
                <a:lnTo>
                  <a:pt x="2528989" y="2147011"/>
                </a:lnTo>
                <a:lnTo>
                  <a:pt x="2390305" y="1942846"/>
                </a:lnTo>
                <a:lnTo>
                  <a:pt x="2634411" y="1777034"/>
                </a:lnTo>
                <a:lnTo>
                  <a:pt x="2800223" y="2021128"/>
                </a:lnTo>
                <a:lnTo>
                  <a:pt x="2800223" y="1962810"/>
                </a:lnTo>
                <a:lnTo>
                  <a:pt x="2661526" y="1758619"/>
                </a:lnTo>
                <a:lnTo>
                  <a:pt x="2905620" y="1592808"/>
                </a:lnTo>
                <a:lnTo>
                  <a:pt x="3071431" y="1836902"/>
                </a:lnTo>
                <a:lnTo>
                  <a:pt x="3071431" y="1778558"/>
                </a:lnTo>
                <a:lnTo>
                  <a:pt x="2932747" y="1574393"/>
                </a:lnTo>
                <a:lnTo>
                  <a:pt x="3176841" y="1408582"/>
                </a:lnTo>
                <a:lnTo>
                  <a:pt x="3342652" y="1652689"/>
                </a:lnTo>
                <a:lnTo>
                  <a:pt x="3342652" y="1594332"/>
                </a:lnTo>
                <a:lnTo>
                  <a:pt x="3203968" y="1390154"/>
                </a:lnTo>
                <a:lnTo>
                  <a:pt x="3448062" y="1224356"/>
                </a:lnTo>
                <a:lnTo>
                  <a:pt x="3613874" y="1468462"/>
                </a:lnTo>
                <a:lnTo>
                  <a:pt x="3613874" y="1410106"/>
                </a:lnTo>
                <a:lnTo>
                  <a:pt x="3475190" y="1205928"/>
                </a:lnTo>
                <a:lnTo>
                  <a:pt x="3719284" y="1040117"/>
                </a:lnTo>
                <a:lnTo>
                  <a:pt x="3885095" y="1284224"/>
                </a:lnTo>
                <a:lnTo>
                  <a:pt x="3885095" y="1225867"/>
                </a:lnTo>
                <a:lnTo>
                  <a:pt x="3746411" y="1021702"/>
                </a:lnTo>
                <a:lnTo>
                  <a:pt x="3990505" y="855891"/>
                </a:lnTo>
                <a:lnTo>
                  <a:pt x="4156316" y="1099985"/>
                </a:lnTo>
                <a:lnTo>
                  <a:pt x="4156316" y="1041654"/>
                </a:lnTo>
                <a:lnTo>
                  <a:pt x="4017632" y="837476"/>
                </a:lnTo>
                <a:lnTo>
                  <a:pt x="4261726" y="671664"/>
                </a:lnTo>
                <a:lnTo>
                  <a:pt x="4427537" y="915758"/>
                </a:lnTo>
                <a:lnTo>
                  <a:pt x="4427537" y="857427"/>
                </a:lnTo>
                <a:lnTo>
                  <a:pt x="4288853" y="653249"/>
                </a:lnTo>
                <a:lnTo>
                  <a:pt x="4532947" y="487438"/>
                </a:lnTo>
                <a:lnTo>
                  <a:pt x="4698746" y="731532"/>
                </a:lnTo>
                <a:lnTo>
                  <a:pt x="4698746" y="673176"/>
                </a:lnTo>
                <a:lnTo>
                  <a:pt x="4560074" y="469011"/>
                </a:lnTo>
                <a:lnTo>
                  <a:pt x="4757356" y="335000"/>
                </a:lnTo>
                <a:lnTo>
                  <a:pt x="4757356" y="295363"/>
                </a:lnTo>
                <a:close/>
              </a:path>
              <a:path w="4757419" h="3417570">
                <a:moveTo>
                  <a:pt x="4757356" y="175920"/>
                </a:moveTo>
                <a:lnTo>
                  <a:pt x="4637849" y="0"/>
                </a:lnTo>
                <a:lnTo>
                  <a:pt x="4610722" y="18415"/>
                </a:lnTo>
                <a:lnTo>
                  <a:pt x="4757356" y="234276"/>
                </a:lnTo>
                <a:lnTo>
                  <a:pt x="4757356" y="17592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8161" y="5130232"/>
            <a:ext cx="134938" cy="284180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/>
          <a:p>
            <a:pPr marL="7112">
              <a:spcBef>
                <a:spcPts val="56"/>
              </a:spcBef>
            </a:pPr>
            <a:r>
              <a:rPr dirty="0">
                <a:solidFill>
                  <a:srgbClr val="FFFFFF"/>
                </a:solidFill>
                <a:latin typeface="RobotoRegular"/>
                <a:cs typeface="RobotoRegular"/>
              </a:rPr>
              <a:t>Y</a:t>
            </a:r>
            <a:endParaRPr>
              <a:latin typeface="RobotoRegular"/>
              <a:cs typeface="Roboto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5000"/>
            <a:ext cx="4267200" cy="109045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336"/>
              </a:spcAft>
            </a:pPr>
            <a:r>
              <a:rPr lang="en-US" sz="2500" b="1" dirty="0"/>
              <a:t>OBSERVATION OVER CUSTOMER FAMILY TYPE AND MARITIAL 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" y="2260600"/>
            <a:ext cx="3162300" cy="3828124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Most people live in a House/Apartment.</a:t>
            </a:r>
          </a:p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Ratio of People who live With Parents is more for defaulter than non-defaulters.</a:t>
            </a:r>
            <a:br>
              <a:rPr lang="en-US" sz="1600" i="1" dirty="0"/>
            </a:br>
            <a:r>
              <a:rPr lang="en-US" sz="1600" i="1" dirty="0"/>
              <a:t>It tells us that applicant who live with</a:t>
            </a:r>
            <a:br>
              <a:rPr lang="en-US" sz="1600" i="1" dirty="0"/>
            </a:br>
            <a:r>
              <a:rPr lang="en-US" sz="1600" i="1" dirty="0"/>
              <a:t>parents have a higher chance of having payment difficulties.</a:t>
            </a:r>
          </a:p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Ratio of Single/Unmarried people is more in the left graph.</a:t>
            </a:r>
          </a:p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Single/Unmarried people are more likely to have payment difficulties.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61D27E4-591E-4A37-8874-70A6502C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2600"/>
            <a:ext cx="42291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32340B88-17E4-4D03-AF90-B7454E09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79800"/>
            <a:ext cx="4152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5322" y="4579933"/>
            <a:ext cx="2378710" cy="2278380"/>
          </a:xfrm>
          <a:custGeom>
            <a:avLst/>
            <a:gdLst/>
            <a:ahLst/>
            <a:cxnLst/>
            <a:rect l="l" t="t" r="r" b="b"/>
            <a:pathLst>
              <a:path w="4757419" h="3417570">
                <a:moveTo>
                  <a:pt x="4757356" y="295363"/>
                </a:moveTo>
                <a:lnTo>
                  <a:pt x="4541647" y="441896"/>
                </a:lnTo>
                <a:lnTo>
                  <a:pt x="4366628" y="184226"/>
                </a:lnTo>
                <a:lnTo>
                  <a:pt x="4339501" y="202653"/>
                </a:lnTo>
                <a:lnTo>
                  <a:pt x="4514520" y="460311"/>
                </a:lnTo>
                <a:lnTo>
                  <a:pt x="4270426" y="626122"/>
                </a:lnTo>
                <a:lnTo>
                  <a:pt x="4095407" y="368452"/>
                </a:lnTo>
                <a:lnTo>
                  <a:pt x="4068292" y="386880"/>
                </a:lnTo>
                <a:lnTo>
                  <a:pt x="4243298" y="644537"/>
                </a:lnTo>
                <a:lnTo>
                  <a:pt x="3999204" y="810348"/>
                </a:lnTo>
                <a:lnTo>
                  <a:pt x="3824186" y="552678"/>
                </a:lnTo>
                <a:lnTo>
                  <a:pt x="3797071" y="571106"/>
                </a:lnTo>
                <a:lnTo>
                  <a:pt x="3972090" y="828776"/>
                </a:lnTo>
                <a:lnTo>
                  <a:pt x="3727996" y="994587"/>
                </a:lnTo>
                <a:lnTo>
                  <a:pt x="3552977" y="736917"/>
                </a:lnTo>
                <a:lnTo>
                  <a:pt x="3525850" y="755332"/>
                </a:lnTo>
                <a:lnTo>
                  <a:pt x="3700869" y="1013015"/>
                </a:lnTo>
                <a:lnTo>
                  <a:pt x="3456775" y="1178826"/>
                </a:lnTo>
                <a:lnTo>
                  <a:pt x="3281756" y="921143"/>
                </a:lnTo>
                <a:lnTo>
                  <a:pt x="3254629" y="939571"/>
                </a:lnTo>
                <a:lnTo>
                  <a:pt x="3429647" y="1197241"/>
                </a:lnTo>
                <a:lnTo>
                  <a:pt x="3185553" y="1363052"/>
                </a:lnTo>
                <a:lnTo>
                  <a:pt x="3010535" y="1105369"/>
                </a:lnTo>
                <a:lnTo>
                  <a:pt x="2983407" y="1123797"/>
                </a:lnTo>
                <a:lnTo>
                  <a:pt x="3158426" y="1381467"/>
                </a:lnTo>
                <a:lnTo>
                  <a:pt x="2914332" y="1547279"/>
                </a:lnTo>
                <a:lnTo>
                  <a:pt x="2739313" y="1289608"/>
                </a:lnTo>
                <a:lnTo>
                  <a:pt x="2712186" y="1308023"/>
                </a:lnTo>
                <a:lnTo>
                  <a:pt x="2887205" y="1565694"/>
                </a:lnTo>
                <a:lnTo>
                  <a:pt x="2643111" y="1731505"/>
                </a:lnTo>
                <a:lnTo>
                  <a:pt x="2468092" y="1473835"/>
                </a:lnTo>
                <a:lnTo>
                  <a:pt x="2440978" y="1492250"/>
                </a:lnTo>
                <a:lnTo>
                  <a:pt x="2615996" y="1749920"/>
                </a:lnTo>
                <a:lnTo>
                  <a:pt x="2371890" y="1915731"/>
                </a:lnTo>
                <a:lnTo>
                  <a:pt x="2196871" y="1658061"/>
                </a:lnTo>
                <a:lnTo>
                  <a:pt x="2169757" y="1676488"/>
                </a:lnTo>
                <a:lnTo>
                  <a:pt x="2344763" y="1934146"/>
                </a:lnTo>
                <a:lnTo>
                  <a:pt x="2100668" y="2099945"/>
                </a:lnTo>
                <a:lnTo>
                  <a:pt x="1925662" y="1842287"/>
                </a:lnTo>
                <a:lnTo>
                  <a:pt x="1898535" y="1860715"/>
                </a:lnTo>
                <a:lnTo>
                  <a:pt x="2073541" y="2118372"/>
                </a:lnTo>
                <a:lnTo>
                  <a:pt x="1829447" y="2284184"/>
                </a:lnTo>
                <a:lnTo>
                  <a:pt x="1654441" y="2026526"/>
                </a:lnTo>
                <a:lnTo>
                  <a:pt x="1627314" y="2044941"/>
                </a:lnTo>
                <a:lnTo>
                  <a:pt x="1802320" y="2302599"/>
                </a:lnTo>
                <a:lnTo>
                  <a:pt x="1558226" y="2468410"/>
                </a:lnTo>
                <a:lnTo>
                  <a:pt x="1383220" y="2210752"/>
                </a:lnTo>
                <a:lnTo>
                  <a:pt x="1356093" y="2229167"/>
                </a:lnTo>
                <a:lnTo>
                  <a:pt x="1531099" y="2486825"/>
                </a:lnTo>
                <a:lnTo>
                  <a:pt x="1287005" y="2652636"/>
                </a:lnTo>
                <a:lnTo>
                  <a:pt x="1111999" y="2394978"/>
                </a:lnTo>
                <a:lnTo>
                  <a:pt x="1084884" y="2413406"/>
                </a:lnTo>
                <a:lnTo>
                  <a:pt x="1259890" y="2671051"/>
                </a:lnTo>
                <a:lnTo>
                  <a:pt x="1015784" y="2836862"/>
                </a:lnTo>
                <a:lnTo>
                  <a:pt x="840778" y="2579205"/>
                </a:lnTo>
                <a:lnTo>
                  <a:pt x="813663" y="2597632"/>
                </a:lnTo>
                <a:lnTo>
                  <a:pt x="988669" y="2855290"/>
                </a:lnTo>
                <a:lnTo>
                  <a:pt x="744562" y="3021101"/>
                </a:lnTo>
                <a:lnTo>
                  <a:pt x="569556" y="2763443"/>
                </a:lnTo>
                <a:lnTo>
                  <a:pt x="542442" y="2781858"/>
                </a:lnTo>
                <a:lnTo>
                  <a:pt x="717448" y="3039516"/>
                </a:lnTo>
                <a:lnTo>
                  <a:pt x="473354" y="3205327"/>
                </a:lnTo>
                <a:lnTo>
                  <a:pt x="298348" y="2947670"/>
                </a:lnTo>
                <a:lnTo>
                  <a:pt x="271221" y="2966097"/>
                </a:lnTo>
                <a:lnTo>
                  <a:pt x="446227" y="3223742"/>
                </a:lnTo>
                <a:lnTo>
                  <a:pt x="202133" y="3389553"/>
                </a:lnTo>
                <a:lnTo>
                  <a:pt x="27127" y="3131896"/>
                </a:lnTo>
                <a:lnTo>
                  <a:pt x="0" y="3150324"/>
                </a:lnTo>
                <a:lnTo>
                  <a:pt x="175006" y="3407981"/>
                </a:lnTo>
                <a:lnTo>
                  <a:pt x="161582" y="3417100"/>
                </a:lnTo>
                <a:lnTo>
                  <a:pt x="181216" y="3417100"/>
                </a:lnTo>
                <a:lnTo>
                  <a:pt x="219938" y="3417100"/>
                </a:lnTo>
                <a:lnTo>
                  <a:pt x="220853" y="3417100"/>
                </a:lnTo>
                <a:lnTo>
                  <a:pt x="220560" y="3416681"/>
                </a:lnTo>
                <a:lnTo>
                  <a:pt x="464654" y="3250869"/>
                </a:lnTo>
                <a:lnTo>
                  <a:pt x="577583" y="3417100"/>
                </a:lnTo>
                <a:lnTo>
                  <a:pt x="617220" y="3417100"/>
                </a:lnTo>
                <a:lnTo>
                  <a:pt x="491782" y="3232454"/>
                </a:lnTo>
                <a:lnTo>
                  <a:pt x="735876" y="3066643"/>
                </a:lnTo>
                <a:lnTo>
                  <a:pt x="901687" y="3310737"/>
                </a:lnTo>
                <a:lnTo>
                  <a:pt x="745096" y="3417100"/>
                </a:lnTo>
                <a:lnTo>
                  <a:pt x="803452" y="3417100"/>
                </a:lnTo>
                <a:lnTo>
                  <a:pt x="920102" y="3337864"/>
                </a:lnTo>
                <a:lnTo>
                  <a:pt x="973937" y="3417100"/>
                </a:lnTo>
                <a:lnTo>
                  <a:pt x="1013574" y="3417100"/>
                </a:lnTo>
                <a:lnTo>
                  <a:pt x="947229" y="3319449"/>
                </a:lnTo>
                <a:lnTo>
                  <a:pt x="1191336" y="3153638"/>
                </a:lnTo>
                <a:lnTo>
                  <a:pt x="1357134" y="3397732"/>
                </a:lnTo>
                <a:lnTo>
                  <a:pt x="1328610" y="3417100"/>
                </a:lnTo>
                <a:lnTo>
                  <a:pt x="1370304" y="3417100"/>
                </a:lnTo>
                <a:lnTo>
                  <a:pt x="1386967" y="3417100"/>
                </a:lnTo>
                <a:lnTo>
                  <a:pt x="1409941" y="3417100"/>
                </a:lnTo>
                <a:lnTo>
                  <a:pt x="1402676" y="3406432"/>
                </a:lnTo>
                <a:lnTo>
                  <a:pt x="1646770" y="3240621"/>
                </a:lnTo>
                <a:lnTo>
                  <a:pt x="1766658" y="3417100"/>
                </a:lnTo>
                <a:lnTo>
                  <a:pt x="1806295" y="3417100"/>
                </a:lnTo>
                <a:lnTo>
                  <a:pt x="1673898" y="3222206"/>
                </a:lnTo>
                <a:lnTo>
                  <a:pt x="1917992" y="3056394"/>
                </a:lnTo>
                <a:lnTo>
                  <a:pt x="2083790" y="3300488"/>
                </a:lnTo>
                <a:lnTo>
                  <a:pt x="1912124" y="3417100"/>
                </a:lnTo>
                <a:lnTo>
                  <a:pt x="1970481" y="3417100"/>
                </a:lnTo>
                <a:lnTo>
                  <a:pt x="2102218" y="3327616"/>
                </a:lnTo>
                <a:lnTo>
                  <a:pt x="2163013" y="3417100"/>
                </a:lnTo>
                <a:lnTo>
                  <a:pt x="2202650" y="3417100"/>
                </a:lnTo>
                <a:lnTo>
                  <a:pt x="2129345" y="3309201"/>
                </a:lnTo>
                <a:lnTo>
                  <a:pt x="2373439" y="3143389"/>
                </a:lnTo>
                <a:lnTo>
                  <a:pt x="2539250" y="3387483"/>
                </a:lnTo>
                <a:lnTo>
                  <a:pt x="2495639" y="3417100"/>
                </a:lnTo>
                <a:lnTo>
                  <a:pt x="2553982" y="3417100"/>
                </a:lnTo>
                <a:lnTo>
                  <a:pt x="2557665" y="3414598"/>
                </a:lnTo>
                <a:lnTo>
                  <a:pt x="2559380" y="3417100"/>
                </a:lnTo>
                <a:lnTo>
                  <a:pt x="2599017" y="3417100"/>
                </a:lnTo>
                <a:lnTo>
                  <a:pt x="2584793" y="3396170"/>
                </a:lnTo>
                <a:lnTo>
                  <a:pt x="2828887" y="3230372"/>
                </a:lnTo>
                <a:lnTo>
                  <a:pt x="2955734" y="3417100"/>
                </a:lnTo>
                <a:lnTo>
                  <a:pt x="2995371" y="3417100"/>
                </a:lnTo>
                <a:lnTo>
                  <a:pt x="2856014" y="3211944"/>
                </a:lnTo>
                <a:lnTo>
                  <a:pt x="3100108" y="3046145"/>
                </a:lnTo>
                <a:lnTo>
                  <a:pt x="3265919" y="3290239"/>
                </a:lnTo>
                <a:lnTo>
                  <a:pt x="3079153" y="3417100"/>
                </a:lnTo>
                <a:lnTo>
                  <a:pt x="3137497" y="3417100"/>
                </a:lnTo>
                <a:lnTo>
                  <a:pt x="3284334" y="3317354"/>
                </a:lnTo>
                <a:lnTo>
                  <a:pt x="3352101" y="3417100"/>
                </a:lnTo>
                <a:lnTo>
                  <a:pt x="3391738" y="3417100"/>
                </a:lnTo>
                <a:lnTo>
                  <a:pt x="3311461" y="3298939"/>
                </a:lnTo>
                <a:lnTo>
                  <a:pt x="3555555" y="3133128"/>
                </a:lnTo>
                <a:lnTo>
                  <a:pt x="3721366" y="3377234"/>
                </a:lnTo>
                <a:lnTo>
                  <a:pt x="3662667" y="3417100"/>
                </a:lnTo>
                <a:lnTo>
                  <a:pt x="3721011" y="3417100"/>
                </a:lnTo>
                <a:lnTo>
                  <a:pt x="3739781" y="3404349"/>
                </a:lnTo>
                <a:lnTo>
                  <a:pt x="3748455" y="3417100"/>
                </a:lnTo>
                <a:lnTo>
                  <a:pt x="3788092" y="3417100"/>
                </a:lnTo>
                <a:lnTo>
                  <a:pt x="3766909" y="3385921"/>
                </a:lnTo>
                <a:lnTo>
                  <a:pt x="4011003" y="3220123"/>
                </a:lnTo>
                <a:lnTo>
                  <a:pt x="4144822" y="3417100"/>
                </a:lnTo>
                <a:lnTo>
                  <a:pt x="4184459" y="3417100"/>
                </a:lnTo>
                <a:lnTo>
                  <a:pt x="4038130" y="3201695"/>
                </a:lnTo>
                <a:lnTo>
                  <a:pt x="4282224" y="3035897"/>
                </a:lnTo>
                <a:lnTo>
                  <a:pt x="4448035" y="3279991"/>
                </a:lnTo>
                <a:lnTo>
                  <a:pt x="4246169" y="3417100"/>
                </a:lnTo>
                <a:lnTo>
                  <a:pt x="4304525" y="3417100"/>
                </a:lnTo>
                <a:lnTo>
                  <a:pt x="4466450" y="3307118"/>
                </a:lnTo>
                <a:lnTo>
                  <a:pt x="4541177" y="3417100"/>
                </a:lnTo>
                <a:lnTo>
                  <a:pt x="4580814" y="3417100"/>
                </a:lnTo>
                <a:lnTo>
                  <a:pt x="4493577" y="3288690"/>
                </a:lnTo>
                <a:lnTo>
                  <a:pt x="4737684" y="3122879"/>
                </a:lnTo>
                <a:lnTo>
                  <a:pt x="4757356" y="3151835"/>
                </a:lnTo>
                <a:lnTo>
                  <a:pt x="4757356" y="3109518"/>
                </a:lnTo>
                <a:lnTo>
                  <a:pt x="4757356" y="3093491"/>
                </a:lnTo>
                <a:lnTo>
                  <a:pt x="4757356" y="3069882"/>
                </a:lnTo>
                <a:lnTo>
                  <a:pt x="4746371" y="3077337"/>
                </a:lnTo>
                <a:lnTo>
                  <a:pt x="4719256" y="3037421"/>
                </a:lnTo>
                <a:lnTo>
                  <a:pt x="4719256" y="3095764"/>
                </a:lnTo>
                <a:lnTo>
                  <a:pt x="4475150" y="3261563"/>
                </a:lnTo>
                <a:lnTo>
                  <a:pt x="4309351" y="3017469"/>
                </a:lnTo>
                <a:lnTo>
                  <a:pt x="4553445" y="2851658"/>
                </a:lnTo>
                <a:lnTo>
                  <a:pt x="4719256" y="3095764"/>
                </a:lnTo>
                <a:lnTo>
                  <a:pt x="4719256" y="3037421"/>
                </a:lnTo>
                <a:lnTo>
                  <a:pt x="4580572" y="2833243"/>
                </a:lnTo>
                <a:lnTo>
                  <a:pt x="4757356" y="2713151"/>
                </a:lnTo>
                <a:lnTo>
                  <a:pt x="4757356" y="2673515"/>
                </a:lnTo>
                <a:lnTo>
                  <a:pt x="4562145" y="2806115"/>
                </a:lnTo>
                <a:lnTo>
                  <a:pt x="4535030" y="2766212"/>
                </a:lnTo>
                <a:lnTo>
                  <a:pt x="4535030" y="2824543"/>
                </a:lnTo>
                <a:lnTo>
                  <a:pt x="4290923" y="2990354"/>
                </a:lnTo>
                <a:lnTo>
                  <a:pt x="4263809" y="2950438"/>
                </a:lnTo>
                <a:lnTo>
                  <a:pt x="4263809" y="3008782"/>
                </a:lnTo>
                <a:lnTo>
                  <a:pt x="4019715" y="3174581"/>
                </a:lnTo>
                <a:lnTo>
                  <a:pt x="3992588" y="3134652"/>
                </a:lnTo>
                <a:lnTo>
                  <a:pt x="3992588" y="3192996"/>
                </a:lnTo>
                <a:lnTo>
                  <a:pt x="3748481" y="3358807"/>
                </a:lnTo>
                <a:lnTo>
                  <a:pt x="3582682" y="3114713"/>
                </a:lnTo>
                <a:lnTo>
                  <a:pt x="3826776" y="2948902"/>
                </a:lnTo>
                <a:lnTo>
                  <a:pt x="3992588" y="3192996"/>
                </a:lnTo>
                <a:lnTo>
                  <a:pt x="3992588" y="3134652"/>
                </a:lnTo>
                <a:lnTo>
                  <a:pt x="3853904" y="2930474"/>
                </a:lnTo>
                <a:lnTo>
                  <a:pt x="4097998" y="2764675"/>
                </a:lnTo>
                <a:lnTo>
                  <a:pt x="4263809" y="3008782"/>
                </a:lnTo>
                <a:lnTo>
                  <a:pt x="4263809" y="2950438"/>
                </a:lnTo>
                <a:lnTo>
                  <a:pt x="4125125" y="2746248"/>
                </a:lnTo>
                <a:lnTo>
                  <a:pt x="4369219" y="2580449"/>
                </a:lnTo>
                <a:lnTo>
                  <a:pt x="4535030" y="2824543"/>
                </a:lnTo>
                <a:lnTo>
                  <a:pt x="4535030" y="2766212"/>
                </a:lnTo>
                <a:lnTo>
                  <a:pt x="4396333" y="2562021"/>
                </a:lnTo>
                <a:lnTo>
                  <a:pt x="4640440" y="2396210"/>
                </a:lnTo>
                <a:lnTo>
                  <a:pt x="4757356" y="2568321"/>
                </a:lnTo>
                <a:lnTo>
                  <a:pt x="4757356" y="2509977"/>
                </a:lnTo>
                <a:lnTo>
                  <a:pt x="4667555" y="2377795"/>
                </a:lnTo>
                <a:lnTo>
                  <a:pt x="4757356" y="2316797"/>
                </a:lnTo>
                <a:lnTo>
                  <a:pt x="4757356" y="2277160"/>
                </a:lnTo>
                <a:lnTo>
                  <a:pt x="4649140" y="2350668"/>
                </a:lnTo>
                <a:lnTo>
                  <a:pt x="4622012" y="2310739"/>
                </a:lnTo>
                <a:lnTo>
                  <a:pt x="4622012" y="2369096"/>
                </a:lnTo>
                <a:lnTo>
                  <a:pt x="4377918" y="2534907"/>
                </a:lnTo>
                <a:lnTo>
                  <a:pt x="4350791" y="2494978"/>
                </a:lnTo>
                <a:lnTo>
                  <a:pt x="4350791" y="2553322"/>
                </a:lnTo>
                <a:lnTo>
                  <a:pt x="4106697" y="2719133"/>
                </a:lnTo>
                <a:lnTo>
                  <a:pt x="4079570" y="2679204"/>
                </a:lnTo>
                <a:lnTo>
                  <a:pt x="4079570" y="2737561"/>
                </a:lnTo>
                <a:lnTo>
                  <a:pt x="3835476" y="2903359"/>
                </a:lnTo>
                <a:lnTo>
                  <a:pt x="3808361" y="2863456"/>
                </a:lnTo>
                <a:lnTo>
                  <a:pt x="3808361" y="2921787"/>
                </a:lnTo>
                <a:lnTo>
                  <a:pt x="3564267" y="3087598"/>
                </a:lnTo>
                <a:lnTo>
                  <a:pt x="3537140" y="3047669"/>
                </a:lnTo>
                <a:lnTo>
                  <a:pt x="3537140" y="3106026"/>
                </a:lnTo>
                <a:lnTo>
                  <a:pt x="3293046" y="3271824"/>
                </a:lnTo>
                <a:lnTo>
                  <a:pt x="3127235" y="3027718"/>
                </a:lnTo>
                <a:lnTo>
                  <a:pt x="3371329" y="2861919"/>
                </a:lnTo>
                <a:lnTo>
                  <a:pt x="3537140" y="3106026"/>
                </a:lnTo>
                <a:lnTo>
                  <a:pt x="3537140" y="3047669"/>
                </a:lnTo>
                <a:lnTo>
                  <a:pt x="3398443" y="2843492"/>
                </a:lnTo>
                <a:lnTo>
                  <a:pt x="3642550" y="2677680"/>
                </a:lnTo>
                <a:lnTo>
                  <a:pt x="3808361" y="2921787"/>
                </a:lnTo>
                <a:lnTo>
                  <a:pt x="3808361" y="2863456"/>
                </a:lnTo>
                <a:lnTo>
                  <a:pt x="3669665" y="2659265"/>
                </a:lnTo>
                <a:lnTo>
                  <a:pt x="3913771" y="2493454"/>
                </a:lnTo>
                <a:lnTo>
                  <a:pt x="4079570" y="2737561"/>
                </a:lnTo>
                <a:lnTo>
                  <a:pt x="4079570" y="2679204"/>
                </a:lnTo>
                <a:lnTo>
                  <a:pt x="3940886" y="2475039"/>
                </a:lnTo>
                <a:lnTo>
                  <a:pt x="4184993" y="2309228"/>
                </a:lnTo>
                <a:lnTo>
                  <a:pt x="4350791" y="2553322"/>
                </a:lnTo>
                <a:lnTo>
                  <a:pt x="4350791" y="2494978"/>
                </a:lnTo>
                <a:lnTo>
                  <a:pt x="4212107" y="2290813"/>
                </a:lnTo>
                <a:lnTo>
                  <a:pt x="4456214" y="2125002"/>
                </a:lnTo>
                <a:lnTo>
                  <a:pt x="4622012" y="2369096"/>
                </a:lnTo>
                <a:lnTo>
                  <a:pt x="4622012" y="2310739"/>
                </a:lnTo>
                <a:lnTo>
                  <a:pt x="4483328" y="2106574"/>
                </a:lnTo>
                <a:lnTo>
                  <a:pt x="4727422" y="1940775"/>
                </a:lnTo>
                <a:lnTo>
                  <a:pt x="4757356" y="1984819"/>
                </a:lnTo>
                <a:lnTo>
                  <a:pt x="4757356" y="1926463"/>
                </a:lnTo>
                <a:lnTo>
                  <a:pt x="4754550" y="1922348"/>
                </a:lnTo>
                <a:lnTo>
                  <a:pt x="4757356" y="1920443"/>
                </a:lnTo>
                <a:lnTo>
                  <a:pt x="4757356" y="1880806"/>
                </a:lnTo>
                <a:lnTo>
                  <a:pt x="4736135" y="1895233"/>
                </a:lnTo>
                <a:lnTo>
                  <a:pt x="4709007" y="1855304"/>
                </a:lnTo>
                <a:lnTo>
                  <a:pt x="4709007" y="1913648"/>
                </a:lnTo>
                <a:lnTo>
                  <a:pt x="4464913" y="2079459"/>
                </a:lnTo>
                <a:lnTo>
                  <a:pt x="4437786" y="2039531"/>
                </a:lnTo>
                <a:lnTo>
                  <a:pt x="4437786" y="2097874"/>
                </a:lnTo>
                <a:lnTo>
                  <a:pt x="4193692" y="2263686"/>
                </a:lnTo>
                <a:lnTo>
                  <a:pt x="4166565" y="2223757"/>
                </a:lnTo>
                <a:lnTo>
                  <a:pt x="4166565" y="2282113"/>
                </a:lnTo>
                <a:lnTo>
                  <a:pt x="3922471" y="2447912"/>
                </a:lnTo>
                <a:lnTo>
                  <a:pt x="3895344" y="2407983"/>
                </a:lnTo>
                <a:lnTo>
                  <a:pt x="3895344" y="2466340"/>
                </a:lnTo>
                <a:lnTo>
                  <a:pt x="3651250" y="2632138"/>
                </a:lnTo>
                <a:lnTo>
                  <a:pt x="3624122" y="2592209"/>
                </a:lnTo>
                <a:lnTo>
                  <a:pt x="3624122" y="2650566"/>
                </a:lnTo>
                <a:lnTo>
                  <a:pt x="3380028" y="2816377"/>
                </a:lnTo>
                <a:lnTo>
                  <a:pt x="3352914" y="2776461"/>
                </a:lnTo>
                <a:lnTo>
                  <a:pt x="3352914" y="2834792"/>
                </a:lnTo>
                <a:lnTo>
                  <a:pt x="3108807" y="3000603"/>
                </a:lnTo>
                <a:lnTo>
                  <a:pt x="3081693" y="2960687"/>
                </a:lnTo>
                <a:lnTo>
                  <a:pt x="3081693" y="3019018"/>
                </a:lnTo>
                <a:lnTo>
                  <a:pt x="2837586" y="3184829"/>
                </a:lnTo>
                <a:lnTo>
                  <a:pt x="2810459" y="3144901"/>
                </a:lnTo>
                <a:lnTo>
                  <a:pt x="2810459" y="3203257"/>
                </a:lnTo>
                <a:lnTo>
                  <a:pt x="2566378" y="3369056"/>
                </a:lnTo>
                <a:lnTo>
                  <a:pt x="2400566" y="3124962"/>
                </a:lnTo>
                <a:lnTo>
                  <a:pt x="2644660" y="2959163"/>
                </a:lnTo>
                <a:lnTo>
                  <a:pt x="2810459" y="3203257"/>
                </a:lnTo>
                <a:lnTo>
                  <a:pt x="2810459" y="3144901"/>
                </a:lnTo>
                <a:lnTo>
                  <a:pt x="2671788" y="2940735"/>
                </a:lnTo>
                <a:lnTo>
                  <a:pt x="2915882" y="2774924"/>
                </a:lnTo>
                <a:lnTo>
                  <a:pt x="3081693" y="3019018"/>
                </a:lnTo>
                <a:lnTo>
                  <a:pt x="3081693" y="2960687"/>
                </a:lnTo>
                <a:lnTo>
                  <a:pt x="2943009" y="2756509"/>
                </a:lnTo>
                <a:lnTo>
                  <a:pt x="3187103" y="2590698"/>
                </a:lnTo>
                <a:lnTo>
                  <a:pt x="3352914" y="2834792"/>
                </a:lnTo>
                <a:lnTo>
                  <a:pt x="3352914" y="2776461"/>
                </a:lnTo>
                <a:lnTo>
                  <a:pt x="3214230" y="2572283"/>
                </a:lnTo>
                <a:lnTo>
                  <a:pt x="3458324" y="2406472"/>
                </a:lnTo>
                <a:lnTo>
                  <a:pt x="3624122" y="2650566"/>
                </a:lnTo>
                <a:lnTo>
                  <a:pt x="3624122" y="2592209"/>
                </a:lnTo>
                <a:lnTo>
                  <a:pt x="3485438" y="2388044"/>
                </a:lnTo>
                <a:lnTo>
                  <a:pt x="3729532" y="2222246"/>
                </a:lnTo>
                <a:lnTo>
                  <a:pt x="3895344" y="2466340"/>
                </a:lnTo>
                <a:lnTo>
                  <a:pt x="3895344" y="2407983"/>
                </a:lnTo>
                <a:lnTo>
                  <a:pt x="3756660" y="2203818"/>
                </a:lnTo>
                <a:lnTo>
                  <a:pt x="4000754" y="2038019"/>
                </a:lnTo>
                <a:lnTo>
                  <a:pt x="4166565" y="2282113"/>
                </a:lnTo>
                <a:lnTo>
                  <a:pt x="4166565" y="2223757"/>
                </a:lnTo>
                <a:lnTo>
                  <a:pt x="4027881" y="2019592"/>
                </a:lnTo>
                <a:lnTo>
                  <a:pt x="4271988" y="1853780"/>
                </a:lnTo>
                <a:lnTo>
                  <a:pt x="4437786" y="2097874"/>
                </a:lnTo>
                <a:lnTo>
                  <a:pt x="4437786" y="2039531"/>
                </a:lnTo>
                <a:lnTo>
                  <a:pt x="4299102" y="1835365"/>
                </a:lnTo>
                <a:lnTo>
                  <a:pt x="4543196" y="1669554"/>
                </a:lnTo>
                <a:lnTo>
                  <a:pt x="4709007" y="1913648"/>
                </a:lnTo>
                <a:lnTo>
                  <a:pt x="4709007" y="1855304"/>
                </a:lnTo>
                <a:lnTo>
                  <a:pt x="4570323" y="1651127"/>
                </a:lnTo>
                <a:lnTo>
                  <a:pt x="4757356" y="1524076"/>
                </a:lnTo>
                <a:lnTo>
                  <a:pt x="4757356" y="1484439"/>
                </a:lnTo>
                <a:lnTo>
                  <a:pt x="4551896" y="1623999"/>
                </a:lnTo>
                <a:lnTo>
                  <a:pt x="4524768" y="1584071"/>
                </a:lnTo>
                <a:lnTo>
                  <a:pt x="4524768" y="1642427"/>
                </a:lnTo>
                <a:lnTo>
                  <a:pt x="4280674" y="1808238"/>
                </a:lnTo>
                <a:lnTo>
                  <a:pt x="4253560" y="1768322"/>
                </a:lnTo>
                <a:lnTo>
                  <a:pt x="4253560" y="1826653"/>
                </a:lnTo>
                <a:lnTo>
                  <a:pt x="4009453" y="1992464"/>
                </a:lnTo>
                <a:lnTo>
                  <a:pt x="3982339" y="1952548"/>
                </a:lnTo>
                <a:lnTo>
                  <a:pt x="3982339" y="2010892"/>
                </a:lnTo>
                <a:lnTo>
                  <a:pt x="3738232" y="2176691"/>
                </a:lnTo>
                <a:lnTo>
                  <a:pt x="3711105" y="2136762"/>
                </a:lnTo>
                <a:lnTo>
                  <a:pt x="3711105" y="2195118"/>
                </a:lnTo>
                <a:lnTo>
                  <a:pt x="3467011" y="2360917"/>
                </a:lnTo>
                <a:lnTo>
                  <a:pt x="3439896" y="2321001"/>
                </a:lnTo>
                <a:lnTo>
                  <a:pt x="3439896" y="2379345"/>
                </a:lnTo>
                <a:lnTo>
                  <a:pt x="3195802" y="2545156"/>
                </a:lnTo>
                <a:lnTo>
                  <a:pt x="3168675" y="2505227"/>
                </a:lnTo>
                <a:lnTo>
                  <a:pt x="3168675" y="2563571"/>
                </a:lnTo>
                <a:lnTo>
                  <a:pt x="2924581" y="2729382"/>
                </a:lnTo>
                <a:lnTo>
                  <a:pt x="2897454" y="2689453"/>
                </a:lnTo>
                <a:lnTo>
                  <a:pt x="2897454" y="2747810"/>
                </a:lnTo>
                <a:lnTo>
                  <a:pt x="2653360" y="2913608"/>
                </a:lnTo>
                <a:lnTo>
                  <a:pt x="2626233" y="2873679"/>
                </a:lnTo>
                <a:lnTo>
                  <a:pt x="2626233" y="2932036"/>
                </a:lnTo>
                <a:lnTo>
                  <a:pt x="2382139" y="3097834"/>
                </a:lnTo>
                <a:lnTo>
                  <a:pt x="2355024" y="3057918"/>
                </a:lnTo>
                <a:lnTo>
                  <a:pt x="2355024" y="3116262"/>
                </a:lnTo>
                <a:lnTo>
                  <a:pt x="2110917" y="3282073"/>
                </a:lnTo>
                <a:lnTo>
                  <a:pt x="1945119" y="3037979"/>
                </a:lnTo>
                <a:lnTo>
                  <a:pt x="2189213" y="2872168"/>
                </a:lnTo>
                <a:lnTo>
                  <a:pt x="2355024" y="3116262"/>
                </a:lnTo>
                <a:lnTo>
                  <a:pt x="2355024" y="3057918"/>
                </a:lnTo>
                <a:lnTo>
                  <a:pt x="2216340" y="2853753"/>
                </a:lnTo>
                <a:lnTo>
                  <a:pt x="2460434" y="2687942"/>
                </a:lnTo>
                <a:lnTo>
                  <a:pt x="2626233" y="2932036"/>
                </a:lnTo>
                <a:lnTo>
                  <a:pt x="2626233" y="2873679"/>
                </a:lnTo>
                <a:lnTo>
                  <a:pt x="2487549" y="2669514"/>
                </a:lnTo>
                <a:lnTo>
                  <a:pt x="2731655" y="2503703"/>
                </a:lnTo>
                <a:lnTo>
                  <a:pt x="2897454" y="2747810"/>
                </a:lnTo>
                <a:lnTo>
                  <a:pt x="2897454" y="2689453"/>
                </a:lnTo>
                <a:lnTo>
                  <a:pt x="2758770" y="2485288"/>
                </a:lnTo>
                <a:lnTo>
                  <a:pt x="3002877" y="2319477"/>
                </a:lnTo>
                <a:lnTo>
                  <a:pt x="3168675" y="2563571"/>
                </a:lnTo>
                <a:lnTo>
                  <a:pt x="3168675" y="2505227"/>
                </a:lnTo>
                <a:lnTo>
                  <a:pt x="3029991" y="2301062"/>
                </a:lnTo>
                <a:lnTo>
                  <a:pt x="3274085" y="2135251"/>
                </a:lnTo>
                <a:lnTo>
                  <a:pt x="3439896" y="2379345"/>
                </a:lnTo>
                <a:lnTo>
                  <a:pt x="3439896" y="2321001"/>
                </a:lnTo>
                <a:lnTo>
                  <a:pt x="3301212" y="2116836"/>
                </a:lnTo>
                <a:lnTo>
                  <a:pt x="3545306" y="1951024"/>
                </a:lnTo>
                <a:lnTo>
                  <a:pt x="3711105" y="2195118"/>
                </a:lnTo>
                <a:lnTo>
                  <a:pt x="3711105" y="2136762"/>
                </a:lnTo>
                <a:lnTo>
                  <a:pt x="3572433" y="1932609"/>
                </a:lnTo>
                <a:lnTo>
                  <a:pt x="3816527" y="1766798"/>
                </a:lnTo>
                <a:lnTo>
                  <a:pt x="3982339" y="2010892"/>
                </a:lnTo>
                <a:lnTo>
                  <a:pt x="3982339" y="1952548"/>
                </a:lnTo>
                <a:lnTo>
                  <a:pt x="3843655" y="1748383"/>
                </a:lnTo>
                <a:lnTo>
                  <a:pt x="4087749" y="1582572"/>
                </a:lnTo>
                <a:lnTo>
                  <a:pt x="4253560" y="1826653"/>
                </a:lnTo>
                <a:lnTo>
                  <a:pt x="4253560" y="1768322"/>
                </a:lnTo>
                <a:lnTo>
                  <a:pt x="4114876" y="1564144"/>
                </a:lnTo>
                <a:lnTo>
                  <a:pt x="4358970" y="1398333"/>
                </a:lnTo>
                <a:lnTo>
                  <a:pt x="4524768" y="1642427"/>
                </a:lnTo>
                <a:lnTo>
                  <a:pt x="4524768" y="1584071"/>
                </a:lnTo>
                <a:lnTo>
                  <a:pt x="4386084" y="1379905"/>
                </a:lnTo>
                <a:lnTo>
                  <a:pt x="4630191" y="1214107"/>
                </a:lnTo>
                <a:lnTo>
                  <a:pt x="4757356" y="1401305"/>
                </a:lnTo>
                <a:lnTo>
                  <a:pt x="4757356" y="1342948"/>
                </a:lnTo>
                <a:lnTo>
                  <a:pt x="4657306" y="1195679"/>
                </a:lnTo>
                <a:lnTo>
                  <a:pt x="4757356" y="1127721"/>
                </a:lnTo>
                <a:lnTo>
                  <a:pt x="4757356" y="1088085"/>
                </a:lnTo>
                <a:lnTo>
                  <a:pt x="4638891" y="1168565"/>
                </a:lnTo>
                <a:lnTo>
                  <a:pt x="4611763" y="1128636"/>
                </a:lnTo>
                <a:lnTo>
                  <a:pt x="4611763" y="1186980"/>
                </a:lnTo>
                <a:lnTo>
                  <a:pt x="4367669" y="1352791"/>
                </a:lnTo>
                <a:lnTo>
                  <a:pt x="4340542" y="1312862"/>
                </a:lnTo>
                <a:lnTo>
                  <a:pt x="4340542" y="1371206"/>
                </a:lnTo>
                <a:lnTo>
                  <a:pt x="4096448" y="1537017"/>
                </a:lnTo>
                <a:lnTo>
                  <a:pt x="4069321" y="1497088"/>
                </a:lnTo>
                <a:lnTo>
                  <a:pt x="4069321" y="1555445"/>
                </a:lnTo>
                <a:lnTo>
                  <a:pt x="3825227" y="1721256"/>
                </a:lnTo>
                <a:lnTo>
                  <a:pt x="3798100" y="1681327"/>
                </a:lnTo>
                <a:lnTo>
                  <a:pt x="3798100" y="1739671"/>
                </a:lnTo>
                <a:lnTo>
                  <a:pt x="3554006" y="1905482"/>
                </a:lnTo>
                <a:lnTo>
                  <a:pt x="3526879" y="1865553"/>
                </a:lnTo>
                <a:lnTo>
                  <a:pt x="3526879" y="1923897"/>
                </a:lnTo>
                <a:lnTo>
                  <a:pt x="3282785" y="2089708"/>
                </a:lnTo>
                <a:lnTo>
                  <a:pt x="3255657" y="2049780"/>
                </a:lnTo>
                <a:lnTo>
                  <a:pt x="3255657" y="2108123"/>
                </a:lnTo>
                <a:lnTo>
                  <a:pt x="3011563" y="2273935"/>
                </a:lnTo>
                <a:lnTo>
                  <a:pt x="2984449" y="2234019"/>
                </a:lnTo>
                <a:lnTo>
                  <a:pt x="2984449" y="2292350"/>
                </a:lnTo>
                <a:lnTo>
                  <a:pt x="2740342" y="2458161"/>
                </a:lnTo>
                <a:lnTo>
                  <a:pt x="2713228" y="2418245"/>
                </a:lnTo>
                <a:lnTo>
                  <a:pt x="2713228" y="2476576"/>
                </a:lnTo>
                <a:lnTo>
                  <a:pt x="2469134" y="2642387"/>
                </a:lnTo>
                <a:lnTo>
                  <a:pt x="2442006" y="2602458"/>
                </a:lnTo>
                <a:lnTo>
                  <a:pt x="2442006" y="2660815"/>
                </a:lnTo>
                <a:lnTo>
                  <a:pt x="2197912" y="2826626"/>
                </a:lnTo>
                <a:lnTo>
                  <a:pt x="2170785" y="2786697"/>
                </a:lnTo>
                <a:lnTo>
                  <a:pt x="2170785" y="2845041"/>
                </a:lnTo>
                <a:lnTo>
                  <a:pt x="1926691" y="3010852"/>
                </a:lnTo>
                <a:lnTo>
                  <a:pt x="1899564" y="2970923"/>
                </a:lnTo>
                <a:lnTo>
                  <a:pt x="1899564" y="3029267"/>
                </a:lnTo>
                <a:lnTo>
                  <a:pt x="1655470" y="3195078"/>
                </a:lnTo>
                <a:lnTo>
                  <a:pt x="1628343" y="3155150"/>
                </a:lnTo>
                <a:lnTo>
                  <a:pt x="1628343" y="3213493"/>
                </a:lnTo>
                <a:lnTo>
                  <a:pt x="1384261" y="3379305"/>
                </a:lnTo>
                <a:lnTo>
                  <a:pt x="1218450" y="3135211"/>
                </a:lnTo>
                <a:lnTo>
                  <a:pt x="1462544" y="2969412"/>
                </a:lnTo>
                <a:lnTo>
                  <a:pt x="1628343" y="3213493"/>
                </a:lnTo>
                <a:lnTo>
                  <a:pt x="1628343" y="3155150"/>
                </a:lnTo>
                <a:lnTo>
                  <a:pt x="1489671" y="2950984"/>
                </a:lnTo>
                <a:lnTo>
                  <a:pt x="1733765" y="2785186"/>
                </a:lnTo>
                <a:lnTo>
                  <a:pt x="1899564" y="3029267"/>
                </a:lnTo>
                <a:lnTo>
                  <a:pt x="1899564" y="2970923"/>
                </a:lnTo>
                <a:lnTo>
                  <a:pt x="1760880" y="2766758"/>
                </a:lnTo>
                <a:lnTo>
                  <a:pt x="2004987" y="2600947"/>
                </a:lnTo>
                <a:lnTo>
                  <a:pt x="2170785" y="2845041"/>
                </a:lnTo>
                <a:lnTo>
                  <a:pt x="2170785" y="2786697"/>
                </a:lnTo>
                <a:lnTo>
                  <a:pt x="2032101" y="2582519"/>
                </a:lnTo>
                <a:lnTo>
                  <a:pt x="2276195" y="2416721"/>
                </a:lnTo>
                <a:lnTo>
                  <a:pt x="2442006" y="2660815"/>
                </a:lnTo>
                <a:lnTo>
                  <a:pt x="2442006" y="2602458"/>
                </a:lnTo>
                <a:lnTo>
                  <a:pt x="2303322" y="2398293"/>
                </a:lnTo>
                <a:lnTo>
                  <a:pt x="2547416" y="2232495"/>
                </a:lnTo>
                <a:lnTo>
                  <a:pt x="2713228" y="2476576"/>
                </a:lnTo>
                <a:lnTo>
                  <a:pt x="2713228" y="2418245"/>
                </a:lnTo>
                <a:lnTo>
                  <a:pt x="2574544" y="2214067"/>
                </a:lnTo>
                <a:lnTo>
                  <a:pt x="2818638" y="2048256"/>
                </a:lnTo>
                <a:lnTo>
                  <a:pt x="2984449" y="2292350"/>
                </a:lnTo>
                <a:lnTo>
                  <a:pt x="2984449" y="2234019"/>
                </a:lnTo>
                <a:lnTo>
                  <a:pt x="2845765" y="2029841"/>
                </a:lnTo>
                <a:lnTo>
                  <a:pt x="3089859" y="1864029"/>
                </a:lnTo>
                <a:lnTo>
                  <a:pt x="3255657" y="2108123"/>
                </a:lnTo>
                <a:lnTo>
                  <a:pt x="3255657" y="2049780"/>
                </a:lnTo>
                <a:lnTo>
                  <a:pt x="3116973" y="1845602"/>
                </a:lnTo>
                <a:lnTo>
                  <a:pt x="3361067" y="1679803"/>
                </a:lnTo>
                <a:lnTo>
                  <a:pt x="3526879" y="1923897"/>
                </a:lnTo>
                <a:lnTo>
                  <a:pt x="3526879" y="1865553"/>
                </a:lnTo>
                <a:lnTo>
                  <a:pt x="3388195" y="1661375"/>
                </a:lnTo>
                <a:lnTo>
                  <a:pt x="3632289" y="1495577"/>
                </a:lnTo>
                <a:lnTo>
                  <a:pt x="3798100" y="1739671"/>
                </a:lnTo>
                <a:lnTo>
                  <a:pt x="3798100" y="1681327"/>
                </a:lnTo>
                <a:lnTo>
                  <a:pt x="3659416" y="1477149"/>
                </a:lnTo>
                <a:lnTo>
                  <a:pt x="3903522" y="1311338"/>
                </a:lnTo>
                <a:lnTo>
                  <a:pt x="4069321" y="1555445"/>
                </a:lnTo>
                <a:lnTo>
                  <a:pt x="4069321" y="1497088"/>
                </a:lnTo>
                <a:lnTo>
                  <a:pt x="3930637" y="1292923"/>
                </a:lnTo>
                <a:lnTo>
                  <a:pt x="4174731" y="1127112"/>
                </a:lnTo>
                <a:lnTo>
                  <a:pt x="4340542" y="1371206"/>
                </a:lnTo>
                <a:lnTo>
                  <a:pt x="4340542" y="1312862"/>
                </a:lnTo>
                <a:lnTo>
                  <a:pt x="4201858" y="1108684"/>
                </a:lnTo>
                <a:lnTo>
                  <a:pt x="4445952" y="942886"/>
                </a:lnTo>
                <a:lnTo>
                  <a:pt x="4611763" y="1186980"/>
                </a:lnTo>
                <a:lnTo>
                  <a:pt x="4611763" y="1128636"/>
                </a:lnTo>
                <a:lnTo>
                  <a:pt x="4473079" y="924458"/>
                </a:lnTo>
                <a:lnTo>
                  <a:pt x="4717173" y="758647"/>
                </a:lnTo>
                <a:lnTo>
                  <a:pt x="4757356" y="817791"/>
                </a:lnTo>
                <a:lnTo>
                  <a:pt x="4757356" y="759434"/>
                </a:lnTo>
                <a:lnTo>
                  <a:pt x="4744301" y="740232"/>
                </a:lnTo>
                <a:lnTo>
                  <a:pt x="4757356" y="731354"/>
                </a:lnTo>
                <a:lnTo>
                  <a:pt x="4757356" y="691718"/>
                </a:lnTo>
                <a:lnTo>
                  <a:pt x="4725873" y="713105"/>
                </a:lnTo>
                <a:lnTo>
                  <a:pt x="4698746" y="673176"/>
                </a:lnTo>
                <a:lnTo>
                  <a:pt x="4698746" y="731532"/>
                </a:lnTo>
                <a:lnTo>
                  <a:pt x="4454652" y="897343"/>
                </a:lnTo>
                <a:lnTo>
                  <a:pt x="4427537" y="857427"/>
                </a:lnTo>
                <a:lnTo>
                  <a:pt x="4427537" y="915758"/>
                </a:lnTo>
                <a:lnTo>
                  <a:pt x="4183430" y="1081570"/>
                </a:lnTo>
                <a:lnTo>
                  <a:pt x="4156316" y="1041654"/>
                </a:lnTo>
                <a:lnTo>
                  <a:pt x="4156316" y="1099985"/>
                </a:lnTo>
                <a:lnTo>
                  <a:pt x="3912222" y="1265796"/>
                </a:lnTo>
                <a:lnTo>
                  <a:pt x="3885095" y="1225867"/>
                </a:lnTo>
                <a:lnTo>
                  <a:pt x="3885095" y="1284224"/>
                </a:lnTo>
                <a:lnTo>
                  <a:pt x="3641001" y="1450035"/>
                </a:lnTo>
                <a:lnTo>
                  <a:pt x="3613874" y="1410106"/>
                </a:lnTo>
                <a:lnTo>
                  <a:pt x="3613874" y="1468462"/>
                </a:lnTo>
                <a:lnTo>
                  <a:pt x="3369780" y="1634261"/>
                </a:lnTo>
                <a:lnTo>
                  <a:pt x="3342652" y="1594332"/>
                </a:lnTo>
                <a:lnTo>
                  <a:pt x="3342652" y="1652689"/>
                </a:lnTo>
                <a:lnTo>
                  <a:pt x="3098558" y="1818487"/>
                </a:lnTo>
                <a:lnTo>
                  <a:pt x="3071431" y="1778558"/>
                </a:lnTo>
                <a:lnTo>
                  <a:pt x="3071431" y="1836902"/>
                </a:lnTo>
                <a:lnTo>
                  <a:pt x="2827337" y="2002713"/>
                </a:lnTo>
                <a:lnTo>
                  <a:pt x="2800223" y="1962810"/>
                </a:lnTo>
                <a:lnTo>
                  <a:pt x="2800223" y="2021128"/>
                </a:lnTo>
                <a:lnTo>
                  <a:pt x="2556116" y="2186940"/>
                </a:lnTo>
                <a:lnTo>
                  <a:pt x="2528989" y="2147011"/>
                </a:lnTo>
                <a:lnTo>
                  <a:pt x="2528989" y="2205367"/>
                </a:lnTo>
                <a:lnTo>
                  <a:pt x="2284895" y="2371166"/>
                </a:lnTo>
                <a:lnTo>
                  <a:pt x="2257780" y="2331250"/>
                </a:lnTo>
                <a:lnTo>
                  <a:pt x="2257780" y="2389594"/>
                </a:lnTo>
                <a:lnTo>
                  <a:pt x="2013686" y="2555405"/>
                </a:lnTo>
                <a:lnTo>
                  <a:pt x="1986559" y="2515476"/>
                </a:lnTo>
                <a:lnTo>
                  <a:pt x="1986559" y="2573820"/>
                </a:lnTo>
                <a:lnTo>
                  <a:pt x="1742452" y="2739631"/>
                </a:lnTo>
                <a:lnTo>
                  <a:pt x="1715338" y="2699715"/>
                </a:lnTo>
                <a:lnTo>
                  <a:pt x="1715338" y="2758059"/>
                </a:lnTo>
                <a:lnTo>
                  <a:pt x="1471244" y="2923857"/>
                </a:lnTo>
                <a:lnTo>
                  <a:pt x="1444117" y="2883928"/>
                </a:lnTo>
                <a:lnTo>
                  <a:pt x="1444117" y="2942285"/>
                </a:lnTo>
                <a:lnTo>
                  <a:pt x="1200023" y="3108083"/>
                </a:lnTo>
                <a:lnTo>
                  <a:pt x="1172908" y="3068180"/>
                </a:lnTo>
                <a:lnTo>
                  <a:pt x="1172908" y="3126511"/>
                </a:lnTo>
                <a:lnTo>
                  <a:pt x="928801" y="3292322"/>
                </a:lnTo>
                <a:lnTo>
                  <a:pt x="762990" y="3048228"/>
                </a:lnTo>
                <a:lnTo>
                  <a:pt x="1007097" y="2882417"/>
                </a:lnTo>
                <a:lnTo>
                  <a:pt x="1172908" y="3126511"/>
                </a:lnTo>
                <a:lnTo>
                  <a:pt x="1172908" y="3068180"/>
                </a:lnTo>
                <a:lnTo>
                  <a:pt x="1034211" y="2863989"/>
                </a:lnTo>
                <a:lnTo>
                  <a:pt x="1278318" y="2698178"/>
                </a:lnTo>
                <a:lnTo>
                  <a:pt x="1444117" y="2942285"/>
                </a:lnTo>
                <a:lnTo>
                  <a:pt x="1444117" y="2883928"/>
                </a:lnTo>
                <a:lnTo>
                  <a:pt x="1305433" y="2679763"/>
                </a:lnTo>
                <a:lnTo>
                  <a:pt x="1549527" y="2513952"/>
                </a:lnTo>
                <a:lnTo>
                  <a:pt x="1715338" y="2758059"/>
                </a:lnTo>
                <a:lnTo>
                  <a:pt x="1715338" y="2699715"/>
                </a:lnTo>
                <a:lnTo>
                  <a:pt x="1576654" y="2495537"/>
                </a:lnTo>
                <a:lnTo>
                  <a:pt x="1820748" y="2329726"/>
                </a:lnTo>
                <a:lnTo>
                  <a:pt x="1986559" y="2573820"/>
                </a:lnTo>
                <a:lnTo>
                  <a:pt x="1986559" y="2515476"/>
                </a:lnTo>
                <a:lnTo>
                  <a:pt x="1847875" y="2311311"/>
                </a:lnTo>
                <a:lnTo>
                  <a:pt x="2091969" y="2145500"/>
                </a:lnTo>
                <a:lnTo>
                  <a:pt x="2257780" y="2389594"/>
                </a:lnTo>
                <a:lnTo>
                  <a:pt x="2257780" y="2331250"/>
                </a:lnTo>
                <a:lnTo>
                  <a:pt x="2119096" y="2127072"/>
                </a:lnTo>
                <a:lnTo>
                  <a:pt x="2363190" y="1961261"/>
                </a:lnTo>
                <a:lnTo>
                  <a:pt x="2528989" y="2205367"/>
                </a:lnTo>
                <a:lnTo>
                  <a:pt x="2528989" y="2147011"/>
                </a:lnTo>
                <a:lnTo>
                  <a:pt x="2390305" y="1942846"/>
                </a:lnTo>
                <a:lnTo>
                  <a:pt x="2634411" y="1777034"/>
                </a:lnTo>
                <a:lnTo>
                  <a:pt x="2800223" y="2021128"/>
                </a:lnTo>
                <a:lnTo>
                  <a:pt x="2800223" y="1962810"/>
                </a:lnTo>
                <a:lnTo>
                  <a:pt x="2661526" y="1758619"/>
                </a:lnTo>
                <a:lnTo>
                  <a:pt x="2905620" y="1592808"/>
                </a:lnTo>
                <a:lnTo>
                  <a:pt x="3071431" y="1836902"/>
                </a:lnTo>
                <a:lnTo>
                  <a:pt x="3071431" y="1778558"/>
                </a:lnTo>
                <a:lnTo>
                  <a:pt x="2932747" y="1574393"/>
                </a:lnTo>
                <a:lnTo>
                  <a:pt x="3176841" y="1408582"/>
                </a:lnTo>
                <a:lnTo>
                  <a:pt x="3342652" y="1652689"/>
                </a:lnTo>
                <a:lnTo>
                  <a:pt x="3342652" y="1594332"/>
                </a:lnTo>
                <a:lnTo>
                  <a:pt x="3203968" y="1390154"/>
                </a:lnTo>
                <a:lnTo>
                  <a:pt x="3448062" y="1224356"/>
                </a:lnTo>
                <a:lnTo>
                  <a:pt x="3613874" y="1468462"/>
                </a:lnTo>
                <a:lnTo>
                  <a:pt x="3613874" y="1410106"/>
                </a:lnTo>
                <a:lnTo>
                  <a:pt x="3475190" y="1205928"/>
                </a:lnTo>
                <a:lnTo>
                  <a:pt x="3719284" y="1040117"/>
                </a:lnTo>
                <a:lnTo>
                  <a:pt x="3885095" y="1284224"/>
                </a:lnTo>
                <a:lnTo>
                  <a:pt x="3885095" y="1225867"/>
                </a:lnTo>
                <a:lnTo>
                  <a:pt x="3746411" y="1021702"/>
                </a:lnTo>
                <a:lnTo>
                  <a:pt x="3990505" y="855891"/>
                </a:lnTo>
                <a:lnTo>
                  <a:pt x="4156316" y="1099985"/>
                </a:lnTo>
                <a:lnTo>
                  <a:pt x="4156316" y="1041654"/>
                </a:lnTo>
                <a:lnTo>
                  <a:pt x="4017632" y="837476"/>
                </a:lnTo>
                <a:lnTo>
                  <a:pt x="4261726" y="671664"/>
                </a:lnTo>
                <a:lnTo>
                  <a:pt x="4427537" y="915758"/>
                </a:lnTo>
                <a:lnTo>
                  <a:pt x="4427537" y="857427"/>
                </a:lnTo>
                <a:lnTo>
                  <a:pt x="4288853" y="653249"/>
                </a:lnTo>
                <a:lnTo>
                  <a:pt x="4532947" y="487438"/>
                </a:lnTo>
                <a:lnTo>
                  <a:pt x="4698746" y="731532"/>
                </a:lnTo>
                <a:lnTo>
                  <a:pt x="4698746" y="673176"/>
                </a:lnTo>
                <a:lnTo>
                  <a:pt x="4560074" y="469011"/>
                </a:lnTo>
                <a:lnTo>
                  <a:pt x="4757356" y="335000"/>
                </a:lnTo>
                <a:lnTo>
                  <a:pt x="4757356" y="295363"/>
                </a:lnTo>
                <a:close/>
              </a:path>
              <a:path w="4757419" h="3417570">
                <a:moveTo>
                  <a:pt x="4757356" y="175920"/>
                </a:moveTo>
                <a:lnTo>
                  <a:pt x="4637849" y="0"/>
                </a:lnTo>
                <a:lnTo>
                  <a:pt x="4610722" y="18415"/>
                </a:lnTo>
                <a:lnTo>
                  <a:pt x="4757356" y="234276"/>
                </a:lnTo>
                <a:lnTo>
                  <a:pt x="4757356" y="175920"/>
                </a:lnTo>
                <a:close/>
              </a:path>
            </a:pathLst>
          </a:custGeom>
          <a:solidFill>
            <a:srgbClr val="0A1D3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8161" y="5130232"/>
            <a:ext cx="134938" cy="284180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/>
          <a:p>
            <a:pPr marL="7112">
              <a:spcBef>
                <a:spcPts val="56"/>
              </a:spcBef>
            </a:pPr>
            <a:r>
              <a:rPr dirty="0">
                <a:solidFill>
                  <a:srgbClr val="FFFFFF"/>
                </a:solidFill>
                <a:latin typeface="RobotoRegular"/>
                <a:cs typeface="RobotoRegular"/>
              </a:rPr>
              <a:t>Y</a:t>
            </a:r>
            <a:endParaRPr>
              <a:latin typeface="RobotoRegular"/>
              <a:cs typeface="Roboto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35000"/>
            <a:ext cx="4267200" cy="1215101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336"/>
              </a:spcAft>
            </a:pPr>
            <a:r>
              <a:rPr lang="en-US" sz="2800" b="1" dirty="0"/>
              <a:t>OBSERVATION OVER EDUCATION AND INCOME TYPE</a:t>
            </a:r>
            <a:endParaRPr 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2260601"/>
            <a:ext cx="3162300" cy="3945080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i="1" dirty="0"/>
              <a:t>Academic Degree rarely take loans and are rarely defaulters. So they are potentially good customers.</a:t>
            </a:r>
          </a:p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endParaRPr lang="en-US" i="1" dirty="0"/>
          </a:p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i="1" dirty="0"/>
              <a:t>People with higher education are less likely to have payment difficulties. The Ratio is higher for non-defaulters than defaulters. </a:t>
            </a:r>
          </a:p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endParaRPr lang="en-US" i="1" dirty="0"/>
          </a:p>
          <a:p>
            <a:pPr marL="192024" indent="-128016">
              <a:lnSpc>
                <a:spcPct val="90000"/>
              </a:lnSpc>
              <a:spcAft>
                <a:spcPts val="336"/>
              </a:spcAft>
              <a:buFont typeface="Arial" panose="020B0604020202020204" pitchFamily="34" charset="0"/>
              <a:buChar char="•"/>
            </a:pPr>
            <a:r>
              <a:rPr lang="en-US" i="1" dirty="0"/>
              <a:t>Commercial associates, Pensioner, State Servants have a higher ratio to total in non-defaulters.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B788905-CFB1-4C58-9381-68C3E927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30200"/>
            <a:ext cx="4419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76D0C948-46D3-4063-98C3-38389183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581400"/>
            <a:ext cx="44577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038161" y="5130232"/>
            <a:ext cx="134938" cy="284180"/>
          </a:xfrm>
          <a:prstGeom prst="rect">
            <a:avLst/>
          </a:prstGeom>
        </p:spPr>
        <p:txBody>
          <a:bodyPr vert="horz" wrap="square" lIns="0" tIns="7112" rIns="0" bIns="0" rtlCol="0">
            <a:spAutoFit/>
          </a:bodyPr>
          <a:lstStyle/>
          <a:p>
            <a:pPr marL="7112">
              <a:spcBef>
                <a:spcPts val="56"/>
              </a:spcBef>
            </a:pPr>
            <a:r>
              <a:rPr dirty="0">
                <a:solidFill>
                  <a:srgbClr val="FFFFFF"/>
                </a:solidFill>
                <a:latin typeface="RobotoRegular"/>
                <a:cs typeface="RobotoRegular"/>
              </a:rPr>
              <a:t>Y</a:t>
            </a:r>
            <a:endParaRPr>
              <a:latin typeface="RobotoRegular"/>
              <a:cs typeface="RobotoRegula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6B0452-6728-4980-ADF7-893992FD8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9400"/>
            <a:ext cx="86868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7000" y="1092201"/>
            <a:ext cx="3352800" cy="975036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algn="ctr"/>
            <a:r>
              <a:rPr lang="en-US" sz="2000" dirty="0"/>
              <a:t>Distribution of the organization type of the for defaulter customer.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8900" y="3937000"/>
            <a:ext cx="3162300" cy="975036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pPr algn="ctr"/>
            <a:r>
              <a:rPr lang="en-US" sz="2000" dirty="0"/>
              <a:t>Distribution of the organization type of the for non defaulter customer.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987</Words>
  <Application>Microsoft Office PowerPoint</Application>
  <PresentationFormat>On-screen Show (4:3)</PresentationFormat>
  <Paragraphs>102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Roboto Condensed</vt:lpstr>
      <vt:lpstr>RobotoRegular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saikam srinivas</cp:lastModifiedBy>
  <cp:revision>49</cp:revision>
  <dcterms:created xsi:type="dcterms:W3CDTF">2020-06-21T21:37:50Z</dcterms:created>
  <dcterms:modified xsi:type="dcterms:W3CDTF">2020-06-22T17:11:10Z</dcterms:modified>
</cp:coreProperties>
</file>