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664443" y="2224326"/>
            <a:ext cx="9389110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37" y="1476471"/>
            <a:ext cx="2627928" cy="366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763" y="1476471"/>
            <a:ext cx="2504005" cy="367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3871" y="5255540"/>
            <a:ext cx="2704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Joseph Hodges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616" y="5255540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Evelyn</a:t>
            </a:r>
            <a:r>
              <a:rPr lang="en-US" dirty="0"/>
              <a:t> </a:t>
            </a:r>
            <a:r>
              <a:rPr lang="en-US" sz="3200" b="1" dirty="0"/>
              <a:t>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14601"/>
              </p:ext>
            </p:extLst>
          </p:nvPr>
        </p:nvGraphicFramePr>
        <p:xfrm>
          <a:off x="2541444" y="2054347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>
                  <a:extLst>
                    <a:ext uri="{9D8B030D-6E8A-4147-A177-3AD203B41FA5}">
                      <a16:colId xmlns:a16="http://schemas.microsoft.com/office/drawing/2014/main" val="1714191342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1635690585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2790560614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704189530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6848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90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8756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59468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79395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68135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16158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61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43939" y="988698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3939" y="4924826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K-Nearest neighbor 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7892"/>
              </p:ext>
            </p:extLst>
          </p:nvPr>
        </p:nvGraphicFramePr>
        <p:xfrm>
          <a:off x="5034739" y="4932098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240356C-8253-46CF-8C12-C0B37E3C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547" y="2014930"/>
            <a:ext cx="3914775" cy="28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5F90EB-8A29-4D7C-9730-8DC2F654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26" y="1666532"/>
            <a:ext cx="893569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352990"/>
            <a:ext cx="8672946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0">
                <a:blip r:embed="rId4"/>
                <a:stretch>
                  <a:fillRect l="-709" t="-935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246BB90-D1DC-4EE6-88F8-5294BDE8F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366" y="1772464"/>
            <a:ext cx="8361883" cy="3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0CADE-53D8-454B-88E6-C0AE5EB5DCE8}"/>
              </a:ext>
            </a:extLst>
          </p:cNvPr>
          <p:cNvSpPr txBox="1"/>
          <p:nvPr/>
        </p:nvSpPr>
        <p:spPr>
          <a:xfrm>
            <a:off x="4095750" y="1215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Weighted k-Nearest Neighbors (k-NN)</a:t>
            </a:r>
          </a:p>
        </p:txBody>
      </p:sp>
      <p:pic>
        <p:nvPicPr>
          <p:cNvPr id="1026" name="Picture 2" descr="7. Weighted KNN">
            <a:extLst>
              <a:ext uri="{FF2B5EF4-FFF2-40B4-BE49-F238E27FC236}">
                <a16:creationId xmlns:a16="http://schemas.microsoft.com/office/drawing/2014/main" id="{78FB793C-BF74-4C7D-B8F2-B01B4E8D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85059"/>
            <a:ext cx="9060873" cy="45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181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60</cp:revision>
  <dcterms:created xsi:type="dcterms:W3CDTF">2021-08-10T15:37:54Z</dcterms:created>
  <dcterms:modified xsi:type="dcterms:W3CDTF">2024-10-26T09:10:16Z</dcterms:modified>
</cp:coreProperties>
</file>