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9.xml"/>
  <Override ContentType="application/vnd.openxmlformats-officedocument.presentationml.slideMaster+xml" PartName="/ppt/slideMasters/slideMaster18.xml"/>
  <Override ContentType="application/vnd.openxmlformats-officedocument.presentationml.slideMaster+xml" PartName="/ppt/slideMasters/slideMaster26.xml"/>
  <Override ContentType="application/vnd.openxmlformats-officedocument.presentationml.slideMaster+xml" PartName="/ppt/slideMasters/slideMaster13.xml"/>
  <Override ContentType="application/vnd.openxmlformats-officedocument.presentationml.slideMaster+xml" PartName="/ppt/slideMasters/slideMaster21.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5.xml"/>
  <Override ContentType="application/vnd.openxmlformats-officedocument.presentationml.slideMaster+xml" PartName="/ppt/slideMasters/slideMaster19.xml"/>
  <Override ContentType="application/vnd.openxmlformats-officedocument.presentationml.slideMaster+xml" PartName="/ppt/slideMasters/slideMaster12.xml"/>
  <Override ContentType="application/vnd.openxmlformats-officedocument.presentationml.slideMaster+xml" PartName="/ppt/slideMasters/slideMaster16.xml"/>
  <Override ContentType="application/vnd.openxmlformats-officedocument.presentationml.slideMaster+xml" PartName="/ppt/slideMasters/slideMaster4.xml"/>
  <Override ContentType="application/vnd.openxmlformats-officedocument.presentationml.slideMaster+xml" PartName="/ppt/slideMasters/slideMaster20.xml"/>
  <Override ContentType="application/vnd.openxmlformats-officedocument.presentationml.slideMaster+xml" PartName="/ppt/slideMasters/slideMaster2.xml"/>
  <Override ContentType="application/vnd.openxmlformats-officedocument.presentationml.slideMaster+xml" PartName="/ppt/slideMasters/slideMaster24.xml"/>
  <Override ContentType="application/vnd.openxmlformats-officedocument.presentationml.slideMaster+xml" PartName="/ppt/slideMasters/slideMaster11.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23.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14.xml"/>
  <Override ContentType="application/vnd.openxmlformats-officedocument.presentationml.slideMaster+xml" PartName="/ppt/slideMasters/slideMaster17.xml"/>
  <Override ContentType="application/vnd.openxmlformats-officedocument.presentationml.slideMaster+xml" PartName="/ppt/slideMasters/slideMaster27.xml"/>
  <Override ContentType="application/vnd.openxmlformats-officedocument.presentationml.slideMaster+xml" PartName="/ppt/slideMasters/slideMaster22.xml"/>
  <Override ContentType="application/vnd.openxmlformats-officedocument.presentationml.slideMaster+xml" PartName="/ppt/slideMasters/slideMaster6.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0.xml"/>
  <Override ContentType="application/vnd.openxmlformats-officedocument.theme+xml" PartName="/ppt/theme/theme17.xml"/>
  <Override ContentType="application/vnd.openxmlformats-officedocument.theme+xml" PartName="/ppt/theme/theme11.xml"/>
  <Override ContentType="application/vnd.openxmlformats-officedocument.theme+xml" PartName="/ppt/theme/theme24.xml"/>
  <Override ContentType="application/vnd.openxmlformats-officedocument.theme+xml" PartName="/ppt/theme/theme5.xml"/>
  <Override ContentType="application/vnd.openxmlformats-officedocument.theme+xml" PartName="/ppt/theme/theme26.xml"/>
  <Override ContentType="application/vnd.openxmlformats-officedocument.theme+xml" PartName="/ppt/theme/theme7.xml"/>
  <Override ContentType="application/vnd.openxmlformats-officedocument.theme+xml" PartName="/ppt/theme/theme4.xml"/>
  <Override ContentType="application/vnd.openxmlformats-officedocument.theme+xml" PartName="/ppt/theme/theme18.xml"/>
  <Override ContentType="application/vnd.openxmlformats-officedocument.theme+xml" PartName="/ppt/theme/theme23.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27.xml"/>
  <Override ContentType="application/vnd.openxmlformats-officedocument.theme+xml" PartName="/ppt/theme/theme14.xml"/>
  <Override ContentType="application/vnd.openxmlformats-officedocument.theme+xml" PartName="/ppt/theme/theme19.xml"/>
  <Override ContentType="application/vnd.openxmlformats-officedocument.theme+xml" PartName="/ppt/theme/theme22.xml"/>
  <Override ContentType="application/vnd.openxmlformats-officedocument.theme+xml" PartName="/ppt/theme/theme3.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28.xml"/>
  <Override ContentType="application/vnd.openxmlformats-officedocument.theme+xml" PartName="/ppt/theme/theme21.xml"/>
  <Override ContentType="application/vnd.openxmlformats-officedocument.theme+xml" PartName="/ppt/theme/theme2.xml"/>
  <Override ContentType="application/vnd.openxmlformats-officedocument.theme+xml" PartName="/ppt/theme/theme16.xml"/>
  <Override ContentType="application/vnd.openxmlformats-officedocument.theme+xml" PartName="/ppt/theme/theme25.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0" r:id="rId6"/>
    <p:sldMasterId id="2147483660" r:id="rId7"/>
    <p:sldMasterId id="2147483661" r:id="rId8"/>
    <p:sldMasterId id="2147483662" r:id="rId9"/>
    <p:sldMasterId id="2147483663" r:id="rId10"/>
    <p:sldMasterId id="2147483664" r:id="rId11"/>
    <p:sldMasterId id="2147483665" r:id="rId12"/>
    <p:sldMasterId id="2147483666" r:id="rId13"/>
    <p:sldMasterId id="2147483668" r:id="rId14"/>
    <p:sldMasterId id="2147483670" r:id="rId15"/>
    <p:sldMasterId id="2147483672" r:id="rId16"/>
    <p:sldMasterId id="2147483674" r:id="rId17"/>
    <p:sldMasterId id="2147483676" r:id="rId18"/>
    <p:sldMasterId id="2147483678" r:id="rId19"/>
    <p:sldMasterId id="2147483680" r:id="rId20"/>
    <p:sldMasterId id="2147483682" r:id="rId21"/>
    <p:sldMasterId id="2147483684" r:id="rId22"/>
    <p:sldMasterId id="2147483686" r:id="rId23"/>
    <p:sldMasterId id="2147483688" r:id="rId24"/>
    <p:sldMasterId id="2147483690" r:id="rId25"/>
    <p:sldMasterId id="2147483692" r:id="rId26"/>
    <p:sldMasterId id="2147483694" r:id="rId27"/>
    <p:sldMasterId id="2147483696" r:id="rId28"/>
    <p:sldMasterId id="2147483698" r:id="rId29"/>
    <p:sldMasterId id="2147483700" r:id="rId30"/>
    <p:sldMasterId id="2147483702" r:id="rId31"/>
  </p:sldMasterIdLst>
  <p:notesMasterIdLst>
    <p:notesMasterId r:id="rId32"/>
  </p:notesMasterIdLst>
  <p:sldIdLst>
    <p:sldId id="256" r:id="rId33"/>
    <p:sldId id="257" r:id="rId34"/>
    <p:sldId id="258" r:id="rId35"/>
    <p:sldId id="259" r:id="rId36"/>
    <p:sldId id="260" r:id="rId37"/>
    <p:sldId id="261" r:id="rId38"/>
    <p:sldId id="262" r:id="rId39"/>
    <p:sldId id="263" r:id="rId40"/>
    <p:sldId id="264" r:id="rId41"/>
    <p:sldId id="265" r:id="rId42"/>
    <p:sldId id="266" r:id="rId43"/>
    <p:sldId id="267" r:id="rId44"/>
    <p:sldId id="268" r:id="rId45"/>
    <p:sldId id="269" r:id="rId46"/>
    <p:sldId id="270" r:id="rId47"/>
    <p:sldId id="271" r:id="rId48"/>
    <p:sldId id="272" r:id="rId49"/>
    <p:sldId id="273" r:id="rId50"/>
    <p:sldId id="274" r:id="rId51"/>
    <p:sldId id="275" r:id="rId52"/>
    <p:sldId id="276" r:id="rId53"/>
    <p:sldId id="277" r:id="rId54"/>
    <p:sldId id="278" r:id="rId55"/>
    <p:sldId id="279" r:id="rId56"/>
    <p:sldId id="280" r:id="rId57"/>
    <p:sldId id="281" r:id="rId58"/>
    <p:sldId id="282" r:id="rId5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60" roundtripDataSignature="AMtx7mizyoNvE1G/gHYp2gpZnjwV0ooN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5BDDD50-A655-47DB-BE03-2EF5D08AE0AB}">
  <a:tblStyle styleId="{75BDDD50-A655-47DB-BE03-2EF5D08AE0A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8.xml"/><Relationship Id="rId42" Type="http://schemas.openxmlformats.org/officeDocument/2006/relationships/slide" Target="slides/slide10.xml"/><Relationship Id="rId41" Type="http://schemas.openxmlformats.org/officeDocument/2006/relationships/slide" Target="slides/slide9.xml"/><Relationship Id="rId44" Type="http://schemas.openxmlformats.org/officeDocument/2006/relationships/slide" Target="slides/slide12.xml"/><Relationship Id="rId43" Type="http://schemas.openxmlformats.org/officeDocument/2006/relationships/slide" Target="slides/slide11.xml"/><Relationship Id="rId46" Type="http://schemas.openxmlformats.org/officeDocument/2006/relationships/slide" Target="slides/slide14.xml"/><Relationship Id="rId45" Type="http://schemas.openxmlformats.org/officeDocument/2006/relationships/slide" Target="slides/slide13.xml"/><Relationship Id="rId1" Type="http://schemas.openxmlformats.org/officeDocument/2006/relationships/theme" Target="theme/theme1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16.xml"/><Relationship Id="rId47" Type="http://schemas.openxmlformats.org/officeDocument/2006/relationships/slide" Target="slides/slide15.xml"/><Relationship Id="rId49" Type="http://schemas.openxmlformats.org/officeDocument/2006/relationships/slide" Target="slides/slide17.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Master" Target="slideMasters/slideMaster27.xml"/><Relationship Id="rId30" Type="http://schemas.openxmlformats.org/officeDocument/2006/relationships/slideMaster" Target="slideMasters/slideMaster26.xml"/><Relationship Id="rId33" Type="http://schemas.openxmlformats.org/officeDocument/2006/relationships/slide" Target="slides/slide1.xml"/><Relationship Id="rId32" Type="http://schemas.openxmlformats.org/officeDocument/2006/relationships/notesMaster" Target="notesMasters/notesMaster1.xml"/><Relationship Id="rId35" Type="http://schemas.openxmlformats.org/officeDocument/2006/relationships/slide" Target="slides/slide3.xml"/><Relationship Id="rId34" Type="http://schemas.openxmlformats.org/officeDocument/2006/relationships/slide" Target="slides/slide2.xml"/><Relationship Id="rId37" Type="http://schemas.openxmlformats.org/officeDocument/2006/relationships/slide" Target="slides/slide5.xml"/><Relationship Id="rId36" Type="http://schemas.openxmlformats.org/officeDocument/2006/relationships/slide" Target="slides/slide4.xml"/><Relationship Id="rId39" Type="http://schemas.openxmlformats.org/officeDocument/2006/relationships/slide" Target="slides/slide7.xml"/><Relationship Id="rId38" Type="http://schemas.openxmlformats.org/officeDocument/2006/relationships/slide" Target="slides/slide6.xml"/><Relationship Id="rId20" Type="http://schemas.openxmlformats.org/officeDocument/2006/relationships/slideMaster" Target="slideMasters/slideMaster16.xml"/><Relationship Id="rId22" Type="http://schemas.openxmlformats.org/officeDocument/2006/relationships/slideMaster" Target="slideMasters/slideMaster18.xml"/><Relationship Id="rId21" Type="http://schemas.openxmlformats.org/officeDocument/2006/relationships/slideMaster" Target="slideMasters/slideMaster17.xml"/><Relationship Id="rId24" Type="http://schemas.openxmlformats.org/officeDocument/2006/relationships/slideMaster" Target="slideMasters/slideMaster20.xml"/><Relationship Id="rId23" Type="http://schemas.openxmlformats.org/officeDocument/2006/relationships/slideMaster" Target="slideMasters/slideMaster19.xml"/><Relationship Id="rId60" Type="http://customschemas.google.com/relationships/presentationmetadata" Target="metadata"/><Relationship Id="rId26" Type="http://schemas.openxmlformats.org/officeDocument/2006/relationships/slideMaster" Target="slideMasters/slideMaster22.xml"/><Relationship Id="rId25" Type="http://schemas.openxmlformats.org/officeDocument/2006/relationships/slideMaster" Target="slideMasters/slideMaster21.xml"/><Relationship Id="rId28" Type="http://schemas.openxmlformats.org/officeDocument/2006/relationships/slideMaster" Target="slideMasters/slideMaster24.xml"/><Relationship Id="rId27" Type="http://schemas.openxmlformats.org/officeDocument/2006/relationships/slideMaster" Target="slideMasters/slideMaster23.xml"/><Relationship Id="rId29" Type="http://schemas.openxmlformats.org/officeDocument/2006/relationships/slideMaster" Target="slideMasters/slideMaster25.xml"/><Relationship Id="rId51" Type="http://schemas.openxmlformats.org/officeDocument/2006/relationships/slide" Target="slides/slide19.xml"/><Relationship Id="rId50" Type="http://schemas.openxmlformats.org/officeDocument/2006/relationships/slide" Target="slides/slide18.xml"/><Relationship Id="rId53" Type="http://schemas.openxmlformats.org/officeDocument/2006/relationships/slide" Target="slides/slide21.xml"/><Relationship Id="rId52" Type="http://schemas.openxmlformats.org/officeDocument/2006/relationships/slide" Target="slides/slide20.xml"/><Relationship Id="rId11" Type="http://schemas.openxmlformats.org/officeDocument/2006/relationships/slideMaster" Target="slideMasters/slideMaster7.xml"/><Relationship Id="rId55" Type="http://schemas.openxmlformats.org/officeDocument/2006/relationships/slide" Target="slides/slide23.xml"/><Relationship Id="rId10" Type="http://schemas.openxmlformats.org/officeDocument/2006/relationships/slideMaster" Target="slideMasters/slideMaster6.xml"/><Relationship Id="rId54" Type="http://schemas.openxmlformats.org/officeDocument/2006/relationships/slide" Target="slides/slide22.xml"/><Relationship Id="rId13" Type="http://schemas.openxmlformats.org/officeDocument/2006/relationships/slideMaster" Target="slideMasters/slideMaster9.xml"/><Relationship Id="rId57" Type="http://schemas.openxmlformats.org/officeDocument/2006/relationships/slide" Target="slides/slide25.xml"/><Relationship Id="rId12" Type="http://schemas.openxmlformats.org/officeDocument/2006/relationships/slideMaster" Target="slideMasters/slideMaster8.xml"/><Relationship Id="rId56" Type="http://schemas.openxmlformats.org/officeDocument/2006/relationships/slide" Target="slides/slide24.xml"/><Relationship Id="rId15" Type="http://schemas.openxmlformats.org/officeDocument/2006/relationships/slideMaster" Target="slideMasters/slideMaster11.xml"/><Relationship Id="rId59" Type="http://schemas.openxmlformats.org/officeDocument/2006/relationships/slide" Target="slides/slide27.xml"/><Relationship Id="rId14" Type="http://schemas.openxmlformats.org/officeDocument/2006/relationships/slideMaster" Target="slideMasters/slideMaster10.xml"/><Relationship Id="rId58" Type="http://schemas.openxmlformats.org/officeDocument/2006/relationships/slide" Target="slides/slide26.xml"/><Relationship Id="rId17" Type="http://schemas.openxmlformats.org/officeDocument/2006/relationships/slideMaster" Target="slideMasters/slideMaster13.xml"/><Relationship Id="rId16" Type="http://schemas.openxmlformats.org/officeDocument/2006/relationships/slideMaster" Target="slideMasters/slideMaster12.xml"/><Relationship Id="rId19" Type="http://schemas.openxmlformats.org/officeDocument/2006/relationships/slideMaster" Target="slideMasters/slideMaster15.xml"/><Relationship Id="rId18" Type="http://schemas.openxmlformats.org/officeDocument/2006/relationships/slideMaster" Target="slideMasters/slideMaster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7" name="Google Shape;55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5" name="Google Shape;57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9" name="Google Shape;58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6" name="Google Shape;59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7" name="Google Shape;60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9"/>
          <p:cNvSpPr txBox="1"/>
          <p:nvPr>
            <p:ph type="ctrTitle"/>
          </p:nvPr>
        </p:nvSpPr>
        <p:spPr>
          <a:xfrm>
            <a:off x="2123768" y="3136489"/>
            <a:ext cx="9340645" cy="1995951"/>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lvl1pPr lvl="0" algn="r">
              <a:spcBef>
                <a:spcPts val="0"/>
              </a:spcBef>
              <a:spcAft>
                <a:spcPts val="0"/>
              </a:spcAft>
              <a:buSzPts val="1400"/>
              <a:buNone/>
              <a:defRPr sz="4800">
                <a:solidFill>
                  <a:schemeClr val="lt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 name="Google Shape;18;p29"/>
          <p:cNvSpPr txBox="1"/>
          <p:nvPr>
            <p:ph idx="1" type="subTitle"/>
          </p:nvPr>
        </p:nvSpPr>
        <p:spPr>
          <a:xfrm>
            <a:off x="1622319" y="1632152"/>
            <a:ext cx="9843077" cy="904568"/>
          </a:xfrm>
          <a:prstGeom prst="rect">
            <a:avLst/>
          </a:prstGeom>
          <a:noFill/>
          <a:ln>
            <a:noFill/>
          </a:ln>
        </p:spPr>
        <p:txBody>
          <a:bodyPr anchorCtr="0" anchor="t" bIns="45700" lIns="91425" spcFirstLastPara="1" rIns="91425" wrap="square" tIns="45700">
            <a:normAutofit/>
          </a:bodyPr>
          <a:lstStyle>
            <a:lvl1pPr lvl="0" algn="r">
              <a:spcBef>
                <a:spcPts val="747"/>
              </a:spcBef>
              <a:spcAft>
                <a:spcPts val="0"/>
              </a:spcAft>
              <a:buClr>
                <a:schemeClr val="lt1"/>
              </a:buClr>
              <a:buSzPts val="3733"/>
              <a:buNone/>
              <a:defRPr b="0" i="0" sz="3733">
                <a:solidFill>
                  <a:schemeClr val="lt1"/>
                </a:solidFill>
              </a:defRPr>
            </a:lvl1pPr>
            <a:lvl2pPr lvl="1" algn="ctr">
              <a:spcBef>
                <a:spcPts val="740"/>
              </a:spcBef>
              <a:spcAft>
                <a:spcPts val="0"/>
              </a:spcAft>
              <a:buClr>
                <a:srgbClr val="888888"/>
              </a:buClr>
              <a:buSzPts val="3700"/>
              <a:buNone/>
              <a:defRPr>
                <a:solidFill>
                  <a:srgbClr val="888888"/>
                </a:solidFill>
              </a:defRPr>
            </a:lvl2pPr>
            <a:lvl3pPr lvl="2" algn="ctr">
              <a:spcBef>
                <a:spcPts val="640"/>
              </a:spcBef>
              <a:spcAft>
                <a:spcPts val="0"/>
              </a:spcAft>
              <a:buClr>
                <a:srgbClr val="888888"/>
              </a:buClr>
              <a:buSzPts val="3200"/>
              <a:buNone/>
              <a:defRPr>
                <a:solidFill>
                  <a:srgbClr val="888888"/>
                </a:solidFill>
              </a:defRPr>
            </a:lvl3pPr>
            <a:lvl4pPr lvl="3" algn="ctr">
              <a:spcBef>
                <a:spcPts val="520"/>
              </a:spcBef>
              <a:spcAft>
                <a:spcPts val="0"/>
              </a:spcAft>
              <a:buClr>
                <a:srgbClr val="888888"/>
              </a:buClr>
              <a:buSzPts val="2600"/>
              <a:buNone/>
              <a:defRPr>
                <a:solidFill>
                  <a:srgbClr val="888888"/>
                </a:solidFill>
              </a:defRPr>
            </a:lvl4pPr>
            <a:lvl5pPr lvl="4" algn="ctr">
              <a:spcBef>
                <a:spcPts val="520"/>
              </a:spcBef>
              <a:spcAft>
                <a:spcPts val="0"/>
              </a:spcAft>
              <a:buClr>
                <a:srgbClr val="888888"/>
              </a:buClr>
              <a:buSzPts val="2600"/>
              <a:buNone/>
              <a:defRPr>
                <a:solidFill>
                  <a:srgbClr val="888888"/>
                </a:solidFill>
              </a:defRPr>
            </a:lvl5pPr>
            <a:lvl6pPr lvl="5" algn="ctr">
              <a:spcBef>
                <a:spcPts val="533"/>
              </a:spcBef>
              <a:spcAft>
                <a:spcPts val="0"/>
              </a:spcAft>
              <a:buClr>
                <a:srgbClr val="888888"/>
              </a:buClr>
              <a:buSzPts val="2667"/>
              <a:buNone/>
              <a:defRPr>
                <a:solidFill>
                  <a:srgbClr val="888888"/>
                </a:solidFill>
              </a:defRPr>
            </a:lvl6pPr>
            <a:lvl7pPr lvl="6" algn="ctr">
              <a:spcBef>
                <a:spcPts val="533"/>
              </a:spcBef>
              <a:spcAft>
                <a:spcPts val="0"/>
              </a:spcAft>
              <a:buClr>
                <a:srgbClr val="888888"/>
              </a:buClr>
              <a:buSzPts val="2667"/>
              <a:buNone/>
              <a:defRPr>
                <a:solidFill>
                  <a:srgbClr val="888888"/>
                </a:solidFill>
              </a:defRPr>
            </a:lvl7pPr>
            <a:lvl8pPr lvl="7" algn="ctr">
              <a:spcBef>
                <a:spcPts val="533"/>
              </a:spcBef>
              <a:spcAft>
                <a:spcPts val="0"/>
              </a:spcAft>
              <a:buClr>
                <a:srgbClr val="888888"/>
              </a:buClr>
              <a:buSzPts val="2667"/>
              <a:buNone/>
              <a:defRPr>
                <a:solidFill>
                  <a:srgbClr val="888888"/>
                </a:solidFill>
              </a:defRPr>
            </a:lvl8pPr>
            <a:lvl9pPr lvl="8" algn="ctr">
              <a:spcBef>
                <a:spcPts val="533"/>
              </a:spcBef>
              <a:spcAft>
                <a:spcPts val="0"/>
              </a:spcAft>
              <a:buClr>
                <a:srgbClr val="888888"/>
              </a:buClr>
              <a:buSzPts val="2667"/>
              <a:buNone/>
              <a:defRPr>
                <a:solidFill>
                  <a:srgbClr val="888888"/>
                </a:solidFill>
              </a:defRPr>
            </a:lvl9pPr>
          </a:lstStyle>
          <a:p/>
        </p:txBody>
      </p:sp>
      <p:sp>
        <p:nvSpPr>
          <p:cNvPr id="19" name="Google Shape;19;p29"/>
          <p:cNvSpPr txBox="1"/>
          <p:nvPr>
            <p:ph idx="10" type="dt"/>
          </p:nvPr>
        </p:nvSpPr>
        <p:spPr>
          <a:xfrm>
            <a:off x="609600" y="6356350"/>
            <a:ext cx="28448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6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9"/>
          <p:cNvSpPr txBox="1"/>
          <p:nvPr>
            <p:ph idx="11" type="ftr"/>
          </p:nvPr>
        </p:nvSpPr>
        <p:spPr>
          <a:xfrm>
            <a:off x="4165600" y="6356350"/>
            <a:ext cx="38608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9"/>
          <p:cNvSpPr txBox="1"/>
          <p:nvPr>
            <p:ph idx="12" type="sldNum"/>
          </p:nvPr>
        </p:nvSpPr>
        <p:spPr>
          <a:xfrm>
            <a:off x="8737600" y="6356350"/>
            <a:ext cx="2844800" cy="3667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 name="Shape 80"/>
        <p:cNvGrpSpPr/>
        <p:nvPr/>
      </p:nvGrpSpPr>
      <p:grpSpPr>
        <a:xfrm>
          <a:off x="0" y="0"/>
          <a:ext cx="0" cy="0"/>
          <a:chOff x="0" y="0"/>
          <a:chExt cx="0" cy="0"/>
        </a:xfrm>
      </p:grpSpPr>
      <p:sp>
        <p:nvSpPr>
          <p:cNvPr id="81" name="Google Shape;81;p39"/>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5333"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2" name="Google Shape;82;p39"/>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533"/>
              </a:spcBef>
              <a:spcAft>
                <a:spcPts val="0"/>
              </a:spcAft>
              <a:buClr>
                <a:srgbClr val="888888"/>
              </a:buClr>
              <a:buSzPts val="2667"/>
              <a:buNone/>
              <a:defRPr sz="2667">
                <a:solidFill>
                  <a:srgbClr val="888888"/>
                </a:solidFill>
              </a:defRPr>
            </a:lvl1pPr>
            <a:lvl2pPr indent="-228600" lvl="1" marL="914400" algn="l">
              <a:spcBef>
                <a:spcPts val="480"/>
              </a:spcBef>
              <a:spcAft>
                <a:spcPts val="0"/>
              </a:spcAft>
              <a:buClr>
                <a:srgbClr val="888888"/>
              </a:buClr>
              <a:buSzPts val="2400"/>
              <a:buNone/>
              <a:defRPr sz="2400">
                <a:solidFill>
                  <a:srgbClr val="888888"/>
                </a:solidFill>
              </a:defRPr>
            </a:lvl2pPr>
            <a:lvl3pPr indent="-228600" lvl="2" marL="1371600" algn="l">
              <a:spcBef>
                <a:spcPts val="427"/>
              </a:spcBef>
              <a:spcAft>
                <a:spcPts val="0"/>
              </a:spcAft>
              <a:buClr>
                <a:srgbClr val="888888"/>
              </a:buClr>
              <a:buSzPts val="2133"/>
              <a:buNone/>
              <a:defRPr sz="2133">
                <a:solidFill>
                  <a:srgbClr val="888888"/>
                </a:solidFill>
              </a:defRPr>
            </a:lvl3pPr>
            <a:lvl4pPr indent="-228600" lvl="3" marL="1828800" algn="l">
              <a:spcBef>
                <a:spcPts val="373"/>
              </a:spcBef>
              <a:spcAft>
                <a:spcPts val="0"/>
              </a:spcAft>
              <a:buClr>
                <a:srgbClr val="888888"/>
              </a:buClr>
              <a:buSzPts val="1867"/>
              <a:buNone/>
              <a:defRPr sz="1867">
                <a:solidFill>
                  <a:srgbClr val="888888"/>
                </a:solidFill>
              </a:defRPr>
            </a:lvl4pPr>
            <a:lvl5pPr indent="-228600" lvl="4" marL="2286000" algn="l">
              <a:spcBef>
                <a:spcPts val="373"/>
              </a:spcBef>
              <a:spcAft>
                <a:spcPts val="0"/>
              </a:spcAft>
              <a:buClr>
                <a:srgbClr val="888888"/>
              </a:buClr>
              <a:buSzPts val="1867"/>
              <a:buNone/>
              <a:defRPr sz="1867">
                <a:solidFill>
                  <a:srgbClr val="888888"/>
                </a:solidFill>
              </a:defRPr>
            </a:lvl5pPr>
            <a:lvl6pPr indent="-228600" lvl="5" marL="2743200" algn="l">
              <a:spcBef>
                <a:spcPts val="373"/>
              </a:spcBef>
              <a:spcAft>
                <a:spcPts val="0"/>
              </a:spcAft>
              <a:buClr>
                <a:srgbClr val="888888"/>
              </a:buClr>
              <a:buSzPts val="1867"/>
              <a:buNone/>
              <a:defRPr sz="1867">
                <a:solidFill>
                  <a:srgbClr val="888888"/>
                </a:solidFill>
              </a:defRPr>
            </a:lvl6pPr>
            <a:lvl7pPr indent="-228600" lvl="6" marL="3200400" algn="l">
              <a:spcBef>
                <a:spcPts val="373"/>
              </a:spcBef>
              <a:spcAft>
                <a:spcPts val="0"/>
              </a:spcAft>
              <a:buClr>
                <a:srgbClr val="888888"/>
              </a:buClr>
              <a:buSzPts val="1867"/>
              <a:buNone/>
              <a:defRPr sz="1867">
                <a:solidFill>
                  <a:srgbClr val="888888"/>
                </a:solidFill>
              </a:defRPr>
            </a:lvl7pPr>
            <a:lvl8pPr indent="-228600" lvl="7" marL="3657600" algn="l">
              <a:spcBef>
                <a:spcPts val="373"/>
              </a:spcBef>
              <a:spcAft>
                <a:spcPts val="0"/>
              </a:spcAft>
              <a:buClr>
                <a:srgbClr val="888888"/>
              </a:buClr>
              <a:buSzPts val="1867"/>
              <a:buNone/>
              <a:defRPr sz="1867">
                <a:solidFill>
                  <a:srgbClr val="888888"/>
                </a:solidFill>
              </a:defRPr>
            </a:lvl8pPr>
            <a:lvl9pPr indent="-228600" lvl="8" marL="4114800" algn="l">
              <a:spcBef>
                <a:spcPts val="373"/>
              </a:spcBef>
              <a:spcAft>
                <a:spcPts val="0"/>
              </a:spcAft>
              <a:buClr>
                <a:srgbClr val="888888"/>
              </a:buClr>
              <a:buSzPts val="1867"/>
              <a:buNone/>
              <a:defRPr sz="1867">
                <a:solidFill>
                  <a:srgbClr val="888888"/>
                </a:solidFill>
              </a:defRPr>
            </a:lvl9pPr>
          </a:lstStyle>
          <a:p/>
        </p:txBody>
      </p:sp>
      <p:sp>
        <p:nvSpPr>
          <p:cNvPr id="83" name="Google Shape;83;p39"/>
          <p:cNvSpPr txBox="1"/>
          <p:nvPr>
            <p:ph idx="10" type="dt"/>
          </p:nvPr>
        </p:nvSpPr>
        <p:spPr>
          <a:xfrm>
            <a:off x="609600" y="6356350"/>
            <a:ext cx="28448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6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9"/>
          <p:cNvSpPr txBox="1"/>
          <p:nvPr>
            <p:ph idx="11" type="ftr"/>
          </p:nvPr>
        </p:nvSpPr>
        <p:spPr>
          <a:xfrm>
            <a:off x="4165600" y="6356350"/>
            <a:ext cx="38608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9"/>
          <p:cNvSpPr txBox="1"/>
          <p:nvPr>
            <p:ph idx="12" type="sldNum"/>
          </p:nvPr>
        </p:nvSpPr>
        <p:spPr>
          <a:xfrm>
            <a:off x="8737600" y="6356350"/>
            <a:ext cx="2844800" cy="3667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159" name="Shape 159"/>
        <p:cNvGrpSpPr/>
        <p:nvPr/>
      </p:nvGrpSpPr>
      <p:grpSpPr>
        <a:xfrm>
          <a:off x="0" y="0"/>
          <a:ext cx="0" cy="0"/>
          <a:chOff x="0" y="0"/>
          <a:chExt cx="0" cy="0"/>
        </a:xfrm>
      </p:grpSpPr>
      <p:sp>
        <p:nvSpPr>
          <p:cNvPr id="160" name="Google Shape;160;p47"/>
          <p:cNvSpPr txBox="1"/>
          <p:nvPr>
            <p:ph type="title"/>
          </p:nvPr>
        </p:nvSpPr>
        <p:spPr>
          <a:xfrm>
            <a:off x="2935683" y="424062"/>
            <a:ext cx="8652755" cy="96713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sz="4800">
                <a:solidFill>
                  <a:srgbClr val="0070C0"/>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1" name="Google Shape;161;p47"/>
          <p:cNvSpPr txBox="1"/>
          <p:nvPr>
            <p:ph idx="1" type="body"/>
          </p:nvPr>
        </p:nvSpPr>
        <p:spPr>
          <a:xfrm>
            <a:off x="2930014" y="1425678"/>
            <a:ext cx="8681881" cy="4825652"/>
          </a:xfrm>
          <a:prstGeom prst="rect">
            <a:avLst/>
          </a:prstGeom>
          <a:noFill/>
          <a:ln>
            <a:noFill/>
          </a:ln>
        </p:spPr>
        <p:txBody>
          <a:bodyPr anchorCtr="0" anchor="t" bIns="45700" lIns="91425" spcFirstLastPara="1" rIns="91425" wrap="square" tIns="45700">
            <a:noAutofit/>
          </a:bodyPr>
          <a:lstStyle>
            <a:lvl1pPr indent="-465645" lvl="0" marL="457200" algn="l">
              <a:spcBef>
                <a:spcPts val="747"/>
              </a:spcBef>
              <a:spcAft>
                <a:spcPts val="0"/>
              </a:spcAft>
              <a:buClr>
                <a:schemeClr val="dk1"/>
              </a:buClr>
              <a:buSzPts val="3733"/>
              <a:buChar char="•"/>
              <a:defRPr sz="3733">
                <a:solidFill>
                  <a:schemeClr val="dk1"/>
                </a:solidFill>
              </a:defRPr>
            </a:lvl1pPr>
            <a:lvl2pPr indent="-463550" lvl="1" marL="914400" algn="l">
              <a:spcBef>
                <a:spcPts val="740"/>
              </a:spcBef>
              <a:spcAft>
                <a:spcPts val="0"/>
              </a:spcAft>
              <a:buClr>
                <a:schemeClr val="dk1"/>
              </a:buClr>
              <a:buSzPts val="3700"/>
              <a:buChar char="–"/>
              <a:defRPr>
                <a:solidFill>
                  <a:schemeClr val="dk1"/>
                </a:solidFill>
              </a:defRPr>
            </a:lvl2pPr>
            <a:lvl3pPr indent="-431800" lvl="2" marL="1371600" algn="l">
              <a:spcBef>
                <a:spcPts val="640"/>
              </a:spcBef>
              <a:spcAft>
                <a:spcPts val="0"/>
              </a:spcAft>
              <a:buClr>
                <a:schemeClr val="dk1"/>
              </a:buClr>
              <a:buSzPts val="3200"/>
              <a:buChar char="•"/>
              <a:defRPr>
                <a:solidFill>
                  <a:schemeClr val="dk1"/>
                </a:solidFill>
              </a:defRPr>
            </a:lvl3pPr>
            <a:lvl4pPr indent="-393700" lvl="3" marL="1828800" algn="l">
              <a:spcBef>
                <a:spcPts val="520"/>
              </a:spcBef>
              <a:spcAft>
                <a:spcPts val="0"/>
              </a:spcAft>
              <a:buClr>
                <a:schemeClr val="dk1"/>
              </a:buClr>
              <a:buSzPts val="2600"/>
              <a:buChar char="–"/>
              <a:defRPr>
                <a:solidFill>
                  <a:schemeClr val="dk1"/>
                </a:solidFill>
              </a:defRPr>
            </a:lvl4pPr>
            <a:lvl5pPr indent="-393700" lvl="4" marL="2286000" algn="l">
              <a:spcBef>
                <a:spcPts val="520"/>
              </a:spcBef>
              <a:spcAft>
                <a:spcPts val="0"/>
              </a:spcAft>
              <a:buClr>
                <a:schemeClr val="dk1"/>
              </a:buClr>
              <a:buSzPts val="2600"/>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2" name="Google Shape;162;p47"/>
          <p:cNvSpPr txBox="1"/>
          <p:nvPr>
            <p:ph idx="10" type="dt"/>
          </p:nvPr>
        </p:nvSpPr>
        <p:spPr>
          <a:xfrm>
            <a:off x="609600" y="6356350"/>
            <a:ext cx="28448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6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47"/>
          <p:cNvSpPr txBox="1"/>
          <p:nvPr>
            <p:ph idx="11" type="ftr"/>
          </p:nvPr>
        </p:nvSpPr>
        <p:spPr>
          <a:xfrm>
            <a:off x="4165600" y="6356350"/>
            <a:ext cx="38608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p47"/>
          <p:cNvSpPr txBox="1"/>
          <p:nvPr>
            <p:ph idx="12" type="sldNum"/>
          </p:nvPr>
        </p:nvSpPr>
        <p:spPr>
          <a:xfrm>
            <a:off x="8737600" y="6356350"/>
            <a:ext cx="2844800" cy="3667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3" name="Shape 173"/>
        <p:cNvGrpSpPr/>
        <p:nvPr/>
      </p:nvGrpSpPr>
      <p:grpSpPr>
        <a:xfrm>
          <a:off x="0" y="0"/>
          <a:ext cx="0" cy="0"/>
          <a:chOff x="0" y="0"/>
          <a:chExt cx="0" cy="0"/>
        </a:xfrm>
      </p:grpSpPr>
      <p:sp>
        <p:nvSpPr>
          <p:cNvPr id="174" name="Google Shape;174;p49"/>
          <p:cNvSpPr txBox="1"/>
          <p:nvPr>
            <p:ph type="title"/>
          </p:nvPr>
        </p:nvSpPr>
        <p:spPr>
          <a:xfrm rot="5400000">
            <a:off x="7285037" y="1828802"/>
            <a:ext cx="5851525" cy="2743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5" name="Google Shape;175;p49"/>
          <p:cNvSpPr txBox="1"/>
          <p:nvPr>
            <p:ph idx="1" type="body"/>
          </p:nvPr>
        </p:nvSpPr>
        <p:spPr>
          <a:xfrm rot="5400000">
            <a:off x="1697037" y="-812799"/>
            <a:ext cx="5851525" cy="8026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6" name="Google Shape;176;p49"/>
          <p:cNvSpPr txBox="1"/>
          <p:nvPr>
            <p:ph idx="10" type="dt"/>
          </p:nvPr>
        </p:nvSpPr>
        <p:spPr>
          <a:xfrm>
            <a:off x="609600" y="6356350"/>
            <a:ext cx="28448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6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49"/>
          <p:cNvSpPr txBox="1"/>
          <p:nvPr>
            <p:ph idx="11" type="ftr"/>
          </p:nvPr>
        </p:nvSpPr>
        <p:spPr>
          <a:xfrm>
            <a:off x="4165600" y="6356350"/>
            <a:ext cx="38608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49"/>
          <p:cNvSpPr txBox="1"/>
          <p:nvPr>
            <p:ph idx="12" type="sldNum"/>
          </p:nvPr>
        </p:nvSpPr>
        <p:spPr>
          <a:xfrm>
            <a:off x="8737600" y="6356350"/>
            <a:ext cx="2844800" cy="3667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91" name="Shape 191"/>
        <p:cNvGrpSpPr/>
        <p:nvPr/>
      </p:nvGrpSpPr>
      <p:grpSpPr>
        <a:xfrm>
          <a:off x="0" y="0"/>
          <a:ext cx="0" cy="0"/>
          <a:chOff x="0" y="0"/>
          <a:chExt cx="0" cy="0"/>
        </a:xfrm>
      </p:grpSpPr>
      <p:sp>
        <p:nvSpPr>
          <p:cNvPr id="192" name="Google Shape;192;p51"/>
          <p:cNvSpPr txBox="1"/>
          <p:nvPr>
            <p:ph idx="1" type="subTitle"/>
          </p:nvPr>
        </p:nvSpPr>
        <p:spPr>
          <a:xfrm>
            <a:off x="6231467" y="2927349"/>
            <a:ext cx="5350933" cy="1822451"/>
          </a:xfrm>
          <a:prstGeom prst="rect">
            <a:avLst/>
          </a:prstGeom>
          <a:noFill/>
          <a:ln>
            <a:noFill/>
          </a:ln>
        </p:spPr>
        <p:txBody>
          <a:bodyPr anchorCtr="0" anchor="b" bIns="45700" lIns="91425" spcFirstLastPara="1" rIns="91425" wrap="square" tIns="45700">
            <a:noAutofit/>
          </a:bodyPr>
          <a:lstStyle>
            <a:lvl1pPr lvl="0" algn="l">
              <a:spcBef>
                <a:spcPts val="560"/>
              </a:spcBef>
              <a:spcAft>
                <a:spcPts val="0"/>
              </a:spcAft>
              <a:buSzPts val="2100"/>
              <a:buFont typeface="Noto Sans Symbols"/>
              <a:buNone/>
              <a:defRPr>
                <a:solidFill>
                  <a:schemeClr val="dk2"/>
                </a:solidFill>
              </a:defRPr>
            </a:lvl1pPr>
            <a:lvl2pPr lvl="1" algn="l">
              <a:spcBef>
                <a:spcPts val="360"/>
              </a:spcBef>
              <a:spcAft>
                <a:spcPts val="0"/>
              </a:spcAft>
              <a:buSzPts val="1350"/>
              <a:buChar char="–"/>
              <a:defRPr/>
            </a:lvl2pPr>
            <a:lvl3pPr lvl="2" algn="l">
              <a:spcBef>
                <a:spcPts val="360"/>
              </a:spcBef>
              <a:spcAft>
                <a:spcPts val="0"/>
              </a:spcAft>
              <a:buSzPts val="1350"/>
              <a:buChar char="●"/>
              <a:defRPr/>
            </a:lvl3pPr>
            <a:lvl4pPr lvl="3" algn="l">
              <a:spcBef>
                <a:spcPts val="360"/>
              </a:spcBef>
              <a:spcAft>
                <a:spcPts val="0"/>
              </a:spcAft>
              <a:buSzPts val="1440"/>
              <a:buChar char="–"/>
              <a:defRPr/>
            </a:lvl4pPr>
            <a:lvl5pPr lvl="4" algn="l">
              <a:spcBef>
                <a:spcPts val="360"/>
              </a:spcBef>
              <a:spcAft>
                <a:spcPts val="0"/>
              </a:spcAft>
              <a:buSzPts val="1170"/>
              <a:buChar char="●"/>
              <a:defRPr/>
            </a:lvl5pPr>
            <a:lvl6pPr lvl="5" algn="l">
              <a:spcBef>
                <a:spcPts val="360"/>
              </a:spcBef>
              <a:spcAft>
                <a:spcPts val="0"/>
              </a:spcAft>
              <a:buSzPts val="1170"/>
              <a:buChar char="●"/>
              <a:defRPr/>
            </a:lvl6pPr>
            <a:lvl7pPr lvl="6" algn="l">
              <a:spcBef>
                <a:spcPts val="360"/>
              </a:spcBef>
              <a:spcAft>
                <a:spcPts val="0"/>
              </a:spcAft>
              <a:buSzPts val="1170"/>
              <a:buChar char="●"/>
              <a:defRPr/>
            </a:lvl7pPr>
            <a:lvl8pPr lvl="7" algn="l">
              <a:spcBef>
                <a:spcPts val="360"/>
              </a:spcBef>
              <a:spcAft>
                <a:spcPts val="0"/>
              </a:spcAft>
              <a:buSzPts val="1170"/>
              <a:buChar char="●"/>
              <a:defRPr/>
            </a:lvl8pPr>
            <a:lvl9pPr lvl="8" algn="l">
              <a:spcBef>
                <a:spcPts val="360"/>
              </a:spcBef>
              <a:spcAft>
                <a:spcPts val="0"/>
              </a:spcAft>
              <a:buSzPts val="1170"/>
              <a:buChar char="●"/>
              <a:defRPr/>
            </a:lvl9pPr>
          </a:lstStyle>
          <a:p/>
        </p:txBody>
      </p:sp>
      <p:sp>
        <p:nvSpPr>
          <p:cNvPr id="193" name="Google Shape;193;p51"/>
          <p:cNvSpPr/>
          <p:nvPr>
            <p:ph type="ctrTitle"/>
          </p:nvPr>
        </p:nvSpPr>
        <p:spPr>
          <a:xfrm>
            <a:off x="914400" y="990600"/>
            <a:ext cx="10972800" cy="1905000"/>
          </a:xfrm>
          <a:prstGeom prst="roundRect">
            <a:avLst>
              <a:gd fmla="val 50000" name="adj"/>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94" name="Google Shape;194;p51"/>
          <p:cNvSpPr txBox="1"/>
          <p:nvPr>
            <p:ph idx="11" type="ftr"/>
          </p:nvPr>
        </p:nvSpPr>
        <p:spPr>
          <a:xfrm>
            <a:off x="7721600" y="6248400"/>
            <a:ext cx="38623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5" name="Shape 205"/>
        <p:cNvGrpSpPr/>
        <p:nvPr/>
      </p:nvGrpSpPr>
      <p:grpSpPr>
        <a:xfrm>
          <a:off x="0" y="0"/>
          <a:ext cx="0" cy="0"/>
          <a:chOff x="0" y="0"/>
          <a:chExt cx="0" cy="0"/>
        </a:xfrm>
      </p:grpSpPr>
      <p:sp>
        <p:nvSpPr>
          <p:cNvPr id="206" name="Google Shape;206;p53"/>
          <p:cNvSpPr/>
          <p:nvPr>
            <p:ph type="title"/>
          </p:nvPr>
        </p:nvSpPr>
        <p:spPr>
          <a:xfrm>
            <a:off x="711200" y="457200"/>
            <a:ext cx="105664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07" name="Google Shape;207;p53"/>
          <p:cNvSpPr txBox="1"/>
          <p:nvPr>
            <p:ph idx="1" type="body"/>
          </p:nvPr>
        </p:nvSpPr>
        <p:spPr>
          <a:xfrm>
            <a:off x="1117600" y="1905000"/>
            <a:ext cx="10256837" cy="4183062"/>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208" name="Google Shape;208;p53"/>
          <p:cNvSpPr txBox="1"/>
          <p:nvPr>
            <p:ph idx="11" type="ftr"/>
          </p:nvPr>
        </p:nvSpPr>
        <p:spPr>
          <a:xfrm>
            <a:off x="7721600" y="6248400"/>
            <a:ext cx="38623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9" name="Google Shape;209;p53"/>
          <p:cNvSpPr txBox="1"/>
          <p:nvPr>
            <p:ph idx="12" type="sldNum"/>
          </p:nvPr>
        </p:nvSpPr>
        <p:spPr>
          <a:xfrm>
            <a:off x="0" y="6527800"/>
            <a:ext cx="598487"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0" name="Shape 220"/>
        <p:cNvGrpSpPr/>
        <p:nvPr/>
      </p:nvGrpSpPr>
      <p:grpSpPr>
        <a:xfrm>
          <a:off x="0" y="0"/>
          <a:ext cx="0" cy="0"/>
          <a:chOff x="0" y="0"/>
          <a:chExt cx="0" cy="0"/>
        </a:xfrm>
      </p:grpSpPr>
      <p:sp>
        <p:nvSpPr>
          <p:cNvPr id="221" name="Google Shape;221;p55"/>
          <p:cNvSpPr/>
          <p:nvPr>
            <p:ph type="title"/>
          </p:nvPr>
        </p:nvSpPr>
        <p:spPr>
          <a:xfrm>
            <a:off x="963084" y="4406901"/>
            <a:ext cx="10363200" cy="1362075"/>
          </a:xfrm>
          <a:prstGeom prst="roundRect">
            <a:avLst>
              <a:gd fmla="val 4680" name="adj"/>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1400"/>
              <a:buNone/>
              <a:defRPr b="1" sz="4000" cap="none"/>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22" name="Google Shape;222;p55"/>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500"/>
              <a:buNone/>
              <a:defRPr sz="2000"/>
            </a:lvl1pPr>
            <a:lvl2pPr indent="-228600" lvl="1" marL="914400" algn="l">
              <a:spcBef>
                <a:spcPts val="360"/>
              </a:spcBef>
              <a:spcAft>
                <a:spcPts val="0"/>
              </a:spcAft>
              <a:buSzPts val="1350"/>
              <a:buFont typeface="Arial"/>
              <a:buNone/>
              <a:defRPr sz="1800"/>
            </a:lvl2pPr>
            <a:lvl3pPr indent="-228600" lvl="2" marL="1371600" algn="l">
              <a:spcBef>
                <a:spcPts val="320"/>
              </a:spcBef>
              <a:spcAft>
                <a:spcPts val="0"/>
              </a:spcAft>
              <a:buSzPts val="1200"/>
              <a:buNone/>
              <a:defRPr sz="1600"/>
            </a:lvl3pPr>
            <a:lvl4pPr indent="-228600" lvl="3" marL="1828800" algn="l">
              <a:spcBef>
                <a:spcPts val="280"/>
              </a:spcBef>
              <a:spcAft>
                <a:spcPts val="0"/>
              </a:spcAft>
              <a:buSzPts val="1120"/>
              <a:buFont typeface="Arial"/>
              <a:buNone/>
              <a:defRPr sz="1400"/>
            </a:lvl4pPr>
            <a:lvl5pPr indent="-228600" lvl="4" marL="2286000" algn="l">
              <a:spcBef>
                <a:spcPts val="280"/>
              </a:spcBef>
              <a:spcAft>
                <a:spcPts val="0"/>
              </a:spcAft>
              <a:buSzPts val="910"/>
              <a:buNone/>
              <a:defRPr sz="1400"/>
            </a:lvl5pPr>
            <a:lvl6pPr indent="-228600" lvl="5" marL="2743200" algn="l">
              <a:spcBef>
                <a:spcPts val="280"/>
              </a:spcBef>
              <a:spcAft>
                <a:spcPts val="0"/>
              </a:spcAft>
              <a:buSzPts val="910"/>
              <a:buNone/>
              <a:defRPr sz="1400"/>
            </a:lvl6pPr>
            <a:lvl7pPr indent="-228600" lvl="6" marL="3200400" algn="l">
              <a:spcBef>
                <a:spcPts val="280"/>
              </a:spcBef>
              <a:spcAft>
                <a:spcPts val="0"/>
              </a:spcAft>
              <a:buSzPts val="910"/>
              <a:buNone/>
              <a:defRPr sz="1400"/>
            </a:lvl7pPr>
            <a:lvl8pPr indent="-228600" lvl="7" marL="3657600" algn="l">
              <a:spcBef>
                <a:spcPts val="280"/>
              </a:spcBef>
              <a:spcAft>
                <a:spcPts val="0"/>
              </a:spcAft>
              <a:buSzPts val="910"/>
              <a:buNone/>
              <a:defRPr sz="1400"/>
            </a:lvl8pPr>
            <a:lvl9pPr indent="-228600" lvl="8" marL="4114800" algn="l">
              <a:spcBef>
                <a:spcPts val="280"/>
              </a:spcBef>
              <a:spcAft>
                <a:spcPts val="0"/>
              </a:spcAft>
              <a:buSzPts val="910"/>
              <a:buNone/>
              <a:defRPr sz="1400"/>
            </a:lvl9pPr>
          </a:lstStyle>
          <a:p/>
        </p:txBody>
      </p:sp>
      <p:sp>
        <p:nvSpPr>
          <p:cNvPr id="223" name="Google Shape;223;p55"/>
          <p:cNvSpPr txBox="1"/>
          <p:nvPr>
            <p:ph idx="11" type="ftr"/>
          </p:nvPr>
        </p:nvSpPr>
        <p:spPr>
          <a:xfrm>
            <a:off x="7721600" y="6248400"/>
            <a:ext cx="38623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4" name="Google Shape;224;p55"/>
          <p:cNvSpPr txBox="1"/>
          <p:nvPr>
            <p:ph idx="12" type="sldNum"/>
          </p:nvPr>
        </p:nvSpPr>
        <p:spPr>
          <a:xfrm>
            <a:off x="0" y="6527800"/>
            <a:ext cx="598487"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5" name="Shape 235"/>
        <p:cNvGrpSpPr/>
        <p:nvPr/>
      </p:nvGrpSpPr>
      <p:grpSpPr>
        <a:xfrm>
          <a:off x="0" y="0"/>
          <a:ext cx="0" cy="0"/>
          <a:chOff x="0" y="0"/>
          <a:chExt cx="0" cy="0"/>
        </a:xfrm>
      </p:grpSpPr>
      <p:sp>
        <p:nvSpPr>
          <p:cNvPr id="236" name="Google Shape;236;p57"/>
          <p:cNvSpPr/>
          <p:nvPr>
            <p:ph type="title"/>
          </p:nvPr>
        </p:nvSpPr>
        <p:spPr>
          <a:xfrm>
            <a:off x="711200" y="457200"/>
            <a:ext cx="105664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7" name="Google Shape;237;p57"/>
          <p:cNvSpPr txBox="1"/>
          <p:nvPr>
            <p:ph idx="1" type="body"/>
          </p:nvPr>
        </p:nvSpPr>
        <p:spPr>
          <a:xfrm>
            <a:off x="1117602" y="1905001"/>
            <a:ext cx="5027084" cy="4181475"/>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42900" lvl="1" marL="914400" algn="l">
              <a:spcBef>
                <a:spcPts val="480"/>
              </a:spcBef>
              <a:spcAft>
                <a:spcPts val="0"/>
              </a:spcAft>
              <a:buSzPts val="1800"/>
              <a:buFont typeface="Arial"/>
              <a:buChar char="–"/>
              <a:defRPr sz="2400"/>
            </a:lvl2pPr>
            <a:lvl3pPr indent="-323850" lvl="2" marL="1371600" algn="l">
              <a:spcBef>
                <a:spcPts val="400"/>
              </a:spcBef>
              <a:spcAft>
                <a:spcPts val="0"/>
              </a:spcAft>
              <a:buSzPts val="1500"/>
              <a:buChar char="●"/>
              <a:defRPr sz="2000"/>
            </a:lvl3pPr>
            <a:lvl4pPr indent="-320039" lvl="3" marL="1828800" algn="l">
              <a:spcBef>
                <a:spcPts val="360"/>
              </a:spcBef>
              <a:spcAft>
                <a:spcPts val="0"/>
              </a:spcAft>
              <a:buSzPts val="1440"/>
              <a:buFont typeface="Arial"/>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
        <p:nvSpPr>
          <p:cNvPr id="238" name="Google Shape;238;p57"/>
          <p:cNvSpPr txBox="1"/>
          <p:nvPr>
            <p:ph idx="2" type="body"/>
          </p:nvPr>
        </p:nvSpPr>
        <p:spPr>
          <a:xfrm>
            <a:off x="6347884" y="1905001"/>
            <a:ext cx="5027083" cy="4181475"/>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42900" lvl="1" marL="914400" algn="l">
              <a:spcBef>
                <a:spcPts val="480"/>
              </a:spcBef>
              <a:spcAft>
                <a:spcPts val="0"/>
              </a:spcAft>
              <a:buSzPts val="1800"/>
              <a:buFont typeface="Arial"/>
              <a:buChar char="–"/>
              <a:defRPr sz="2400"/>
            </a:lvl2pPr>
            <a:lvl3pPr indent="-323850" lvl="2" marL="1371600" algn="l">
              <a:spcBef>
                <a:spcPts val="400"/>
              </a:spcBef>
              <a:spcAft>
                <a:spcPts val="0"/>
              </a:spcAft>
              <a:buSzPts val="1500"/>
              <a:buChar char="●"/>
              <a:defRPr sz="2000"/>
            </a:lvl3pPr>
            <a:lvl4pPr indent="-320039" lvl="3" marL="1828800" algn="l">
              <a:spcBef>
                <a:spcPts val="360"/>
              </a:spcBef>
              <a:spcAft>
                <a:spcPts val="0"/>
              </a:spcAft>
              <a:buSzPts val="1440"/>
              <a:buFont typeface="Arial"/>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
        <p:nvSpPr>
          <p:cNvPr id="239" name="Google Shape;239;p57"/>
          <p:cNvSpPr txBox="1"/>
          <p:nvPr>
            <p:ph idx="11" type="ftr"/>
          </p:nvPr>
        </p:nvSpPr>
        <p:spPr>
          <a:xfrm>
            <a:off x="7721600" y="6248400"/>
            <a:ext cx="38623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0" name="Google Shape;240;p57"/>
          <p:cNvSpPr txBox="1"/>
          <p:nvPr>
            <p:ph idx="12" type="sldNum"/>
          </p:nvPr>
        </p:nvSpPr>
        <p:spPr>
          <a:xfrm>
            <a:off x="0" y="6527800"/>
            <a:ext cx="598487"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51" name="Shape 251"/>
        <p:cNvGrpSpPr/>
        <p:nvPr/>
      </p:nvGrpSpPr>
      <p:grpSpPr>
        <a:xfrm>
          <a:off x="0" y="0"/>
          <a:ext cx="0" cy="0"/>
          <a:chOff x="0" y="0"/>
          <a:chExt cx="0" cy="0"/>
        </a:xfrm>
      </p:grpSpPr>
      <p:sp>
        <p:nvSpPr>
          <p:cNvPr id="252" name="Google Shape;252;p59"/>
          <p:cNvSpPr/>
          <p:nvPr>
            <p:ph type="title"/>
          </p:nvPr>
        </p:nvSpPr>
        <p:spPr>
          <a:xfrm>
            <a:off x="609600" y="274639"/>
            <a:ext cx="10972800" cy="11430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53" name="Google Shape;253;p59"/>
          <p:cNvSpPr txBox="1"/>
          <p:nvPr>
            <p:ph idx="1" type="body"/>
          </p:nvPr>
        </p:nvSpPr>
        <p:spPr>
          <a:xfrm>
            <a:off x="609600" y="1535113"/>
            <a:ext cx="5386917" cy="639763"/>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Font typeface="Arial"/>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Font typeface="Arial"/>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254" name="Google Shape;254;p59"/>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23850" lvl="1" marL="914400" algn="l">
              <a:spcBef>
                <a:spcPts val="400"/>
              </a:spcBef>
              <a:spcAft>
                <a:spcPts val="0"/>
              </a:spcAft>
              <a:buSzPts val="1500"/>
              <a:buFont typeface="Arial"/>
              <a:buChar char="–"/>
              <a:defRPr sz="2000"/>
            </a:lvl2pPr>
            <a:lvl3pPr indent="-314325" lvl="2" marL="1371600" algn="l">
              <a:spcBef>
                <a:spcPts val="360"/>
              </a:spcBef>
              <a:spcAft>
                <a:spcPts val="0"/>
              </a:spcAft>
              <a:buSzPts val="1350"/>
              <a:buChar char="●"/>
              <a:defRPr sz="1800"/>
            </a:lvl3pPr>
            <a:lvl4pPr indent="-309880" lvl="3" marL="1828800" algn="l">
              <a:spcBef>
                <a:spcPts val="320"/>
              </a:spcBef>
              <a:spcAft>
                <a:spcPts val="0"/>
              </a:spcAft>
              <a:buSzPts val="1280"/>
              <a:buFont typeface="Arial"/>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255" name="Google Shape;255;p59"/>
          <p:cNvSpPr txBox="1"/>
          <p:nvPr>
            <p:ph idx="3" type="body"/>
          </p:nvPr>
        </p:nvSpPr>
        <p:spPr>
          <a:xfrm>
            <a:off x="6193369" y="1535113"/>
            <a:ext cx="5389033" cy="639763"/>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Font typeface="Arial"/>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Font typeface="Arial"/>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256" name="Google Shape;256;p59"/>
          <p:cNvSpPr txBox="1"/>
          <p:nvPr>
            <p:ph idx="4" type="body"/>
          </p:nvPr>
        </p:nvSpPr>
        <p:spPr>
          <a:xfrm>
            <a:off x="6193369" y="2174875"/>
            <a:ext cx="5389033"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23850" lvl="1" marL="914400" algn="l">
              <a:spcBef>
                <a:spcPts val="400"/>
              </a:spcBef>
              <a:spcAft>
                <a:spcPts val="0"/>
              </a:spcAft>
              <a:buSzPts val="1500"/>
              <a:buFont typeface="Arial"/>
              <a:buChar char="–"/>
              <a:defRPr sz="2000"/>
            </a:lvl2pPr>
            <a:lvl3pPr indent="-314325" lvl="2" marL="1371600" algn="l">
              <a:spcBef>
                <a:spcPts val="360"/>
              </a:spcBef>
              <a:spcAft>
                <a:spcPts val="0"/>
              </a:spcAft>
              <a:buSzPts val="1350"/>
              <a:buChar char="●"/>
              <a:defRPr sz="1800"/>
            </a:lvl3pPr>
            <a:lvl4pPr indent="-309880" lvl="3" marL="1828800" algn="l">
              <a:spcBef>
                <a:spcPts val="320"/>
              </a:spcBef>
              <a:spcAft>
                <a:spcPts val="0"/>
              </a:spcAft>
              <a:buSzPts val="1280"/>
              <a:buFont typeface="Arial"/>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257" name="Google Shape;257;p59"/>
          <p:cNvSpPr txBox="1"/>
          <p:nvPr>
            <p:ph idx="11" type="ftr"/>
          </p:nvPr>
        </p:nvSpPr>
        <p:spPr>
          <a:xfrm>
            <a:off x="7721600" y="6248400"/>
            <a:ext cx="38623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8" name="Google Shape;258;p59"/>
          <p:cNvSpPr txBox="1"/>
          <p:nvPr>
            <p:ph idx="12" type="sldNum"/>
          </p:nvPr>
        </p:nvSpPr>
        <p:spPr>
          <a:xfrm>
            <a:off x="0" y="6527800"/>
            <a:ext cx="598487"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9" name="Shape 269"/>
        <p:cNvGrpSpPr/>
        <p:nvPr/>
      </p:nvGrpSpPr>
      <p:grpSpPr>
        <a:xfrm>
          <a:off x="0" y="0"/>
          <a:ext cx="0" cy="0"/>
          <a:chOff x="0" y="0"/>
          <a:chExt cx="0" cy="0"/>
        </a:xfrm>
      </p:grpSpPr>
      <p:sp>
        <p:nvSpPr>
          <p:cNvPr id="270" name="Google Shape;270;p61"/>
          <p:cNvSpPr/>
          <p:nvPr>
            <p:ph type="title"/>
          </p:nvPr>
        </p:nvSpPr>
        <p:spPr>
          <a:xfrm>
            <a:off x="711200" y="457200"/>
            <a:ext cx="105664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71" name="Google Shape;271;p61"/>
          <p:cNvSpPr txBox="1"/>
          <p:nvPr>
            <p:ph idx="11" type="ftr"/>
          </p:nvPr>
        </p:nvSpPr>
        <p:spPr>
          <a:xfrm>
            <a:off x="7721600" y="6248400"/>
            <a:ext cx="38623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2" name="Google Shape;272;p61"/>
          <p:cNvSpPr txBox="1"/>
          <p:nvPr>
            <p:ph idx="12" type="sldNum"/>
          </p:nvPr>
        </p:nvSpPr>
        <p:spPr>
          <a:xfrm>
            <a:off x="0" y="6527800"/>
            <a:ext cx="598487"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3" name="Shape 283"/>
        <p:cNvGrpSpPr/>
        <p:nvPr/>
      </p:nvGrpSpPr>
      <p:grpSpPr>
        <a:xfrm>
          <a:off x="0" y="0"/>
          <a:ext cx="0" cy="0"/>
          <a:chOff x="0" y="0"/>
          <a:chExt cx="0" cy="0"/>
        </a:xfrm>
      </p:grpSpPr>
      <p:sp>
        <p:nvSpPr>
          <p:cNvPr id="284" name="Google Shape;284;p63"/>
          <p:cNvSpPr txBox="1"/>
          <p:nvPr>
            <p:ph idx="11" type="ftr"/>
          </p:nvPr>
        </p:nvSpPr>
        <p:spPr>
          <a:xfrm>
            <a:off x="7721600" y="6248400"/>
            <a:ext cx="38623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5" name="Google Shape;285;p63"/>
          <p:cNvSpPr txBox="1"/>
          <p:nvPr>
            <p:ph idx="12" type="sldNum"/>
          </p:nvPr>
        </p:nvSpPr>
        <p:spPr>
          <a:xfrm>
            <a:off x="0" y="6527800"/>
            <a:ext cx="598487"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31"/>
          <p:cNvSpPr txBox="1"/>
          <p:nvPr>
            <p:ph type="title"/>
          </p:nvPr>
        </p:nvSpPr>
        <p:spPr>
          <a:xfrm>
            <a:off x="629263" y="387607"/>
            <a:ext cx="11012131" cy="101803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sz="4800">
                <a:solidFill>
                  <a:schemeClr val="lt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31"/>
          <p:cNvSpPr txBox="1"/>
          <p:nvPr>
            <p:ph idx="1" type="body"/>
          </p:nvPr>
        </p:nvSpPr>
        <p:spPr>
          <a:xfrm>
            <a:off x="618285" y="1769808"/>
            <a:ext cx="10994760" cy="4601493"/>
          </a:xfrm>
          <a:prstGeom prst="rect">
            <a:avLst/>
          </a:prstGeom>
          <a:noFill/>
          <a:ln>
            <a:noFill/>
          </a:ln>
        </p:spPr>
        <p:txBody>
          <a:bodyPr anchorCtr="0" anchor="t" bIns="45700" lIns="91425" spcFirstLastPara="1" rIns="91425" wrap="square" tIns="45700">
            <a:noAutofit/>
          </a:bodyPr>
          <a:lstStyle>
            <a:lvl1pPr indent="-465645" lvl="0" marL="457200" algn="l">
              <a:spcBef>
                <a:spcPts val="747"/>
              </a:spcBef>
              <a:spcAft>
                <a:spcPts val="0"/>
              </a:spcAft>
              <a:buClr>
                <a:schemeClr val="dk1"/>
              </a:buClr>
              <a:buSzPts val="3733"/>
              <a:buChar char="•"/>
              <a:defRPr sz="3733">
                <a:solidFill>
                  <a:schemeClr val="dk1"/>
                </a:solidFill>
              </a:defRPr>
            </a:lvl1pPr>
            <a:lvl2pPr indent="-463550" lvl="1" marL="914400" algn="l">
              <a:spcBef>
                <a:spcPts val="740"/>
              </a:spcBef>
              <a:spcAft>
                <a:spcPts val="0"/>
              </a:spcAft>
              <a:buClr>
                <a:schemeClr val="dk1"/>
              </a:buClr>
              <a:buSzPts val="3700"/>
              <a:buChar char="–"/>
              <a:defRPr>
                <a:solidFill>
                  <a:schemeClr val="dk1"/>
                </a:solidFill>
              </a:defRPr>
            </a:lvl2pPr>
            <a:lvl3pPr indent="-431800" lvl="2" marL="1371600" algn="l">
              <a:spcBef>
                <a:spcPts val="640"/>
              </a:spcBef>
              <a:spcAft>
                <a:spcPts val="0"/>
              </a:spcAft>
              <a:buClr>
                <a:schemeClr val="dk1"/>
              </a:buClr>
              <a:buSzPts val="3200"/>
              <a:buChar char="•"/>
              <a:defRPr>
                <a:solidFill>
                  <a:schemeClr val="dk1"/>
                </a:solidFill>
              </a:defRPr>
            </a:lvl3pPr>
            <a:lvl4pPr indent="-393700" lvl="3" marL="1828800" algn="l">
              <a:spcBef>
                <a:spcPts val="520"/>
              </a:spcBef>
              <a:spcAft>
                <a:spcPts val="0"/>
              </a:spcAft>
              <a:buClr>
                <a:schemeClr val="dk1"/>
              </a:buClr>
              <a:buSzPts val="2600"/>
              <a:buChar char="–"/>
              <a:defRPr>
                <a:solidFill>
                  <a:schemeClr val="dk1"/>
                </a:solidFill>
              </a:defRPr>
            </a:lvl4pPr>
            <a:lvl5pPr indent="-393700" lvl="4" marL="2286000" algn="l">
              <a:spcBef>
                <a:spcPts val="520"/>
              </a:spcBef>
              <a:spcAft>
                <a:spcPts val="0"/>
              </a:spcAft>
              <a:buClr>
                <a:schemeClr val="dk1"/>
              </a:buClr>
              <a:buSzPts val="2600"/>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 name="Google Shape;32;p31"/>
          <p:cNvSpPr txBox="1"/>
          <p:nvPr>
            <p:ph idx="10" type="dt"/>
          </p:nvPr>
        </p:nvSpPr>
        <p:spPr>
          <a:xfrm>
            <a:off x="609600" y="6356350"/>
            <a:ext cx="28448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6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1"/>
          <p:cNvSpPr txBox="1"/>
          <p:nvPr>
            <p:ph idx="11" type="ftr"/>
          </p:nvPr>
        </p:nvSpPr>
        <p:spPr>
          <a:xfrm>
            <a:off x="4165600" y="6356350"/>
            <a:ext cx="38608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1"/>
          <p:cNvSpPr txBox="1"/>
          <p:nvPr>
            <p:ph idx="12" type="sldNum"/>
          </p:nvPr>
        </p:nvSpPr>
        <p:spPr>
          <a:xfrm>
            <a:off x="8737600" y="6356350"/>
            <a:ext cx="2844800" cy="3667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96" name="Shape 296"/>
        <p:cNvGrpSpPr/>
        <p:nvPr/>
      </p:nvGrpSpPr>
      <p:grpSpPr>
        <a:xfrm>
          <a:off x="0" y="0"/>
          <a:ext cx="0" cy="0"/>
          <a:chOff x="0" y="0"/>
          <a:chExt cx="0" cy="0"/>
        </a:xfrm>
      </p:grpSpPr>
      <p:sp>
        <p:nvSpPr>
          <p:cNvPr id="297" name="Google Shape;297;p65"/>
          <p:cNvSpPr/>
          <p:nvPr>
            <p:ph type="title"/>
          </p:nvPr>
        </p:nvSpPr>
        <p:spPr>
          <a:xfrm>
            <a:off x="609602" y="273049"/>
            <a:ext cx="4011084" cy="1162051"/>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98" name="Google Shape;298;p65"/>
          <p:cNvSpPr txBox="1"/>
          <p:nvPr>
            <p:ph idx="1" type="body"/>
          </p:nvPr>
        </p:nvSpPr>
        <p:spPr>
          <a:xfrm>
            <a:off x="4766733" y="273052"/>
            <a:ext cx="6815667" cy="5853113"/>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361950" lvl="1" marL="914400" algn="l">
              <a:spcBef>
                <a:spcPts val="560"/>
              </a:spcBef>
              <a:spcAft>
                <a:spcPts val="0"/>
              </a:spcAft>
              <a:buSzPts val="2100"/>
              <a:buFont typeface="Arial"/>
              <a:buChar char="–"/>
              <a:defRPr sz="2800"/>
            </a:lvl2pPr>
            <a:lvl3pPr indent="-342900" lvl="2" marL="1371600" algn="l">
              <a:spcBef>
                <a:spcPts val="480"/>
              </a:spcBef>
              <a:spcAft>
                <a:spcPts val="0"/>
              </a:spcAft>
              <a:buSzPts val="1800"/>
              <a:buChar char="●"/>
              <a:defRPr sz="2400"/>
            </a:lvl3pPr>
            <a:lvl4pPr indent="-330200" lvl="3" marL="1828800" algn="l">
              <a:spcBef>
                <a:spcPts val="400"/>
              </a:spcBef>
              <a:spcAft>
                <a:spcPts val="0"/>
              </a:spcAft>
              <a:buSzPts val="1600"/>
              <a:buFont typeface="Arial"/>
              <a:buChar char="–"/>
              <a:defRPr sz="2000"/>
            </a:lvl4pPr>
            <a:lvl5pPr indent="-311150" lvl="4" marL="2286000" algn="l">
              <a:spcBef>
                <a:spcPts val="400"/>
              </a:spcBef>
              <a:spcAft>
                <a:spcPts val="0"/>
              </a:spcAft>
              <a:buSzPts val="1300"/>
              <a:buChar char="●"/>
              <a:defRPr sz="2000"/>
            </a:lvl5pPr>
            <a:lvl6pPr indent="-311150" lvl="5" marL="2743200" algn="l">
              <a:spcBef>
                <a:spcPts val="400"/>
              </a:spcBef>
              <a:spcAft>
                <a:spcPts val="0"/>
              </a:spcAft>
              <a:buSzPts val="1300"/>
              <a:buChar char="●"/>
              <a:defRPr sz="2000"/>
            </a:lvl6pPr>
            <a:lvl7pPr indent="-311150" lvl="6" marL="3200400" algn="l">
              <a:spcBef>
                <a:spcPts val="400"/>
              </a:spcBef>
              <a:spcAft>
                <a:spcPts val="0"/>
              </a:spcAft>
              <a:buSzPts val="1300"/>
              <a:buChar char="●"/>
              <a:defRPr sz="2000"/>
            </a:lvl7pPr>
            <a:lvl8pPr indent="-311150" lvl="7" marL="3657600" algn="l">
              <a:spcBef>
                <a:spcPts val="400"/>
              </a:spcBef>
              <a:spcAft>
                <a:spcPts val="0"/>
              </a:spcAft>
              <a:buSzPts val="1300"/>
              <a:buChar char="●"/>
              <a:defRPr sz="2000"/>
            </a:lvl8pPr>
            <a:lvl9pPr indent="-311150" lvl="8" marL="4114800" algn="l">
              <a:spcBef>
                <a:spcPts val="400"/>
              </a:spcBef>
              <a:spcAft>
                <a:spcPts val="0"/>
              </a:spcAft>
              <a:buSzPts val="1300"/>
              <a:buChar char="●"/>
              <a:defRPr sz="2000"/>
            </a:lvl9pPr>
          </a:lstStyle>
          <a:p/>
        </p:txBody>
      </p:sp>
      <p:sp>
        <p:nvSpPr>
          <p:cNvPr id="299" name="Google Shape;299;p65"/>
          <p:cNvSpPr txBox="1"/>
          <p:nvPr>
            <p:ph idx="2" type="body"/>
          </p:nvPr>
        </p:nvSpPr>
        <p:spPr>
          <a:xfrm>
            <a:off x="609602" y="1435102"/>
            <a:ext cx="4011084"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00"/>
              <a:buFont typeface="Arial"/>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720"/>
              <a:buFont typeface="Arial"/>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
        <p:nvSpPr>
          <p:cNvPr id="300" name="Google Shape;300;p65"/>
          <p:cNvSpPr txBox="1"/>
          <p:nvPr>
            <p:ph idx="11" type="ftr"/>
          </p:nvPr>
        </p:nvSpPr>
        <p:spPr>
          <a:xfrm>
            <a:off x="7721600" y="6248400"/>
            <a:ext cx="38623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1" name="Google Shape;301;p65"/>
          <p:cNvSpPr txBox="1"/>
          <p:nvPr>
            <p:ph idx="12" type="sldNum"/>
          </p:nvPr>
        </p:nvSpPr>
        <p:spPr>
          <a:xfrm>
            <a:off x="0" y="6527800"/>
            <a:ext cx="598487"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12" name="Shape 312"/>
        <p:cNvGrpSpPr/>
        <p:nvPr/>
      </p:nvGrpSpPr>
      <p:grpSpPr>
        <a:xfrm>
          <a:off x="0" y="0"/>
          <a:ext cx="0" cy="0"/>
          <a:chOff x="0" y="0"/>
          <a:chExt cx="0" cy="0"/>
        </a:xfrm>
      </p:grpSpPr>
      <p:sp>
        <p:nvSpPr>
          <p:cNvPr id="313" name="Google Shape;313;p67"/>
          <p:cNvSpPr/>
          <p:nvPr>
            <p:ph type="title"/>
          </p:nvPr>
        </p:nvSpPr>
        <p:spPr>
          <a:xfrm>
            <a:off x="2389717" y="4800600"/>
            <a:ext cx="7315200" cy="566739"/>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14" name="Google Shape;314;p67"/>
          <p:cNvSpPr/>
          <p:nvPr>
            <p:ph idx="2" type="pic"/>
          </p:nvPr>
        </p:nvSpPr>
        <p:spPr>
          <a:xfrm>
            <a:off x="2389717" y="612775"/>
            <a:ext cx="73152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1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1800"/>
              <a:buFont typeface="Noto Sans Symbols"/>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16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1300"/>
              <a:buFont typeface="Noto Sans Symbols"/>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1300"/>
              <a:buFont typeface="Noto Sans Symbols"/>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1300"/>
              <a:buFont typeface="Noto Sans Symbols"/>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1300"/>
              <a:buFont typeface="Noto Sans Symbols"/>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1300"/>
              <a:buFont typeface="Noto Sans Symbols"/>
              <a:buNone/>
              <a:defRPr b="0" i="0" sz="2000" u="none" cap="none" strike="noStrike">
                <a:solidFill>
                  <a:schemeClr val="dk1"/>
                </a:solidFill>
                <a:latin typeface="Arial"/>
                <a:ea typeface="Arial"/>
                <a:cs typeface="Arial"/>
                <a:sym typeface="Arial"/>
              </a:defRPr>
            </a:lvl9pPr>
          </a:lstStyle>
          <a:p/>
        </p:txBody>
      </p:sp>
      <p:sp>
        <p:nvSpPr>
          <p:cNvPr id="315" name="Google Shape;315;p67"/>
          <p:cNvSpPr txBox="1"/>
          <p:nvPr>
            <p:ph idx="1" type="body"/>
          </p:nvPr>
        </p:nvSpPr>
        <p:spPr>
          <a:xfrm>
            <a:off x="2389717" y="5367338"/>
            <a:ext cx="7315200" cy="8048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00"/>
              <a:buFont typeface="Arial"/>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720"/>
              <a:buFont typeface="Arial"/>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
        <p:nvSpPr>
          <p:cNvPr id="316" name="Google Shape;316;p67"/>
          <p:cNvSpPr txBox="1"/>
          <p:nvPr>
            <p:ph idx="11" type="ftr"/>
          </p:nvPr>
        </p:nvSpPr>
        <p:spPr>
          <a:xfrm>
            <a:off x="7721600" y="6248400"/>
            <a:ext cx="38623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7" name="Google Shape;317;p67"/>
          <p:cNvSpPr txBox="1"/>
          <p:nvPr>
            <p:ph idx="12" type="sldNum"/>
          </p:nvPr>
        </p:nvSpPr>
        <p:spPr>
          <a:xfrm>
            <a:off x="0" y="6527800"/>
            <a:ext cx="598487"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28" name="Shape 328"/>
        <p:cNvGrpSpPr/>
        <p:nvPr/>
      </p:nvGrpSpPr>
      <p:grpSpPr>
        <a:xfrm>
          <a:off x="0" y="0"/>
          <a:ext cx="0" cy="0"/>
          <a:chOff x="0" y="0"/>
          <a:chExt cx="0" cy="0"/>
        </a:xfrm>
      </p:grpSpPr>
      <p:sp>
        <p:nvSpPr>
          <p:cNvPr id="329" name="Google Shape;329;p69"/>
          <p:cNvSpPr/>
          <p:nvPr>
            <p:ph type="title"/>
          </p:nvPr>
        </p:nvSpPr>
        <p:spPr>
          <a:xfrm>
            <a:off x="711200" y="457200"/>
            <a:ext cx="105664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30" name="Google Shape;330;p69"/>
          <p:cNvSpPr txBox="1"/>
          <p:nvPr>
            <p:ph idx="1" type="body"/>
          </p:nvPr>
        </p:nvSpPr>
        <p:spPr>
          <a:xfrm rot="5400000">
            <a:off x="4154487" y="-1131887"/>
            <a:ext cx="4183062" cy="10256837"/>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331" name="Google Shape;331;p69"/>
          <p:cNvSpPr txBox="1"/>
          <p:nvPr>
            <p:ph idx="11" type="ftr"/>
          </p:nvPr>
        </p:nvSpPr>
        <p:spPr>
          <a:xfrm>
            <a:off x="7721600" y="6248400"/>
            <a:ext cx="38623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2" name="Google Shape;332;p69"/>
          <p:cNvSpPr txBox="1"/>
          <p:nvPr>
            <p:ph idx="12" type="sldNum"/>
          </p:nvPr>
        </p:nvSpPr>
        <p:spPr>
          <a:xfrm>
            <a:off x="0" y="6527800"/>
            <a:ext cx="598487"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43" name="Shape 343"/>
        <p:cNvGrpSpPr/>
        <p:nvPr/>
      </p:nvGrpSpPr>
      <p:grpSpPr>
        <a:xfrm>
          <a:off x="0" y="0"/>
          <a:ext cx="0" cy="0"/>
          <a:chOff x="0" y="0"/>
          <a:chExt cx="0" cy="0"/>
        </a:xfrm>
      </p:grpSpPr>
      <p:sp>
        <p:nvSpPr>
          <p:cNvPr id="344" name="Google Shape;344;p71"/>
          <p:cNvSpPr/>
          <p:nvPr>
            <p:ph type="title"/>
          </p:nvPr>
        </p:nvSpPr>
        <p:spPr>
          <a:xfrm>
            <a:off x="8710084" y="457201"/>
            <a:ext cx="2664883" cy="5629275"/>
          </a:xfrm>
          <a:prstGeom prst="roundRect">
            <a:avLst>
              <a:gd fmla="val 4680" name="adj"/>
            </a:avLst>
          </a:prstGeom>
          <a:noFill/>
          <a:ln>
            <a:noFill/>
          </a:ln>
        </p:spPr>
        <p:txBody>
          <a:bodyPr anchorCtr="0" anchor="b" bIns="45700" lIns="91425" spcFirstLastPara="1" rIns="91425" wrap="square" tIns="45700">
            <a:noAutofit/>
          </a:bodyPr>
          <a:lstStyle>
            <a:lvl1pPr lvl="0">
              <a:spcBef>
                <a:spcPts val="0"/>
              </a:spcBef>
              <a:spcAft>
                <a:spcPts val="0"/>
              </a:spcAft>
              <a:buNone/>
              <a:defRPr/>
            </a:lvl1pPr>
          </a:lstStyle>
          <a:p/>
        </p:txBody>
      </p:sp>
      <p:sp>
        <p:nvSpPr>
          <p:cNvPr id="345" name="Google Shape;345;p71"/>
          <p:cNvSpPr txBox="1"/>
          <p:nvPr/>
        </p:nvSpPr>
        <p:spPr>
          <a:xfrm rot="5400000">
            <a:off x="7264407" y="1975924"/>
            <a:ext cx="5556219" cy="2591827"/>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i="0" lang="en-US" sz="3600" u="none" cap="none" strike="noStrike">
                <a:solidFill>
                  <a:schemeClr val="dk2"/>
                </a:solidFill>
                <a:latin typeface="Arial"/>
                <a:ea typeface="Arial"/>
                <a:cs typeface="Arial"/>
                <a:sym typeface="Arial"/>
              </a:rPr>
              <a:t>Click to edit Master title style</a:t>
            </a:r>
            <a:endParaRPr/>
          </a:p>
        </p:txBody>
      </p:sp>
      <p:sp>
        <p:nvSpPr>
          <p:cNvPr id="346" name="Google Shape;346;p71"/>
          <p:cNvSpPr txBox="1"/>
          <p:nvPr>
            <p:ph idx="1" type="body"/>
          </p:nvPr>
        </p:nvSpPr>
        <p:spPr>
          <a:xfrm rot="5400000">
            <a:off x="1794406" y="-626003"/>
            <a:ext cx="5629275" cy="7795684"/>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347" name="Google Shape;347;p71"/>
          <p:cNvSpPr txBox="1"/>
          <p:nvPr>
            <p:ph idx="11" type="ftr"/>
          </p:nvPr>
        </p:nvSpPr>
        <p:spPr>
          <a:xfrm>
            <a:off x="7721600" y="6248400"/>
            <a:ext cx="38623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8" name="Google Shape;348;p71"/>
          <p:cNvSpPr txBox="1"/>
          <p:nvPr>
            <p:ph idx="12" type="sldNum"/>
          </p:nvPr>
        </p:nvSpPr>
        <p:spPr>
          <a:xfrm>
            <a:off x="0" y="6527800"/>
            <a:ext cx="598487"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59" name="Shape 359"/>
        <p:cNvGrpSpPr/>
        <p:nvPr/>
      </p:nvGrpSpPr>
      <p:grpSpPr>
        <a:xfrm>
          <a:off x="0" y="0"/>
          <a:ext cx="0" cy="0"/>
          <a:chOff x="0" y="0"/>
          <a:chExt cx="0" cy="0"/>
        </a:xfrm>
      </p:grpSpPr>
      <p:sp>
        <p:nvSpPr>
          <p:cNvPr id="360" name="Google Shape;360;p73"/>
          <p:cNvSpPr/>
          <p:nvPr>
            <p:ph type="title"/>
          </p:nvPr>
        </p:nvSpPr>
        <p:spPr>
          <a:xfrm>
            <a:off x="711200" y="457200"/>
            <a:ext cx="105664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61" name="Google Shape;361;p73"/>
          <p:cNvSpPr txBox="1"/>
          <p:nvPr>
            <p:ph idx="1" type="body"/>
          </p:nvPr>
        </p:nvSpPr>
        <p:spPr>
          <a:xfrm>
            <a:off x="1117602" y="1905001"/>
            <a:ext cx="5027084" cy="418147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362" name="Google Shape;362;p73"/>
          <p:cNvSpPr txBox="1"/>
          <p:nvPr>
            <p:ph idx="2" type="body"/>
          </p:nvPr>
        </p:nvSpPr>
        <p:spPr>
          <a:xfrm>
            <a:off x="6347884" y="1905001"/>
            <a:ext cx="5027083" cy="418147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363" name="Google Shape;363;p73"/>
          <p:cNvSpPr txBox="1"/>
          <p:nvPr>
            <p:ph idx="11" type="ftr"/>
          </p:nvPr>
        </p:nvSpPr>
        <p:spPr>
          <a:xfrm>
            <a:off x="7721600" y="6248400"/>
            <a:ext cx="38623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4" name="Google Shape;364;p73"/>
          <p:cNvSpPr txBox="1"/>
          <p:nvPr>
            <p:ph idx="12" type="sldNum"/>
          </p:nvPr>
        </p:nvSpPr>
        <p:spPr>
          <a:xfrm>
            <a:off x="0" y="6527800"/>
            <a:ext cx="598487"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77" name="Shape 377"/>
        <p:cNvGrpSpPr/>
        <p:nvPr/>
      </p:nvGrpSpPr>
      <p:grpSpPr>
        <a:xfrm>
          <a:off x="0" y="0"/>
          <a:ext cx="0" cy="0"/>
          <a:chOff x="0" y="0"/>
          <a:chExt cx="0" cy="0"/>
        </a:xfrm>
      </p:grpSpPr>
      <p:sp>
        <p:nvSpPr>
          <p:cNvPr id="378" name="Google Shape;378;p75"/>
          <p:cNvSpPr txBox="1"/>
          <p:nvPr>
            <p:ph idx="1" type="subTitle"/>
          </p:nvPr>
        </p:nvSpPr>
        <p:spPr>
          <a:xfrm>
            <a:off x="6231467" y="2927349"/>
            <a:ext cx="5350933" cy="1822451"/>
          </a:xfrm>
          <a:prstGeom prst="rect">
            <a:avLst/>
          </a:prstGeom>
          <a:noFill/>
          <a:ln>
            <a:noFill/>
          </a:ln>
        </p:spPr>
        <p:txBody>
          <a:bodyPr anchorCtr="0" anchor="b" bIns="45700" lIns="91425" spcFirstLastPara="1" rIns="91425" wrap="square" tIns="45700">
            <a:noAutofit/>
          </a:bodyPr>
          <a:lstStyle>
            <a:lvl1pPr lvl="0" algn="l">
              <a:spcBef>
                <a:spcPts val="560"/>
              </a:spcBef>
              <a:spcAft>
                <a:spcPts val="0"/>
              </a:spcAft>
              <a:buSzPts val="2100"/>
              <a:buFont typeface="Noto Sans Symbols"/>
              <a:buNone/>
              <a:defRPr>
                <a:solidFill>
                  <a:schemeClr val="dk2"/>
                </a:solidFill>
              </a:defRPr>
            </a:lvl1pPr>
            <a:lvl2pPr lvl="1" algn="l">
              <a:spcBef>
                <a:spcPts val="360"/>
              </a:spcBef>
              <a:spcAft>
                <a:spcPts val="0"/>
              </a:spcAft>
              <a:buSzPts val="1350"/>
              <a:buChar char="–"/>
              <a:defRPr/>
            </a:lvl2pPr>
            <a:lvl3pPr lvl="2" algn="l">
              <a:spcBef>
                <a:spcPts val="360"/>
              </a:spcBef>
              <a:spcAft>
                <a:spcPts val="0"/>
              </a:spcAft>
              <a:buSzPts val="1350"/>
              <a:buChar char="●"/>
              <a:defRPr/>
            </a:lvl3pPr>
            <a:lvl4pPr lvl="3" algn="l">
              <a:spcBef>
                <a:spcPts val="360"/>
              </a:spcBef>
              <a:spcAft>
                <a:spcPts val="0"/>
              </a:spcAft>
              <a:buSzPts val="1440"/>
              <a:buChar char="–"/>
              <a:defRPr/>
            </a:lvl4pPr>
            <a:lvl5pPr lvl="4" algn="l">
              <a:spcBef>
                <a:spcPts val="360"/>
              </a:spcBef>
              <a:spcAft>
                <a:spcPts val="0"/>
              </a:spcAft>
              <a:buSzPts val="1170"/>
              <a:buChar char="●"/>
              <a:defRPr/>
            </a:lvl5pPr>
            <a:lvl6pPr lvl="5" algn="l">
              <a:spcBef>
                <a:spcPts val="360"/>
              </a:spcBef>
              <a:spcAft>
                <a:spcPts val="0"/>
              </a:spcAft>
              <a:buSzPts val="1170"/>
              <a:buChar char="●"/>
              <a:defRPr/>
            </a:lvl6pPr>
            <a:lvl7pPr lvl="6" algn="l">
              <a:spcBef>
                <a:spcPts val="360"/>
              </a:spcBef>
              <a:spcAft>
                <a:spcPts val="0"/>
              </a:spcAft>
              <a:buSzPts val="1170"/>
              <a:buChar char="●"/>
              <a:defRPr/>
            </a:lvl7pPr>
            <a:lvl8pPr lvl="7" algn="l">
              <a:spcBef>
                <a:spcPts val="360"/>
              </a:spcBef>
              <a:spcAft>
                <a:spcPts val="0"/>
              </a:spcAft>
              <a:buSzPts val="1170"/>
              <a:buChar char="●"/>
              <a:defRPr/>
            </a:lvl8pPr>
            <a:lvl9pPr lvl="8" algn="l">
              <a:spcBef>
                <a:spcPts val="360"/>
              </a:spcBef>
              <a:spcAft>
                <a:spcPts val="0"/>
              </a:spcAft>
              <a:buSzPts val="1170"/>
              <a:buChar char="●"/>
              <a:defRPr/>
            </a:lvl9pPr>
          </a:lstStyle>
          <a:p/>
        </p:txBody>
      </p:sp>
      <p:sp>
        <p:nvSpPr>
          <p:cNvPr id="379" name="Google Shape;379;p75"/>
          <p:cNvSpPr/>
          <p:nvPr>
            <p:ph type="ctrTitle"/>
          </p:nvPr>
        </p:nvSpPr>
        <p:spPr>
          <a:xfrm>
            <a:off x="914400" y="990600"/>
            <a:ext cx="10972800" cy="1905000"/>
          </a:xfrm>
          <a:prstGeom prst="roundRect">
            <a:avLst>
              <a:gd fmla="val 50000" name="adj"/>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80" name="Google Shape;380;p75"/>
          <p:cNvSpPr txBox="1"/>
          <p:nvPr>
            <p:ph idx="11" type="ftr"/>
          </p:nvPr>
        </p:nvSpPr>
        <p:spPr>
          <a:xfrm>
            <a:off x="7721600" y="6248400"/>
            <a:ext cx="38623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1" name="Shape 391"/>
        <p:cNvGrpSpPr/>
        <p:nvPr/>
      </p:nvGrpSpPr>
      <p:grpSpPr>
        <a:xfrm>
          <a:off x="0" y="0"/>
          <a:ext cx="0" cy="0"/>
          <a:chOff x="0" y="0"/>
          <a:chExt cx="0" cy="0"/>
        </a:xfrm>
      </p:grpSpPr>
      <p:sp>
        <p:nvSpPr>
          <p:cNvPr id="392" name="Google Shape;392;p77"/>
          <p:cNvSpPr/>
          <p:nvPr>
            <p:ph type="title"/>
          </p:nvPr>
        </p:nvSpPr>
        <p:spPr>
          <a:xfrm>
            <a:off x="711200" y="457200"/>
            <a:ext cx="105664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93" name="Google Shape;393;p77"/>
          <p:cNvSpPr txBox="1"/>
          <p:nvPr>
            <p:ph idx="1" type="body"/>
          </p:nvPr>
        </p:nvSpPr>
        <p:spPr>
          <a:xfrm>
            <a:off x="1117600" y="1905000"/>
            <a:ext cx="10256837" cy="4183062"/>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394" name="Google Shape;394;p77"/>
          <p:cNvSpPr txBox="1"/>
          <p:nvPr>
            <p:ph idx="11" type="ftr"/>
          </p:nvPr>
        </p:nvSpPr>
        <p:spPr>
          <a:xfrm>
            <a:off x="7721600" y="6248400"/>
            <a:ext cx="38623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5" name="Google Shape;395;p77"/>
          <p:cNvSpPr txBox="1"/>
          <p:nvPr>
            <p:ph idx="12" type="sldNum"/>
          </p:nvPr>
        </p:nvSpPr>
        <p:spPr>
          <a:xfrm>
            <a:off x="0" y="6527800"/>
            <a:ext cx="598487"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6" name="Shape 406"/>
        <p:cNvGrpSpPr/>
        <p:nvPr/>
      </p:nvGrpSpPr>
      <p:grpSpPr>
        <a:xfrm>
          <a:off x="0" y="0"/>
          <a:ext cx="0" cy="0"/>
          <a:chOff x="0" y="0"/>
          <a:chExt cx="0" cy="0"/>
        </a:xfrm>
      </p:grpSpPr>
      <p:sp>
        <p:nvSpPr>
          <p:cNvPr id="407" name="Google Shape;407;p79"/>
          <p:cNvSpPr/>
          <p:nvPr>
            <p:ph type="title"/>
          </p:nvPr>
        </p:nvSpPr>
        <p:spPr>
          <a:xfrm>
            <a:off x="963084" y="4406901"/>
            <a:ext cx="10363200" cy="1362075"/>
          </a:xfrm>
          <a:prstGeom prst="roundRect">
            <a:avLst>
              <a:gd fmla="val 4680" name="adj"/>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1400"/>
              <a:buNone/>
              <a:defRPr b="1" sz="4000" cap="none"/>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08" name="Google Shape;408;p79"/>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500"/>
              <a:buNone/>
              <a:defRPr sz="2000"/>
            </a:lvl1pPr>
            <a:lvl2pPr indent="-228600" lvl="1" marL="914400" algn="l">
              <a:spcBef>
                <a:spcPts val="360"/>
              </a:spcBef>
              <a:spcAft>
                <a:spcPts val="0"/>
              </a:spcAft>
              <a:buSzPts val="1350"/>
              <a:buFont typeface="Arial"/>
              <a:buNone/>
              <a:defRPr sz="1800"/>
            </a:lvl2pPr>
            <a:lvl3pPr indent="-228600" lvl="2" marL="1371600" algn="l">
              <a:spcBef>
                <a:spcPts val="320"/>
              </a:spcBef>
              <a:spcAft>
                <a:spcPts val="0"/>
              </a:spcAft>
              <a:buSzPts val="1200"/>
              <a:buNone/>
              <a:defRPr sz="1600"/>
            </a:lvl3pPr>
            <a:lvl4pPr indent="-228600" lvl="3" marL="1828800" algn="l">
              <a:spcBef>
                <a:spcPts val="280"/>
              </a:spcBef>
              <a:spcAft>
                <a:spcPts val="0"/>
              </a:spcAft>
              <a:buSzPts val="1120"/>
              <a:buFont typeface="Arial"/>
              <a:buNone/>
              <a:defRPr sz="1400"/>
            </a:lvl4pPr>
            <a:lvl5pPr indent="-228600" lvl="4" marL="2286000" algn="l">
              <a:spcBef>
                <a:spcPts val="280"/>
              </a:spcBef>
              <a:spcAft>
                <a:spcPts val="0"/>
              </a:spcAft>
              <a:buSzPts val="910"/>
              <a:buNone/>
              <a:defRPr sz="1400"/>
            </a:lvl5pPr>
            <a:lvl6pPr indent="-228600" lvl="5" marL="2743200" algn="l">
              <a:spcBef>
                <a:spcPts val="280"/>
              </a:spcBef>
              <a:spcAft>
                <a:spcPts val="0"/>
              </a:spcAft>
              <a:buSzPts val="910"/>
              <a:buNone/>
              <a:defRPr sz="1400"/>
            </a:lvl6pPr>
            <a:lvl7pPr indent="-228600" lvl="6" marL="3200400" algn="l">
              <a:spcBef>
                <a:spcPts val="280"/>
              </a:spcBef>
              <a:spcAft>
                <a:spcPts val="0"/>
              </a:spcAft>
              <a:buSzPts val="910"/>
              <a:buNone/>
              <a:defRPr sz="1400"/>
            </a:lvl7pPr>
            <a:lvl8pPr indent="-228600" lvl="7" marL="3657600" algn="l">
              <a:spcBef>
                <a:spcPts val="280"/>
              </a:spcBef>
              <a:spcAft>
                <a:spcPts val="0"/>
              </a:spcAft>
              <a:buSzPts val="910"/>
              <a:buNone/>
              <a:defRPr sz="1400"/>
            </a:lvl8pPr>
            <a:lvl9pPr indent="-228600" lvl="8" marL="4114800" algn="l">
              <a:spcBef>
                <a:spcPts val="280"/>
              </a:spcBef>
              <a:spcAft>
                <a:spcPts val="0"/>
              </a:spcAft>
              <a:buSzPts val="910"/>
              <a:buNone/>
              <a:defRPr sz="1400"/>
            </a:lvl9pPr>
          </a:lstStyle>
          <a:p/>
        </p:txBody>
      </p:sp>
      <p:sp>
        <p:nvSpPr>
          <p:cNvPr id="409" name="Google Shape;409;p79"/>
          <p:cNvSpPr txBox="1"/>
          <p:nvPr>
            <p:ph idx="11" type="ftr"/>
          </p:nvPr>
        </p:nvSpPr>
        <p:spPr>
          <a:xfrm>
            <a:off x="7721600" y="6248400"/>
            <a:ext cx="38623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0" name="Google Shape;410;p79"/>
          <p:cNvSpPr txBox="1"/>
          <p:nvPr>
            <p:ph idx="12" type="sldNum"/>
          </p:nvPr>
        </p:nvSpPr>
        <p:spPr>
          <a:xfrm>
            <a:off x="0" y="6527800"/>
            <a:ext cx="598487"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1" name="Shape 421"/>
        <p:cNvGrpSpPr/>
        <p:nvPr/>
      </p:nvGrpSpPr>
      <p:grpSpPr>
        <a:xfrm>
          <a:off x="0" y="0"/>
          <a:ext cx="0" cy="0"/>
          <a:chOff x="0" y="0"/>
          <a:chExt cx="0" cy="0"/>
        </a:xfrm>
      </p:grpSpPr>
      <p:sp>
        <p:nvSpPr>
          <p:cNvPr id="422" name="Google Shape;422;p81"/>
          <p:cNvSpPr/>
          <p:nvPr>
            <p:ph type="title"/>
          </p:nvPr>
        </p:nvSpPr>
        <p:spPr>
          <a:xfrm>
            <a:off x="711200" y="457200"/>
            <a:ext cx="105664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23" name="Google Shape;423;p81"/>
          <p:cNvSpPr txBox="1"/>
          <p:nvPr>
            <p:ph idx="1" type="body"/>
          </p:nvPr>
        </p:nvSpPr>
        <p:spPr>
          <a:xfrm>
            <a:off x="1117602" y="1905001"/>
            <a:ext cx="5027084" cy="4181475"/>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42900" lvl="1" marL="914400" algn="l">
              <a:spcBef>
                <a:spcPts val="480"/>
              </a:spcBef>
              <a:spcAft>
                <a:spcPts val="0"/>
              </a:spcAft>
              <a:buSzPts val="1800"/>
              <a:buFont typeface="Arial"/>
              <a:buChar char="–"/>
              <a:defRPr sz="2400"/>
            </a:lvl2pPr>
            <a:lvl3pPr indent="-323850" lvl="2" marL="1371600" algn="l">
              <a:spcBef>
                <a:spcPts val="400"/>
              </a:spcBef>
              <a:spcAft>
                <a:spcPts val="0"/>
              </a:spcAft>
              <a:buSzPts val="1500"/>
              <a:buChar char="●"/>
              <a:defRPr sz="2000"/>
            </a:lvl3pPr>
            <a:lvl4pPr indent="-320039" lvl="3" marL="1828800" algn="l">
              <a:spcBef>
                <a:spcPts val="360"/>
              </a:spcBef>
              <a:spcAft>
                <a:spcPts val="0"/>
              </a:spcAft>
              <a:buSzPts val="1440"/>
              <a:buFont typeface="Arial"/>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
        <p:nvSpPr>
          <p:cNvPr id="424" name="Google Shape;424;p81"/>
          <p:cNvSpPr txBox="1"/>
          <p:nvPr>
            <p:ph idx="2" type="body"/>
          </p:nvPr>
        </p:nvSpPr>
        <p:spPr>
          <a:xfrm>
            <a:off x="6347884" y="1905001"/>
            <a:ext cx="5027083" cy="4181475"/>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42900" lvl="1" marL="914400" algn="l">
              <a:spcBef>
                <a:spcPts val="480"/>
              </a:spcBef>
              <a:spcAft>
                <a:spcPts val="0"/>
              </a:spcAft>
              <a:buSzPts val="1800"/>
              <a:buFont typeface="Arial"/>
              <a:buChar char="–"/>
              <a:defRPr sz="2400"/>
            </a:lvl2pPr>
            <a:lvl3pPr indent="-323850" lvl="2" marL="1371600" algn="l">
              <a:spcBef>
                <a:spcPts val="400"/>
              </a:spcBef>
              <a:spcAft>
                <a:spcPts val="0"/>
              </a:spcAft>
              <a:buSzPts val="1500"/>
              <a:buChar char="●"/>
              <a:defRPr sz="2000"/>
            </a:lvl3pPr>
            <a:lvl4pPr indent="-320039" lvl="3" marL="1828800" algn="l">
              <a:spcBef>
                <a:spcPts val="360"/>
              </a:spcBef>
              <a:spcAft>
                <a:spcPts val="0"/>
              </a:spcAft>
              <a:buSzPts val="1440"/>
              <a:buFont typeface="Arial"/>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
        <p:nvSpPr>
          <p:cNvPr id="425" name="Google Shape;425;p81"/>
          <p:cNvSpPr txBox="1"/>
          <p:nvPr>
            <p:ph idx="11" type="ftr"/>
          </p:nvPr>
        </p:nvSpPr>
        <p:spPr>
          <a:xfrm>
            <a:off x="7721600" y="6248400"/>
            <a:ext cx="38623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6" name="Google Shape;426;p81"/>
          <p:cNvSpPr txBox="1"/>
          <p:nvPr>
            <p:ph idx="12" type="sldNum"/>
          </p:nvPr>
        </p:nvSpPr>
        <p:spPr>
          <a:xfrm>
            <a:off x="0" y="6527800"/>
            <a:ext cx="598487"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7" name="Shape 437"/>
        <p:cNvGrpSpPr/>
        <p:nvPr/>
      </p:nvGrpSpPr>
      <p:grpSpPr>
        <a:xfrm>
          <a:off x="0" y="0"/>
          <a:ext cx="0" cy="0"/>
          <a:chOff x="0" y="0"/>
          <a:chExt cx="0" cy="0"/>
        </a:xfrm>
      </p:grpSpPr>
      <p:sp>
        <p:nvSpPr>
          <p:cNvPr id="438" name="Google Shape;438;p83"/>
          <p:cNvSpPr/>
          <p:nvPr>
            <p:ph type="title"/>
          </p:nvPr>
        </p:nvSpPr>
        <p:spPr>
          <a:xfrm>
            <a:off x="609600" y="274639"/>
            <a:ext cx="10972800" cy="11430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39" name="Google Shape;439;p83"/>
          <p:cNvSpPr txBox="1"/>
          <p:nvPr>
            <p:ph idx="1" type="body"/>
          </p:nvPr>
        </p:nvSpPr>
        <p:spPr>
          <a:xfrm>
            <a:off x="609600" y="1535113"/>
            <a:ext cx="5386917" cy="639763"/>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Font typeface="Arial"/>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Font typeface="Arial"/>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440" name="Google Shape;440;p83"/>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23850" lvl="1" marL="914400" algn="l">
              <a:spcBef>
                <a:spcPts val="400"/>
              </a:spcBef>
              <a:spcAft>
                <a:spcPts val="0"/>
              </a:spcAft>
              <a:buSzPts val="1500"/>
              <a:buFont typeface="Arial"/>
              <a:buChar char="–"/>
              <a:defRPr sz="2000"/>
            </a:lvl2pPr>
            <a:lvl3pPr indent="-314325" lvl="2" marL="1371600" algn="l">
              <a:spcBef>
                <a:spcPts val="360"/>
              </a:spcBef>
              <a:spcAft>
                <a:spcPts val="0"/>
              </a:spcAft>
              <a:buSzPts val="1350"/>
              <a:buChar char="●"/>
              <a:defRPr sz="1800"/>
            </a:lvl3pPr>
            <a:lvl4pPr indent="-309880" lvl="3" marL="1828800" algn="l">
              <a:spcBef>
                <a:spcPts val="320"/>
              </a:spcBef>
              <a:spcAft>
                <a:spcPts val="0"/>
              </a:spcAft>
              <a:buSzPts val="1280"/>
              <a:buFont typeface="Arial"/>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441" name="Google Shape;441;p83"/>
          <p:cNvSpPr txBox="1"/>
          <p:nvPr>
            <p:ph idx="3" type="body"/>
          </p:nvPr>
        </p:nvSpPr>
        <p:spPr>
          <a:xfrm>
            <a:off x="6193369" y="1535113"/>
            <a:ext cx="5389033" cy="639763"/>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Font typeface="Arial"/>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Font typeface="Arial"/>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442" name="Google Shape;442;p83"/>
          <p:cNvSpPr txBox="1"/>
          <p:nvPr>
            <p:ph idx="4" type="body"/>
          </p:nvPr>
        </p:nvSpPr>
        <p:spPr>
          <a:xfrm>
            <a:off x="6193369" y="2174875"/>
            <a:ext cx="5389033"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23850" lvl="1" marL="914400" algn="l">
              <a:spcBef>
                <a:spcPts val="400"/>
              </a:spcBef>
              <a:spcAft>
                <a:spcPts val="0"/>
              </a:spcAft>
              <a:buSzPts val="1500"/>
              <a:buFont typeface="Arial"/>
              <a:buChar char="–"/>
              <a:defRPr sz="2000"/>
            </a:lvl2pPr>
            <a:lvl3pPr indent="-314325" lvl="2" marL="1371600" algn="l">
              <a:spcBef>
                <a:spcPts val="360"/>
              </a:spcBef>
              <a:spcAft>
                <a:spcPts val="0"/>
              </a:spcAft>
              <a:buSzPts val="1350"/>
              <a:buChar char="●"/>
              <a:defRPr sz="1800"/>
            </a:lvl3pPr>
            <a:lvl4pPr indent="-309880" lvl="3" marL="1828800" algn="l">
              <a:spcBef>
                <a:spcPts val="320"/>
              </a:spcBef>
              <a:spcAft>
                <a:spcPts val="0"/>
              </a:spcAft>
              <a:buSzPts val="1280"/>
              <a:buFont typeface="Arial"/>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443" name="Google Shape;443;p83"/>
          <p:cNvSpPr txBox="1"/>
          <p:nvPr>
            <p:ph idx="11" type="ftr"/>
          </p:nvPr>
        </p:nvSpPr>
        <p:spPr>
          <a:xfrm>
            <a:off x="7721600" y="6248400"/>
            <a:ext cx="38623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4" name="Google Shape;444;p83"/>
          <p:cNvSpPr txBox="1"/>
          <p:nvPr>
            <p:ph idx="12" type="sldNum"/>
          </p:nvPr>
        </p:nvSpPr>
        <p:spPr>
          <a:xfrm>
            <a:off x="0" y="6527800"/>
            <a:ext cx="598487" cy="330200"/>
          </a:xfrm>
          <a:prstGeom prst="rect">
            <a:avLst/>
          </a:prstGeom>
          <a:noFill/>
          <a:ln>
            <a:noFill/>
          </a:ln>
        </p:spPr>
        <p:txBody>
          <a:bodyPr anchorCtr="1" anchor="b" bIns="45700" lIns="91425" spcFirstLastPara="1" rIns="91425" wrap="square" tIns="45700">
            <a:noAutofit/>
          </a:bodyPr>
          <a:lstStyle>
            <a:lvl1pPr indent="0" lvl="0"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32"/>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 name="Google Shape;37;p32"/>
          <p:cNvSpPr txBox="1"/>
          <p:nvPr>
            <p:ph idx="10" type="dt"/>
          </p:nvPr>
        </p:nvSpPr>
        <p:spPr>
          <a:xfrm>
            <a:off x="609600" y="6356350"/>
            <a:ext cx="28448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6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2"/>
          <p:cNvSpPr txBox="1"/>
          <p:nvPr>
            <p:ph idx="11" type="ftr"/>
          </p:nvPr>
        </p:nvSpPr>
        <p:spPr>
          <a:xfrm>
            <a:off x="4165600" y="6356350"/>
            <a:ext cx="38608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2"/>
          <p:cNvSpPr txBox="1"/>
          <p:nvPr>
            <p:ph idx="12" type="sldNum"/>
          </p:nvPr>
        </p:nvSpPr>
        <p:spPr>
          <a:xfrm>
            <a:off x="8737600" y="6356350"/>
            <a:ext cx="2844800" cy="3667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
        <p:nvSpPr>
          <p:cNvPr id="41" name="Google Shape;41;p33"/>
          <p:cNvSpPr txBox="1"/>
          <p:nvPr>
            <p:ph idx="10" type="dt"/>
          </p:nvPr>
        </p:nvSpPr>
        <p:spPr>
          <a:xfrm>
            <a:off x="609600" y="6356350"/>
            <a:ext cx="28448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6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3"/>
          <p:cNvSpPr txBox="1"/>
          <p:nvPr>
            <p:ph idx="11" type="ftr"/>
          </p:nvPr>
        </p:nvSpPr>
        <p:spPr>
          <a:xfrm>
            <a:off x="4165600" y="6356350"/>
            <a:ext cx="38608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3"/>
          <p:cNvSpPr txBox="1"/>
          <p:nvPr>
            <p:ph idx="12" type="sldNum"/>
          </p:nvPr>
        </p:nvSpPr>
        <p:spPr>
          <a:xfrm>
            <a:off x="8737600" y="6356350"/>
            <a:ext cx="2844800" cy="3667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4" name="Shape 44"/>
        <p:cNvGrpSpPr/>
        <p:nvPr/>
      </p:nvGrpSpPr>
      <p:grpSpPr>
        <a:xfrm>
          <a:off x="0" y="0"/>
          <a:ext cx="0" cy="0"/>
          <a:chOff x="0" y="0"/>
          <a:chExt cx="0" cy="0"/>
        </a:xfrm>
      </p:grpSpPr>
      <p:sp>
        <p:nvSpPr>
          <p:cNvPr id="45" name="Google Shape;45;p34"/>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34"/>
          <p:cNvSpPr txBox="1"/>
          <p:nvPr>
            <p:ph idx="1" type="body"/>
          </p:nvPr>
        </p:nvSpPr>
        <p:spPr>
          <a:xfrm rot="5400000">
            <a:off x="3833019" y="-1623219"/>
            <a:ext cx="4525962" cy="10972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 name="Google Shape;47;p34"/>
          <p:cNvSpPr txBox="1"/>
          <p:nvPr>
            <p:ph idx="10" type="dt"/>
          </p:nvPr>
        </p:nvSpPr>
        <p:spPr>
          <a:xfrm>
            <a:off x="609600" y="6356350"/>
            <a:ext cx="28448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6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4"/>
          <p:cNvSpPr txBox="1"/>
          <p:nvPr>
            <p:ph idx="11" type="ftr"/>
          </p:nvPr>
        </p:nvSpPr>
        <p:spPr>
          <a:xfrm>
            <a:off x="4165600" y="6356350"/>
            <a:ext cx="38608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4"/>
          <p:cNvSpPr txBox="1"/>
          <p:nvPr>
            <p:ph idx="12" type="sldNum"/>
          </p:nvPr>
        </p:nvSpPr>
        <p:spPr>
          <a:xfrm>
            <a:off x="8737600" y="6356350"/>
            <a:ext cx="2844800" cy="3667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0" name="Shape 50"/>
        <p:cNvGrpSpPr/>
        <p:nvPr/>
      </p:nvGrpSpPr>
      <p:grpSpPr>
        <a:xfrm>
          <a:off x="0" y="0"/>
          <a:ext cx="0" cy="0"/>
          <a:chOff x="0" y="0"/>
          <a:chExt cx="0" cy="0"/>
        </a:xfrm>
      </p:grpSpPr>
      <p:sp>
        <p:nvSpPr>
          <p:cNvPr id="51" name="Google Shape;51;p35"/>
          <p:cNvSpPr txBox="1"/>
          <p:nvPr>
            <p:ph type="title"/>
          </p:nvPr>
        </p:nvSpPr>
        <p:spPr>
          <a:xfrm>
            <a:off x="2389717" y="4800600"/>
            <a:ext cx="7315200" cy="566739"/>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667"/>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35"/>
          <p:cNvSpPr/>
          <p:nvPr>
            <p:ph idx="2" type="pic"/>
          </p:nvPr>
        </p:nvSpPr>
        <p:spPr>
          <a:xfrm>
            <a:off x="2389717" y="612775"/>
            <a:ext cx="7315200" cy="4114800"/>
          </a:xfrm>
          <a:prstGeom prst="rect">
            <a:avLst/>
          </a:prstGeom>
          <a:noFill/>
          <a:ln>
            <a:noFill/>
          </a:ln>
        </p:spPr>
        <p:txBody>
          <a:bodyPr anchorCtr="0" anchor="t" bIns="45700" lIns="91425" spcFirstLastPara="1" rIns="91425" wrap="square" tIns="45700">
            <a:normAutofit/>
          </a:bodyPr>
          <a:lstStyle>
            <a:lvl1pPr lvl="0" marR="0" rtl="0" algn="l">
              <a:spcBef>
                <a:spcPts val="853"/>
              </a:spcBef>
              <a:spcAft>
                <a:spcPts val="0"/>
              </a:spcAft>
              <a:buClr>
                <a:schemeClr val="dk1"/>
              </a:buClr>
              <a:buSzPts val="4267"/>
              <a:buFont typeface="Arial"/>
              <a:buNone/>
              <a:defRPr sz="4267">
                <a:solidFill>
                  <a:schemeClr val="dk1"/>
                </a:solidFill>
                <a:latin typeface="Calibri"/>
                <a:ea typeface="Calibri"/>
                <a:cs typeface="Calibri"/>
                <a:sym typeface="Calibri"/>
              </a:defRPr>
            </a:lvl1pPr>
            <a:lvl2pPr lvl="1" marR="0" rtl="0" algn="l">
              <a:spcBef>
                <a:spcPts val="747"/>
              </a:spcBef>
              <a:spcAft>
                <a:spcPts val="0"/>
              </a:spcAft>
              <a:buClr>
                <a:schemeClr val="dk1"/>
              </a:buClr>
              <a:buSzPts val="3733"/>
              <a:buFont typeface="Arial"/>
              <a:buNone/>
              <a:defRPr b="0" i="0" sz="3733" u="none" cap="none" strike="noStrike">
                <a:solidFill>
                  <a:schemeClr val="dk1"/>
                </a:solidFill>
                <a:latin typeface="Calibri"/>
                <a:ea typeface="Calibri"/>
                <a:cs typeface="Calibri"/>
                <a:sym typeface="Calibri"/>
              </a:defRPr>
            </a:lvl2pPr>
            <a:lvl3pPr lvl="2"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3pPr>
            <a:lvl4pPr lvl="3"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4pPr>
            <a:lvl5pPr lvl="4"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5pPr>
            <a:lvl6pPr lvl="5"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6pPr>
            <a:lvl7pPr lvl="6"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7pPr>
            <a:lvl8pPr lvl="7"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8pPr>
            <a:lvl9pPr lvl="8"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9pPr>
          </a:lstStyle>
          <a:p/>
        </p:txBody>
      </p:sp>
      <p:sp>
        <p:nvSpPr>
          <p:cNvPr id="53" name="Google Shape;53;p35"/>
          <p:cNvSpPr txBox="1"/>
          <p:nvPr>
            <p:ph idx="1" type="body"/>
          </p:nvPr>
        </p:nvSpPr>
        <p:spPr>
          <a:xfrm>
            <a:off x="2389717" y="5367338"/>
            <a:ext cx="7315200" cy="804863"/>
          </a:xfrm>
          <a:prstGeom prst="rect">
            <a:avLst/>
          </a:prstGeom>
          <a:noFill/>
          <a:ln>
            <a:noFill/>
          </a:ln>
        </p:spPr>
        <p:txBody>
          <a:bodyPr anchorCtr="0" anchor="t" bIns="45700" lIns="91425" spcFirstLastPara="1" rIns="91425" wrap="square" tIns="45700">
            <a:noAutofit/>
          </a:bodyPr>
          <a:lstStyle>
            <a:lvl1pPr indent="-228600" lvl="0" marL="457200" algn="l">
              <a:spcBef>
                <a:spcPts val="373"/>
              </a:spcBef>
              <a:spcAft>
                <a:spcPts val="0"/>
              </a:spcAft>
              <a:buClr>
                <a:schemeClr val="dk1"/>
              </a:buClr>
              <a:buSzPts val="1867"/>
              <a:buNone/>
              <a:defRPr sz="1867"/>
            </a:lvl1pPr>
            <a:lvl2pPr indent="-228600" lvl="1" marL="914400" algn="l">
              <a:spcBef>
                <a:spcPts val="320"/>
              </a:spcBef>
              <a:spcAft>
                <a:spcPts val="0"/>
              </a:spcAft>
              <a:buClr>
                <a:schemeClr val="dk1"/>
              </a:buClr>
              <a:buSzPts val="1600"/>
              <a:buNone/>
              <a:defRPr sz="1600"/>
            </a:lvl2pPr>
            <a:lvl3pPr indent="-228600" lvl="2" marL="1371600" algn="l">
              <a:spcBef>
                <a:spcPts val="267"/>
              </a:spcBef>
              <a:spcAft>
                <a:spcPts val="0"/>
              </a:spcAft>
              <a:buClr>
                <a:schemeClr val="dk1"/>
              </a:buClr>
              <a:buSzPts val="1333"/>
              <a:buNone/>
              <a:defRPr sz="1333"/>
            </a:lvl3pPr>
            <a:lvl4pPr indent="-228600" lvl="3" marL="1828800" algn="l">
              <a:spcBef>
                <a:spcPts val="240"/>
              </a:spcBef>
              <a:spcAft>
                <a:spcPts val="0"/>
              </a:spcAft>
              <a:buClr>
                <a:schemeClr val="dk1"/>
              </a:buClr>
              <a:buSzPts val="1200"/>
              <a:buNone/>
              <a:defRPr sz="1200"/>
            </a:lvl4pPr>
            <a:lvl5pPr indent="-228600" lvl="4" marL="2286000" algn="l">
              <a:spcBef>
                <a:spcPts val="240"/>
              </a:spcBef>
              <a:spcAft>
                <a:spcPts val="0"/>
              </a:spcAft>
              <a:buClr>
                <a:schemeClr val="dk1"/>
              </a:buClr>
              <a:buSzPts val="1200"/>
              <a:buNone/>
              <a:defRPr sz="1200"/>
            </a:lvl5pPr>
            <a:lvl6pPr indent="-228600" lvl="5" marL="2743200" algn="l">
              <a:spcBef>
                <a:spcPts val="240"/>
              </a:spcBef>
              <a:spcAft>
                <a:spcPts val="0"/>
              </a:spcAft>
              <a:buClr>
                <a:schemeClr val="dk1"/>
              </a:buClr>
              <a:buSzPts val="1200"/>
              <a:buNone/>
              <a:defRPr sz="1200"/>
            </a:lvl6pPr>
            <a:lvl7pPr indent="-228600" lvl="6" marL="3200400" algn="l">
              <a:spcBef>
                <a:spcPts val="240"/>
              </a:spcBef>
              <a:spcAft>
                <a:spcPts val="0"/>
              </a:spcAft>
              <a:buClr>
                <a:schemeClr val="dk1"/>
              </a:buClr>
              <a:buSzPts val="1200"/>
              <a:buNone/>
              <a:defRPr sz="1200"/>
            </a:lvl7pPr>
            <a:lvl8pPr indent="-228600" lvl="7" marL="3657600" algn="l">
              <a:spcBef>
                <a:spcPts val="240"/>
              </a:spcBef>
              <a:spcAft>
                <a:spcPts val="0"/>
              </a:spcAft>
              <a:buClr>
                <a:schemeClr val="dk1"/>
              </a:buClr>
              <a:buSzPts val="1200"/>
              <a:buNone/>
              <a:defRPr sz="1200"/>
            </a:lvl8pPr>
            <a:lvl9pPr indent="-228600" lvl="8" marL="4114800" algn="l">
              <a:spcBef>
                <a:spcPts val="240"/>
              </a:spcBef>
              <a:spcAft>
                <a:spcPts val="0"/>
              </a:spcAft>
              <a:buClr>
                <a:schemeClr val="dk1"/>
              </a:buClr>
              <a:buSzPts val="1200"/>
              <a:buNone/>
              <a:defRPr sz="1200"/>
            </a:lvl9pPr>
          </a:lstStyle>
          <a:p/>
        </p:txBody>
      </p:sp>
      <p:sp>
        <p:nvSpPr>
          <p:cNvPr id="54" name="Google Shape;54;p35"/>
          <p:cNvSpPr txBox="1"/>
          <p:nvPr>
            <p:ph idx="10" type="dt"/>
          </p:nvPr>
        </p:nvSpPr>
        <p:spPr>
          <a:xfrm>
            <a:off x="609600" y="6356350"/>
            <a:ext cx="28448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6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5"/>
          <p:cNvSpPr txBox="1"/>
          <p:nvPr>
            <p:ph idx="11" type="ftr"/>
          </p:nvPr>
        </p:nvSpPr>
        <p:spPr>
          <a:xfrm>
            <a:off x="4165600" y="6356350"/>
            <a:ext cx="38608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5"/>
          <p:cNvSpPr txBox="1"/>
          <p:nvPr>
            <p:ph idx="12" type="sldNum"/>
          </p:nvPr>
        </p:nvSpPr>
        <p:spPr>
          <a:xfrm>
            <a:off x="8737600" y="6356350"/>
            <a:ext cx="2844800" cy="3667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36"/>
          <p:cNvSpPr txBox="1"/>
          <p:nvPr>
            <p:ph type="title"/>
          </p:nvPr>
        </p:nvSpPr>
        <p:spPr>
          <a:xfrm>
            <a:off x="609602" y="273049"/>
            <a:ext cx="4011084" cy="116205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667"/>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36"/>
          <p:cNvSpPr txBox="1"/>
          <p:nvPr>
            <p:ph idx="1" type="body"/>
          </p:nvPr>
        </p:nvSpPr>
        <p:spPr>
          <a:xfrm>
            <a:off x="4766733" y="273052"/>
            <a:ext cx="6815667" cy="5853113"/>
          </a:xfrm>
          <a:prstGeom prst="rect">
            <a:avLst/>
          </a:prstGeom>
          <a:noFill/>
          <a:ln>
            <a:noFill/>
          </a:ln>
        </p:spPr>
        <p:txBody>
          <a:bodyPr anchorCtr="0" anchor="t" bIns="45700" lIns="91425" spcFirstLastPara="1" rIns="91425" wrap="square" tIns="45700">
            <a:noAutofit/>
          </a:bodyPr>
          <a:lstStyle>
            <a:lvl1pPr indent="-499554" lvl="0" marL="457200" algn="l">
              <a:spcBef>
                <a:spcPts val="853"/>
              </a:spcBef>
              <a:spcAft>
                <a:spcPts val="0"/>
              </a:spcAft>
              <a:buClr>
                <a:schemeClr val="dk1"/>
              </a:buClr>
              <a:buSzPts val="4267"/>
              <a:buChar char="•"/>
              <a:defRPr sz="4267"/>
            </a:lvl1pPr>
            <a:lvl2pPr indent="-465645" lvl="1" marL="914400" algn="l">
              <a:spcBef>
                <a:spcPts val="747"/>
              </a:spcBef>
              <a:spcAft>
                <a:spcPts val="0"/>
              </a:spcAft>
              <a:buClr>
                <a:schemeClr val="dk1"/>
              </a:buClr>
              <a:buSzPts val="3733"/>
              <a:buChar char="–"/>
              <a:defRPr sz="3733"/>
            </a:lvl2pPr>
            <a:lvl3pPr indent="-431800" lvl="2" marL="1371600" algn="l">
              <a:spcBef>
                <a:spcPts val="640"/>
              </a:spcBef>
              <a:spcAft>
                <a:spcPts val="0"/>
              </a:spcAft>
              <a:buClr>
                <a:schemeClr val="dk1"/>
              </a:buClr>
              <a:buSzPts val="3200"/>
              <a:buChar char="•"/>
              <a:defRPr sz="3200"/>
            </a:lvl3pPr>
            <a:lvl4pPr indent="-397954" lvl="3" marL="1828800" algn="l">
              <a:spcBef>
                <a:spcPts val="533"/>
              </a:spcBef>
              <a:spcAft>
                <a:spcPts val="0"/>
              </a:spcAft>
              <a:buClr>
                <a:schemeClr val="dk1"/>
              </a:buClr>
              <a:buSzPts val="2667"/>
              <a:buChar char="–"/>
              <a:defRPr sz="2667"/>
            </a:lvl4pPr>
            <a:lvl5pPr indent="-397954" lvl="4" marL="2286000" algn="l">
              <a:spcBef>
                <a:spcPts val="533"/>
              </a:spcBef>
              <a:spcAft>
                <a:spcPts val="0"/>
              </a:spcAft>
              <a:buClr>
                <a:schemeClr val="dk1"/>
              </a:buClr>
              <a:buSzPts val="2667"/>
              <a:buChar char="»"/>
              <a:defRPr sz="2667"/>
            </a:lvl5pPr>
            <a:lvl6pPr indent="-397954" lvl="5" marL="2743200" algn="l">
              <a:spcBef>
                <a:spcPts val="533"/>
              </a:spcBef>
              <a:spcAft>
                <a:spcPts val="0"/>
              </a:spcAft>
              <a:buClr>
                <a:schemeClr val="dk1"/>
              </a:buClr>
              <a:buSzPts val="2667"/>
              <a:buChar char="•"/>
              <a:defRPr sz="2667"/>
            </a:lvl6pPr>
            <a:lvl7pPr indent="-397954" lvl="6" marL="3200400" algn="l">
              <a:spcBef>
                <a:spcPts val="533"/>
              </a:spcBef>
              <a:spcAft>
                <a:spcPts val="0"/>
              </a:spcAft>
              <a:buClr>
                <a:schemeClr val="dk1"/>
              </a:buClr>
              <a:buSzPts val="2667"/>
              <a:buChar char="•"/>
              <a:defRPr sz="2667"/>
            </a:lvl7pPr>
            <a:lvl8pPr indent="-397954" lvl="7" marL="3657600" algn="l">
              <a:spcBef>
                <a:spcPts val="533"/>
              </a:spcBef>
              <a:spcAft>
                <a:spcPts val="0"/>
              </a:spcAft>
              <a:buClr>
                <a:schemeClr val="dk1"/>
              </a:buClr>
              <a:buSzPts val="2667"/>
              <a:buChar char="•"/>
              <a:defRPr sz="2667"/>
            </a:lvl8pPr>
            <a:lvl9pPr indent="-397954" lvl="8" marL="4114800" algn="l">
              <a:spcBef>
                <a:spcPts val="533"/>
              </a:spcBef>
              <a:spcAft>
                <a:spcPts val="0"/>
              </a:spcAft>
              <a:buClr>
                <a:schemeClr val="dk1"/>
              </a:buClr>
              <a:buSzPts val="2667"/>
              <a:buChar char="•"/>
              <a:defRPr sz="2667"/>
            </a:lvl9pPr>
          </a:lstStyle>
          <a:p/>
        </p:txBody>
      </p:sp>
      <p:sp>
        <p:nvSpPr>
          <p:cNvPr id="60" name="Google Shape;60;p36"/>
          <p:cNvSpPr txBox="1"/>
          <p:nvPr>
            <p:ph idx="2" type="body"/>
          </p:nvPr>
        </p:nvSpPr>
        <p:spPr>
          <a:xfrm>
            <a:off x="609602" y="1435102"/>
            <a:ext cx="4011084" cy="4691063"/>
          </a:xfrm>
          <a:prstGeom prst="rect">
            <a:avLst/>
          </a:prstGeom>
          <a:noFill/>
          <a:ln>
            <a:noFill/>
          </a:ln>
        </p:spPr>
        <p:txBody>
          <a:bodyPr anchorCtr="0" anchor="t" bIns="45700" lIns="91425" spcFirstLastPara="1" rIns="91425" wrap="square" tIns="45700">
            <a:noAutofit/>
          </a:bodyPr>
          <a:lstStyle>
            <a:lvl1pPr indent="-228600" lvl="0" marL="457200" algn="l">
              <a:spcBef>
                <a:spcPts val="373"/>
              </a:spcBef>
              <a:spcAft>
                <a:spcPts val="0"/>
              </a:spcAft>
              <a:buClr>
                <a:schemeClr val="dk1"/>
              </a:buClr>
              <a:buSzPts val="1867"/>
              <a:buNone/>
              <a:defRPr sz="1867"/>
            </a:lvl1pPr>
            <a:lvl2pPr indent="-228600" lvl="1" marL="914400" algn="l">
              <a:spcBef>
                <a:spcPts val="320"/>
              </a:spcBef>
              <a:spcAft>
                <a:spcPts val="0"/>
              </a:spcAft>
              <a:buClr>
                <a:schemeClr val="dk1"/>
              </a:buClr>
              <a:buSzPts val="1600"/>
              <a:buNone/>
              <a:defRPr sz="1600"/>
            </a:lvl2pPr>
            <a:lvl3pPr indent="-228600" lvl="2" marL="1371600" algn="l">
              <a:spcBef>
                <a:spcPts val="267"/>
              </a:spcBef>
              <a:spcAft>
                <a:spcPts val="0"/>
              </a:spcAft>
              <a:buClr>
                <a:schemeClr val="dk1"/>
              </a:buClr>
              <a:buSzPts val="1333"/>
              <a:buNone/>
              <a:defRPr sz="1333"/>
            </a:lvl3pPr>
            <a:lvl4pPr indent="-228600" lvl="3" marL="1828800" algn="l">
              <a:spcBef>
                <a:spcPts val="240"/>
              </a:spcBef>
              <a:spcAft>
                <a:spcPts val="0"/>
              </a:spcAft>
              <a:buClr>
                <a:schemeClr val="dk1"/>
              </a:buClr>
              <a:buSzPts val="1200"/>
              <a:buNone/>
              <a:defRPr sz="1200"/>
            </a:lvl4pPr>
            <a:lvl5pPr indent="-228600" lvl="4" marL="2286000" algn="l">
              <a:spcBef>
                <a:spcPts val="240"/>
              </a:spcBef>
              <a:spcAft>
                <a:spcPts val="0"/>
              </a:spcAft>
              <a:buClr>
                <a:schemeClr val="dk1"/>
              </a:buClr>
              <a:buSzPts val="1200"/>
              <a:buNone/>
              <a:defRPr sz="1200"/>
            </a:lvl5pPr>
            <a:lvl6pPr indent="-228600" lvl="5" marL="2743200" algn="l">
              <a:spcBef>
                <a:spcPts val="240"/>
              </a:spcBef>
              <a:spcAft>
                <a:spcPts val="0"/>
              </a:spcAft>
              <a:buClr>
                <a:schemeClr val="dk1"/>
              </a:buClr>
              <a:buSzPts val="1200"/>
              <a:buNone/>
              <a:defRPr sz="1200"/>
            </a:lvl6pPr>
            <a:lvl7pPr indent="-228600" lvl="6" marL="3200400" algn="l">
              <a:spcBef>
                <a:spcPts val="240"/>
              </a:spcBef>
              <a:spcAft>
                <a:spcPts val="0"/>
              </a:spcAft>
              <a:buClr>
                <a:schemeClr val="dk1"/>
              </a:buClr>
              <a:buSzPts val="1200"/>
              <a:buNone/>
              <a:defRPr sz="1200"/>
            </a:lvl7pPr>
            <a:lvl8pPr indent="-228600" lvl="7" marL="3657600" algn="l">
              <a:spcBef>
                <a:spcPts val="240"/>
              </a:spcBef>
              <a:spcAft>
                <a:spcPts val="0"/>
              </a:spcAft>
              <a:buClr>
                <a:schemeClr val="dk1"/>
              </a:buClr>
              <a:buSzPts val="1200"/>
              <a:buNone/>
              <a:defRPr sz="1200"/>
            </a:lvl8pPr>
            <a:lvl9pPr indent="-228600" lvl="8" marL="4114800" algn="l">
              <a:spcBef>
                <a:spcPts val="240"/>
              </a:spcBef>
              <a:spcAft>
                <a:spcPts val="0"/>
              </a:spcAft>
              <a:buClr>
                <a:schemeClr val="dk1"/>
              </a:buClr>
              <a:buSzPts val="1200"/>
              <a:buNone/>
              <a:defRPr sz="1200"/>
            </a:lvl9pPr>
          </a:lstStyle>
          <a:p/>
        </p:txBody>
      </p:sp>
      <p:sp>
        <p:nvSpPr>
          <p:cNvPr id="61" name="Google Shape;61;p36"/>
          <p:cNvSpPr txBox="1"/>
          <p:nvPr>
            <p:ph idx="10" type="dt"/>
          </p:nvPr>
        </p:nvSpPr>
        <p:spPr>
          <a:xfrm>
            <a:off x="609600" y="6356350"/>
            <a:ext cx="28448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6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6"/>
          <p:cNvSpPr txBox="1"/>
          <p:nvPr>
            <p:ph idx="11" type="ftr"/>
          </p:nvPr>
        </p:nvSpPr>
        <p:spPr>
          <a:xfrm>
            <a:off x="4165600" y="6356350"/>
            <a:ext cx="38608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6"/>
          <p:cNvSpPr txBox="1"/>
          <p:nvPr>
            <p:ph idx="12" type="sldNum"/>
          </p:nvPr>
        </p:nvSpPr>
        <p:spPr>
          <a:xfrm>
            <a:off x="8737600" y="6356350"/>
            <a:ext cx="2844800" cy="3667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4" name="Shape 64"/>
        <p:cNvGrpSpPr/>
        <p:nvPr/>
      </p:nvGrpSpPr>
      <p:grpSpPr>
        <a:xfrm>
          <a:off x="0" y="0"/>
          <a:ext cx="0" cy="0"/>
          <a:chOff x="0" y="0"/>
          <a:chExt cx="0" cy="0"/>
        </a:xfrm>
      </p:grpSpPr>
      <p:sp>
        <p:nvSpPr>
          <p:cNvPr id="65" name="Google Shape;65;p37"/>
          <p:cNvSpPr txBox="1"/>
          <p:nvPr>
            <p:ph type="title"/>
          </p:nvPr>
        </p:nvSpPr>
        <p:spPr>
          <a:xfrm>
            <a:off x="720090" y="322868"/>
            <a:ext cx="10791153" cy="1018033"/>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sz="4800">
                <a:solidFill>
                  <a:schemeClr val="lt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6" name="Google Shape;66;p37"/>
          <p:cNvSpPr txBox="1"/>
          <p:nvPr>
            <p:ph idx="1" type="body"/>
          </p:nvPr>
        </p:nvSpPr>
        <p:spPr>
          <a:xfrm>
            <a:off x="696175" y="2236855"/>
            <a:ext cx="5386917" cy="639763"/>
          </a:xfrm>
          <a:prstGeom prst="rect">
            <a:avLst/>
          </a:prstGeom>
          <a:noFill/>
          <a:ln>
            <a:noFill/>
          </a:ln>
        </p:spPr>
        <p:txBody>
          <a:bodyPr anchorCtr="0" anchor="b" bIns="45700" lIns="91425" spcFirstLastPara="1" rIns="91425" wrap="square" tIns="45700">
            <a:noAutofit/>
          </a:bodyPr>
          <a:lstStyle>
            <a:lvl1pPr indent="-228600" lvl="0" marL="457200" algn="ctr">
              <a:spcBef>
                <a:spcPts val="640"/>
              </a:spcBef>
              <a:spcAft>
                <a:spcPts val="0"/>
              </a:spcAft>
              <a:buClr>
                <a:schemeClr val="dk1"/>
              </a:buClr>
              <a:buSzPts val="3200"/>
              <a:buNone/>
              <a:defRPr b="1" sz="3200">
                <a:solidFill>
                  <a:schemeClr val="dk1"/>
                </a:solidFill>
              </a:defRPr>
            </a:lvl1pPr>
            <a:lvl2pPr indent="-228600" lvl="1" marL="914400" algn="l">
              <a:spcBef>
                <a:spcPts val="533"/>
              </a:spcBef>
              <a:spcAft>
                <a:spcPts val="0"/>
              </a:spcAft>
              <a:buClr>
                <a:schemeClr val="dk1"/>
              </a:buClr>
              <a:buSzPts val="2667"/>
              <a:buNone/>
              <a:defRPr b="1" sz="2667"/>
            </a:lvl2pPr>
            <a:lvl3pPr indent="-228600" lvl="2" marL="1371600" algn="l">
              <a:spcBef>
                <a:spcPts val="480"/>
              </a:spcBef>
              <a:spcAft>
                <a:spcPts val="0"/>
              </a:spcAft>
              <a:buClr>
                <a:schemeClr val="dk1"/>
              </a:buClr>
              <a:buSzPts val="2400"/>
              <a:buNone/>
              <a:defRPr b="1" sz="2400"/>
            </a:lvl3pPr>
            <a:lvl4pPr indent="-228600" lvl="3" marL="1828800" algn="l">
              <a:spcBef>
                <a:spcPts val="427"/>
              </a:spcBef>
              <a:spcAft>
                <a:spcPts val="0"/>
              </a:spcAft>
              <a:buClr>
                <a:schemeClr val="dk1"/>
              </a:buClr>
              <a:buSzPts val="2133"/>
              <a:buNone/>
              <a:defRPr b="1" sz="2133"/>
            </a:lvl4pPr>
            <a:lvl5pPr indent="-228600" lvl="4" marL="2286000" algn="l">
              <a:spcBef>
                <a:spcPts val="427"/>
              </a:spcBef>
              <a:spcAft>
                <a:spcPts val="0"/>
              </a:spcAft>
              <a:buClr>
                <a:schemeClr val="dk1"/>
              </a:buClr>
              <a:buSzPts val="2133"/>
              <a:buNone/>
              <a:defRPr b="1" sz="2133"/>
            </a:lvl5pPr>
            <a:lvl6pPr indent="-228600" lvl="5" marL="2743200" algn="l">
              <a:spcBef>
                <a:spcPts val="427"/>
              </a:spcBef>
              <a:spcAft>
                <a:spcPts val="0"/>
              </a:spcAft>
              <a:buClr>
                <a:schemeClr val="dk1"/>
              </a:buClr>
              <a:buSzPts val="2133"/>
              <a:buNone/>
              <a:defRPr b="1" sz="2133"/>
            </a:lvl6pPr>
            <a:lvl7pPr indent="-228600" lvl="6" marL="3200400" algn="l">
              <a:spcBef>
                <a:spcPts val="427"/>
              </a:spcBef>
              <a:spcAft>
                <a:spcPts val="0"/>
              </a:spcAft>
              <a:buClr>
                <a:schemeClr val="dk1"/>
              </a:buClr>
              <a:buSzPts val="2133"/>
              <a:buNone/>
              <a:defRPr b="1" sz="2133"/>
            </a:lvl7pPr>
            <a:lvl8pPr indent="-228600" lvl="7" marL="3657600" algn="l">
              <a:spcBef>
                <a:spcPts val="427"/>
              </a:spcBef>
              <a:spcAft>
                <a:spcPts val="0"/>
              </a:spcAft>
              <a:buClr>
                <a:schemeClr val="dk1"/>
              </a:buClr>
              <a:buSzPts val="2133"/>
              <a:buNone/>
              <a:defRPr b="1" sz="2133"/>
            </a:lvl8pPr>
            <a:lvl9pPr indent="-228600" lvl="8" marL="4114800" algn="l">
              <a:spcBef>
                <a:spcPts val="427"/>
              </a:spcBef>
              <a:spcAft>
                <a:spcPts val="0"/>
              </a:spcAft>
              <a:buClr>
                <a:schemeClr val="dk1"/>
              </a:buClr>
              <a:buSzPts val="2133"/>
              <a:buNone/>
              <a:defRPr b="1" sz="2133"/>
            </a:lvl9pPr>
          </a:lstStyle>
          <a:p/>
        </p:txBody>
      </p:sp>
      <p:sp>
        <p:nvSpPr>
          <p:cNvPr id="67" name="Google Shape;67;p37"/>
          <p:cNvSpPr txBox="1"/>
          <p:nvPr>
            <p:ph idx="2" type="body"/>
          </p:nvPr>
        </p:nvSpPr>
        <p:spPr>
          <a:xfrm>
            <a:off x="696175" y="2866717"/>
            <a:ext cx="5386917" cy="3035059"/>
          </a:xfrm>
          <a:prstGeom prst="rect">
            <a:avLst/>
          </a:prstGeom>
          <a:noFill/>
          <a:ln>
            <a:noFill/>
          </a:ln>
        </p:spPr>
        <p:txBody>
          <a:bodyPr anchorCtr="0" anchor="t" bIns="45700" lIns="91425" spcFirstLastPara="1" rIns="91425" wrap="square" tIns="45700">
            <a:noAutofit/>
          </a:bodyPr>
          <a:lstStyle>
            <a:lvl1pPr indent="-431800" lvl="0" marL="457200" algn="ctr">
              <a:spcBef>
                <a:spcPts val="640"/>
              </a:spcBef>
              <a:spcAft>
                <a:spcPts val="0"/>
              </a:spcAft>
              <a:buClr>
                <a:schemeClr val="dk1"/>
              </a:buClr>
              <a:buSzPts val="3200"/>
              <a:buChar char="•"/>
              <a:defRPr sz="3200">
                <a:solidFill>
                  <a:schemeClr val="dk1"/>
                </a:solidFill>
              </a:defRPr>
            </a:lvl1pPr>
            <a:lvl2pPr indent="-397954" lvl="1" marL="914400" algn="ctr">
              <a:spcBef>
                <a:spcPts val="533"/>
              </a:spcBef>
              <a:spcAft>
                <a:spcPts val="0"/>
              </a:spcAft>
              <a:buClr>
                <a:schemeClr val="dk1"/>
              </a:buClr>
              <a:buSzPts val="2667"/>
              <a:buChar char="–"/>
              <a:defRPr sz="2667">
                <a:solidFill>
                  <a:schemeClr val="dk1"/>
                </a:solidFill>
              </a:defRPr>
            </a:lvl2pPr>
            <a:lvl3pPr indent="-381000" lvl="2" marL="1371600" algn="ctr">
              <a:spcBef>
                <a:spcPts val="480"/>
              </a:spcBef>
              <a:spcAft>
                <a:spcPts val="0"/>
              </a:spcAft>
              <a:buClr>
                <a:schemeClr val="dk1"/>
              </a:buClr>
              <a:buSzPts val="2400"/>
              <a:buChar char="•"/>
              <a:defRPr sz="2400">
                <a:solidFill>
                  <a:schemeClr val="dk1"/>
                </a:solidFill>
              </a:defRPr>
            </a:lvl3pPr>
            <a:lvl4pPr indent="-364045" lvl="3" marL="1828800" algn="ctr">
              <a:spcBef>
                <a:spcPts val="427"/>
              </a:spcBef>
              <a:spcAft>
                <a:spcPts val="0"/>
              </a:spcAft>
              <a:buClr>
                <a:schemeClr val="dk1"/>
              </a:buClr>
              <a:buSzPts val="2133"/>
              <a:buChar char="–"/>
              <a:defRPr sz="2133">
                <a:solidFill>
                  <a:schemeClr val="dk1"/>
                </a:solidFill>
              </a:defRPr>
            </a:lvl4pPr>
            <a:lvl5pPr indent="-364045" lvl="4" marL="2286000" algn="ctr">
              <a:spcBef>
                <a:spcPts val="427"/>
              </a:spcBef>
              <a:spcAft>
                <a:spcPts val="0"/>
              </a:spcAft>
              <a:buClr>
                <a:schemeClr val="dk1"/>
              </a:buClr>
              <a:buSzPts val="2133"/>
              <a:buChar char="»"/>
              <a:defRPr sz="2133">
                <a:solidFill>
                  <a:schemeClr val="dk1"/>
                </a:solidFill>
              </a:defRPr>
            </a:lvl5pPr>
            <a:lvl6pPr indent="-364045" lvl="5" marL="2743200" algn="l">
              <a:spcBef>
                <a:spcPts val="427"/>
              </a:spcBef>
              <a:spcAft>
                <a:spcPts val="0"/>
              </a:spcAft>
              <a:buClr>
                <a:schemeClr val="dk1"/>
              </a:buClr>
              <a:buSzPts val="2133"/>
              <a:buChar char="•"/>
              <a:defRPr sz="2133"/>
            </a:lvl6pPr>
            <a:lvl7pPr indent="-364045" lvl="6" marL="3200400" algn="l">
              <a:spcBef>
                <a:spcPts val="427"/>
              </a:spcBef>
              <a:spcAft>
                <a:spcPts val="0"/>
              </a:spcAft>
              <a:buClr>
                <a:schemeClr val="dk1"/>
              </a:buClr>
              <a:buSzPts val="2133"/>
              <a:buChar char="•"/>
              <a:defRPr sz="2133"/>
            </a:lvl7pPr>
            <a:lvl8pPr indent="-364045" lvl="7" marL="3657600" algn="l">
              <a:spcBef>
                <a:spcPts val="427"/>
              </a:spcBef>
              <a:spcAft>
                <a:spcPts val="0"/>
              </a:spcAft>
              <a:buClr>
                <a:schemeClr val="dk1"/>
              </a:buClr>
              <a:buSzPts val="2133"/>
              <a:buChar char="•"/>
              <a:defRPr sz="2133"/>
            </a:lvl8pPr>
            <a:lvl9pPr indent="-364045" lvl="8" marL="4114800" algn="l">
              <a:spcBef>
                <a:spcPts val="427"/>
              </a:spcBef>
              <a:spcAft>
                <a:spcPts val="0"/>
              </a:spcAft>
              <a:buClr>
                <a:schemeClr val="dk1"/>
              </a:buClr>
              <a:buSzPts val="2133"/>
              <a:buChar char="•"/>
              <a:defRPr sz="2133"/>
            </a:lvl9pPr>
          </a:lstStyle>
          <a:p/>
        </p:txBody>
      </p:sp>
      <p:sp>
        <p:nvSpPr>
          <p:cNvPr id="68" name="Google Shape;68;p37"/>
          <p:cNvSpPr txBox="1"/>
          <p:nvPr>
            <p:ph idx="3" type="body"/>
          </p:nvPr>
        </p:nvSpPr>
        <p:spPr>
          <a:xfrm>
            <a:off x="6076337" y="2236855"/>
            <a:ext cx="5389033" cy="639763"/>
          </a:xfrm>
          <a:prstGeom prst="rect">
            <a:avLst/>
          </a:prstGeom>
          <a:noFill/>
          <a:ln>
            <a:noFill/>
          </a:ln>
        </p:spPr>
        <p:txBody>
          <a:bodyPr anchorCtr="0" anchor="b" bIns="45700" lIns="91425" spcFirstLastPara="1" rIns="91425" wrap="square" tIns="45700">
            <a:noAutofit/>
          </a:bodyPr>
          <a:lstStyle>
            <a:lvl1pPr indent="-228600" lvl="0" marL="457200" algn="ctr">
              <a:spcBef>
                <a:spcPts val="640"/>
              </a:spcBef>
              <a:spcAft>
                <a:spcPts val="0"/>
              </a:spcAft>
              <a:buClr>
                <a:schemeClr val="dk1"/>
              </a:buClr>
              <a:buSzPts val="3200"/>
              <a:buNone/>
              <a:defRPr b="1" sz="3200">
                <a:solidFill>
                  <a:schemeClr val="dk1"/>
                </a:solidFill>
              </a:defRPr>
            </a:lvl1pPr>
            <a:lvl2pPr indent="-228600" lvl="1" marL="914400" algn="l">
              <a:spcBef>
                <a:spcPts val="533"/>
              </a:spcBef>
              <a:spcAft>
                <a:spcPts val="0"/>
              </a:spcAft>
              <a:buClr>
                <a:schemeClr val="dk1"/>
              </a:buClr>
              <a:buSzPts val="2667"/>
              <a:buNone/>
              <a:defRPr b="1" sz="2667"/>
            </a:lvl2pPr>
            <a:lvl3pPr indent="-228600" lvl="2" marL="1371600" algn="l">
              <a:spcBef>
                <a:spcPts val="480"/>
              </a:spcBef>
              <a:spcAft>
                <a:spcPts val="0"/>
              </a:spcAft>
              <a:buClr>
                <a:schemeClr val="dk1"/>
              </a:buClr>
              <a:buSzPts val="2400"/>
              <a:buNone/>
              <a:defRPr b="1" sz="2400"/>
            </a:lvl3pPr>
            <a:lvl4pPr indent="-228600" lvl="3" marL="1828800" algn="l">
              <a:spcBef>
                <a:spcPts val="427"/>
              </a:spcBef>
              <a:spcAft>
                <a:spcPts val="0"/>
              </a:spcAft>
              <a:buClr>
                <a:schemeClr val="dk1"/>
              </a:buClr>
              <a:buSzPts val="2133"/>
              <a:buNone/>
              <a:defRPr b="1" sz="2133"/>
            </a:lvl4pPr>
            <a:lvl5pPr indent="-228600" lvl="4" marL="2286000" algn="l">
              <a:spcBef>
                <a:spcPts val="427"/>
              </a:spcBef>
              <a:spcAft>
                <a:spcPts val="0"/>
              </a:spcAft>
              <a:buClr>
                <a:schemeClr val="dk1"/>
              </a:buClr>
              <a:buSzPts val="2133"/>
              <a:buNone/>
              <a:defRPr b="1" sz="2133"/>
            </a:lvl5pPr>
            <a:lvl6pPr indent="-228600" lvl="5" marL="2743200" algn="l">
              <a:spcBef>
                <a:spcPts val="427"/>
              </a:spcBef>
              <a:spcAft>
                <a:spcPts val="0"/>
              </a:spcAft>
              <a:buClr>
                <a:schemeClr val="dk1"/>
              </a:buClr>
              <a:buSzPts val="2133"/>
              <a:buNone/>
              <a:defRPr b="1" sz="2133"/>
            </a:lvl6pPr>
            <a:lvl7pPr indent="-228600" lvl="6" marL="3200400" algn="l">
              <a:spcBef>
                <a:spcPts val="427"/>
              </a:spcBef>
              <a:spcAft>
                <a:spcPts val="0"/>
              </a:spcAft>
              <a:buClr>
                <a:schemeClr val="dk1"/>
              </a:buClr>
              <a:buSzPts val="2133"/>
              <a:buNone/>
              <a:defRPr b="1" sz="2133"/>
            </a:lvl7pPr>
            <a:lvl8pPr indent="-228600" lvl="7" marL="3657600" algn="l">
              <a:spcBef>
                <a:spcPts val="427"/>
              </a:spcBef>
              <a:spcAft>
                <a:spcPts val="0"/>
              </a:spcAft>
              <a:buClr>
                <a:schemeClr val="dk1"/>
              </a:buClr>
              <a:buSzPts val="2133"/>
              <a:buNone/>
              <a:defRPr b="1" sz="2133"/>
            </a:lvl8pPr>
            <a:lvl9pPr indent="-228600" lvl="8" marL="4114800" algn="l">
              <a:spcBef>
                <a:spcPts val="427"/>
              </a:spcBef>
              <a:spcAft>
                <a:spcPts val="0"/>
              </a:spcAft>
              <a:buClr>
                <a:schemeClr val="dk1"/>
              </a:buClr>
              <a:buSzPts val="2133"/>
              <a:buNone/>
              <a:defRPr b="1" sz="2133"/>
            </a:lvl9pPr>
          </a:lstStyle>
          <a:p/>
        </p:txBody>
      </p:sp>
      <p:sp>
        <p:nvSpPr>
          <p:cNvPr id="69" name="Google Shape;69;p37"/>
          <p:cNvSpPr txBox="1"/>
          <p:nvPr>
            <p:ph idx="4" type="body"/>
          </p:nvPr>
        </p:nvSpPr>
        <p:spPr>
          <a:xfrm>
            <a:off x="6076337" y="2866717"/>
            <a:ext cx="5389033" cy="3035059"/>
          </a:xfrm>
          <a:prstGeom prst="rect">
            <a:avLst/>
          </a:prstGeom>
          <a:noFill/>
          <a:ln>
            <a:noFill/>
          </a:ln>
        </p:spPr>
        <p:txBody>
          <a:bodyPr anchorCtr="0" anchor="t" bIns="45700" lIns="91425" spcFirstLastPara="1" rIns="91425" wrap="square" tIns="45700">
            <a:noAutofit/>
          </a:bodyPr>
          <a:lstStyle>
            <a:lvl1pPr indent="-431800" lvl="0" marL="457200" algn="ctr">
              <a:spcBef>
                <a:spcPts val="640"/>
              </a:spcBef>
              <a:spcAft>
                <a:spcPts val="0"/>
              </a:spcAft>
              <a:buClr>
                <a:schemeClr val="dk1"/>
              </a:buClr>
              <a:buSzPts val="3200"/>
              <a:buChar char="•"/>
              <a:defRPr sz="3200">
                <a:solidFill>
                  <a:schemeClr val="dk1"/>
                </a:solidFill>
              </a:defRPr>
            </a:lvl1pPr>
            <a:lvl2pPr indent="-397954" lvl="1" marL="914400" algn="ctr">
              <a:spcBef>
                <a:spcPts val="533"/>
              </a:spcBef>
              <a:spcAft>
                <a:spcPts val="0"/>
              </a:spcAft>
              <a:buClr>
                <a:schemeClr val="dk1"/>
              </a:buClr>
              <a:buSzPts val="2667"/>
              <a:buChar char="–"/>
              <a:defRPr sz="2667">
                <a:solidFill>
                  <a:schemeClr val="dk1"/>
                </a:solidFill>
              </a:defRPr>
            </a:lvl2pPr>
            <a:lvl3pPr indent="-381000" lvl="2" marL="1371600" algn="ctr">
              <a:spcBef>
                <a:spcPts val="480"/>
              </a:spcBef>
              <a:spcAft>
                <a:spcPts val="0"/>
              </a:spcAft>
              <a:buClr>
                <a:schemeClr val="dk1"/>
              </a:buClr>
              <a:buSzPts val="2400"/>
              <a:buChar char="•"/>
              <a:defRPr sz="2400">
                <a:solidFill>
                  <a:schemeClr val="dk1"/>
                </a:solidFill>
              </a:defRPr>
            </a:lvl3pPr>
            <a:lvl4pPr indent="-364045" lvl="3" marL="1828800" algn="ctr">
              <a:spcBef>
                <a:spcPts val="427"/>
              </a:spcBef>
              <a:spcAft>
                <a:spcPts val="0"/>
              </a:spcAft>
              <a:buClr>
                <a:schemeClr val="dk1"/>
              </a:buClr>
              <a:buSzPts val="2133"/>
              <a:buChar char="–"/>
              <a:defRPr sz="2133">
                <a:solidFill>
                  <a:schemeClr val="dk1"/>
                </a:solidFill>
              </a:defRPr>
            </a:lvl4pPr>
            <a:lvl5pPr indent="-364045" lvl="4" marL="2286000" algn="ctr">
              <a:spcBef>
                <a:spcPts val="427"/>
              </a:spcBef>
              <a:spcAft>
                <a:spcPts val="0"/>
              </a:spcAft>
              <a:buClr>
                <a:schemeClr val="dk1"/>
              </a:buClr>
              <a:buSzPts val="2133"/>
              <a:buChar char="»"/>
              <a:defRPr sz="2133">
                <a:solidFill>
                  <a:schemeClr val="dk1"/>
                </a:solidFill>
              </a:defRPr>
            </a:lvl5pPr>
            <a:lvl6pPr indent="-364045" lvl="5" marL="2743200" algn="l">
              <a:spcBef>
                <a:spcPts val="427"/>
              </a:spcBef>
              <a:spcAft>
                <a:spcPts val="0"/>
              </a:spcAft>
              <a:buClr>
                <a:schemeClr val="dk1"/>
              </a:buClr>
              <a:buSzPts val="2133"/>
              <a:buChar char="•"/>
              <a:defRPr sz="2133"/>
            </a:lvl6pPr>
            <a:lvl7pPr indent="-364045" lvl="6" marL="3200400" algn="l">
              <a:spcBef>
                <a:spcPts val="427"/>
              </a:spcBef>
              <a:spcAft>
                <a:spcPts val="0"/>
              </a:spcAft>
              <a:buClr>
                <a:schemeClr val="dk1"/>
              </a:buClr>
              <a:buSzPts val="2133"/>
              <a:buChar char="•"/>
              <a:defRPr sz="2133"/>
            </a:lvl7pPr>
            <a:lvl8pPr indent="-364045" lvl="7" marL="3657600" algn="l">
              <a:spcBef>
                <a:spcPts val="427"/>
              </a:spcBef>
              <a:spcAft>
                <a:spcPts val="0"/>
              </a:spcAft>
              <a:buClr>
                <a:schemeClr val="dk1"/>
              </a:buClr>
              <a:buSzPts val="2133"/>
              <a:buChar char="•"/>
              <a:defRPr sz="2133"/>
            </a:lvl8pPr>
            <a:lvl9pPr indent="-364045" lvl="8" marL="4114800" algn="l">
              <a:spcBef>
                <a:spcPts val="427"/>
              </a:spcBef>
              <a:spcAft>
                <a:spcPts val="0"/>
              </a:spcAft>
              <a:buClr>
                <a:schemeClr val="dk1"/>
              </a:buClr>
              <a:buSzPts val="2133"/>
              <a:buChar char="•"/>
              <a:defRPr sz="2133"/>
            </a:lvl9pPr>
          </a:lstStyle>
          <a:p/>
        </p:txBody>
      </p:sp>
      <p:sp>
        <p:nvSpPr>
          <p:cNvPr id="70" name="Google Shape;70;p37"/>
          <p:cNvSpPr txBox="1"/>
          <p:nvPr>
            <p:ph idx="10" type="dt"/>
          </p:nvPr>
        </p:nvSpPr>
        <p:spPr>
          <a:xfrm>
            <a:off x="609600" y="6356350"/>
            <a:ext cx="28448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6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7"/>
          <p:cNvSpPr txBox="1"/>
          <p:nvPr>
            <p:ph idx="11" type="ftr"/>
          </p:nvPr>
        </p:nvSpPr>
        <p:spPr>
          <a:xfrm>
            <a:off x="4165600" y="6356350"/>
            <a:ext cx="38608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7"/>
          <p:cNvSpPr txBox="1"/>
          <p:nvPr>
            <p:ph idx="12" type="sldNum"/>
          </p:nvPr>
        </p:nvSpPr>
        <p:spPr>
          <a:xfrm>
            <a:off x="8737600" y="6356350"/>
            <a:ext cx="2844800" cy="3667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3" name="Shape 73"/>
        <p:cNvGrpSpPr/>
        <p:nvPr/>
      </p:nvGrpSpPr>
      <p:grpSpPr>
        <a:xfrm>
          <a:off x="0" y="0"/>
          <a:ext cx="0" cy="0"/>
          <a:chOff x="0" y="0"/>
          <a:chExt cx="0" cy="0"/>
        </a:xfrm>
      </p:grpSpPr>
      <p:sp>
        <p:nvSpPr>
          <p:cNvPr id="74" name="Google Shape;74;p38"/>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5" name="Google Shape;75;p38"/>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Autofit/>
          </a:bodyPr>
          <a:lstStyle>
            <a:lvl1pPr indent="-465645" lvl="0" marL="457200" algn="l">
              <a:spcBef>
                <a:spcPts val="747"/>
              </a:spcBef>
              <a:spcAft>
                <a:spcPts val="0"/>
              </a:spcAft>
              <a:buClr>
                <a:schemeClr val="dk1"/>
              </a:buClr>
              <a:buSzPts val="3733"/>
              <a:buChar char="•"/>
              <a:defRPr sz="3733"/>
            </a:lvl1pPr>
            <a:lvl2pPr indent="-431800" lvl="1" marL="914400" algn="l">
              <a:spcBef>
                <a:spcPts val="640"/>
              </a:spcBef>
              <a:spcAft>
                <a:spcPts val="0"/>
              </a:spcAft>
              <a:buClr>
                <a:schemeClr val="dk1"/>
              </a:buClr>
              <a:buSzPts val="3200"/>
              <a:buChar char="–"/>
              <a:defRPr sz="3200"/>
            </a:lvl2pPr>
            <a:lvl3pPr indent="-397954" lvl="2" marL="1371600" algn="l">
              <a:spcBef>
                <a:spcPts val="533"/>
              </a:spcBef>
              <a:spcAft>
                <a:spcPts val="0"/>
              </a:spcAft>
              <a:buClr>
                <a:schemeClr val="dk1"/>
              </a:buClr>
              <a:buSzPts val="2667"/>
              <a:buChar char="•"/>
              <a:defRPr sz="2667"/>
            </a:lvl3pPr>
            <a:lvl4pPr indent="-381000" lvl="3" marL="1828800" algn="l">
              <a:spcBef>
                <a:spcPts val="480"/>
              </a:spcBef>
              <a:spcAft>
                <a:spcPts val="0"/>
              </a:spcAft>
              <a:buClr>
                <a:schemeClr val="dk1"/>
              </a:buClr>
              <a:buSzPts val="2400"/>
              <a:buChar char="–"/>
              <a:defRPr sz="2400"/>
            </a:lvl4pPr>
            <a:lvl5pPr indent="-381000" lvl="4" marL="2286000" algn="l">
              <a:spcBef>
                <a:spcPts val="480"/>
              </a:spcBef>
              <a:spcAft>
                <a:spcPts val="0"/>
              </a:spcAft>
              <a:buClr>
                <a:schemeClr val="dk1"/>
              </a:buClr>
              <a:buSzPts val="2400"/>
              <a:buChar char="»"/>
              <a:defRPr sz="2400"/>
            </a:lvl5pPr>
            <a:lvl6pPr indent="-381000" lvl="5" marL="2743200" algn="l">
              <a:spcBef>
                <a:spcPts val="480"/>
              </a:spcBef>
              <a:spcAft>
                <a:spcPts val="0"/>
              </a:spcAft>
              <a:buClr>
                <a:schemeClr val="dk1"/>
              </a:buClr>
              <a:buSzPts val="2400"/>
              <a:buChar char="•"/>
              <a:defRPr sz="2400"/>
            </a:lvl6pPr>
            <a:lvl7pPr indent="-381000" lvl="6" marL="3200400" algn="l">
              <a:spcBef>
                <a:spcPts val="480"/>
              </a:spcBef>
              <a:spcAft>
                <a:spcPts val="0"/>
              </a:spcAft>
              <a:buClr>
                <a:schemeClr val="dk1"/>
              </a:buClr>
              <a:buSzPts val="2400"/>
              <a:buChar char="•"/>
              <a:defRPr sz="2400"/>
            </a:lvl7pPr>
            <a:lvl8pPr indent="-381000" lvl="7" marL="3657600" algn="l">
              <a:spcBef>
                <a:spcPts val="480"/>
              </a:spcBef>
              <a:spcAft>
                <a:spcPts val="0"/>
              </a:spcAft>
              <a:buClr>
                <a:schemeClr val="dk1"/>
              </a:buClr>
              <a:buSzPts val="2400"/>
              <a:buChar char="•"/>
              <a:defRPr sz="2400"/>
            </a:lvl8pPr>
            <a:lvl9pPr indent="-381000" lvl="8" marL="4114800" algn="l">
              <a:spcBef>
                <a:spcPts val="480"/>
              </a:spcBef>
              <a:spcAft>
                <a:spcPts val="0"/>
              </a:spcAft>
              <a:buClr>
                <a:schemeClr val="dk1"/>
              </a:buClr>
              <a:buSzPts val="2400"/>
              <a:buChar char="•"/>
              <a:defRPr sz="2400"/>
            </a:lvl9pPr>
          </a:lstStyle>
          <a:p/>
        </p:txBody>
      </p:sp>
      <p:sp>
        <p:nvSpPr>
          <p:cNvPr id="76" name="Google Shape;76;p38"/>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Autofit/>
          </a:bodyPr>
          <a:lstStyle>
            <a:lvl1pPr indent="-465645" lvl="0" marL="457200" algn="l">
              <a:spcBef>
                <a:spcPts val="747"/>
              </a:spcBef>
              <a:spcAft>
                <a:spcPts val="0"/>
              </a:spcAft>
              <a:buClr>
                <a:schemeClr val="dk1"/>
              </a:buClr>
              <a:buSzPts val="3733"/>
              <a:buChar char="•"/>
              <a:defRPr sz="3733"/>
            </a:lvl1pPr>
            <a:lvl2pPr indent="-431800" lvl="1" marL="914400" algn="l">
              <a:spcBef>
                <a:spcPts val="640"/>
              </a:spcBef>
              <a:spcAft>
                <a:spcPts val="0"/>
              </a:spcAft>
              <a:buClr>
                <a:schemeClr val="dk1"/>
              </a:buClr>
              <a:buSzPts val="3200"/>
              <a:buChar char="–"/>
              <a:defRPr sz="3200"/>
            </a:lvl2pPr>
            <a:lvl3pPr indent="-397954" lvl="2" marL="1371600" algn="l">
              <a:spcBef>
                <a:spcPts val="533"/>
              </a:spcBef>
              <a:spcAft>
                <a:spcPts val="0"/>
              </a:spcAft>
              <a:buClr>
                <a:schemeClr val="dk1"/>
              </a:buClr>
              <a:buSzPts val="2667"/>
              <a:buChar char="•"/>
              <a:defRPr sz="2667"/>
            </a:lvl3pPr>
            <a:lvl4pPr indent="-381000" lvl="3" marL="1828800" algn="l">
              <a:spcBef>
                <a:spcPts val="480"/>
              </a:spcBef>
              <a:spcAft>
                <a:spcPts val="0"/>
              </a:spcAft>
              <a:buClr>
                <a:schemeClr val="dk1"/>
              </a:buClr>
              <a:buSzPts val="2400"/>
              <a:buChar char="–"/>
              <a:defRPr sz="2400"/>
            </a:lvl4pPr>
            <a:lvl5pPr indent="-381000" lvl="4" marL="2286000" algn="l">
              <a:spcBef>
                <a:spcPts val="480"/>
              </a:spcBef>
              <a:spcAft>
                <a:spcPts val="0"/>
              </a:spcAft>
              <a:buClr>
                <a:schemeClr val="dk1"/>
              </a:buClr>
              <a:buSzPts val="2400"/>
              <a:buChar char="»"/>
              <a:defRPr sz="2400"/>
            </a:lvl5pPr>
            <a:lvl6pPr indent="-381000" lvl="5" marL="2743200" algn="l">
              <a:spcBef>
                <a:spcPts val="480"/>
              </a:spcBef>
              <a:spcAft>
                <a:spcPts val="0"/>
              </a:spcAft>
              <a:buClr>
                <a:schemeClr val="dk1"/>
              </a:buClr>
              <a:buSzPts val="2400"/>
              <a:buChar char="•"/>
              <a:defRPr sz="2400"/>
            </a:lvl6pPr>
            <a:lvl7pPr indent="-381000" lvl="6" marL="3200400" algn="l">
              <a:spcBef>
                <a:spcPts val="480"/>
              </a:spcBef>
              <a:spcAft>
                <a:spcPts val="0"/>
              </a:spcAft>
              <a:buClr>
                <a:schemeClr val="dk1"/>
              </a:buClr>
              <a:buSzPts val="2400"/>
              <a:buChar char="•"/>
              <a:defRPr sz="2400"/>
            </a:lvl7pPr>
            <a:lvl8pPr indent="-381000" lvl="7" marL="3657600" algn="l">
              <a:spcBef>
                <a:spcPts val="480"/>
              </a:spcBef>
              <a:spcAft>
                <a:spcPts val="0"/>
              </a:spcAft>
              <a:buClr>
                <a:schemeClr val="dk1"/>
              </a:buClr>
              <a:buSzPts val="2400"/>
              <a:buChar char="•"/>
              <a:defRPr sz="2400"/>
            </a:lvl8pPr>
            <a:lvl9pPr indent="-381000" lvl="8" marL="4114800" algn="l">
              <a:spcBef>
                <a:spcPts val="480"/>
              </a:spcBef>
              <a:spcAft>
                <a:spcPts val="0"/>
              </a:spcAft>
              <a:buClr>
                <a:schemeClr val="dk1"/>
              </a:buClr>
              <a:buSzPts val="2400"/>
              <a:buChar char="•"/>
              <a:defRPr sz="2400"/>
            </a:lvl9pPr>
          </a:lstStyle>
          <a:p/>
        </p:txBody>
      </p:sp>
      <p:sp>
        <p:nvSpPr>
          <p:cNvPr id="77" name="Google Shape;77;p38"/>
          <p:cNvSpPr txBox="1"/>
          <p:nvPr>
            <p:ph idx="10" type="dt"/>
          </p:nvPr>
        </p:nvSpPr>
        <p:spPr>
          <a:xfrm>
            <a:off x="609600" y="6356350"/>
            <a:ext cx="28448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6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8"/>
          <p:cNvSpPr txBox="1"/>
          <p:nvPr>
            <p:ph idx="11" type="ftr"/>
          </p:nvPr>
        </p:nvSpPr>
        <p:spPr>
          <a:xfrm>
            <a:off x="4165600" y="6356350"/>
            <a:ext cx="3860800" cy="3667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8"/>
          <p:cNvSpPr txBox="1"/>
          <p:nvPr>
            <p:ph idx="12" type="sldNum"/>
          </p:nvPr>
        </p:nvSpPr>
        <p:spPr>
          <a:xfrm>
            <a:off x="8737600" y="6356350"/>
            <a:ext cx="2844800" cy="36671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theme" Target="../theme/theme11.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3.png"/><Relationship Id="rId3" Type="http://schemas.openxmlformats.org/officeDocument/2006/relationships/slideLayout" Target="../slideLayouts/slideLayout12.xml"/><Relationship Id="rId4" Type="http://schemas.openxmlformats.org/officeDocument/2006/relationships/theme" Target="../theme/theme20.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24.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17.xml"/></Relationships>
</file>

<file path=ppt/slideMasters/_rels/slideMaster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15.xml"/></Relationships>
</file>

<file path=ppt/slideMasters/_rels/slideMaster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theme" Target="../theme/theme7.xml"/></Relationships>
</file>

<file path=ppt/slideMasters/_rels/slideMaster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theme" Target="../theme/theme16.xml"/></Relationships>
</file>

<file path=ppt/slideMasters/_rels/slideMaster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theme" Target="../theme/theme13.xml"/></Relationships>
</file>

<file path=ppt/slideMasters/_rels/slideMaster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theme" Target="../theme/theme19.xml"/></Relationships>
</file>

<file path=ppt/slideMasters/_rels/slideMaster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theme" Target="../theme/theme22.xml"/></Relationships>
</file>

<file path=ppt/slideMasters/_rels/slideMaster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theme" Target="../theme/theme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7.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theme" Target="../theme/theme1.xml"/></Relationships>
</file>

<file path=ppt/slideMasters/_rels/slideMaster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theme" Target="../theme/theme4.xml"/></Relationships>
</file>

<file path=ppt/slideMasters/_rels/slideMaster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theme" Target="../theme/theme2.xml"/></Relationships>
</file>

<file path=ppt/slideMasters/_rels/slideMaster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theme" Target="../theme/theme5.xml"/></Relationships>
</file>

<file path=ppt/slideMasters/_rels/slideMaster2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theme" Target="../theme/theme9.xml"/></Relationships>
</file>

<file path=ppt/slideMasters/_rels/slideMaster2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theme" Target="../theme/theme6.xml"/></Relationships>
</file>

<file path=ppt/slideMasters/_rels/slideMaster2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theme" Target="../theme/theme14.xml"/></Relationships>
</file>

<file path=ppt/slideMasters/_rels/slideMaster2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theme" Target="../theme/theme26.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23.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28.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10.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12.xml"/></Relationships>
</file>

<file path=ppt/slideMasters/_rels/slideMaster8.xml.rels><?xml version="1.0" encoding="UTF-8" standalone="yes"?><Relationships xmlns="http://schemas.openxmlformats.org/package/2006/relationships"><Relationship Id="rId1" Type="http://schemas.openxmlformats.org/officeDocument/2006/relationships/theme" Target="../theme/theme21.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7.jpg"/><Relationship Id="rId2" Type="http://schemas.openxmlformats.org/officeDocument/2006/relationships/slideLayout" Target="../slideLayouts/slideLayout11.xml"/><Relationship Id="rId3" Type="http://schemas.openxmlformats.org/officeDocument/2006/relationships/theme" Target="../theme/theme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8"/>
          <p:cNvSpPr txBox="1"/>
          <p:nvPr/>
        </p:nvSpPr>
        <p:spPr>
          <a:xfrm>
            <a:off x="-12700" y="6951662"/>
            <a:ext cx="11187112" cy="6667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A6A6A6"/>
              </a:buClr>
              <a:buSzPts val="1800"/>
              <a:buFont typeface="Calibri"/>
              <a:buNone/>
            </a:pPr>
            <a:r>
              <a:rPr b="0" i="0" lang="en-US" sz="1800" u="none" cap="none" strike="noStrike">
                <a:solidFill>
                  <a:srgbClr val="A6A6A6"/>
                </a:solidFill>
                <a:latin typeface="Calibri"/>
                <a:ea typeface="Calibri"/>
                <a:cs typeface="Calibri"/>
                <a:sym typeface="Calibri"/>
              </a:rPr>
              <a:t>This presentation uses a free template provided by FPPT.com</a:t>
            </a:r>
            <a:endParaRPr/>
          </a:p>
          <a:p>
            <a:pPr indent="0" lvl="0" marL="0" marR="0" rtl="0" algn="l">
              <a:lnSpc>
                <a:spcPct val="100000"/>
              </a:lnSpc>
              <a:spcBef>
                <a:spcPts val="0"/>
              </a:spcBef>
              <a:spcAft>
                <a:spcPts val="0"/>
              </a:spcAft>
              <a:buClr>
                <a:srgbClr val="A6A6A6"/>
              </a:buClr>
              <a:buSzPts val="1800"/>
              <a:buFont typeface="Calibri"/>
              <a:buNone/>
            </a:pPr>
            <a:r>
              <a:rPr b="0" i="0" lang="en-US" sz="1800" u="none" cap="none" strike="noStrike">
                <a:solidFill>
                  <a:srgbClr val="A6A6A6"/>
                </a:solidFill>
                <a:latin typeface="Calibri"/>
                <a:ea typeface="Calibri"/>
                <a:cs typeface="Calibri"/>
                <a:sym typeface="Calibri"/>
              </a:rPr>
              <a:t>www.free-power-point-templates.com</a:t>
            </a:r>
            <a:endParaRPr/>
          </a:p>
        </p:txBody>
      </p:sp>
      <p:sp>
        <p:nvSpPr>
          <p:cNvPr id="11" name="Google Shape;11;p28"/>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58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5867"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5867"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5867"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5867" u="none" cap="none" strike="noStrike">
                <a:solidFill>
                  <a:schemeClr val="dk1"/>
                </a:solidFill>
                <a:latin typeface="Calibri"/>
                <a:ea typeface="Calibri"/>
                <a:cs typeface="Calibri"/>
                <a:sym typeface="Calibri"/>
              </a:defRPr>
            </a:lvl9pPr>
          </a:lstStyle>
          <a:p/>
        </p:txBody>
      </p:sp>
      <p:sp>
        <p:nvSpPr>
          <p:cNvPr id="12" name="Google Shape;12;p28"/>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95300" lvl="0" marL="457200" marR="0" rtl="0" algn="l">
              <a:spcBef>
                <a:spcPts val="840"/>
              </a:spcBef>
              <a:spcAft>
                <a:spcPts val="0"/>
              </a:spcAft>
              <a:buClr>
                <a:schemeClr val="dk1"/>
              </a:buClr>
              <a:buSzPts val="4200"/>
              <a:buFont typeface="Arial"/>
              <a:buChar char="•"/>
              <a:defRPr b="0" i="0" sz="4200" u="none" cap="none" strike="noStrike">
                <a:solidFill>
                  <a:schemeClr val="dk1"/>
                </a:solidFill>
                <a:latin typeface="Calibri"/>
                <a:ea typeface="Calibri"/>
                <a:cs typeface="Calibri"/>
                <a:sym typeface="Calibri"/>
              </a:defRPr>
            </a:lvl1pPr>
            <a:lvl2pPr indent="-463550" lvl="1" marL="914400" marR="0" rtl="0" algn="l">
              <a:spcBef>
                <a:spcPts val="740"/>
              </a:spcBef>
              <a:spcAft>
                <a:spcPts val="0"/>
              </a:spcAft>
              <a:buClr>
                <a:schemeClr val="dk1"/>
              </a:buClr>
              <a:buSzPts val="3700"/>
              <a:buFont typeface="Arial"/>
              <a:buChar char="–"/>
              <a:defRPr b="0" i="0" sz="3700" u="none" cap="none" strike="noStrike">
                <a:solidFill>
                  <a:schemeClr val="dk1"/>
                </a:solidFill>
                <a:latin typeface="Calibri"/>
                <a:ea typeface="Calibri"/>
                <a:cs typeface="Calibri"/>
                <a:sym typeface="Calibri"/>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3pPr>
            <a:lvl4pPr indent="-393700" lvl="3" marL="1828800" marR="0" rtl="0" algn="l">
              <a:spcBef>
                <a:spcPts val="52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4pPr>
            <a:lvl5pPr indent="-393700" lvl="4" marL="2286000" marR="0" rtl="0" algn="l">
              <a:spcBef>
                <a:spcPts val="52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9pPr>
          </a:lstStyle>
          <a:p/>
        </p:txBody>
      </p:sp>
      <p:sp>
        <p:nvSpPr>
          <p:cNvPr id="13" name="Google Shape;13;p28"/>
          <p:cNvSpPr txBox="1"/>
          <p:nvPr>
            <p:ph idx="10" type="dt"/>
          </p:nvPr>
        </p:nvSpPr>
        <p:spPr>
          <a:xfrm>
            <a:off x="609600" y="6356350"/>
            <a:ext cx="2844800" cy="3667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6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8"/>
          <p:cNvSpPr txBox="1"/>
          <p:nvPr>
            <p:ph idx="11" type="ftr"/>
          </p:nvPr>
        </p:nvSpPr>
        <p:spPr>
          <a:xfrm>
            <a:off x="4165600" y="6356350"/>
            <a:ext cx="3860800" cy="3667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28"/>
          <p:cNvSpPr txBox="1"/>
          <p:nvPr>
            <p:ph idx="12" type="sldNum"/>
          </p:nvPr>
        </p:nvSpPr>
        <p:spPr>
          <a:xfrm>
            <a:off x="8737600" y="6356350"/>
            <a:ext cx="2844800" cy="36671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65" name="Shape 165"/>
        <p:cNvGrpSpPr/>
        <p:nvPr/>
      </p:nvGrpSpPr>
      <p:grpSpPr>
        <a:xfrm>
          <a:off x="0" y="0"/>
          <a:ext cx="0" cy="0"/>
          <a:chOff x="0" y="0"/>
          <a:chExt cx="0" cy="0"/>
        </a:xfrm>
      </p:grpSpPr>
      <p:sp>
        <p:nvSpPr>
          <p:cNvPr id="166" name="Google Shape;166;p48"/>
          <p:cNvSpPr txBox="1"/>
          <p:nvPr/>
        </p:nvSpPr>
        <p:spPr>
          <a:xfrm>
            <a:off x="-12700" y="6951662"/>
            <a:ext cx="11187112" cy="6667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A6A6A6"/>
              </a:buClr>
              <a:buSzPts val="1800"/>
              <a:buFont typeface="Calibri"/>
              <a:buNone/>
            </a:pPr>
            <a:r>
              <a:rPr b="0" i="0" lang="en-US" sz="1800" u="none">
                <a:solidFill>
                  <a:srgbClr val="A6A6A6"/>
                </a:solidFill>
                <a:latin typeface="Calibri"/>
                <a:ea typeface="Calibri"/>
                <a:cs typeface="Calibri"/>
                <a:sym typeface="Calibri"/>
              </a:rPr>
              <a:t>This presentation uses a free template provided by FPPT.com</a:t>
            </a:r>
            <a:endParaRPr/>
          </a:p>
          <a:p>
            <a:pPr indent="0" lvl="0" marL="0" marR="0" rtl="0" algn="l">
              <a:lnSpc>
                <a:spcPct val="100000"/>
              </a:lnSpc>
              <a:spcBef>
                <a:spcPts val="0"/>
              </a:spcBef>
              <a:spcAft>
                <a:spcPts val="0"/>
              </a:spcAft>
              <a:buClr>
                <a:srgbClr val="A6A6A6"/>
              </a:buClr>
              <a:buSzPts val="1800"/>
              <a:buFont typeface="Calibri"/>
              <a:buNone/>
            </a:pPr>
            <a:r>
              <a:rPr b="0" i="0" lang="en-US" sz="1800" u="none">
                <a:solidFill>
                  <a:srgbClr val="A6A6A6"/>
                </a:solidFill>
                <a:latin typeface="Calibri"/>
                <a:ea typeface="Calibri"/>
                <a:cs typeface="Calibri"/>
                <a:sym typeface="Calibri"/>
              </a:rPr>
              <a:t>www.free-power-point-templates.com</a:t>
            </a:r>
            <a:endParaRPr/>
          </a:p>
        </p:txBody>
      </p:sp>
      <p:pic>
        <p:nvPicPr>
          <p:cNvPr descr="E:\websites\free-power-point-templates\2012\logos.png" id="167" name="Google Shape;167;p48"/>
          <p:cNvPicPr preferRelativeResize="0"/>
          <p:nvPr/>
        </p:nvPicPr>
        <p:blipFill rotWithShape="1">
          <a:blip r:embed="rId2">
            <a:alphaModFix/>
          </a:blip>
          <a:srcRect b="0" l="0" r="0" t="0"/>
          <a:stretch/>
        </p:blipFill>
        <p:spPr>
          <a:xfrm>
            <a:off x="5078412" y="3100387"/>
            <a:ext cx="1951037" cy="703262"/>
          </a:xfrm>
          <a:prstGeom prst="rect">
            <a:avLst/>
          </a:prstGeom>
          <a:noFill/>
          <a:ln>
            <a:noFill/>
          </a:ln>
        </p:spPr>
      </p:pic>
      <p:sp>
        <p:nvSpPr>
          <p:cNvPr id="168" name="Google Shape;168;p48"/>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58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5867"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5867"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5867"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5867" u="none" cap="none" strike="noStrike">
                <a:solidFill>
                  <a:schemeClr val="dk1"/>
                </a:solidFill>
                <a:latin typeface="Calibri"/>
                <a:ea typeface="Calibri"/>
                <a:cs typeface="Calibri"/>
                <a:sym typeface="Calibri"/>
              </a:defRPr>
            </a:lvl9pPr>
          </a:lstStyle>
          <a:p/>
        </p:txBody>
      </p:sp>
      <p:sp>
        <p:nvSpPr>
          <p:cNvPr id="169" name="Google Shape;169;p48"/>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95300" lvl="0" marL="457200" marR="0" rtl="0" algn="l">
              <a:spcBef>
                <a:spcPts val="840"/>
              </a:spcBef>
              <a:spcAft>
                <a:spcPts val="0"/>
              </a:spcAft>
              <a:buClr>
                <a:schemeClr val="dk1"/>
              </a:buClr>
              <a:buSzPts val="4200"/>
              <a:buFont typeface="Arial"/>
              <a:buChar char="•"/>
              <a:defRPr b="0" i="0" sz="4200" u="none" cap="none" strike="noStrike">
                <a:solidFill>
                  <a:schemeClr val="dk1"/>
                </a:solidFill>
                <a:latin typeface="Calibri"/>
                <a:ea typeface="Calibri"/>
                <a:cs typeface="Calibri"/>
                <a:sym typeface="Calibri"/>
              </a:defRPr>
            </a:lvl1pPr>
            <a:lvl2pPr indent="-463550" lvl="1" marL="914400" marR="0" rtl="0" algn="l">
              <a:spcBef>
                <a:spcPts val="740"/>
              </a:spcBef>
              <a:spcAft>
                <a:spcPts val="0"/>
              </a:spcAft>
              <a:buClr>
                <a:schemeClr val="dk1"/>
              </a:buClr>
              <a:buSzPts val="3700"/>
              <a:buFont typeface="Arial"/>
              <a:buChar char="–"/>
              <a:defRPr b="0" i="0" sz="3700" u="none" cap="none" strike="noStrike">
                <a:solidFill>
                  <a:schemeClr val="dk1"/>
                </a:solidFill>
                <a:latin typeface="Calibri"/>
                <a:ea typeface="Calibri"/>
                <a:cs typeface="Calibri"/>
                <a:sym typeface="Calibri"/>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3pPr>
            <a:lvl4pPr indent="-393700" lvl="3" marL="1828800" marR="0" rtl="0" algn="l">
              <a:spcBef>
                <a:spcPts val="52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4pPr>
            <a:lvl5pPr indent="-393700" lvl="4" marL="2286000" marR="0" rtl="0" algn="l">
              <a:spcBef>
                <a:spcPts val="52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9pPr>
          </a:lstStyle>
          <a:p/>
        </p:txBody>
      </p:sp>
      <p:sp>
        <p:nvSpPr>
          <p:cNvPr id="170" name="Google Shape;170;p48"/>
          <p:cNvSpPr txBox="1"/>
          <p:nvPr>
            <p:ph idx="10" type="dt"/>
          </p:nvPr>
        </p:nvSpPr>
        <p:spPr>
          <a:xfrm>
            <a:off x="609600" y="6356350"/>
            <a:ext cx="2844800" cy="3667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6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1" name="Google Shape;171;p48"/>
          <p:cNvSpPr txBox="1"/>
          <p:nvPr>
            <p:ph idx="11" type="ftr"/>
          </p:nvPr>
        </p:nvSpPr>
        <p:spPr>
          <a:xfrm>
            <a:off x="4165600" y="6356350"/>
            <a:ext cx="3860800" cy="3667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2" name="Google Shape;172;p48"/>
          <p:cNvSpPr txBox="1"/>
          <p:nvPr>
            <p:ph idx="12" type="sldNum"/>
          </p:nvPr>
        </p:nvSpPr>
        <p:spPr>
          <a:xfrm>
            <a:off x="8737600" y="6356350"/>
            <a:ext cx="2844800" cy="36671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grpSp>
        <p:nvGrpSpPr>
          <p:cNvPr id="180" name="Google Shape;180;p50"/>
          <p:cNvGrpSpPr/>
          <p:nvPr/>
        </p:nvGrpSpPr>
        <p:grpSpPr>
          <a:xfrm>
            <a:off x="0" y="0"/>
            <a:ext cx="7823200" cy="6858000"/>
            <a:chOff x="0" y="0"/>
            <a:chExt cx="3696" cy="4320"/>
          </a:xfrm>
        </p:grpSpPr>
        <p:sp>
          <p:nvSpPr>
            <p:cNvPr id="181" name="Google Shape;181;p50"/>
            <p:cNvSpPr txBox="1"/>
            <p:nvPr/>
          </p:nvSpPr>
          <p:spPr>
            <a:xfrm>
              <a:off x="0" y="0"/>
              <a:ext cx="2880"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2" name="Google Shape;182;p50"/>
            <p:cNvSpPr/>
            <p:nvPr/>
          </p:nvSpPr>
          <p:spPr>
            <a:xfrm>
              <a:off x="432" y="624"/>
              <a:ext cx="3264" cy="1200"/>
            </a:xfrm>
            <a:prstGeom prst="roundRect">
              <a:avLst>
                <a:gd fmla="val 10800"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83" name="Google Shape;183;p50"/>
          <p:cNvGrpSpPr/>
          <p:nvPr/>
        </p:nvGrpSpPr>
        <p:grpSpPr>
          <a:xfrm>
            <a:off x="4843462" y="4889500"/>
            <a:ext cx="6502400" cy="319087"/>
            <a:chOff x="2288" y="3080"/>
            <a:chExt cx="3072" cy="201"/>
          </a:xfrm>
        </p:grpSpPr>
        <p:sp>
          <p:nvSpPr>
            <p:cNvPr id="184" name="Google Shape;184;p50"/>
            <p:cNvSpPr/>
            <p:nvPr/>
          </p:nvSpPr>
          <p:spPr>
            <a:xfrm flipH="1">
              <a:off x="2288" y="3080"/>
              <a:ext cx="2914"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5" name="Google Shape;185;p50"/>
            <p:cNvSpPr/>
            <p:nvPr/>
          </p:nvSpPr>
          <p:spPr>
            <a:xfrm>
              <a:off x="5196" y="3080"/>
              <a:ext cx="164"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86" name="Google Shape;186;p50"/>
          <p:cNvSpPr txBox="1"/>
          <p:nvPr/>
        </p:nvSpPr>
        <p:spPr>
          <a:xfrm>
            <a:off x="8432800" y="6583362"/>
            <a:ext cx="2798762"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1200"/>
              <a:buFont typeface="Times"/>
              <a:buNone/>
            </a:pPr>
            <a:r>
              <a:rPr b="0" i="1" lang="en-US" sz="1200" u="none">
                <a:solidFill>
                  <a:srgbClr val="003366"/>
                </a:solidFill>
                <a:latin typeface="Times"/>
                <a:ea typeface="Times"/>
                <a:cs typeface="Times"/>
                <a:sym typeface="Times"/>
              </a:rPr>
              <a:t>©The McGraw-Hill Companies, Inc. 2008</a:t>
            </a:r>
            <a:endParaRPr/>
          </a:p>
        </p:txBody>
      </p:sp>
      <p:sp>
        <p:nvSpPr>
          <p:cNvPr id="187" name="Google Shape;187;p50"/>
          <p:cNvSpPr txBox="1"/>
          <p:nvPr/>
        </p:nvSpPr>
        <p:spPr>
          <a:xfrm>
            <a:off x="203200" y="6583362"/>
            <a:ext cx="1400175"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1200"/>
              <a:buFont typeface="Times"/>
              <a:buNone/>
            </a:pPr>
            <a:r>
              <a:rPr b="0" i="1" lang="en-US" sz="1200" u="none">
                <a:solidFill>
                  <a:srgbClr val="003366"/>
                </a:solidFill>
                <a:latin typeface="Times"/>
                <a:ea typeface="Times"/>
                <a:cs typeface="Times"/>
                <a:sym typeface="Times"/>
              </a:rPr>
              <a:t>McGraw-Hill/Irwin</a:t>
            </a:r>
            <a:endParaRPr/>
          </a:p>
        </p:txBody>
      </p:sp>
      <p:sp>
        <p:nvSpPr>
          <p:cNvPr id="188" name="Google Shape;188;p50"/>
          <p:cNvSpPr/>
          <p:nvPr>
            <p:ph type="title"/>
          </p:nvPr>
        </p:nvSpPr>
        <p:spPr>
          <a:xfrm>
            <a:off x="711200" y="457200"/>
            <a:ext cx="10566400" cy="914400"/>
          </a:xfrm>
          <a:prstGeom prst="roundRect">
            <a:avLst>
              <a:gd fmla="val 4680"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189" name="Google Shape;189;p50"/>
          <p:cNvSpPr txBox="1"/>
          <p:nvPr>
            <p:ph idx="1" type="body"/>
          </p:nvPr>
        </p:nvSpPr>
        <p:spPr>
          <a:xfrm>
            <a:off x="1117600" y="1905000"/>
            <a:ext cx="10256837" cy="4183062"/>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61950" lvl="1" marL="914400" marR="0" rtl="0" algn="l">
              <a:spcBef>
                <a:spcPts val="560"/>
              </a:spcBef>
              <a:spcAft>
                <a:spcPts val="0"/>
              </a:spcAft>
              <a:buClr>
                <a:schemeClr val="dk1"/>
              </a:buClr>
              <a:buSzPts val="2100"/>
              <a:buFont typeface="Arial"/>
              <a:buChar char="–"/>
              <a:defRPr b="0" i="0" sz="28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190" name="Google Shape;190;p50"/>
          <p:cNvSpPr txBox="1"/>
          <p:nvPr>
            <p:ph idx="11" type="ftr"/>
          </p:nvPr>
        </p:nvSpPr>
        <p:spPr>
          <a:xfrm>
            <a:off x="7721600" y="6248400"/>
            <a:ext cx="3862387" cy="47466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sp>
        <p:nvSpPr>
          <p:cNvPr id="196" name="Google Shape;196;p52"/>
          <p:cNvSpPr txBox="1"/>
          <p:nvPr/>
        </p:nvSpPr>
        <p:spPr>
          <a:xfrm>
            <a:off x="0" y="0"/>
            <a:ext cx="6096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7" name="Google Shape;197;p52"/>
          <p:cNvSpPr/>
          <p:nvPr/>
        </p:nvSpPr>
        <p:spPr>
          <a:xfrm>
            <a:off x="0" y="0"/>
            <a:ext cx="5181600" cy="685800"/>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98" name="Google Shape;198;p52"/>
          <p:cNvGrpSpPr/>
          <p:nvPr/>
        </p:nvGrpSpPr>
        <p:grpSpPr>
          <a:xfrm>
            <a:off x="304800" y="1371600"/>
            <a:ext cx="9855201" cy="319087"/>
            <a:chOff x="144" y="1104"/>
            <a:chExt cx="4656" cy="201"/>
          </a:xfrm>
        </p:grpSpPr>
        <p:sp>
          <p:nvSpPr>
            <p:cNvPr id="199" name="Google Shape;199;p52"/>
            <p:cNvSpPr/>
            <p:nvPr/>
          </p:nvSpPr>
          <p:spPr>
            <a:xfrm>
              <a:off x="384" y="1104"/>
              <a:ext cx="4416"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0" name="Google Shape;200;p52"/>
            <p:cNvSpPr/>
            <p:nvPr/>
          </p:nvSpPr>
          <p:spPr>
            <a:xfrm flipH="1">
              <a:off x="144" y="1104"/>
              <a:ext cx="248"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01" name="Google Shape;201;p52"/>
          <p:cNvSpPr/>
          <p:nvPr>
            <p:ph type="title"/>
          </p:nvPr>
        </p:nvSpPr>
        <p:spPr>
          <a:xfrm>
            <a:off x="711200" y="457200"/>
            <a:ext cx="10566400" cy="914400"/>
          </a:xfrm>
          <a:prstGeom prst="roundRect">
            <a:avLst>
              <a:gd fmla="val 4680"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202" name="Google Shape;202;p52"/>
          <p:cNvSpPr txBox="1"/>
          <p:nvPr>
            <p:ph idx="1" type="body"/>
          </p:nvPr>
        </p:nvSpPr>
        <p:spPr>
          <a:xfrm>
            <a:off x="1117600" y="1905000"/>
            <a:ext cx="10256837" cy="4183062"/>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61950" lvl="1" marL="914400" marR="0" rtl="0" algn="l">
              <a:spcBef>
                <a:spcPts val="560"/>
              </a:spcBef>
              <a:spcAft>
                <a:spcPts val="0"/>
              </a:spcAft>
              <a:buClr>
                <a:schemeClr val="dk1"/>
              </a:buClr>
              <a:buSzPts val="2100"/>
              <a:buFont typeface="Arial"/>
              <a:buChar char="–"/>
              <a:defRPr b="0" i="0" sz="28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203" name="Google Shape;203;p52"/>
          <p:cNvSpPr txBox="1"/>
          <p:nvPr>
            <p:ph idx="11" type="ftr"/>
          </p:nvPr>
        </p:nvSpPr>
        <p:spPr>
          <a:xfrm>
            <a:off x="7721600" y="6248400"/>
            <a:ext cx="3862387" cy="47466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4" name="Google Shape;204;p52"/>
          <p:cNvSpPr txBox="1"/>
          <p:nvPr>
            <p:ph idx="12" type="sldNum"/>
          </p:nvPr>
        </p:nvSpPr>
        <p:spPr>
          <a:xfrm>
            <a:off x="0" y="6527800"/>
            <a:ext cx="598487" cy="33020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73"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54"/>
          <p:cNvSpPr txBox="1"/>
          <p:nvPr/>
        </p:nvSpPr>
        <p:spPr>
          <a:xfrm>
            <a:off x="0" y="0"/>
            <a:ext cx="6096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2" name="Google Shape;212;p54"/>
          <p:cNvSpPr/>
          <p:nvPr/>
        </p:nvSpPr>
        <p:spPr>
          <a:xfrm>
            <a:off x="0" y="0"/>
            <a:ext cx="5181600" cy="685800"/>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213" name="Google Shape;213;p54"/>
          <p:cNvGrpSpPr/>
          <p:nvPr/>
        </p:nvGrpSpPr>
        <p:grpSpPr>
          <a:xfrm>
            <a:off x="304800" y="1371600"/>
            <a:ext cx="9855201" cy="319087"/>
            <a:chOff x="144" y="1104"/>
            <a:chExt cx="4656" cy="201"/>
          </a:xfrm>
        </p:grpSpPr>
        <p:sp>
          <p:nvSpPr>
            <p:cNvPr id="214" name="Google Shape;214;p54"/>
            <p:cNvSpPr/>
            <p:nvPr/>
          </p:nvSpPr>
          <p:spPr>
            <a:xfrm>
              <a:off x="384" y="1104"/>
              <a:ext cx="4416"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5" name="Google Shape;215;p54"/>
            <p:cNvSpPr/>
            <p:nvPr/>
          </p:nvSpPr>
          <p:spPr>
            <a:xfrm flipH="1">
              <a:off x="144" y="1104"/>
              <a:ext cx="248"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16" name="Google Shape;216;p54"/>
          <p:cNvSpPr/>
          <p:nvPr>
            <p:ph type="title"/>
          </p:nvPr>
        </p:nvSpPr>
        <p:spPr>
          <a:xfrm>
            <a:off x="711200" y="457200"/>
            <a:ext cx="10566400" cy="914400"/>
          </a:xfrm>
          <a:prstGeom prst="roundRect">
            <a:avLst>
              <a:gd fmla="val 4680"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217" name="Google Shape;217;p54"/>
          <p:cNvSpPr txBox="1"/>
          <p:nvPr>
            <p:ph idx="1" type="body"/>
          </p:nvPr>
        </p:nvSpPr>
        <p:spPr>
          <a:xfrm>
            <a:off x="1117600" y="1905000"/>
            <a:ext cx="10256837" cy="4183062"/>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61950" lvl="1" marL="914400" marR="0" rtl="0" algn="l">
              <a:spcBef>
                <a:spcPts val="560"/>
              </a:spcBef>
              <a:spcAft>
                <a:spcPts val="0"/>
              </a:spcAft>
              <a:buClr>
                <a:schemeClr val="dk1"/>
              </a:buClr>
              <a:buSzPts val="2100"/>
              <a:buFont typeface="Arial"/>
              <a:buChar char="–"/>
              <a:defRPr b="0" i="0" sz="28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218" name="Google Shape;218;p54"/>
          <p:cNvSpPr txBox="1"/>
          <p:nvPr>
            <p:ph idx="11" type="ftr"/>
          </p:nvPr>
        </p:nvSpPr>
        <p:spPr>
          <a:xfrm>
            <a:off x="7721600" y="6248400"/>
            <a:ext cx="3862387" cy="47466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9" name="Google Shape;219;p54"/>
          <p:cNvSpPr txBox="1"/>
          <p:nvPr>
            <p:ph idx="12" type="sldNum"/>
          </p:nvPr>
        </p:nvSpPr>
        <p:spPr>
          <a:xfrm>
            <a:off x="0" y="6527800"/>
            <a:ext cx="598487" cy="33020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75"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5" name="Shape 225"/>
        <p:cNvGrpSpPr/>
        <p:nvPr/>
      </p:nvGrpSpPr>
      <p:grpSpPr>
        <a:xfrm>
          <a:off x="0" y="0"/>
          <a:ext cx="0" cy="0"/>
          <a:chOff x="0" y="0"/>
          <a:chExt cx="0" cy="0"/>
        </a:xfrm>
      </p:grpSpPr>
      <p:sp>
        <p:nvSpPr>
          <p:cNvPr id="226" name="Google Shape;226;p56"/>
          <p:cNvSpPr txBox="1"/>
          <p:nvPr/>
        </p:nvSpPr>
        <p:spPr>
          <a:xfrm>
            <a:off x="0" y="0"/>
            <a:ext cx="6096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7" name="Google Shape;227;p56"/>
          <p:cNvSpPr/>
          <p:nvPr/>
        </p:nvSpPr>
        <p:spPr>
          <a:xfrm>
            <a:off x="0" y="0"/>
            <a:ext cx="5181600" cy="685800"/>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228" name="Google Shape;228;p56"/>
          <p:cNvGrpSpPr/>
          <p:nvPr/>
        </p:nvGrpSpPr>
        <p:grpSpPr>
          <a:xfrm>
            <a:off x="304800" y="1371600"/>
            <a:ext cx="9855201" cy="319087"/>
            <a:chOff x="144" y="1104"/>
            <a:chExt cx="4656" cy="201"/>
          </a:xfrm>
        </p:grpSpPr>
        <p:sp>
          <p:nvSpPr>
            <p:cNvPr id="229" name="Google Shape;229;p56"/>
            <p:cNvSpPr/>
            <p:nvPr/>
          </p:nvSpPr>
          <p:spPr>
            <a:xfrm>
              <a:off x="384" y="1104"/>
              <a:ext cx="4416"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0" name="Google Shape;230;p56"/>
            <p:cNvSpPr/>
            <p:nvPr/>
          </p:nvSpPr>
          <p:spPr>
            <a:xfrm flipH="1">
              <a:off x="144" y="1104"/>
              <a:ext cx="248"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31" name="Google Shape;231;p56"/>
          <p:cNvSpPr/>
          <p:nvPr>
            <p:ph type="title"/>
          </p:nvPr>
        </p:nvSpPr>
        <p:spPr>
          <a:xfrm>
            <a:off x="711200" y="457200"/>
            <a:ext cx="10566400" cy="914400"/>
          </a:xfrm>
          <a:prstGeom prst="roundRect">
            <a:avLst>
              <a:gd fmla="val 4680"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232" name="Google Shape;232;p56"/>
          <p:cNvSpPr txBox="1"/>
          <p:nvPr>
            <p:ph idx="1" type="body"/>
          </p:nvPr>
        </p:nvSpPr>
        <p:spPr>
          <a:xfrm>
            <a:off x="1117600" y="1905000"/>
            <a:ext cx="10256837" cy="4183062"/>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61950" lvl="1" marL="914400" marR="0" rtl="0" algn="l">
              <a:spcBef>
                <a:spcPts val="560"/>
              </a:spcBef>
              <a:spcAft>
                <a:spcPts val="0"/>
              </a:spcAft>
              <a:buClr>
                <a:schemeClr val="dk1"/>
              </a:buClr>
              <a:buSzPts val="2100"/>
              <a:buFont typeface="Arial"/>
              <a:buChar char="–"/>
              <a:defRPr b="0" i="0" sz="28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233" name="Google Shape;233;p56"/>
          <p:cNvSpPr txBox="1"/>
          <p:nvPr>
            <p:ph idx="11" type="ftr"/>
          </p:nvPr>
        </p:nvSpPr>
        <p:spPr>
          <a:xfrm>
            <a:off x="7721600" y="6248400"/>
            <a:ext cx="3862387" cy="47466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34" name="Google Shape;234;p56"/>
          <p:cNvSpPr txBox="1"/>
          <p:nvPr>
            <p:ph idx="12" type="sldNum"/>
          </p:nvPr>
        </p:nvSpPr>
        <p:spPr>
          <a:xfrm>
            <a:off x="0" y="6527800"/>
            <a:ext cx="598487" cy="33020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77"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1" name="Shape 241"/>
        <p:cNvGrpSpPr/>
        <p:nvPr/>
      </p:nvGrpSpPr>
      <p:grpSpPr>
        <a:xfrm>
          <a:off x="0" y="0"/>
          <a:ext cx="0" cy="0"/>
          <a:chOff x="0" y="0"/>
          <a:chExt cx="0" cy="0"/>
        </a:xfrm>
      </p:grpSpPr>
      <p:sp>
        <p:nvSpPr>
          <p:cNvPr id="242" name="Google Shape;242;p58"/>
          <p:cNvSpPr txBox="1"/>
          <p:nvPr/>
        </p:nvSpPr>
        <p:spPr>
          <a:xfrm>
            <a:off x="0" y="0"/>
            <a:ext cx="6096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3" name="Google Shape;243;p58"/>
          <p:cNvSpPr/>
          <p:nvPr/>
        </p:nvSpPr>
        <p:spPr>
          <a:xfrm>
            <a:off x="0" y="0"/>
            <a:ext cx="5181600" cy="685800"/>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244" name="Google Shape;244;p58"/>
          <p:cNvGrpSpPr/>
          <p:nvPr/>
        </p:nvGrpSpPr>
        <p:grpSpPr>
          <a:xfrm>
            <a:off x="304800" y="1371600"/>
            <a:ext cx="9855201" cy="319087"/>
            <a:chOff x="144" y="1104"/>
            <a:chExt cx="4656" cy="201"/>
          </a:xfrm>
        </p:grpSpPr>
        <p:sp>
          <p:nvSpPr>
            <p:cNvPr id="245" name="Google Shape;245;p58"/>
            <p:cNvSpPr/>
            <p:nvPr/>
          </p:nvSpPr>
          <p:spPr>
            <a:xfrm>
              <a:off x="384" y="1104"/>
              <a:ext cx="4416"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6" name="Google Shape;246;p58"/>
            <p:cNvSpPr/>
            <p:nvPr/>
          </p:nvSpPr>
          <p:spPr>
            <a:xfrm flipH="1">
              <a:off x="144" y="1104"/>
              <a:ext cx="248"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47" name="Google Shape;247;p58"/>
          <p:cNvSpPr/>
          <p:nvPr>
            <p:ph type="title"/>
          </p:nvPr>
        </p:nvSpPr>
        <p:spPr>
          <a:xfrm>
            <a:off x="711200" y="457200"/>
            <a:ext cx="10566400" cy="914400"/>
          </a:xfrm>
          <a:prstGeom prst="roundRect">
            <a:avLst>
              <a:gd fmla="val 4680"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248" name="Google Shape;248;p58"/>
          <p:cNvSpPr txBox="1"/>
          <p:nvPr>
            <p:ph idx="1" type="body"/>
          </p:nvPr>
        </p:nvSpPr>
        <p:spPr>
          <a:xfrm>
            <a:off x="1117600" y="1905000"/>
            <a:ext cx="10256837" cy="4183062"/>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61950" lvl="1" marL="914400" marR="0" rtl="0" algn="l">
              <a:spcBef>
                <a:spcPts val="560"/>
              </a:spcBef>
              <a:spcAft>
                <a:spcPts val="0"/>
              </a:spcAft>
              <a:buClr>
                <a:schemeClr val="dk1"/>
              </a:buClr>
              <a:buSzPts val="2100"/>
              <a:buFont typeface="Arial"/>
              <a:buChar char="–"/>
              <a:defRPr b="0" i="0" sz="28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249" name="Google Shape;249;p58"/>
          <p:cNvSpPr txBox="1"/>
          <p:nvPr>
            <p:ph idx="11" type="ftr"/>
          </p:nvPr>
        </p:nvSpPr>
        <p:spPr>
          <a:xfrm>
            <a:off x="7721600" y="6248400"/>
            <a:ext cx="3862387" cy="47466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0" name="Google Shape;250;p58"/>
          <p:cNvSpPr txBox="1"/>
          <p:nvPr>
            <p:ph idx="12" type="sldNum"/>
          </p:nvPr>
        </p:nvSpPr>
        <p:spPr>
          <a:xfrm>
            <a:off x="0" y="6527800"/>
            <a:ext cx="598487" cy="33020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7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9" name="Shape 259"/>
        <p:cNvGrpSpPr/>
        <p:nvPr/>
      </p:nvGrpSpPr>
      <p:grpSpPr>
        <a:xfrm>
          <a:off x="0" y="0"/>
          <a:ext cx="0" cy="0"/>
          <a:chOff x="0" y="0"/>
          <a:chExt cx="0" cy="0"/>
        </a:xfrm>
      </p:grpSpPr>
      <p:sp>
        <p:nvSpPr>
          <p:cNvPr id="260" name="Google Shape;260;p60"/>
          <p:cNvSpPr txBox="1"/>
          <p:nvPr/>
        </p:nvSpPr>
        <p:spPr>
          <a:xfrm>
            <a:off x="0" y="0"/>
            <a:ext cx="6096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1" name="Google Shape;261;p60"/>
          <p:cNvSpPr/>
          <p:nvPr/>
        </p:nvSpPr>
        <p:spPr>
          <a:xfrm>
            <a:off x="0" y="0"/>
            <a:ext cx="5181600" cy="685800"/>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262" name="Google Shape;262;p60"/>
          <p:cNvGrpSpPr/>
          <p:nvPr/>
        </p:nvGrpSpPr>
        <p:grpSpPr>
          <a:xfrm>
            <a:off x="304800" y="1371600"/>
            <a:ext cx="9855201" cy="319087"/>
            <a:chOff x="144" y="1104"/>
            <a:chExt cx="4656" cy="201"/>
          </a:xfrm>
        </p:grpSpPr>
        <p:sp>
          <p:nvSpPr>
            <p:cNvPr id="263" name="Google Shape;263;p60"/>
            <p:cNvSpPr/>
            <p:nvPr/>
          </p:nvSpPr>
          <p:spPr>
            <a:xfrm>
              <a:off x="384" y="1104"/>
              <a:ext cx="4416"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4" name="Google Shape;264;p60"/>
            <p:cNvSpPr/>
            <p:nvPr/>
          </p:nvSpPr>
          <p:spPr>
            <a:xfrm flipH="1">
              <a:off x="144" y="1104"/>
              <a:ext cx="248"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65" name="Google Shape;265;p60"/>
          <p:cNvSpPr/>
          <p:nvPr>
            <p:ph type="title"/>
          </p:nvPr>
        </p:nvSpPr>
        <p:spPr>
          <a:xfrm>
            <a:off x="711200" y="457200"/>
            <a:ext cx="10566400" cy="914400"/>
          </a:xfrm>
          <a:prstGeom prst="roundRect">
            <a:avLst>
              <a:gd fmla="val 4680"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266" name="Google Shape;266;p60"/>
          <p:cNvSpPr txBox="1"/>
          <p:nvPr>
            <p:ph idx="1" type="body"/>
          </p:nvPr>
        </p:nvSpPr>
        <p:spPr>
          <a:xfrm>
            <a:off x="1117600" y="1905000"/>
            <a:ext cx="10256837" cy="4183062"/>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61950" lvl="1" marL="914400" marR="0" rtl="0" algn="l">
              <a:spcBef>
                <a:spcPts val="560"/>
              </a:spcBef>
              <a:spcAft>
                <a:spcPts val="0"/>
              </a:spcAft>
              <a:buClr>
                <a:schemeClr val="dk1"/>
              </a:buClr>
              <a:buSzPts val="2100"/>
              <a:buFont typeface="Arial"/>
              <a:buChar char="–"/>
              <a:defRPr b="0" i="0" sz="28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267" name="Google Shape;267;p60"/>
          <p:cNvSpPr txBox="1"/>
          <p:nvPr>
            <p:ph idx="11" type="ftr"/>
          </p:nvPr>
        </p:nvSpPr>
        <p:spPr>
          <a:xfrm>
            <a:off x="7721600" y="6248400"/>
            <a:ext cx="3862387" cy="47466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8" name="Google Shape;268;p60"/>
          <p:cNvSpPr txBox="1"/>
          <p:nvPr>
            <p:ph idx="12" type="sldNum"/>
          </p:nvPr>
        </p:nvSpPr>
        <p:spPr>
          <a:xfrm>
            <a:off x="0" y="6527800"/>
            <a:ext cx="598487" cy="33020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8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sp>
        <p:nvSpPr>
          <p:cNvPr id="274" name="Google Shape;274;p62"/>
          <p:cNvSpPr txBox="1"/>
          <p:nvPr/>
        </p:nvSpPr>
        <p:spPr>
          <a:xfrm>
            <a:off x="0" y="0"/>
            <a:ext cx="6096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5" name="Google Shape;275;p62"/>
          <p:cNvSpPr/>
          <p:nvPr/>
        </p:nvSpPr>
        <p:spPr>
          <a:xfrm>
            <a:off x="0" y="0"/>
            <a:ext cx="5181600" cy="685800"/>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276" name="Google Shape;276;p62"/>
          <p:cNvGrpSpPr/>
          <p:nvPr/>
        </p:nvGrpSpPr>
        <p:grpSpPr>
          <a:xfrm>
            <a:off x="304800" y="1371600"/>
            <a:ext cx="9855201" cy="319087"/>
            <a:chOff x="144" y="1104"/>
            <a:chExt cx="4656" cy="201"/>
          </a:xfrm>
        </p:grpSpPr>
        <p:sp>
          <p:nvSpPr>
            <p:cNvPr id="277" name="Google Shape;277;p62"/>
            <p:cNvSpPr/>
            <p:nvPr/>
          </p:nvSpPr>
          <p:spPr>
            <a:xfrm>
              <a:off x="384" y="1104"/>
              <a:ext cx="4416"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8" name="Google Shape;278;p62"/>
            <p:cNvSpPr/>
            <p:nvPr/>
          </p:nvSpPr>
          <p:spPr>
            <a:xfrm flipH="1">
              <a:off x="144" y="1104"/>
              <a:ext cx="248"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79" name="Google Shape;279;p62"/>
          <p:cNvSpPr/>
          <p:nvPr>
            <p:ph type="title"/>
          </p:nvPr>
        </p:nvSpPr>
        <p:spPr>
          <a:xfrm>
            <a:off x="711200" y="457200"/>
            <a:ext cx="10566400" cy="914400"/>
          </a:xfrm>
          <a:prstGeom prst="roundRect">
            <a:avLst>
              <a:gd fmla="val 4680"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280" name="Google Shape;280;p62"/>
          <p:cNvSpPr txBox="1"/>
          <p:nvPr>
            <p:ph idx="1" type="body"/>
          </p:nvPr>
        </p:nvSpPr>
        <p:spPr>
          <a:xfrm>
            <a:off x="1117600" y="1905000"/>
            <a:ext cx="10256837" cy="4183062"/>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61950" lvl="1" marL="914400" marR="0" rtl="0" algn="l">
              <a:spcBef>
                <a:spcPts val="560"/>
              </a:spcBef>
              <a:spcAft>
                <a:spcPts val="0"/>
              </a:spcAft>
              <a:buClr>
                <a:schemeClr val="dk1"/>
              </a:buClr>
              <a:buSzPts val="2100"/>
              <a:buFont typeface="Arial"/>
              <a:buChar char="–"/>
              <a:defRPr b="0" i="0" sz="28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281" name="Google Shape;281;p62"/>
          <p:cNvSpPr txBox="1"/>
          <p:nvPr>
            <p:ph idx="11" type="ftr"/>
          </p:nvPr>
        </p:nvSpPr>
        <p:spPr>
          <a:xfrm>
            <a:off x="7721600" y="6248400"/>
            <a:ext cx="3862387" cy="47466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2" name="Google Shape;282;p62"/>
          <p:cNvSpPr txBox="1"/>
          <p:nvPr>
            <p:ph idx="12" type="sldNum"/>
          </p:nvPr>
        </p:nvSpPr>
        <p:spPr>
          <a:xfrm>
            <a:off x="0" y="6527800"/>
            <a:ext cx="598487" cy="33020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83"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6" name="Shape 286"/>
        <p:cNvGrpSpPr/>
        <p:nvPr/>
      </p:nvGrpSpPr>
      <p:grpSpPr>
        <a:xfrm>
          <a:off x="0" y="0"/>
          <a:ext cx="0" cy="0"/>
          <a:chOff x="0" y="0"/>
          <a:chExt cx="0" cy="0"/>
        </a:xfrm>
      </p:grpSpPr>
      <p:sp>
        <p:nvSpPr>
          <p:cNvPr id="287" name="Google Shape;287;p64"/>
          <p:cNvSpPr txBox="1"/>
          <p:nvPr/>
        </p:nvSpPr>
        <p:spPr>
          <a:xfrm>
            <a:off x="0" y="0"/>
            <a:ext cx="6096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8" name="Google Shape;288;p64"/>
          <p:cNvSpPr/>
          <p:nvPr/>
        </p:nvSpPr>
        <p:spPr>
          <a:xfrm>
            <a:off x="0" y="0"/>
            <a:ext cx="5181600" cy="685800"/>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289" name="Google Shape;289;p64"/>
          <p:cNvGrpSpPr/>
          <p:nvPr/>
        </p:nvGrpSpPr>
        <p:grpSpPr>
          <a:xfrm>
            <a:off x="304800" y="1371600"/>
            <a:ext cx="9855201" cy="319087"/>
            <a:chOff x="144" y="1104"/>
            <a:chExt cx="4656" cy="201"/>
          </a:xfrm>
        </p:grpSpPr>
        <p:sp>
          <p:nvSpPr>
            <p:cNvPr id="290" name="Google Shape;290;p64"/>
            <p:cNvSpPr/>
            <p:nvPr/>
          </p:nvSpPr>
          <p:spPr>
            <a:xfrm>
              <a:off x="384" y="1104"/>
              <a:ext cx="4416"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1" name="Google Shape;291;p64"/>
            <p:cNvSpPr/>
            <p:nvPr/>
          </p:nvSpPr>
          <p:spPr>
            <a:xfrm flipH="1">
              <a:off x="144" y="1104"/>
              <a:ext cx="248"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92" name="Google Shape;292;p64"/>
          <p:cNvSpPr/>
          <p:nvPr>
            <p:ph type="title"/>
          </p:nvPr>
        </p:nvSpPr>
        <p:spPr>
          <a:xfrm>
            <a:off x="711200" y="457200"/>
            <a:ext cx="10566400" cy="914400"/>
          </a:xfrm>
          <a:prstGeom prst="roundRect">
            <a:avLst>
              <a:gd fmla="val 4680"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293" name="Google Shape;293;p64"/>
          <p:cNvSpPr txBox="1"/>
          <p:nvPr>
            <p:ph idx="1" type="body"/>
          </p:nvPr>
        </p:nvSpPr>
        <p:spPr>
          <a:xfrm>
            <a:off x="1117600" y="1905000"/>
            <a:ext cx="10256837" cy="4183062"/>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61950" lvl="1" marL="914400" marR="0" rtl="0" algn="l">
              <a:spcBef>
                <a:spcPts val="560"/>
              </a:spcBef>
              <a:spcAft>
                <a:spcPts val="0"/>
              </a:spcAft>
              <a:buClr>
                <a:schemeClr val="dk1"/>
              </a:buClr>
              <a:buSzPts val="2100"/>
              <a:buFont typeface="Arial"/>
              <a:buChar char="–"/>
              <a:defRPr b="0" i="0" sz="28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294" name="Google Shape;294;p64"/>
          <p:cNvSpPr txBox="1"/>
          <p:nvPr>
            <p:ph idx="11" type="ftr"/>
          </p:nvPr>
        </p:nvSpPr>
        <p:spPr>
          <a:xfrm>
            <a:off x="7721600" y="6248400"/>
            <a:ext cx="3862387" cy="47466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95" name="Google Shape;295;p64"/>
          <p:cNvSpPr txBox="1"/>
          <p:nvPr>
            <p:ph idx="12" type="sldNum"/>
          </p:nvPr>
        </p:nvSpPr>
        <p:spPr>
          <a:xfrm>
            <a:off x="0" y="6527800"/>
            <a:ext cx="598487" cy="33020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85"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2" name="Shape 302"/>
        <p:cNvGrpSpPr/>
        <p:nvPr/>
      </p:nvGrpSpPr>
      <p:grpSpPr>
        <a:xfrm>
          <a:off x="0" y="0"/>
          <a:ext cx="0" cy="0"/>
          <a:chOff x="0" y="0"/>
          <a:chExt cx="0" cy="0"/>
        </a:xfrm>
      </p:grpSpPr>
      <p:sp>
        <p:nvSpPr>
          <p:cNvPr id="303" name="Google Shape;303;p66"/>
          <p:cNvSpPr txBox="1"/>
          <p:nvPr/>
        </p:nvSpPr>
        <p:spPr>
          <a:xfrm>
            <a:off x="0" y="0"/>
            <a:ext cx="6096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4" name="Google Shape;304;p66"/>
          <p:cNvSpPr/>
          <p:nvPr/>
        </p:nvSpPr>
        <p:spPr>
          <a:xfrm>
            <a:off x="0" y="0"/>
            <a:ext cx="5181600" cy="685800"/>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305" name="Google Shape;305;p66"/>
          <p:cNvGrpSpPr/>
          <p:nvPr/>
        </p:nvGrpSpPr>
        <p:grpSpPr>
          <a:xfrm>
            <a:off x="304800" y="1371600"/>
            <a:ext cx="9855201" cy="319087"/>
            <a:chOff x="144" y="1104"/>
            <a:chExt cx="4656" cy="201"/>
          </a:xfrm>
        </p:grpSpPr>
        <p:sp>
          <p:nvSpPr>
            <p:cNvPr id="306" name="Google Shape;306;p66"/>
            <p:cNvSpPr/>
            <p:nvPr/>
          </p:nvSpPr>
          <p:spPr>
            <a:xfrm>
              <a:off x="384" y="1104"/>
              <a:ext cx="4416"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7" name="Google Shape;307;p66"/>
            <p:cNvSpPr/>
            <p:nvPr/>
          </p:nvSpPr>
          <p:spPr>
            <a:xfrm flipH="1">
              <a:off x="144" y="1104"/>
              <a:ext cx="248"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308" name="Google Shape;308;p66"/>
          <p:cNvSpPr/>
          <p:nvPr>
            <p:ph type="title"/>
          </p:nvPr>
        </p:nvSpPr>
        <p:spPr>
          <a:xfrm>
            <a:off x="711200" y="457200"/>
            <a:ext cx="10566400" cy="914400"/>
          </a:xfrm>
          <a:prstGeom prst="roundRect">
            <a:avLst>
              <a:gd fmla="val 4680"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309" name="Google Shape;309;p66"/>
          <p:cNvSpPr txBox="1"/>
          <p:nvPr>
            <p:ph idx="1" type="body"/>
          </p:nvPr>
        </p:nvSpPr>
        <p:spPr>
          <a:xfrm>
            <a:off x="1117600" y="1905000"/>
            <a:ext cx="10256837" cy="4183062"/>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61950" lvl="1" marL="914400" marR="0" rtl="0" algn="l">
              <a:spcBef>
                <a:spcPts val="560"/>
              </a:spcBef>
              <a:spcAft>
                <a:spcPts val="0"/>
              </a:spcAft>
              <a:buClr>
                <a:schemeClr val="dk1"/>
              </a:buClr>
              <a:buSzPts val="2100"/>
              <a:buFont typeface="Arial"/>
              <a:buChar char="–"/>
              <a:defRPr b="0" i="0" sz="28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310" name="Google Shape;310;p66"/>
          <p:cNvSpPr txBox="1"/>
          <p:nvPr>
            <p:ph idx="11" type="ftr"/>
          </p:nvPr>
        </p:nvSpPr>
        <p:spPr>
          <a:xfrm>
            <a:off x="7721600" y="6248400"/>
            <a:ext cx="3862387" cy="47466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1" name="Google Shape;311;p66"/>
          <p:cNvSpPr txBox="1"/>
          <p:nvPr>
            <p:ph idx="12" type="sldNum"/>
          </p:nvPr>
        </p:nvSpPr>
        <p:spPr>
          <a:xfrm>
            <a:off x="0" y="6527800"/>
            <a:ext cx="598487" cy="33020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87"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2" name="Shape 22"/>
        <p:cNvGrpSpPr/>
        <p:nvPr/>
      </p:nvGrpSpPr>
      <p:grpSpPr>
        <a:xfrm>
          <a:off x="0" y="0"/>
          <a:ext cx="0" cy="0"/>
          <a:chOff x="0" y="0"/>
          <a:chExt cx="0" cy="0"/>
        </a:xfrm>
      </p:grpSpPr>
      <p:sp>
        <p:nvSpPr>
          <p:cNvPr id="23" name="Google Shape;23;p30"/>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58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5867"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5867"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5867"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5867" u="none" cap="none" strike="noStrike">
                <a:solidFill>
                  <a:schemeClr val="dk1"/>
                </a:solidFill>
                <a:latin typeface="Calibri"/>
                <a:ea typeface="Calibri"/>
                <a:cs typeface="Calibri"/>
                <a:sym typeface="Calibri"/>
              </a:defRPr>
            </a:lvl9pPr>
          </a:lstStyle>
          <a:p/>
        </p:txBody>
      </p:sp>
      <p:sp>
        <p:nvSpPr>
          <p:cNvPr id="24" name="Google Shape;24;p30"/>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95300" lvl="0" marL="457200" marR="0" rtl="0" algn="l">
              <a:spcBef>
                <a:spcPts val="840"/>
              </a:spcBef>
              <a:spcAft>
                <a:spcPts val="0"/>
              </a:spcAft>
              <a:buClr>
                <a:schemeClr val="dk1"/>
              </a:buClr>
              <a:buSzPts val="4200"/>
              <a:buFont typeface="Arial"/>
              <a:buChar char="•"/>
              <a:defRPr b="0" i="0" sz="4200" u="none" cap="none" strike="noStrike">
                <a:solidFill>
                  <a:schemeClr val="dk1"/>
                </a:solidFill>
                <a:latin typeface="Calibri"/>
                <a:ea typeface="Calibri"/>
                <a:cs typeface="Calibri"/>
                <a:sym typeface="Calibri"/>
              </a:defRPr>
            </a:lvl1pPr>
            <a:lvl2pPr indent="-463550" lvl="1" marL="914400" marR="0" rtl="0" algn="l">
              <a:spcBef>
                <a:spcPts val="740"/>
              </a:spcBef>
              <a:spcAft>
                <a:spcPts val="0"/>
              </a:spcAft>
              <a:buClr>
                <a:schemeClr val="dk1"/>
              </a:buClr>
              <a:buSzPts val="3700"/>
              <a:buFont typeface="Arial"/>
              <a:buChar char="–"/>
              <a:defRPr b="0" i="0" sz="3700" u="none" cap="none" strike="noStrike">
                <a:solidFill>
                  <a:schemeClr val="dk1"/>
                </a:solidFill>
                <a:latin typeface="Calibri"/>
                <a:ea typeface="Calibri"/>
                <a:cs typeface="Calibri"/>
                <a:sym typeface="Calibri"/>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3pPr>
            <a:lvl4pPr indent="-393700" lvl="3" marL="1828800" marR="0" rtl="0" algn="l">
              <a:spcBef>
                <a:spcPts val="52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4pPr>
            <a:lvl5pPr indent="-393700" lvl="4" marL="2286000" marR="0" rtl="0" algn="l">
              <a:spcBef>
                <a:spcPts val="52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9pPr>
          </a:lstStyle>
          <a:p/>
        </p:txBody>
      </p:sp>
      <p:sp>
        <p:nvSpPr>
          <p:cNvPr id="25" name="Google Shape;25;p30"/>
          <p:cNvSpPr txBox="1"/>
          <p:nvPr>
            <p:ph idx="10" type="dt"/>
          </p:nvPr>
        </p:nvSpPr>
        <p:spPr>
          <a:xfrm>
            <a:off x="609600" y="6356350"/>
            <a:ext cx="2844800" cy="3667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6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 name="Google Shape;26;p30"/>
          <p:cNvSpPr txBox="1"/>
          <p:nvPr>
            <p:ph idx="11" type="ftr"/>
          </p:nvPr>
        </p:nvSpPr>
        <p:spPr>
          <a:xfrm>
            <a:off x="4165600" y="6356350"/>
            <a:ext cx="3860800" cy="3667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30"/>
          <p:cNvSpPr txBox="1"/>
          <p:nvPr>
            <p:ph idx="12" type="sldNum"/>
          </p:nvPr>
        </p:nvSpPr>
        <p:spPr>
          <a:xfrm>
            <a:off x="8737600" y="6356350"/>
            <a:ext cx="2844800" cy="36671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600"/>
              <a:buFont typeface="Calibri"/>
              <a:buNone/>
              <a:defRPr b="0" i="0" sz="16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28" name="Google Shape;28;p30"/>
          <p:cNvSpPr txBox="1"/>
          <p:nvPr/>
        </p:nvSpPr>
        <p:spPr>
          <a:xfrm>
            <a:off x="-12700" y="6951662"/>
            <a:ext cx="11187112" cy="6667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A6A6A6"/>
              </a:buClr>
              <a:buSzPts val="1800"/>
              <a:buFont typeface="Calibri"/>
              <a:buNone/>
            </a:pPr>
            <a:r>
              <a:rPr b="0" i="0" lang="en-US" sz="1800" u="none" cap="none" strike="noStrike">
                <a:solidFill>
                  <a:srgbClr val="A6A6A6"/>
                </a:solidFill>
                <a:latin typeface="Calibri"/>
                <a:ea typeface="Calibri"/>
                <a:cs typeface="Calibri"/>
                <a:sym typeface="Calibri"/>
              </a:rPr>
              <a:t>This presentation uses a free template provided by FPPT.com</a:t>
            </a:r>
            <a:endParaRPr/>
          </a:p>
          <a:p>
            <a:pPr indent="0" lvl="0" marL="0" marR="0" rtl="0" algn="l">
              <a:lnSpc>
                <a:spcPct val="100000"/>
              </a:lnSpc>
              <a:spcBef>
                <a:spcPts val="0"/>
              </a:spcBef>
              <a:spcAft>
                <a:spcPts val="0"/>
              </a:spcAft>
              <a:buClr>
                <a:srgbClr val="A6A6A6"/>
              </a:buClr>
              <a:buSzPts val="1800"/>
              <a:buFont typeface="Calibri"/>
              <a:buNone/>
            </a:pPr>
            <a:r>
              <a:rPr b="0" i="0" lang="en-US" sz="1800" u="none" cap="none" strike="noStrike">
                <a:solidFill>
                  <a:srgbClr val="A6A6A6"/>
                </a:solidFill>
                <a:latin typeface="Calibri"/>
                <a:ea typeface="Calibri"/>
                <a:cs typeface="Calibri"/>
                <a:sym typeface="Calibri"/>
              </a:rPr>
              <a:t>www.free-power-point-templates.com</a:t>
            </a:r>
            <a:endParaRPr/>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8" name="Shape 318"/>
        <p:cNvGrpSpPr/>
        <p:nvPr/>
      </p:nvGrpSpPr>
      <p:grpSpPr>
        <a:xfrm>
          <a:off x="0" y="0"/>
          <a:ext cx="0" cy="0"/>
          <a:chOff x="0" y="0"/>
          <a:chExt cx="0" cy="0"/>
        </a:xfrm>
      </p:grpSpPr>
      <p:sp>
        <p:nvSpPr>
          <p:cNvPr id="319" name="Google Shape;319;p68"/>
          <p:cNvSpPr txBox="1"/>
          <p:nvPr/>
        </p:nvSpPr>
        <p:spPr>
          <a:xfrm>
            <a:off x="0" y="0"/>
            <a:ext cx="6096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0" name="Google Shape;320;p68"/>
          <p:cNvSpPr/>
          <p:nvPr/>
        </p:nvSpPr>
        <p:spPr>
          <a:xfrm>
            <a:off x="0" y="0"/>
            <a:ext cx="5181600" cy="685800"/>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321" name="Google Shape;321;p68"/>
          <p:cNvGrpSpPr/>
          <p:nvPr/>
        </p:nvGrpSpPr>
        <p:grpSpPr>
          <a:xfrm>
            <a:off x="304800" y="1371600"/>
            <a:ext cx="9855201" cy="319087"/>
            <a:chOff x="144" y="1104"/>
            <a:chExt cx="4656" cy="201"/>
          </a:xfrm>
        </p:grpSpPr>
        <p:sp>
          <p:nvSpPr>
            <p:cNvPr id="322" name="Google Shape;322;p68"/>
            <p:cNvSpPr/>
            <p:nvPr/>
          </p:nvSpPr>
          <p:spPr>
            <a:xfrm>
              <a:off x="384" y="1104"/>
              <a:ext cx="4416"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3" name="Google Shape;323;p68"/>
            <p:cNvSpPr/>
            <p:nvPr/>
          </p:nvSpPr>
          <p:spPr>
            <a:xfrm flipH="1">
              <a:off x="144" y="1104"/>
              <a:ext cx="248"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324" name="Google Shape;324;p68"/>
          <p:cNvSpPr/>
          <p:nvPr>
            <p:ph type="title"/>
          </p:nvPr>
        </p:nvSpPr>
        <p:spPr>
          <a:xfrm>
            <a:off x="711200" y="457200"/>
            <a:ext cx="10566400" cy="914400"/>
          </a:xfrm>
          <a:prstGeom prst="roundRect">
            <a:avLst>
              <a:gd fmla="val 4680"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325" name="Google Shape;325;p68"/>
          <p:cNvSpPr txBox="1"/>
          <p:nvPr>
            <p:ph idx="1" type="body"/>
          </p:nvPr>
        </p:nvSpPr>
        <p:spPr>
          <a:xfrm>
            <a:off x="1117600" y="1905000"/>
            <a:ext cx="10256837" cy="4183062"/>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61950" lvl="1" marL="914400" marR="0" rtl="0" algn="l">
              <a:spcBef>
                <a:spcPts val="560"/>
              </a:spcBef>
              <a:spcAft>
                <a:spcPts val="0"/>
              </a:spcAft>
              <a:buClr>
                <a:schemeClr val="dk1"/>
              </a:buClr>
              <a:buSzPts val="2100"/>
              <a:buFont typeface="Arial"/>
              <a:buChar char="–"/>
              <a:defRPr b="0" i="0" sz="28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326" name="Google Shape;326;p68"/>
          <p:cNvSpPr txBox="1"/>
          <p:nvPr>
            <p:ph idx="11" type="ftr"/>
          </p:nvPr>
        </p:nvSpPr>
        <p:spPr>
          <a:xfrm>
            <a:off x="7721600" y="6248400"/>
            <a:ext cx="3862387" cy="47466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27" name="Google Shape;327;p68"/>
          <p:cNvSpPr txBox="1"/>
          <p:nvPr>
            <p:ph idx="12" type="sldNum"/>
          </p:nvPr>
        </p:nvSpPr>
        <p:spPr>
          <a:xfrm>
            <a:off x="0" y="6527800"/>
            <a:ext cx="598487" cy="33020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8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3" name="Shape 333"/>
        <p:cNvGrpSpPr/>
        <p:nvPr/>
      </p:nvGrpSpPr>
      <p:grpSpPr>
        <a:xfrm>
          <a:off x="0" y="0"/>
          <a:ext cx="0" cy="0"/>
          <a:chOff x="0" y="0"/>
          <a:chExt cx="0" cy="0"/>
        </a:xfrm>
      </p:grpSpPr>
      <p:sp>
        <p:nvSpPr>
          <p:cNvPr id="334" name="Google Shape;334;p70"/>
          <p:cNvSpPr txBox="1"/>
          <p:nvPr/>
        </p:nvSpPr>
        <p:spPr>
          <a:xfrm>
            <a:off x="0" y="0"/>
            <a:ext cx="6096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5" name="Google Shape;335;p70"/>
          <p:cNvSpPr/>
          <p:nvPr/>
        </p:nvSpPr>
        <p:spPr>
          <a:xfrm>
            <a:off x="0" y="0"/>
            <a:ext cx="5181600" cy="685800"/>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336" name="Google Shape;336;p70"/>
          <p:cNvGrpSpPr/>
          <p:nvPr/>
        </p:nvGrpSpPr>
        <p:grpSpPr>
          <a:xfrm>
            <a:off x="304800" y="1371600"/>
            <a:ext cx="9855201" cy="319087"/>
            <a:chOff x="144" y="1104"/>
            <a:chExt cx="4656" cy="201"/>
          </a:xfrm>
        </p:grpSpPr>
        <p:sp>
          <p:nvSpPr>
            <p:cNvPr id="337" name="Google Shape;337;p70"/>
            <p:cNvSpPr/>
            <p:nvPr/>
          </p:nvSpPr>
          <p:spPr>
            <a:xfrm>
              <a:off x="384" y="1104"/>
              <a:ext cx="4416"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8" name="Google Shape;338;p70"/>
            <p:cNvSpPr/>
            <p:nvPr/>
          </p:nvSpPr>
          <p:spPr>
            <a:xfrm flipH="1">
              <a:off x="144" y="1104"/>
              <a:ext cx="248"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339" name="Google Shape;339;p70"/>
          <p:cNvSpPr/>
          <p:nvPr>
            <p:ph type="title"/>
          </p:nvPr>
        </p:nvSpPr>
        <p:spPr>
          <a:xfrm>
            <a:off x="711200" y="457200"/>
            <a:ext cx="10566400" cy="914400"/>
          </a:xfrm>
          <a:prstGeom prst="roundRect">
            <a:avLst>
              <a:gd fmla="val 4680"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340" name="Google Shape;340;p70"/>
          <p:cNvSpPr txBox="1"/>
          <p:nvPr>
            <p:ph idx="1" type="body"/>
          </p:nvPr>
        </p:nvSpPr>
        <p:spPr>
          <a:xfrm>
            <a:off x="1117600" y="1905000"/>
            <a:ext cx="10256837" cy="4183062"/>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61950" lvl="1" marL="914400" marR="0" rtl="0" algn="l">
              <a:spcBef>
                <a:spcPts val="560"/>
              </a:spcBef>
              <a:spcAft>
                <a:spcPts val="0"/>
              </a:spcAft>
              <a:buClr>
                <a:schemeClr val="dk1"/>
              </a:buClr>
              <a:buSzPts val="2100"/>
              <a:buFont typeface="Arial"/>
              <a:buChar char="–"/>
              <a:defRPr b="0" i="0" sz="28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341" name="Google Shape;341;p70"/>
          <p:cNvSpPr txBox="1"/>
          <p:nvPr>
            <p:ph idx="11" type="ftr"/>
          </p:nvPr>
        </p:nvSpPr>
        <p:spPr>
          <a:xfrm>
            <a:off x="7721600" y="6248400"/>
            <a:ext cx="3862387" cy="47466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2" name="Google Shape;342;p70"/>
          <p:cNvSpPr txBox="1"/>
          <p:nvPr>
            <p:ph idx="12" type="sldNum"/>
          </p:nvPr>
        </p:nvSpPr>
        <p:spPr>
          <a:xfrm>
            <a:off x="0" y="6527800"/>
            <a:ext cx="598487" cy="33020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9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9" name="Shape 349"/>
        <p:cNvGrpSpPr/>
        <p:nvPr/>
      </p:nvGrpSpPr>
      <p:grpSpPr>
        <a:xfrm>
          <a:off x="0" y="0"/>
          <a:ext cx="0" cy="0"/>
          <a:chOff x="0" y="0"/>
          <a:chExt cx="0" cy="0"/>
        </a:xfrm>
      </p:grpSpPr>
      <p:sp>
        <p:nvSpPr>
          <p:cNvPr id="350" name="Google Shape;350;p72"/>
          <p:cNvSpPr txBox="1"/>
          <p:nvPr/>
        </p:nvSpPr>
        <p:spPr>
          <a:xfrm>
            <a:off x="0" y="0"/>
            <a:ext cx="6096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1" name="Google Shape;351;p72"/>
          <p:cNvSpPr/>
          <p:nvPr/>
        </p:nvSpPr>
        <p:spPr>
          <a:xfrm>
            <a:off x="0" y="0"/>
            <a:ext cx="5181600" cy="685800"/>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352" name="Google Shape;352;p72"/>
          <p:cNvGrpSpPr/>
          <p:nvPr/>
        </p:nvGrpSpPr>
        <p:grpSpPr>
          <a:xfrm>
            <a:off x="304800" y="1371600"/>
            <a:ext cx="9855201" cy="319087"/>
            <a:chOff x="144" y="1104"/>
            <a:chExt cx="4656" cy="201"/>
          </a:xfrm>
        </p:grpSpPr>
        <p:sp>
          <p:nvSpPr>
            <p:cNvPr id="353" name="Google Shape;353;p72"/>
            <p:cNvSpPr/>
            <p:nvPr/>
          </p:nvSpPr>
          <p:spPr>
            <a:xfrm>
              <a:off x="384" y="1104"/>
              <a:ext cx="4416"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4" name="Google Shape;354;p72"/>
            <p:cNvSpPr/>
            <p:nvPr/>
          </p:nvSpPr>
          <p:spPr>
            <a:xfrm flipH="1">
              <a:off x="144" y="1104"/>
              <a:ext cx="248"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355" name="Google Shape;355;p72"/>
          <p:cNvSpPr/>
          <p:nvPr>
            <p:ph type="title"/>
          </p:nvPr>
        </p:nvSpPr>
        <p:spPr>
          <a:xfrm>
            <a:off x="711200" y="457200"/>
            <a:ext cx="10566400" cy="914400"/>
          </a:xfrm>
          <a:prstGeom prst="roundRect">
            <a:avLst>
              <a:gd fmla="val 4680"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356" name="Google Shape;356;p72"/>
          <p:cNvSpPr txBox="1"/>
          <p:nvPr>
            <p:ph idx="1" type="body"/>
          </p:nvPr>
        </p:nvSpPr>
        <p:spPr>
          <a:xfrm>
            <a:off x="1117600" y="1905000"/>
            <a:ext cx="10256837" cy="4183062"/>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61950" lvl="1" marL="914400" marR="0" rtl="0" algn="l">
              <a:spcBef>
                <a:spcPts val="560"/>
              </a:spcBef>
              <a:spcAft>
                <a:spcPts val="0"/>
              </a:spcAft>
              <a:buClr>
                <a:schemeClr val="dk1"/>
              </a:buClr>
              <a:buSzPts val="2100"/>
              <a:buFont typeface="Arial"/>
              <a:buChar char="–"/>
              <a:defRPr b="0" i="0" sz="28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357" name="Google Shape;357;p72"/>
          <p:cNvSpPr txBox="1"/>
          <p:nvPr>
            <p:ph idx="11" type="ftr"/>
          </p:nvPr>
        </p:nvSpPr>
        <p:spPr>
          <a:xfrm>
            <a:off x="7721600" y="6248400"/>
            <a:ext cx="3862387" cy="47466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8" name="Google Shape;358;p72"/>
          <p:cNvSpPr txBox="1"/>
          <p:nvPr>
            <p:ph idx="12" type="sldNum"/>
          </p:nvPr>
        </p:nvSpPr>
        <p:spPr>
          <a:xfrm>
            <a:off x="0" y="6527800"/>
            <a:ext cx="598487" cy="33020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93"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5" name="Shape 365"/>
        <p:cNvGrpSpPr/>
        <p:nvPr/>
      </p:nvGrpSpPr>
      <p:grpSpPr>
        <a:xfrm>
          <a:off x="0" y="0"/>
          <a:ext cx="0" cy="0"/>
          <a:chOff x="0" y="0"/>
          <a:chExt cx="0" cy="0"/>
        </a:xfrm>
      </p:grpSpPr>
      <p:grpSp>
        <p:nvGrpSpPr>
          <p:cNvPr id="366" name="Google Shape;366;p74"/>
          <p:cNvGrpSpPr/>
          <p:nvPr/>
        </p:nvGrpSpPr>
        <p:grpSpPr>
          <a:xfrm>
            <a:off x="0" y="0"/>
            <a:ext cx="7823200" cy="6858000"/>
            <a:chOff x="0" y="0"/>
            <a:chExt cx="3696" cy="4320"/>
          </a:xfrm>
        </p:grpSpPr>
        <p:sp>
          <p:nvSpPr>
            <p:cNvPr id="367" name="Google Shape;367;p74"/>
            <p:cNvSpPr txBox="1"/>
            <p:nvPr/>
          </p:nvSpPr>
          <p:spPr>
            <a:xfrm>
              <a:off x="0" y="0"/>
              <a:ext cx="2880"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8" name="Google Shape;368;p74"/>
            <p:cNvSpPr/>
            <p:nvPr/>
          </p:nvSpPr>
          <p:spPr>
            <a:xfrm>
              <a:off x="432" y="624"/>
              <a:ext cx="3264" cy="1200"/>
            </a:xfrm>
            <a:prstGeom prst="roundRect">
              <a:avLst>
                <a:gd fmla="val 10800"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69" name="Google Shape;369;p74"/>
          <p:cNvGrpSpPr/>
          <p:nvPr/>
        </p:nvGrpSpPr>
        <p:grpSpPr>
          <a:xfrm>
            <a:off x="4843462" y="4889500"/>
            <a:ext cx="6502400" cy="319087"/>
            <a:chOff x="2288" y="3080"/>
            <a:chExt cx="3072" cy="201"/>
          </a:xfrm>
        </p:grpSpPr>
        <p:sp>
          <p:nvSpPr>
            <p:cNvPr id="370" name="Google Shape;370;p74"/>
            <p:cNvSpPr/>
            <p:nvPr/>
          </p:nvSpPr>
          <p:spPr>
            <a:xfrm flipH="1">
              <a:off x="2288" y="3080"/>
              <a:ext cx="2914"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1" name="Google Shape;371;p74"/>
            <p:cNvSpPr/>
            <p:nvPr/>
          </p:nvSpPr>
          <p:spPr>
            <a:xfrm>
              <a:off x="5196" y="3080"/>
              <a:ext cx="164"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372" name="Google Shape;372;p74"/>
          <p:cNvSpPr txBox="1"/>
          <p:nvPr/>
        </p:nvSpPr>
        <p:spPr>
          <a:xfrm>
            <a:off x="8432800" y="6583362"/>
            <a:ext cx="2798762"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1200"/>
              <a:buFont typeface="Times"/>
              <a:buNone/>
            </a:pPr>
            <a:r>
              <a:rPr b="0" i="1" lang="en-US" sz="1200" u="none">
                <a:solidFill>
                  <a:srgbClr val="003366"/>
                </a:solidFill>
                <a:latin typeface="Times"/>
                <a:ea typeface="Times"/>
                <a:cs typeface="Times"/>
                <a:sym typeface="Times"/>
              </a:rPr>
              <a:t>©The McGraw-Hill Companies, Inc. 2008</a:t>
            </a:r>
            <a:endParaRPr/>
          </a:p>
        </p:txBody>
      </p:sp>
      <p:sp>
        <p:nvSpPr>
          <p:cNvPr id="373" name="Google Shape;373;p74"/>
          <p:cNvSpPr txBox="1"/>
          <p:nvPr/>
        </p:nvSpPr>
        <p:spPr>
          <a:xfrm>
            <a:off x="203200" y="6583362"/>
            <a:ext cx="1400175"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1200"/>
              <a:buFont typeface="Times"/>
              <a:buNone/>
            </a:pPr>
            <a:r>
              <a:rPr b="0" i="1" lang="en-US" sz="1200" u="none">
                <a:solidFill>
                  <a:srgbClr val="003366"/>
                </a:solidFill>
                <a:latin typeface="Times"/>
                <a:ea typeface="Times"/>
                <a:cs typeface="Times"/>
                <a:sym typeface="Times"/>
              </a:rPr>
              <a:t>McGraw-Hill/Irwin</a:t>
            </a:r>
            <a:endParaRPr/>
          </a:p>
        </p:txBody>
      </p:sp>
      <p:sp>
        <p:nvSpPr>
          <p:cNvPr id="374" name="Google Shape;374;p74"/>
          <p:cNvSpPr/>
          <p:nvPr>
            <p:ph type="title"/>
          </p:nvPr>
        </p:nvSpPr>
        <p:spPr>
          <a:xfrm>
            <a:off x="711200" y="457200"/>
            <a:ext cx="10566400" cy="914400"/>
          </a:xfrm>
          <a:prstGeom prst="roundRect">
            <a:avLst>
              <a:gd fmla="val 4680"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375" name="Google Shape;375;p74"/>
          <p:cNvSpPr txBox="1"/>
          <p:nvPr>
            <p:ph idx="1" type="body"/>
          </p:nvPr>
        </p:nvSpPr>
        <p:spPr>
          <a:xfrm>
            <a:off x="1117600" y="1905000"/>
            <a:ext cx="10256837" cy="4183062"/>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61950" lvl="1" marL="914400" marR="0" rtl="0" algn="l">
              <a:spcBef>
                <a:spcPts val="560"/>
              </a:spcBef>
              <a:spcAft>
                <a:spcPts val="0"/>
              </a:spcAft>
              <a:buClr>
                <a:schemeClr val="dk1"/>
              </a:buClr>
              <a:buSzPts val="2100"/>
              <a:buFont typeface="Arial"/>
              <a:buChar char="–"/>
              <a:defRPr b="0" i="0" sz="28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376" name="Google Shape;376;p74"/>
          <p:cNvSpPr txBox="1"/>
          <p:nvPr>
            <p:ph idx="11" type="ftr"/>
          </p:nvPr>
        </p:nvSpPr>
        <p:spPr>
          <a:xfrm>
            <a:off x="7721600" y="6248400"/>
            <a:ext cx="3862387" cy="47466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95"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1" name="Shape 381"/>
        <p:cNvGrpSpPr/>
        <p:nvPr/>
      </p:nvGrpSpPr>
      <p:grpSpPr>
        <a:xfrm>
          <a:off x="0" y="0"/>
          <a:ext cx="0" cy="0"/>
          <a:chOff x="0" y="0"/>
          <a:chExt cx="0" cy="0"/>
        </a:xfrm>
      </p:grpSpPr>
      <p:sp>
        <p:nvSpPr>
          <p:cNvPr id="382" name="Google Shape;382;p76"/>
          <p:cNvSpPr txBox="1"/>
          <p:nvPr/>
        </p:nvSpPr>
        <p:spPr>
          <a:xfrm>
            <a:off x="0" y="0"/>
            <a:ext cx="6096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3" name="Google Shape;383;p76"/>
          <p:cNvSpPr/>
          <p:nvPr/>
        </p:nvSpPr>
        <p:spPr>
          <a:xfrm>
            <a:off x="0" y="0"/>
            <a:ext cx="5181600" cy="685800"/>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384" name="Google Shape;384;p76"/>
          <p:cNvGrpSpPr/>
          <p:nvPr/>
        </p:nvGrpSpPr>
        <p:grpSpPr>
          <a:xfrm>
            <a:off x="304800" y="1371600"/>
            <a:ext cx="9855201" cy="319087"/>
            <a:chOff x="144" y="1104"/>
            <a:chExt cx="4656" cy="201"/>
          </a:xfrm>
        </p:grpSpPr>
        <p:sp>
          <p:nvSpPr>
            <p:cNvPr id="385" name="Google Shape;385;p76"/>
            <p:cNvSpPr/>
            <p:nvPr/>
          </p:nvSpPr>
          <p:spPr>
            <a:xfrm>
              <a:off x="384" y="1104"/>
              <a:ext cx="4416"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6" name="Google Shape;386;p76"/>
            <p:cNvSpPr/>
            <p:nvPr/>
          </p:nvSpPr>
          <p:spPr>
            <a:xfrm flipH="1">
              <a:off x="144" y="1104"/>
              <a:ext cx="248"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387" name="Google Shape;387;p76"/>
          <p:cNvSpPr/>
          <p:nvPr>
            <p:ph type="title"/>
          </p:nvPr>
        </p:nvSpPr>
        <p:spPr>
          <a:xfrm>
            <a:off x="711200" y="457200"/>
            <a:ext cx="10566400" cy="914400"/>
          </a:xfrm>
          <a:prstGeom prst="roundRect">
            <a:avLst>
              <a:gd fmla="val 4680"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388" name="Google Shape;388;p76"/>
          <p:cNvSpPr txBox="1"/>
          <p:nvPr>
            <p:ph idx="1" type="body"/>
          </p:nvPr>
        </p:nvSpPr>
        <p:spPr>
          <a:xfrm>
            <a:off x="1117600" y="1905000"/>
            <a:ext cx="10256837" cy="4183062"/>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61950" lvl="1" marL="914400" marR="0" rtl="0" algn="l">
              <a:spcBef>
                <a:spcPts val="560"/>
              </a:spcBef>
              <a:spcAft>
                <a:spcPts val="0"/>
              </a:spcAft>
              <a:buClr>
                <a:schemeClr val="dk1"/>
              </a:buClr>
              <a:buSzPts val="2100"/>
              <a:buFont typeface="Arial"/>
              <a:buChar char="–"/>
              <a:defRPr b="0" i="0" sz="28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389" name="Google Shape;389;p76"/>
          <p:cNvSpPr txBox="1"/>
          <p:nvPr>
            <p:ph idx="11" type="ftr"/>
          </p:nvPr>
        </p:nvSpPr>
        <p:spPr>
          <a:xfrm>
            <a:off x="7721600" y="6248400"/>
            <a:ext cx="3862387" cy="47466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90" name="Google Shape;390;p76"/>
          <p:cNvSpPr txBox="1"/>
          <p:nvPr>
            <p:ph idx="12" type="sldNum"/>
          </p:nvPr>
        </p:nvSpPr>
        <p:spPr>
          <a:xfrm>
            <a:off x="0" y="6527800"/>
            <a:ext cx="598487" cy="33020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97"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6" name="Shape 396"/>
        <p:cNvGrpSpPr/>
        <p:nvPr/>
      </p:nvGrpSpPr>
      <p:grpSpPr>
        <a:xfrm>
          <a:off x="0" y="0"/>
          <a:ext cx="0" cy="0"/>
          <a:chOff x="0" y="0"/>
          <a:chExt cx="0" cy="0"/>
        </a:xfrm>
      </p:grpSpPr>
      <p:sp>
        <p:nvSpPr>
          <p:cNvPr id="397" name="Google Shape;397;p78"/>
          <p:cNvSpPr txBox="1"/>
          <p:nvPr/>
        </p:nvSpPr>
        <p:spPr>
          <a:xfrm>
            <a:off x="0" y="0"/>
            <a:ext cx="6096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8" name="Google Shape;398;p78"/>
          <p:cNvSpPr/>
          <p:nvPr/>
        </p:nvSpPr>
        <p:spPr>
          <a:xfrm>
            <a:off x="0" y="0"/>
            <a:ext cx="5181600" cy="685800"/>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399" name="Google Shape;399;p78"/>
          <p:cNvGrpSpPr/>
          <p:nvPr/>
        </p:nvGrpSpPr>
        <p:grpSpPr>
          <a:xfrm>
            <a:off x="304800" y="1371600"/>
            <a:ext cx="9855201" cy="319087"/>
            <a:chOff x="144" y="1104"/>
            <a:chExt cx="4656" cy="201"/>
          </a:xfrm>
        </p:grpSpPr>
        <p:sp>
          <p:nvSpPr>
            <p:cNvPr id="400" name="Google Shape;400;p78"/>
            <p:cNvSpPr/>
            <p:nvPr/>
          </p:nvSpPr>
          <p:spPr>
            <a:xfrm>
              <a:off x="384" y="1104"/>
              <a:ext cx="4416"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1" name="Google Shape;401;p78"/>
            <p:cNvSpPr/>
            <p:nvPr/>
          </p:nvSpPr>
          <p:spPr>
            <a:xfrm flipH="1">
              <a:off x="144" y="1104"/>
              <a:ext cx="248"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402" name="Google Shape;402;p78"/>
          <p:cNvSpPr/>
          <p:nvPr>
            <p:ph type="title"/>
          </p:nvPr>
        </p:nvSpPr>
        <p:spPr>
          <a:xfrm>
            <a:off x="711200" y="457200"/>
            <a:ext cx="10566400" cy="914400"/>
          </a:xfrm>
          <a:prstGeom prst="roundRect">
            <a:avLst>
              <a:gd fmla="val 4680"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403" name="Google Shape;403;p78"/>
          <p:cNvSpPr txBox="1"/>
          <p:nvPr>
            <p:ph idx="1" type="body"/>
          </p:nvPr>
        </p:nvSpPr>
        <p:spPr>
          <a:xfrm>
            <a:off x="1117600" y="1905000"/>
            <a:ext cx="10256837" cy="4183062"/>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61950" lvl="1" marL="914400" marR="0" rtl="0" algn="l">
              <a:spcBef>
                <a:spcPts val="560"/>
              </a:spcBef>
              <a:spcAft>
                <a:spcPts val="0"/>
              </a:spcAft>
              <a:buClr>
                <a:schemeClr val="dk1"/>
              </a:buClr>
              <a:buSzPts val="2100"/>
              <a:buFont typeface="Arial"/>
              <a:buChar char="–"/>
              <a:defRPr b="0" i="0" sz="28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404" name="Google Shape;404;p78"/>
          <p:cNvSpPr txBox="1"/>
          <p:nvPr>
            <p:ph idx="11" type="ftr"/>
          </p:nvPr>
        </p:nvSpPr>
        <p:spPr>
          <a:xfrm>
            <a:off x="7721600" y="6248400"/>
            <a:ext cx="3862387" cy="47466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05" name="Google Shape;405;p78"/>
          <p:cNvSpPr txBox="1"/>
          <p:nvPr>
            <p:ph idx="12" type="sldNum"/>
          </p:nvPr>
        </p:nvSpPr>
        <p:spPr>
          <a:xfrm>
            <a:off x="0" y="6527800"/>
            <a:ext cx="598487" cy="33020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9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1" name="Shape 411"/>
        <p:cNvGrpSpPr/>
        <p:nvPr/>
      </p:nvGrpSpPr>
      <p:grpSpPr>
        <a:xfrm>
          <a:off x="0" y="0"/>
          <a:ext cx="0" cy="0"/>
          <a:chOff x="0" y="0"/>
          <a:chExt cx="0" cy="0"/>
        </a:xfrm>
      </p:grpSpPr>
      <p:sp>
        <p:nvSpPr>
          <p:cNvPr id="412" name="Google Shape;412;p80"/>
          <p:cNvSpPr txBox="1"/>
          <p:nvPr/>
        </p:nvSpPr>
        <p:spPr>
          <a:xfrm>
            <a:off x="0" y="0"/>
            <a:ext cx="6096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3" name="Google Shape;413;p80"/>
          <p:cNvSpPr/>
          <p:nvPr/>
        </p:nvSpPr>
        <p:spPr>
          <a:xfrm>
            <a:off x="0" y="0"/>
            <a:ext cx="5181600" cy="685800"/>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414" name="Google Shape;414;p80"/>
          <p:cNvGrpSpPr/>
          <p:nvPr/>
        </p:nvGrpSpPr>
        <p:grpSpPr>
          <a:xfrm>
            <a:off x="304800" y="1371600"/>
            <a:ext cx="9855201" cy="319087"/>
            <a:chOff x="144" y="1104"/>
            <a:chExt cx="4656" cy="201"/>
          </a:xfrm>
        </p:grpSpPr>
        <p:sp>
          <p:nvSpPr>
            <p:cNvPr id="415" name="Google Shape;415;p80"/>
            <p:cNvSpPr/>
            <p:nvPr/>
          </p:nvSpPr>
          <p:spPr>
            <a:xfrm>
              <a:off x="384" y="1104"/>
              <a:ext cx="4416"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6" name="Google Shape;416;p80"/>
            <p:cNvSpPr/>
            <p:nvPr/>
          </p:nvSpPr>
          <p:spPr>
            <a:xfrm flipH="1">
              <a:off x="144" y="1104"/>
              <a:ext cx="248"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417" name="Google Shape;417;p80"/>
          <p:cNvSpPr/>
          <p:nvPr>
            <p:ph type="title"/>
          </p:nvPr>
        </p:nvSpPr>
        <p:spPr>
          <a:xfrm>
            <a:off x="711200" y="457200"/>
            <a:ext cx="10566400" cy="914400"/>
          </a:xfrm>
          <a:prstGeom prst="roundRect">
            <a:avLst>
              <a:gd fmla="val 4680"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418" name="Google Shape;418;p80"/>
          <p:cNvSpPr txBox="1"/>
          <p:nvPr>
            <p:ph idx="1" type="body"/>
          </p:nvPr>
        </p:nvSpPr>
        <p:spPr>
          <a:xfrm>
            <a:off x="1117600" y="1905000"/>
            <a:ext cx="10256837" cy="4183062"/>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61950" lvl="1" marL="914400" marR="0" rtl="0" algn="l">
              <a:spcBef>
                <a:spcPts val="560"/>
              </a:spcBef>
              <a:spcAft>
                <a:spcPts val="0"/>
              </a:spcAft>
              <a:buClr>
                <a:schemeClr val="dk1"/>
              </a:buClr>
              <a:buSzPts val="2100"/>
              <a:buFont typeface="Arial"/>
              <a:buChar char="–"/>
              <a:defRPr b="0" i="0" sz="28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419" name="Google Shape;419;p80"/>
          <p:cNvSpPr txBox="1"/>
          <p:nvPr>
            <p:ph idx="11" type="ftr"/>
          </p:nvPr>
        </p:nvSpPr>
        <p:spPr>
          <a:xfrm>
            <a:off x="7721600" y="6248400"/>
            <a:ext cx="3862387" cy="47466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20" name="Google Shape;420;p80"/>
          <p:cNvSpPr txBox="1"/>
          <p:nvPr>
            <p:ph idx="12" type="sldNum"/>
          </p:nvPr>
        </p:nvSpPr>
        <p:spPr>
          <a:xfrm>
            <a:off x="0" y="6527800"/>
            <a:ext cx="598487" cy="33020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70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7" name="Shape 427"/>
        <p:cNvGrpSpPr/>
        <p:nvPr/>
      </p:nvGrpSpPr>
      <p:grpSpPr>
        <a:xfrm>
          <a:off x="0" y="0"/>
          <a:ext cx="0" cy="0"/>
          <a:chOff x="0" y="0"/>
          <a:chExt cx="0" cy="0"/>
        </a:xfrm>
      </p:grpSpPr>
      <p:sp>
        <p:nvSpPr>
          <p:cNvPr id="428" name="Google Shape;428;p82"/>
          <p:cNvSpPr txBox="1"/>
          <p:nvPr/>
        </p:nvSpPr>
        <p:spPr>
          <a:xfrm>
            <a:off x="0" y="0"/>
            <a:ext cx="6096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9" name="Google Shape;429;p82"/>
          <p:cNvSpPr/>
          <p:nvPr/>
        </p:nvSpPr>
        <p:spPr>
          <a:xfrm>
            <a:off x="0" y="0"/>
            <a:ext cx="5181600" cy="685800"/>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430" name="Google Shape;430;p82"/>
          <p:cNvGrpSpPr/>
          <p:nvPr/>
        </p:nvGrpSpPr>
        <p:grpSpPr>
          <a:xfrm>
            <a:off x="304800" y="1371600"/>
            <a:ext cx="9855201" cy="319087"/>
            <a:chOff x="144" y="1104"/>
            <a:chExt cx="4656" cy="201"/>
          </a:xfrm>
        </p:grpSpPr>
        <p:sp>
          <p:nvSpPr>
            <p:cNvPr id="431" name="Google Shape;431;p82"/>
            <p:cNvSpPr/>
            <p:nvPr/>
          </p:nvSpPr>
          <p:spPr>
            <a:xfrm>
              <a:off x="384" y="1104"/>
              <a:ext cx="4416"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2" name="Google Shape;432;p82"/>
            <p:cNvSpPr/>
            <p:nvPr/>
          </p:nvSpPr>
          <p:spPr>
            <a:xfrm flipH="1">
              <a:off x="144" y="1104"/>
              <a:ext cx="248"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433" name="Google Shape;433;p82"/>
          <p:cNvSpPr/>
          <p:nvPr>
            <p:ph type="title"/>
          </p:nvPr>
        </p:nvSpPr>
        <p:spPr>
          <a:xfrm>
            <a:off x="711200" y="457200"/>
            <a:ext cx="10566400" cy="914400"/>
          </a:xfrm>
          <a:prstGeom prst="roundRect">
            <a:avLst>
              <a:gd fmla="val 4680"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434" name="Google Shape;434;p82"/>
          <p:cNvSpPr txBox="1"/>
          <p:nvPr>
            <p:ph idx="1" type="body"/>
          </p:nvPr>
        </p:nvSpPr>
        <p:spPr>
          <a:xfrm>
            <a:off x="1117600" y="1905000"/>
            <a:ext cx="10256837" cy="4183062"/>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61950" lvl="1" marL="914400" marR="0" rtl="0" algn="l">
              <a:spcBef>
                <a:spcPts val="560"/>
              </a:spcBef>
              <a:spcAft>
                <a:spcPts val="0"/>
              </a:spcAft>
              <a:buClr>
                <a:schemeClr val="dk1"/>
              </a:buClr>
              <a:buSzPts val="2100"/>
              <a:buFont typeface="Arial"/>
              <a:buChar char="–"/>
              <a:defRPr b="0" i="0" sz="28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435" name="Google Shape;435;p82"/>
          <p:cNvSpPr txBox="1"/>
          <p:nvPr>
            <p:ph idx="11" type="ftr"/>
          </p:nvPr>
        </p:nvSpPr>
        <p:spPr>
          <a:xfrm>
            <a:off x="7721600" y="6248400"/>
            <a:ext cx="3862387" cy="47466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6" name="Google Shape;436;p82"/>
          <p:cNvSpPr txBox="1"/>
          <p:nvPr>
            <p:ph idx="12" type="sldNum"/>
          </p:nvPr>
        </p:nvSpPr>
        <p:spPr>
          <a:xfrm>
            <a:off x="0" y="6527800"/>
            <a:ext cx="598487" cy="33020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703"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sp>
        <p:nvSpPr>
          <p:cNvPr id="87" name="Google Shape;87;p40"/>
          <p:cNvSpPr txBox="1"/>
          <p:nvPr/>
        </p:nvSpPr>
        <p:spPr>
          <a:xfrm>
            <a:off x="0" y="0"/>
            <a:ext cx="6096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8" name="Google Shape;88;p40"/>
          <p:cNvSpPr/>
          <p:nvPr/>
        </p:nvSpPr>
        <p:spPr>
          <a:xfrm>
            <a:off x="0" y="0"/>
            <a:ext cx="5181600" cy="685800"/>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89" name="Google Shape;89;p40"/>
          <p:cNvGrpSpPr/>
          <p:nvPr/>
        </p:nvGrpSpPr>
        <p:grpSpPr>
          <a:xfrm>
            <a:off x="304800" y="1371600"/>
            <a:ext cx="9855201" cy="319087"/>
            <a:chOff x="144" y="1104"/>
            <a:chExt cx="4656" cy="201"/>
          </a:xfrm>
        </p:grpSpPr>
        <p:sp>
          <p:nvSpPr>
            <p:cNvPr id="90" name="Google Shape;90;p40"/>
            <p:cNvSpPr/>
            <p:nvPr/>
          </p:nvSpPr>
          <p:spPr>
            <a:xfrm>
              <a:off x="384" y="1104"/>
              <a:ext cx="4416"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1" name="Google Shape;91;p40"/>
            <p:cNvSpPr/>
            <p:nvPr/>
          </p:nvSpPr>
          <p:spPr>
            <a:xfrm flipH="1">
              <a:off x="144" y="1104"/>
              <a:ext cx="248"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92" name="Google Shape;92;p40"/>
          <p:cNvSpPr/>
          <p:nvPr>
            <p:ph type="title"/>
          </p:nvPr>
        </p:nvSpPr>
        <p:spPr>
          <a:xfrm>
            <a:off x="711200" y="457200"/>
            <a:ext cx="10566400" cy="914400"/>
          </a:xfrm>
          <a:prstGeom prst="roundRect">
            <a:avLst>
              <a:gd fmla="val 4680"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93" name="Google Shape;93;p40"/>
          <p:cNvSpPr txBox="1"/>
          <p:nvPr>
            <p:ph idx="1" type="body"/>
          </p:nvPr>
        </p:nvSpPr>
        <p:spPr>
          <a:xfrm>
            <a:off x="1117600" y="1905000"/>
            <a:ext cx="10256837" cy="4183062"/>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61950" lvl="1" marL="914400" marR="0" rtl="0" algn="l">
              <a:spcBef>
                <a:spcPts val="560"/>
              </a:spcBef>
              <a:spcAft>
                <a:spcPts val="0"/>
              </a:spcAft>
              <a:buClr>
                <a:schemeClr val="dk1"/>
              </a:buClr>
              <a:buSzPts val="2100"/>
              <a:buFont typeface="Arial"/>
              <a:buChar char="–"/>
              <a:defRPr b="0" i="0" sz="28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94" name="Google Shape;94;p40"/>
          <p:cNvSpPr txBox="1"/>
          <p:nvPr>
            <p:ph idx="11" type="ftr"/>
          </p:nvPr>
        </p:nvSpPr>
        <p:spPr>
          <a:xfrm>
            <a:off x="7721600" y="6248400"/>
            <a:ext cx="3862387" cy="47466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5" name="Google Shape;95;p40"/>
          <p:cNvSpPr txBox="1"/>
          <p:nvPr>
            <p:ph idx="12" type="sldNum"/>
          </p:nvPr>
        </p:nvSpPr>
        <p:spPr>
          <a:xfrm>
            <a:off x="0" y="6527800"/>
            <a:ext cx="598487" cy="33020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41"/>
          <p:cNvSpPr txBox="1"/>
          <p:nvPr/>
        </p:nvSpPr>
        <p:spPr>
          <a:xfrm>
            <a:off x="0" y="0"/>
            <a:ext cx="6096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8" name="Google Shape;98;p41"/>
          <p:cNvSpPr/>
          <p:nvPr/>
        </p:nvSpPr>
        <p:spPr>
          <a:xfrm>
            <a:off x="0" y="0"/>
            <a:ext cx="5181600" cy="685800"/>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99" name="Google Shape;99;p41"/>
          <p:cNvGrpSpPr/>
          <p:nvPr/>
        </p:nvGrpSpPr>
        <p:grpSpPr>
          <a:xfrm>
            <a:off x="304800" y="1371600"/>
            <a:ext cx="9855201" cy="319087"/>
            <a:chOff x="144" y="1104"/>
            <a:chExt cx="4656" cy="201"/>
          </a:xfrm>
        </p:grpSpPr>
        <p:sp>
          <p:nvSpPr>
            <p:cNvPr id="100" name="Google Shape;100;p41"/>
            <p:cNvSpPr/>
            <p:nvPr/>
          </p:nvSpPr>
          <p:spPr>
            <a:xfrm>
              <a:off x="384" y="1104"/>
              <a:ext cx="4416"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1" name="Google Shape;101;p41"/>
            <p:cNvSpPr/>
            <p:nvPr/>
          </p:nvSpPr>
          <p:spPr>
            <a:xfrm flipH="1">
              <a:off x="144" y="1104"/>
              <a:ext cx="248"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02" name="Google Shape;102;p41"/>
          <p:cNvSpPr/>
          <p:nvPr>
            <p:ph type="title"/>
          </p:nvPr>
        </p:nvSpPr>
        <p:spPr>
          <a:xfrm>
            <a:off x="711200" y="457200"/>
            <a:ext cx="10566400" cy="914400"/>
          </a:xfrm>
          <a:prstGeom prst="roundRect">
            <a:avLst>
              <a:gd fmla="val 4680"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103" name="Google Shape;103;p41"/>
          <p:cNvSpPr txBox="1"/>
          <p:nvPr>
            <p:ph idx="1" type="body"/>
          </p:nvPr>
        </p:nvSpPr>
        <p:spPr>
          <a:xfrm>
            <a:off x="1117600" y="1905000"/>
            <a:ext cx="10256837" cy="4183062"/>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61950" lvl="1" marL="914400" marR="0" rtl="0" algn="l">
              <a:spcBef>
                <a:spcPts val="560"/>
              </a:spcBef>
              <a:spcAft>
                <a:spcPts val="0"/>
              </a:spcAft>
              <a:buClr>
                <a:schemeClr val="dk1"/>
              </a:buClr>
              <a:buSzPts val="2100"/>
              <a:buFont typeface="Arial"/>
              <a:buChar char="–"/>
              <a:defRPr b="0" i="0" sz="28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104" name="Google Shape;104;p41"/>
          <p:cNvSpPr txBox="1"/>
          <p:nvPr>
            <p:ph idx="11" type="ftr"/>
          </p:nvPr>
        </p:nvSpPr>
        <p:spPr>
          <a:xfrm>
            <a:off x="7721600" y="6248400"/>
            <a:ext cx="3862387" cy="47466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5" name="Google Shape;105;p41"/>
          <p:cNvSpPr txBox="1"/>
          <p:nvPr>
            <p:ph idx="12" type="sldNum"/>
          </p:nvPr>
        </p:nvSpPr>
        <p:spPr>
          <a:xfrm>
            <a:off x="0" y="6527800"/>
            <a:ext cx="598487" cy="33020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42"/>
          <p:cNvSpPr txBox="1"/>
          <p:nvPr/>
        </p:nvSpPr>
        <p:spPr>
          <a:xfrm>
            <a:off x="0" y="0"/>
            <a:ext cx="6096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 name="Google Shape;108;p42"/>
          <p:cNvSpPr/>
          <p:nvPr/>
        </p:nvSpPr>
        <p:spPr>
          <a:xfrm>
            <a:off x="0" y="0"/>
            <a:ext cx="5181600" cy="685800"/>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09" name="Google Shape;109;p42"/>
          <p:cNvGrpSpPr/>
          <p:nvPr/>
        </p:nvGrpSpPr>
        <p:grpSpPr>
          <a:xfrm>
            <a:off x="304800" y="1371600"/>
            <a:ext cx="9855201" cy="319087"/>
            <a:chOff x="144" y="1104"/>
            <a:chExt cx="4656" cy="201"/>
          </a:xfrm>
        </p:grpSpPr>
        <p:sp>
          <p:nvSpPr>
            <p:cNvPr id="110" name="Google Shape;110;p42"/>
            <p:cNvSpPr/>
            <p:nvPr/>
          </p:nvSpPr>
          <p:spPr>
            <a:xfrm>
              <a:off x="384" y="1104"/>
              <a:ext cx="4416"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1" name="Google Shape;111;p42"/>
            <p:cNvSpPr/>
            <p:nvPr/>
          </p:nvSpPr>
          <p:spPr>
            <a:xfrm flipH="1">
              <a:off x="144" y="1104"/>
              <a:ext cx="248"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12" name="Google Shape;112;p42"/>
          <p:cNvSpPr/>
          <p:nvPr>
            <p:ph type="title"/>
          </p:nvPr>
        </p:nvSpPr>
        <p:spPr>
          <a:xfrm>
            <a:off x="711200" y="457200"/>
            <a:ext cx="10566400" cy="914400"/>
          </a:xfrm>
          <a:prstGeom prst="roundRect">
            <a:avLst>
              <a:gd fmla="val 4680"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113" name="Google Shape;113;p42"/>
          <p:cNvSpPr txBox="1"/>
          <p:nvPr>
            <p:ph idx="1" type="body"/>
          </p:nvPr>
        </p:nvSpPr>
        <p:spPr>
          <a:xfrm>
            <a:off x="1117600" y="1905000"/>
            <a:ext cx="10256837" cy="4183062"/>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61950" lvl="1" marL="914400" marR="0" rtl="0" algn="l">
              <a:spcBef>
                <a:spcPts val="560"/>
              </a:spcBef>
              <a:spcAft>
                <a:spcPts val="0"/>
              </a:spcAft>
              <a:buClr>
                <a:schemeClr val="dk1"/>
              </a:buClr>
              <a:buSzPts val="2100"/>
              <a:buFont typeface="Arial"/>
              <a:buChar char="–"/>
              <a:defRPr b="0" i="0" sz="28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114" name="Google Shape;114;p42"/>
          <p:cNvSpPr txBox="1"/>
          <p:nvPr>
            <p:ph idx="11" type="ftr"/>
          </p:nvPr>
        </p:nvSpPr>
        <p:spPr>
          <a:xfrm>
            <a:off x="7721600" y="6248400"/>
            <a:ext cx="3862387" cy="47466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5" name="Google Shape;115;p42"/>
          <p:cNvSpPr txBox="1"/>
          <p:nvPr>
            <p:ph idx="12" type="sldNum"/>
          </p:nvPr>
        </p:nvSpPr>
        <p:spPr>
          <a:xfrm>
            <a:off x="0" y="6527800"/>
            <a:ext cx="598487" cy="33020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600"/>
              <a:buFont typeface="Arial"/>
              <a:buNone/>
              <a:defRPr b="1" i="0" sz="16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 name="Shape 116"/>
        <p:cNvGrpSpPr/>
        <p:nvPr/>
      </p:nvGrpSpPr>
      <p:grpSpPr>
        <a:xfrm>
          <a:off x="0" y="0"/>
          <a:ext cx="0" cy="0"/>
          <a:chOff x="0" y="0"/>
          <a:chExt cx="0" cy="0"/>
        </a:xfrm>
      </p:grpSpPr>
      <p:sp>
        <p:nvSpPr>
          <p:cNvPr id="117" name="Google Shape;117;p43"/>
          <p:cNvSpPr txBox="1"/>
          <p:nvPr>
            <p:ph type="title"/>
          </p:nvPr>
        </p:nvSpPr>
        <p:spPr>
          <a:xfrm>
            <a:off x="609600" y="533400"/>
            <a:ext cx="109728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44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44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44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44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18" name="Google Shape;118;p43"/>
          <p:cNvSpPr txBox="1"/>
          <p:nvPr>
            <p:ph idx="1" type="body"/>
          </p:nvPr>
        </p:nvSpPr>
        <p:spPr>
          <a:xfrm>
            <a:off x="609600" y="1828800"/>
            <a:ext cx="10972800" cy="4303712"/>
          </a:xfrm>
          <a:prstGeom prst="rect">
            <a:avLst/>
          </a:prstGeom>
          <a:noFill/>
          <a:ln>
            <a:noFill/>
          </a:ln>
        </p:spPr>
        <p:txBody>
          <a:bodyPr anchorCtr="0" anchor="t" bIns="45700" lIns="91425" spcFirstLastPara="1" rIns="91425" wrap="square" tIns="45700">
            <a:noAutofit/>
          </a:bodyPr>
          <a:lstStyle>
            <a:lvl1pPr indent="-370840" lvl="0" marL="457200" marR="0" rtl="0" algn="l">
              <a:spcBef>
                <a:spcPts val="640"/>
              </a:spcBef>
              <a:spcAft>
                <a:spcPts val="0"/>
              </a:spcAft>
              <a:buClr>
                <a:schemeClr val="lt2"/>
              </a:buClr>
              <a:buSzPts val="2240"/>
              <a:buFont typeface="Noto Sans Symbols"/>
              <a:buChar char="□"/>
              <a:defRPr b="0" i="0" sz="3200" u="none" cap="none" strike="noStrike">
                <a:solidFill>
                  <a:schemeClr val="dk1"/>
                </a:solidFill>
                <a:latin typeface="Calibri"/>
                <a:ea typeface="Calibri"/>
                <a:cs typeface="Calibri"/>
                <a:sym typeface="Calibri"/>
              </a:defRPr>
            </a:lvl1pPr>
            <a:lvl2pPr indent="-361950" lvl="1" marL="914400" marR="0" rtl="0" algn="l">
              <a:spcBef>
                <a:spcPts val="560"/>
              </a:spcBef>
              <a:spcAft>
                <a:spcPts val="0"/>
              </a:spcAft>
              <a:buClr>
                <a:schemeClr val="accent2"/>
              </a:buClr>
              <a:buSzPts val="2100"/>
              <a:buFont typeface="Noto Sans Symbols"/>
              <a:buChar char="■"/>
              <a:defRPr b="0" i="0" sz="2800" u="none" cap="none" strike="noStrike">
                <a:solidFill>
                  <a:schemeClr val="dk1"/>
                </a:solidFill>
                <a:latin typeface="Calibri"/>
                <a:ea typeface="Calibri"/>
                <a:cs typeface="Calibri"/>
                <a:sym typeface="Calibri"/>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Calibri"/>
                <a:ea typeface="Calibri"/>
                <a:cs typeface="Calibri"/>
                <a:sym typeface="Calibri"/>
              </a:defRPr>
            </a:lvl3pPr>
            <a:lvl4pPr indent="-323850" lvl="3" marL="1828800" marR="0" rtl="0" algn="l">
              <a:spcBef>
                <a:spcPts val="400"/>
              </a:spcBef>
              <a:spcAft>
                <a:spcPts val="0"/>
              </a:spcAft>
              <a:buClr>
                <a:schemeClr val="accent2"/>
              </a:buClr>
              <a:buSzPts val="1500"/>
              <a:buFont typeface="Noto Sans Symbols"/>
              <a:buChar char="■"/>
              <a:defRPr b="0" i="0" sz="2000" u="none" cap="none" strike="noStrike">
                <a:solidFill>
                  <a:schemeClr val="dk1"/>
                </a:solidFill>
                <a:latin typeface="Calibri"/>
                <a:ea typeface="Calibri"/>
                <a:cs typeface="Calibri"/>
                <a:sym typeface="Calibri"/>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Calibri"/>
                <a:ea typeface="Calibri"/>
                <a:cs typeface="Calibri"/>
                <a:sym typeface="Calibri"/>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imes New Roman"/>
                <a:ea typeface="Times New Roman"/>
                <a:cs typeface="Times New Roman"/>
                <a:sym typeface="Times New Roman"/>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imes New Roman"/>
                <a:ea typeface="Times New Roman"/>
                <a:cs typeface="Times New Roman"/>
                <a:sym typeface="Times New Roman"/>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imes New Roman"/>
                <a:ea typeface="Times New Roman"/>
                <a:cs typeface="Times New Roman"/>
                <a:sym typeface="Times New Roman"/>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19" name="Google Shape;119;p43"/>
          <p:cNvSpPr txBox="1"/>
          <p:nvPr>
            <p:ph idx="10" type="dt"/>
          </p:nvPr>
        </p:nvSpPr>
        <p:spPr>
          <a:xfrm>
            <a:off x="609600" y="6248400"/>
            <a:ext cx="22352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0" name="Google Shape;120;p43"/>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1" name="Google Shape;121;p43"/>
          <p:cNvSpPr txBox="1"/>
          <p:nvPr>
            <p:ph idx="12" type="sldNum"/>
          </p:nvPr>
        </p:nvSpPr>
        <p:spPr>
          <a:xfrm>
            <a:off x="9042400" y="6248400"/>
            <a:ext cx="2540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420000"/>
              </a:buClr>
              <a:buSzPts val="900"/>
              <a:buFont typeface="Arial"/>
              <a:buNone/>
              <a:defRPr b="0" i="0" sz="900" u="none">
                <a:solidFill>
                  <a:srgbClr val="420000"/>
                </a:solidFill>
                <a:latin typeface="Arial"/>
                <a:ea typeface="Arial"/>
                <a:cs typeface="Arial"/>
                <a:sym typeface="Arial"/>
              </a:defRPr>
            </a:lvl1pPr>
            <a:lvl2pPr indent="0" lvl="1" marL="0" marR="0" rtl="0" algn="r">
              <a:lnSpc>
                <a:spcPct val="100000"/>
              </a:lnSpc>
              <a:spcBef>
                <a:spcPts val="0"/>
              </a:spcBef>
              <a:spcAft>
                <a:spcPts val="0"/>
              </a:spcAft>
              <a:buClr>
                <a:srgbClr val="420000"/>
              </a:buClr>
              <a:buSzPts val="900"/>
              <a:buFont typeface="Arial"/>
              <a:buNone/>
              <a:defRPr b="0" i="0" sz="900" u="none">
                <a:solidFill>
                  <a:srgbClr val="420000"/>
                </a:solidFill>
                <a:latin typeface="Arial"/>
                <a:ea typeface="Arial"/>
                <a:cs typeface="Arial"/>
                <a:sym typeface="Arial"/>
              </a:defRPr>
            </a:lvl2pPr>
            <a:lvl3pPr indent="0" lvl="2" marL="0" marR="0" rtl="0" algn="r">
              <a:lnSpc>
                <a:spcPct val="100000"/>
              </a:lnSpc>
              <a:spcBef>
                <a:spcPts val="0"/>
              </a:spcBef>
              <a:spcAft>
                <a:spcPts val="0"/>
              </a:spcAft>
              <a:buClr>
                <a:srgbClr val="420000"/>
              </a:buClr>
              <a:buSzPts val="900"/>
              <a:buFont typeface="Arial"/>
              <a:buNone/>
              <a:defRPr b="0" i="0" sz="900" u="none">
                <a:solidFill>
                  <a:srgbClr val="420000"/>
                </a:solidFill>
                <a:latin typeface="Arial"/>
                <a:ea typeface="Arial"/>
                <a:cs typeface="Arial"/>
                <a:sym typeface="Arial"/>
              </a:defRPr>
            </a:lvl3pPr>
            <a:lvl4pPr indent="0" lvl="3" marL="0" marR="0" rtl="0" algn="r">
              <a:lnSpc>
                <a:spcPct val="100000"/>
              </a:lnSpc>
              <a:spcBef>
                <a:spcPts val="0"/>
              </a:spcBef>
              <a:spcAft>
                <a:spcPts val="0"/>
              </a:spcAft>
              <a:buClr>
                <a:srgbClr val="420000"/>
              </a:buClr>
              <a:buSzPts val="900"/>
              <a:buFont typeface="Arial"/>
              <a:buNone/>
              <a:defRPr b="0" i="0" sz="900" u="none">
                <a:solidFill>
                  <a:srgbClr val="420000"/>
                </a:solidFill>
                <a:latin typeface="Arial"/>
                <a:ea typeface="Arial"/>
                <a:cs typeface="Arial"/>
                <a:sym typeface="Arial"/>
              </a:defRPr>
            </a:lvl4pPr>
            <a:lvl5pPr indent="0" lvl="4" marL="0" marR="0" rtl="0" algn="r">
              <a:lnSpc>
                <a:spcPct val="100000"/>
              </a:lnSpc>
              <a:spcBef>
                <a:spcPts val="0"/>
              </a:spcBef>
              <a:spcAft>
                <a:spcPts val="0"/>
              </a:spcAft>
              <a:buClr>
                <a:srgbClr val="420000"/>
              </a:buClr>
              <a:buSzPts val="900"/>
              <a:buFont typeface="Arial"/>
              <a:buNone/>
              <a:defRPr b="0" i="0" sz="900" u="none">
                <a:solidFill>
                  <a:srgbClr val="420000"/>
                </a:solidFill>
                <a:latin typeface="Arial"/>
                <a:ea typeface="Arial"/>
                <a:cs typeface="Arial"/>
                <a:sym typeface="Arial"/>
              </a:defRPr>
            </a:lvl5pPr>
            <a:lvl6pPr indent="0" lvl="5" marL="0" marR="0" rtl="0" algn="r">
              <a:lnSpc>
                <a:spcPct val="100000"/>
              </a:lnSpc>
              <a:spcBef>
                <a:spcPts val="0"/>
              </a:spcBef>
              <a:spcAft>
                <a:spcPts val="0"/>
              </a:spcAft>
              <a:buClr>
                <a:srgbClr val="420000"/>
              </a:buClr>
              <a:buSzPts val="900"/>
              <a:buFont typeface="Arial"/>
              <a:buNone/>
              <a:defRPr b="0" i="0" sz="900" u="none">
                <a:solidFill>
                  <a:srgbClr val="420000"/>
                </a:solidFill>
                <a:latin typeface="Arial"/>
                <a:ea typeface="Arial"/>
                <a:cs typeface="Arial"/>
                <a:sym typeface="Arial"/>
              </a:defRPr>
            </a:lvl6pPr>
            <a:lvl7pPr indent="0" lvl="6" marL="0" marR="0" rtl="0" algn="r">
              <a:lnSpc>
                <a:spcPct val="100000"/>
              </a:lnSpc>
              <a:spcBef>
                <a:spcPts val="0"/>
              </a:spcBef>
              <a:spcAft>
                <a:spcPts val="0"/>
              </a:spcAft>
              <a:buClr>
                <a:srgbClr val="420000"/>
              </a:buClr>
              <a:buSzPts val="900"/>
              <a:buFont typeface="Arial"/>
              <a:buNone/>
              <a:defRPr b="0" i="0" sz="900" u="none">
                <a:solidFill>
                  <a:srgbClr val="420000"/>
                </a:solidFill>
                <a:latin typeface="Arial"/>
                <a:ea typeface="Arial"/>
                <a:cs typeface="Arial"/>
                <a:sym typeface="Arial"/>
              </a:defRPr>
            </a:lvl7pPr>
            <a:lvl8pPr indent="0" lvl="7" marL="0" marR="0" rtl="0" algn="r">
              <a:lnSpc>
                <a:spcPct val="100000"/>
              </a:lnSpc>
              <a:spcBef>
                <a:spcPts val="0"/>
              </a:spcBef>
              <a:spcAft>
                <a:spcPts val="0"/>
              </a:spcAft>
              <a:buClr>
                <a:srgbClr val="420000"/>
              </a:buClr>
              <a:buSzPts val="900"/>
              <a:buFont typeface="Arial"/>
              <a:buNone/>
              <a:defRPr b="0" i="0" sz="900" u="none">
                <a:solidFill>
                  <a:srgbClr val="420000"/>
                </a:solidFill>
                <a:latin typeface="Arial"/>
                <a:ea typeface="Arial"/>
                <a:cs typeface="Arial"/>
                <a:sym typeface="Arial"/>
              </a:defRPr>
            </a:lvl8pPr>
            <a:lvl9pPr indent="0" lvl="8" marL="0" marR="0" rtl="0" algn="r">
              <a:lnSpc>
                <a:spcPct val="100000"/>
              </a:lnSpc>
              <a:spcBef>
                <a:spcPts val="0"/>
              </a:spcBef>
              <a:spcAft>
                <a:spcPts val="0"/>
              </a:spcAft>
              <a:buClr>
                <a:srgbClr val="420000"/>
              </a:buClr>
              <a:buSzPts val="900"/>
              <a:buFont typeface="Arial"/>
              <a:buNone/>
              <a:defRPr b="0" i="0" sz="900" u="none">
                <a:solidFill>
                  <a:srgbClr val="42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grpSp>
        <p:nvGrpSpPr>
          <p:cNvPr id="122" name="Google Shape;122;p43"/>
          <p:cNvGrpSpPr/>
          <p:nvPr/>
        </p:nvGrpSpPr>
        <p:grpSpPr>
          <a:xfrm>
            <a:off x="373062" y="152400"/>
            <a:ext cx="11582401" cy="1600200"/>
            <a:chOff x="176" y="96"/>
            <a:chExt cx="5472" cy="1008"/>
          </a:xfrm>
        </p:grpSpPr>
        <p:cxnSp>
          <p:nvCxnSpPr>
            <p:cNvPr id="123" name="Google Shape;123;p43"/>
            <p:cNvCxnSpPr/>
            <p:nvPr/>
          </p:nvCxnSpPr>
          <p:spPr>
            <a:xfrm rot="10800000">
              <a:off x="288" y="1104"/>
              <a:ext cx="5232" cy="0"/>
            </a:xfrm>
            <a:prstGeom prst="straightConnector1">
              <a:avLst/>
            </a:prstGeom>
            <a:noFill/>
            <a:ln cap="flat" cmpd="sng" w="12700">
              <a:solidFill>
                <a:schemeClr val="dk1"/>
              </a:solidFill>
              <a:prstDash val="solid"/>
              <a:miter lim="800000"/>
              <a:headEnd len="med" w="med" type="none"/>
              <a:tailEnd len="med" w="med" type="none"/>
            </a:ln>
          </p:spPr>
        </p:cxnSp>
        <p:sp>
          <p:nvSpPr>
            <p:cNvPr id="124" name="Google Shape;124;p43"/>
            <p:cNvSpPr txBox="1"/>
            <p:nvPr/>
          </p:nvSpPr>
          <p:spPr>
            <a:xfrm>
              <a:off x="5504" y="96"/>
              <a:ext cx="144" cy="14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5" name="Google Shape;125;p43"/>
            <p:cNvSpPr txBox="1"/>
            <p:nvPr/>
          </p:nvSpPr>
          <p:spPr>
            <a:xfrm>
              <a:off x="176" y="96"/>
              <a:ext cx="5326" cy="144"/>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6" name="Google Shape;126;p43"/>
            <p:cNvSpPr txBox="1"/>
            <p:nvPr/>
          </p:nvSpPr>
          <p:spPr>
            <a:xfrm>
              <a:off x="176" y="240"/>
              <a:ext cx="5326" cy="88"/>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7" name="Google Shape;127;p43"/>
            <p:cNvSpPr txBox="1"/>
            <p:nvPr/>
          </p:nvSpPr>
          <p:spPr>
            <a:xfrm>
              <a:off x="5504" y="241"/>
              <a:ext cx="144" cy="85"/>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44"/>
          <p:cNvSpPr txBox="1"/>
          <p:nvPr>
            <p:ph type="title"/>
          </p:nvPr>
        </p:nvSpPr>
        <p:spPr>
          <a:xfrm>
            <a:off x="609600" y="533400"/>
            <a:ext cx="109728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44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44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44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44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30" name="Google Shape;130;p44"/>
          <p:cNvSpPr txBox="1"/>
          <p:nvPr>
            <p:ph idx="1" type="body"/>
          </p:nvPr>
        </p:nvSpPr>
        <p:spPr>
          <a:xfrm>
            <a:off x="609600" y="1828800"/>
            <a:ext cx="10972800" cy="4303712"/>
          </a:xfrm>
          <a:prstGeom prst="rect">
            <a:avLst/>
          </a:prstGeom>
          <a:noFill/>
          <a:ln>
            <a:noFill/>
          </a:ln>
        </p:spPr>
        <p:txBody>
          <a:bodyPr anchorCtr="0" anchor="t" bIns="45700" lIns="91425" spcFirstLastPara="1" rIns="91425" wrap="square" tIns="45700">
            <a:noAutofit/>
          </a:bodyPr>
          <a:lstStyle>
            <a:lvl1pPr indent="-370840" lvl="0" marL="457200" marR="0" rtl="0" algn="l">
              <a:spcBef>
                <a:spcPts val="640"/>
              </a:spcBef>
              <a:spcAft>
                <a:spcPts val="0"/>
              </a:spcAft>
              <a:buClr>
                <a:schemeClr val="lt2"/>
              </a:buClr>
              <a:buSzPts val="2240"/>
              <a:buFont typeface="Noto Sans Symbols"/>
              <a:buChar char="□"/>
              <a:defRPr b="0" i="0" sz="3200" u="none" cap="none" strike="noStrike">
                <a:solidFill>
                  <a:schemeClr val="dk1"/>
                </a:solidFill>
                <a:latin typeface="Calibri"/>
                <a:ea typeface="Calibri"/>
                <a:cs typeface="Calibri"/>
                <a:sym typeface="Calibri"/>
              </a:defRPr>
            </a:lvl1pPr>
            <a:lvl2pPr indent="-361950" lvl="1" marL="914400" marR="0" rtl="0" algn="l">
              <a:spcBef>
                <a:spcPts val="560"/>
              </a:spcBef>
              <a:spcAft>
                <a:spcPts val="0"/>
              </a:spcAft>
              <a:buClr>
                <a:schemeClr val="accent2"/>
              </a:buClr>
              <a:buSzPts val="2100"/>
              <a:buFont typeface="Noto Sans Symbols"/>
              <a:buChar char="■"/>
              <a:defRPr b="0" i="0" sz="2800" u="none" cap="none" strike="noStrike">
                <a:solidFill>
                  <a:schemeClr val="dk1"/>
                </a:solidFill>
                <a:latin typeface="Calibri"/>
                <a:ea typeface="Calibri"/>
                <a:cs typeface="Calibri"/>
                <a:sym typeface="Calibri"/>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Calibri"/>
                <a:ea typeface="Calibri"/>
                <a:cs typeface="Calibri"/>
                <a:sym typeface="Calibri"/>
              </a:defRPr>
            </a:lvl3pPr>
            <a:lvl4pPr indent="-323850" lvl="3" marL="1828800" marR="0" rtl="0" algn="l">
              <a:spcBef>
                <a:spcPts val="400"/>
              </a:spcBef>
              <a:spcAft>
                <a:spcPts val="0"/>
              </a:spcAft>
              <a:buClr>
                <a:schemeClr val="accent2"/>
              </a:buClr>
              <a:buSzPts val="1500"/>
              <a:buFont typeface="Noto Sans Symbols"/>
              <a:buChar char="■"/>
              <a:defRPr b="0" i="0" sz="2000" u="none" cap="none" strike="noStrike">
                <a:solidFill>
                  <a:schemeClr val="dk1"/>
                </a:solidFill>
                <a:latin typeface="Calibri"/>
                <a:ea typeface="Calibri"/>
                <a:cs typeface="Calibri"/>
                <a:sym typeface="Calibri"/>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Calibri"/>
                <a:ea typeface="Calibri"/>
                <a:cs typeface="Calibri"/>
                <a:sym typeface="Calibri"/>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imes New Roman"/>
                <a:ea typeface="Times New Roman"/>
                <a:cs typeface="Times New Roman"/>
                <a:sym typeface="Times New Roman"/>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imes New Roman"/>
                <a:ea typeface="Times New Roman"/>
                <a:cs typeface="Times New Roman"/>
                <a:sym typeface="Times New Roman"/>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imes New Roman"/>
                <a:ea typeface="Times New Roman"/>
                <a:cs typeface="Times New Roman"/>
                <a:sym typeface="Times New Roman"/>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31" name="Google Shape;131;p44"/>
          <p:cNvSpPr txBox="1"/>
          <p:nvPr>
            <p:ph idx="10" type="dt"/>
          </p:nvPr>
        </p:nvSpPr>
        <p:spPr>
          <a:xfrm>
            <a:off x="609600" y="6248400"/>
            <a:ext cx="22352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2" name="Google Shape;132;p44"/>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3" name="Google Shape;133;p44"/>
          <p:cNvSpPr txBox="1"/>
          <p:nvPr>
            <p:ph idx="12" type="sldNum"/>
          </p:nvPr>
        </p:nvSpPr>
        <p:spPr>
          <a:xfrm>
            <a:off x="9042400" y="6248400"/>
            <a:ext cx="2540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420000"/>
              </a:buClr>
              <a:buSzPts val="900"/>
              <a:buFont typeface="Arial"/>
              <a:buNone/>
              <a:defRPr b="0" i="0" sz="900" u="none">
                <a:solidFill>
                  <a:srgbClr val="420000"/>
                </a:solidFill>
                <a:latin typeface="Arial"/>
                <a:ea typeface="Arial"/>
                <a:cs typeface="Arial"/>
                <a:sym typeface="Arial"/>
              </a:defRPr>
            </a:lvl1pPr>
            <a:lvl2pPr indent="0" lvl="1" marL="0" marR="0" rtl="0" algn="r">
              <a:lnSpc>
                <a:spcPct val="100000"/>
              </a:lnSpc>
              <a:spcBef>
                <a:spcPts val="0"/>
              </a:spcBef>
              <a:spcAft>
                <a:spcPts val="0"/>
              </a:spcAft>
              <a:buClr>
                <a:srgbClr val="420000"/>
              </a:buClr>
              <a:buSzPts val="900"/>
              <a:buFont typeface="Arial"/>
              <a:buNone/>
              <a:defRPr b="0" i="0" sz="900" u="none">
                <a:solidFill>
                  <a:srgbClr val="420000"/>
                </a:solidFill>
                <a:latin typeface="Arial"/>
                <a:ea typeface="Arial"/>
                <a:cs typeface="Arial"/>
                <a:sym typeface="Arial"/>
              </a:defRPr>
            </a:lvl2pPr>
            <a:lvl3pPr indent="0" lvl="2" marL="0" marR="0" rtl="0" algn="r">
              <a:lnSpc>
                <a:spcPct val="100000"/>
              </a:lnSpc>
              <a:spcBef>
                <a:spcPts val="0"/>
              </a:spcBef>
              <a:spcAft>
                <a:spcPts val="0"/>
              </a:spcAft>
              <a:buClr>
                <a:srgbClr val="420000"/>
              </a:buClr>
              <a:buSzPts val="900"/>
              <a:buFont typeface="Arial"/>
              <a:buNone/>
              <a:defRPr b="0" i="0" sz="900" u="none">
                <a:solidFill>
                  <a:srgbClr val="420000"/>
                </a:solidFill>
                <a:latin typeface="Arial"/>
                <a:ea typeface="Arial"/>
                <a:cs typeface="Arial"/>
                <a:sym typeface="Arial"/>
              </a:defRPr>
            </a:lvl3pPr>
            <a:lvl4pPr indent="0" lvl="3" marL="0" marR="0" rtl="0" algn="r">
              <a:lnSpc>
                <a:spcPct val="100000"/>
              </a:lnSpc>
              <a:spcBef>
                <a:spcPts val="0"/>
              </a:spcBef>
              <a:spcAft>
                <a:spcPts val="0"/>
              </a:spcAft>
              <a:buClr>
                <a:srgbClr val="420000"/>
              </a:buClr>
              <a:buSzPts val="900"/>
              <a:buFont typeface="Arial"/>
              <a:buNone/>
              <a:defRPr b="0" i="0" sz="900" u="none">
                <a:solidFill>
                  <a:srgbClr val="420000"/>
                </a:solidFill>
                <a:latin typeface="Arial"/>
                <a:ea typeface="Arial"/>
                <a:cs typeface="Arial"/>
                <a:sym typeface="Arial"/>
              </a:defRPr>
            </a:lvl4pPr>
            <a:lvl5pPr indent="0" lvl="4" marL="0" marR="0" rtl="0" algn="r">
              <a:lnSpc>
                <a:spcPct val="100000"/>
              </a:lnSpc>
              <a:spcBef>
                <a:spcPts val="0"/>
              </a:spcBef>
              <a:spcAft>
                <a:spcPts val="0"/>
              </a:spcAft>
              <a:buClr>
                <a:srgbClr val="420000"/>
              </a:buClr>
              <a:buSzPts val="900"/>
              <a:buFont typeface="Arial"/>
              <a:buNone/>
              <a:defRPr b="0" i="0" sz="900" u="none">
                <a:solidFill>
                  <a:srgbClr val="420000"/>
                </a:solidFill>
                <a:latin typeface="Arial"/>
                <a:ea typeface="Arial"/>
                <a:cs typeface="Arial"/>
                <a:sym typeface="Arial"/>
              </a:defRPr>
            </a:lvl5pPr>
            <a:lvl6pPr indent="0" lvl="5" marL="0" marR="0" rtl="0" algn="r">
              <a:lnSpc>
                <a:spcPct val="100000"/>
              </a:lnSpc>
              <a:spcBef>
                <a:spcPts val="0"/>
              </a:spcBef>
              <a:spcAft>
                <a:spcPts val="0"/>
              </a:spcAft>
              <a:buClr>
                <a:srgbClr val="420000"/>
              </a:buClr>
              <a:buSzPts val="900"/>
              <a:buFont typeface="Arial"/>
              <a:buNone/>
              <a:defRPr b="0" i="0" sz="900" u="none">
                <a:solidFill>
                  <a:srgbClr val="420000"/>
                </a:solidFill>
                <a:latin typeface="Arial"/>
                <a:ea typeface="Arial"/>
                <a:cs typeface="Arial"/>
                <a:sym typeface="Arial"/>
              </a:defRPr>
            </a:lvl6pPr>
            <a:lvl7pPr indent="0" lvl="6" marL="0" marR="0" rtl="0" algn="r">
              <a:lnSpc>
                <a:spcPct val="100000"/>
              </a:lnSpc>
              <a:spcBef>
                <a:spcPts val="0"/>
              </a:spcBef>
              <a:spcAft>
                <a:spcPts val="0"/>
              </a:spcAft>
              <a:buClr>
                <a:srgbClr val="420000"/>
              </a:buClr>
              <a:buSzPts val="900"/>
              <a:buFont typeface="Arial"/>
              <a:buNone/>
              <a:defRPr b="0" i="0" sz="900" u="none">
                <a:solidFill>
                  <a:srgbClr val="420000"/>
                </a:solidFill>
                <a:latin typeface="Arial"/>
                <a:ea typeface="Arial"/>
                <a:cs typeface="Arial"/>
                <a:sym typeface="Arial"/>
              </a:defRPr>
            </a:lvl7pPr>
            <a:lvl8pPr indent="0" lvl="7" marL="0" marR="0" rtl="0" algn="r">
              <a:lnSpc>
                <a:spcPct val="100000"/>
              </a:lnSpc>
              <a:spcBef>
                <a:spcPts val="0"/>
              </a:spcBef>
              <a:spcAft>
                <a:spcPts val="0"/>
              </a:spcAft>
              <a:buClr>
                <a:srgbClr val="420000"/>
              </a:buClr>
              <a:buSzPts val="900"/>
              <a:buFont typeface="Arial"/>
              <a:buNone/>
              <a:defRPr b="0" i="0" sz="900" u="none">
                <a:solidFill>
                  <a:srgbClr val="420000"/>
                </a:solidFill>
                <a:latin typeface="Arial"/>
                <a:ea typeface="Arial"/>
                <a:cs typeface="Arial"/>
                <a:sym typeface="Arial"/>
              </a:defRPr>
            </a:lvl8pPr>
            <a:lvl9pPr indent="0" lvl="8" marL="0" marR="0" rtl="0" algn="r">
              <a:lnSpc>
                <a:spcPct val="100000"/>
              </a:lnSpc>
              <a:spcBef>
                <a:spcPts val="0"/>
              </a:spcBef>
              <a:spcAft>
                <a:spcPts val="0"/>
              </a:spcAft>
              <a:buClr>
                <a:srgbClr val="420000"/>
              </a:buClr>
              <a:buSzPts val="900"/>
              <a:buFont typeface="Arial"/>
              <a:buNone/>
              <a:defRPr b="0" i="0" sz="900" u="none">
                <a:solidFill>
                  <a:srgbClr val="42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grpSp>
        <p:nvGrpSpPr>
          <p:cNvPr id="134" name="Google Shape;134;p44"/>
          <p:cNvGrpSpPr/>
          <p:nvPr/>
        </p:nvGrpSpPr>
        <p:grpSpPr>
          <a:xfrm>
            <a:off x="373062" y="152400"/>
            <a:ext cx="11582401" cy="1600200"/>
            <a:chOff x="176" y="96"/>
            <a:chExt cx="5472" cy="1008"/>
          </a:xfrm>
        </p:grpSpPr>
        <p:cxnSp>
          <p:nvCxnSpPr>
            <p:cNvPr id="135" name="Google Shape;135;p44"/>
            <p:cNvCxnSpPr/>
            <p:nvPr/>
          </p:nvCxnSpPr>
          <p:spPr>
            <a:xfrm rot="10800000">
              <a:off x="288" y="1104"/>
              <a:ext cx="5232" cy="0"/>
            </a:xfrm>
            <a:prstGeom prst="straightConnector1">
              <a:avLst/>
            </a:prstGeom>
            <a:noFill/>
            <a:ln cap="flat" cmpd="sng" w="12700">
              <a:solidFill>
                <a:schemeClr val="dk1"/>
              </a:solidFill>
              <a:prstDash val="solid"/>
              <a:miter lim="800000"/>
              <a:headEnd len="med" w="med" type="none"/>
              <a:tailEnd len="med" w="med" type="none"/>
            </a:ln>
          </p:spPr>
        </p:cxnSp>
        <p:sp>
          <p:nvSpPr>
            <p:cNvPr id="136" name="Google Shape;136;p44"/>
            <p:cNvSpPr txBox="1"/>
            <p:nvPr/>
          </p:nvSpPr>
          <p:spPr>
            <a:xfrm>
              <a:off x="5504" y="96"/>
              <a:ext cx="144" cy="14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7" name="Google Shape;137;p44"/>
            <p:cNvSpPr txBox="1"/>
            <p:nvPr/>
          </p:nvSpPr>
          <p:spPr>
            <a:xfrm>
              <a:off x="176" y="96"/>
              <a:ext cx="5326" cy="144"/>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8" name="Google Shape;138;p44"/>
            <p:cNvSpPr txBox="1"/>
            <p:nvPr/>
          </p:nvSpPr>
          <p:spPr>
            <a:xfrm>
              <a:off x="176" y="240"/>
              <a:ext cx="5326" cy="88"/>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9" name="Google Shape;139;p44"/>
            <p:cNvSpPr txBox="1"/>
            <p:nvPr/>
          </p:nvSpPr>
          <p:spPr>
            <a:xfrm>
              <a:off x="5504" y="241"/>
              <a:ext cx="144" cy="85"/>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sp>
        <p:nvSpPr>
          <p:cNvPr id="141" name="Google Shape;141;p45"/>
          <p:cNvSpPr txBox="1"/>
          <p:nvPr>
            <p:ph type="title"/>
          </p:nvPr>
        </p:nvSpPr>
        <p:spPr>
          <a:xfrm>
            <a:off x="609600" y="533400"/>
            <a:ext cx="109728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44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44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44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44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42" name="Google Shape;142;p45"/>
          <p:cNvSpPr txBox="1"/>
          <p:nvPr>
            <p:ph idx="1" type="body"/>
          </p:nvPr>
        </p:nvSpPr>
        <p:spPr>
          <a:xfrm>
            <a:off x="609600" y="1828800"/>
            <a:ext cx="10972800" cy="4303712"/>
          </a:xfrm>
          <a:prstGeom prst="rect">
            <a:avLst/>
          </a:prstGeom>
          <a:noFill/>
          <a:ln>
            <a:noFill/>
          </a:ln>
        </p:spPr>
        <p:txBody>
          <a:bodyPr anchorCtr="0" anchor="t" bIns="45700" lIns="91425" spcFirstLastPara="1" rIns="91425" wrap="square" tIns="45700">
            <a:noAutofit/>
          </a:bodyPr>
          <a:lstStyle>
            <a:lvl1pPr indent="-370840" lvl="0" marL="457200" marR="0" rtl="0" algn="l">
              <a:spcBef>
                <a:spcPts val="640"/>
              </a:spcBef>
              <a:spcAft>
                <a:spcPts val="0"/>
              </a:spcAft>
              <a:buClr>
                <a:schemeClr val="lt2"/>
              </a:buClr>
              <a:buSzPts val="2240"/>
              <a:buFont typeface="Noto Sans Symbols"/>
              <a:buChar char="□"/>
              <a:defRPr b="0" i="0" sz="3200" u="none" cap="none" strike="noStrike">
                <a:solidFill>
                  <a:schemeClr val="dk1"/>
                </a:solidFill>
                <a:latin typeface="Calibri"/>
                <a:ea typeface="Calibri"/>
                <a:cs typeface="Calibri"/>
                <a:sym typeface="Calibri"/>
              </a:defRPr>
            </a:lvl1pPr>
            <a:lvl2pPr indent="-361950" lvl="1" marL="914400" marR="0" rtl="0" algn="l">
              <a:spcBef>
                <a:spcPts val="560"/>
              </a:spcBef>
              <a:spcAft>
                <a:spcPts val="0"/>
              </a:spcAft>
              <a:buClr>
                <a:schemeClr val="accent2"/>
              </a:buClr>
              <a:buSzPts val="2100"/>
              <a:buFont typeface="Noto Sans Symbols"/>
              <a:buChar char="■"/>
              <a:defRPr b="0" i="0" sz="2800" u="none" cap="none" strike="noStrike">
                <a:solidFill>
                  <a:schemeClr val="dk1"/>
                </a:solidFill>
                <a:latin typeface="Calibri"/>
                <a:ea typeface="Calibri"/>
                <a:cs typeface="Calibri"/>
                <a:sym typeface="Calibri"/>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Calibri"/>
                <a:ea typeface="Calibri"/>
                <a:cs typeface="Calibri"/>
                <a:sym typeface="Calibri"/>
              </a:defRPr>
            </a:lvl3pPr>
            <a:lvl4pPr indent="-323850" lvl="3" marL="1828800" marR="0" rtl="0" algn="l">
              <a:spcBef>
                <a:spcPts val="400"/>
              </a:spcBef>
              <a:spcAft>
                <a:spcPts val="0"/>
              </a:spcAft>
              <a:buClr>
                <a:schemeClr val="accent2"/>
              </a:buClr>
              <a:buSzPts val="1500"/>
              <a:buFont typeface="Noto Sans Symbols"/>
              <a:buChar char="■"/>
              <a:defRPr b="0" i="0" sz="2000" u="none" cap="none" strike="noStrike">
                <a:solidFill>
                  <a:schemeClr val="dk1"/>
                </a:solidFill>
                <a:latin typeface="Calibri"/>
                <a:ea typeface="Calibri"/>
                <a:cs typeface="Calibri"/>
                <a:sym typeface="Calibri"/>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Calibri"/>
                <a:ea typeface="Calibri"/>
                <a:cs typeface="Calibri"/>
                <a:sym typeface="Calibri"/>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imes New Roman"/>
                <a:ea typeface="Times New Roman"/>
                <a:cs typeface="Times New Roman"/>
                <a:sym typeface="Times New Roman"/>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imes New Roman"/>
                <a:ea typeface="Times New Roman"/>
                <a:cs typeface="Times New Roman"/>
                <a:sym typeface="Times New Roman"/>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imes New Roman"/>
                <a:ea typeface="Times New Roman"/>
                <a:cs typeface="Times New Roman"/>
                <a:sym typeface="Times New Roman"/>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43" name="Google Shape;143;p45"/>
          <p:cNvSpPr txBox="1"/>
          <p:nvPr>
            <p:ph idx="10" type="dt"/>
          </p:nvPr>
        </p:nvSpPr>
        <p:spPr>
          <a:xfrm>
            <a:off x="609600" y="6248400"/>
            <a:ext cx="22352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4" name="Google Shape;144;p45"/>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5" name="Google Shape;145;p45"/>
          <p:cNvSpPr txBox="1"/>
          <p:nvPr>
            <p:ph idx="12" type="sldNum"/>
          </p:nvPr>
        </p:nvSpPr>
        <p:spPr>
          <a:xfrm>
            <a:off x="9042400" y="6248400"/>
            <a:ext cx="2540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420000"/>
              </a:buClr>
              <a:buSzPts val="900"/>
              <a:buFont typeface="Arial"/>
              <a:buNone/>
              <a:defRPr b="0" i="0" sz="900" u="none">
                <a:solidFill>
                  <a:srgbClr val="420000"/>
                </a:solidFill>
                <a:latin typeface="Arial"/>
                <a:ea typeface="Arial"/>
                <a:cs typeface="Arial"/>
                <a:sym typeface="Arial"/>
              </a:defRPr>
            </a:lvl1pPr>
            <a:lvl2pPr indent="0" lvl="1" marL="0" marR="0" rtl="0" algn="r">
              <a:lnSpc>
                <a:spcPct val="100000"/>
              </a:lnSpc>
              <a:spcBef>
                <a:spcPts val="0"/>
              </a:spcBef>
              <a:spcAft>
                <a:spcPts val="0"/>
              </a:spcAft>
              <a:buClr>
                <a:srgbClr val="420000"/>
              </a:buClr>
              <a:buSzPts val="900"/>
              <a:buFont typeface="Arial"/>
              <a:buNone/>
              <a:defRPr b="0" i="0" sz="900" u="none">
                <a:solidFill>
                  <a:srgbClr val="420000"/>
                </a:solidFill>
                <a:latin typeface="Arial"/>
                <a:ea typeface="Arial"/>
                <a:cs typeface="Arial"/>
                <a:sym typeface="Arial"/>
              </a:defRPr>
            </a:lvl2pPr>
            <a:lvl3pPr indent="0" lvl="2" marL="0" marR="0" rtl="0" algn="r">
              <a:lnSpc>
                <a:spcPct val="100000"/>
              </a:lnSpc>
              <a:spcBef>
                <a:spcPts val="0"/>
              </a:spcBef>
              <a:spcAft>
                <a:spcPts val="0"/>
              </a:spcAft>
              <a:buClr>
                <a:srgbClr val="420000"/>
              </a:buClr>
              <a:buSzPts val="900"/>
              <a:buFont typeface="Arial"/>
              <a:buNone/>
              <a:defRPr b="0" i="0" sz="900" u="none">
                <a:solidFill>
                  <a:srgbClr val="420000"/>
                </a:solidFill>
                <a:latin typeface="Arial"/>
                <a:ea typeface="Arial"/>
                <a:cs typeface="Arial"/>
                <a:sym typeface="Arial"/>
              </a:defRPr>
            </a:lvl3pPr>
            <a:lvl4pPr indent="0" lvl="3" marL="0" marR="0" rtl="0" algn="r">
              <a:lnSpc>
                <a:spcPct val="100000"/>
              </a:lnSpc>
              <a:spcBef>
                <a:spcPts val="0"/>
              </a:spcBef>
              <a:spcAft>
                <a:spcPts val="0"/>
              </a:spcAft>
              <a:buClr>
                <a:srgbClr val="420000"/>
              </a:buClr>
              <a:buSzPts val="900"/>
              <a:buFont typeface="Arial"/>
              <a:buNone/>
              <a:defRPr b="0" i="0" sz="900" u="none">
                <a:solidFill>
                  <a:srgbClr val="420000"/>
                </a:solidFill>
                <a:latin typeface="Arial"/>
                <a:ea typeface="Arial"/>
                <a:cs typeface="Arial"/>
                <a:sym typeface="Arial"/>
              </a:defRPr>
            </a:lvl4pPr>
            <a:lvl5pPr indent="0" lvl="4" marL="0" marR="0" rtl="0" algn="r">
              <a:lnSpc>
                <a:spcPct val="100000"/>
              </a:lnSpc>
              <a:spcBef>
                <a:spcPts val="0"/>
              </a:spcBef>
              <a:spcAft>
                <a:spcPts val="0"/>
              </a:spcAft>
              <a:buClr>
                <a:srgbClr val="420000"/>
              </a:buClr>
              <a:buSzPts val="900"/>
              <a:buFont typeface="Arial"/>
              <a:buNone/>
              <a:defRPr b="0" i="0" sz="900" u="none">
                <a:solidFill>
                  <a:srgbClr val="420000"/>
                </a:solidFill>
                <a:latin typeface="Arial"/>
                <a:ea typeface="Arial"/>
                <a:cs typeface="Arial"/>
                <a:sym typeface="Arial"/>
              </a:defRPr>
            </a:lvl5pPr>
            <a:lvl6pPr indent="0" lvl="5" marL="0" marR="0" rtl="0" algn="r">
              <a:lnSpc>
                <a:spcPct val="100000"/>
              </a:lnSpc>
              <a:spcBef>
                <a:spcPts val="0"/>
              </a:spcBef>
              <a:spcAft>
                <a:spcPts val="0"/>
              </a:spcAft>
              <a:buClr>
                <a:srgbClr val="420000"/>
              </a:buClr>
              <a:buSzPts val="900"/>
              <a:buFont typeface="Arial"/>
              <a:buNone/>
              <a:defRPr b="0" i="0" sz="900" u="none">
                <a:solidFill>
                  <a:srgbClr val="420000"/>
                </a:solidFill>
                <a:latin typeface="Arial"/>
                <a:ea typeface="Arial"/>
                <a:cs typeface="Arial"/>
                <a:sym typeface="Arial"/>
              </a:defRPr>
            </a:lvl6pPr>
            <a:lvl7pPr indent="0" lvl="6" marL="0" marR="0" rtl="0" algn="r">
              <a:lnSpc>
                <a:spcPct val="100000"/>
              </a:lnSpc>
              <a:spcBef>
                <a:spcPts val="0"/>
              </a:spcBef>
              <a:spcAft>
                <a:spcPts val="0"/>
              </a:spcAft>
              <a:buClr>
                <a:srgbClr val="420000"/>
              </a:buClr>
              <a:buSzPts val="900"/>
              <a:buFont typeface="Arial"/>
              <a:buNone/>
              <a:defRPr b="0" i="0" sz="900" u="none">
                <a:solidFill>
                  <a:srgbClr val="420000"/>
                </a:solidFill>
                <a:latin typeface="Arial"/>
                <a:ea typeface="Arial"/>
                <a:cs typeface="Arial"/>
                <a:sym typeface="Arial"/>
              </a:defRPr>
            </a:lvl7pPr>
            <a:lvl8pPr indent="0" lvl="7" marL="0" marR="0" rtl="0" algn="r">
              <a:lnSpc>
                <a:spcPct val="100000"/>
              </a:lnSpc>
              <a:spcBef>
                <a:spcPts val="0"/>
              </a:spcBef>
              <a:spcAft>
                <a:spcPts val="0"/>
              </a:spcAft>
              <a:buClr>
                <a:srgbClr val="420000"/>
              </a:buClr>
              <a:buSzPts val="900"/>
              <a:buFont typeface="Arial"/>
              <a:buNone/>
              <a:defRPr b="0" i="0" sz="900" u="none">
                <a:solidFill>
                  <a:srgbClr val="420000"/>
                </a:solidFill>
                <a:latin typeface="Arial"/>
                <a:ea typeface="Arial"/>
                <a:cs typeface="Arial"/>
                <a:sym typeface="Arial"/>
              </a:defRPr>
            </a:lvl8pPr>
            <a:lvl9pPr indent="0" lvl="8" marL="0" marR="0" rtl="0" algn="r">
              <a:lnSpc>
                <a:spcPct val="100000"/>
              </a:lnSpc>
              <a:spcBef>
                <a:spcPts val="0"/>
              </a:spcBef>
              <a:spcAft>
                <a:spcPts val="0"/>
              </a:spcAft>
              <a:buClr>
                <a:srgbClr val="420000"/>
              </a:buClr>
              <a:buSzPts val="900"/>
              <a:buFont typeface="Arial"/>
              <a:buNone/>
              <a:defRPr b="0" i="0" sz="900" u="none">
                <a:solidFill>
                  <a:srgbClr val="42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grpSp>
        <p:nvGrpSpPr>
          <p:cNvPr id="146" name="Google Shape;146;p45"/>
          <p:cNvGrpSpPr/>
          <p:nvPr/>
        </p:nvGrpSpPr>
        <p:grpSpPr>
          <a:xfrm>
            <a:off x="373062" y="152400"/>
            <a:ext cx="11582401" cy="1600200"/>
            <a:chOff x="176" y="96"/>
            <a:chExt cx="5472" cy="1008"/>
          </a:xfrm>
        </p:grpSpPr>
        <p:cxnSp>
          <p:nvCxnSpPr>
            <p:cNvPr id="147" name="Google Shape;147;p45"/>
            <p:cNvCxnSpPr/>
            <p:nvPr/>
          </p:nvCxnSpPr>
          <p:spPr>
            <a:xfrm rot="10800000">
              <a:off x="288" y="1104"/>
              <a:ext cx="5232" cy="0"/>
            </a:xfrm>
            <a:prstGeom prst="straightConnector1">
              <a:avLst/>
            </a:prstGeom>
            <a:noFill/>
            <a:ln cap="flat" cmpd="sng" w="12700">
              <a:solidFill>
                <a:schemeClr val="dk1"/>
              </a:solidFill>
              <a:prstDash val="solid"/>
              <a:miter lim="800000"/>
              <a:headEnd len="med" w="med" type="none"/>
              <a:tailEnd len="med" w="med" type="none"/>
            </a:ln>
          </p:spPr>
        </p:cxnSp>
        <p:sp>
          <p:nvSpPr>
            <p:cNvPr id="148" name="Google Shape;148;p45"/>
            <p:cNvSpPr txBox="1"/>
            <p:nvPr/>
          </p:nvSpPr>
          <p:spPr>
            <a:xfrm>
              <a:off x="5504" y="96"/>
              <a:ext cx="144" cy="144"/>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9" name="Google Shape;149;p45"/>
            <p:cNvSpPr txBox="1"/>
            <p:nvPr/>
          </p:nvSpPr>
          <p:spPr>
            <a:xfrm>
              <a:off x="176" y="96"/>
              <a:ext cx="5326" cy="144"/>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0" name="Google Shape;150;p45"/>
            <p:cNvSpPr txBox="1"/>
            <p:nvPr/>
          </p:nvSpPr>
          <p:spPr>
            <a:xfrm>
              <a:off x="176" y="240"/>
              <a:ext cx="5326" cy="88"/>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1" name="Google Shape;151;p45"/>
            <p:cNvSpPr txBox="1"/>
            <p:nvPr/>
          </p:nvSpPr>
          <p:spPr>
            <a:xfrm>
              <a:off x="5504" y="241"/>
              <a:ext cx="144" cy="85"/>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52" name="Shape 152"/>
        <p:cNvGrpSpPr/>
        <p:nvPr/>
      </p:nvGrpSpPr>
      <p:grpSpPr>
        <a:xfrm>
          <a:off x="0" y="0"/>
          <a:ext cx="0" cy="0"/>
          <a:chOff x="0" y="0"/>
          <a:chExt cx="0" cy="0"/>
        </a:xfrm>
      </p:grpSpPr>
      <p:sp>
        <p:nvSpPr>
          <p:cNvPr id="153" name="Google Shape;153;p46"/>
          <p:cNvSpPr txBox="1"/>
          <p:nvPr/>
        </p:nvSpPr>
        <p:spPr>
          <a:xfrm>
            <a:off x="-12700" y="6951662"/>
            <a:ext cx="11187112" cy="6667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A6A6A6"/>
              </a:buClr>
              <a:buSzPts val="1800"/>
              <a:buFont typeface="Calibri"/>
              <a:buNone/>
            </a:pPr>
            <a:r>
              <a:rPr b="0" i="0" lang="en-US" sz="1800" u="none">
                <a:solidFill>
                  <a:srgbClr val="A6A6A6"/>
                </a:solidFill>
                <a:latin typeface="Calibri"/>
                <a:ea typeface="Calibri"/>
                <a:cs typeface="Calibri"/>
                <a:sym typeface="Calibri"/>
              </a:rPr>
              <a:t>This presentation uses a free template provided by FPPT.com</a:t>
            </a:r>
            <a:endParaRPr/>
          </a:p>
          <a:p>
            <a:pPr indent="0" lvl="0" marL="0" marR="0" rtl="0" algn="l">
              <a:lnSpc>
                <a:spcPct val="100000"/>
              </a:lnSpc>
              <a:spcBef>
                <a:spcPts val="0"/>
              </a:spcBef>
              <a:spcAft>
                <a:spcPts val="0"/>
              </a:spcAft>
              <a:buClr>
                <a:srgbClr val="A6A6A6"/>
              </a:buClr>
              <a:buSzPts val="1800"/>
              <a:buFont typeface="Calibri"/>
              <a:buNone/>
            </a:pPr>
            <a:r>
              <a:rPr b="0" i="0" lang="en-US" sz="1800" u="none">
                <a:solidFill>
                  <a:srgbClr val="A6A6A6"/>
                </a:solidFill>
                <a:latin typeface="Calibri"/>
                <a:ea typeface="Calibri"/>
                <a:cs typeface="Calibri"/>
                <a:sym typeface="Calibri"/>
              </a:rPr>
              <a:t>www.free-power-point-templates.com</a:t>
            </a:r>
            <a:endParaRPr/>
          </a:p>
        </p:txBody>
      </p:sp>
      <p:sp>
        <p:nvSpPr>
          <p:cNvPr id="154" name="Google Shape;154;p46"/>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58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5867"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5867"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5867"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5867" u="none" cap="none" strike="noStrike">
                <a:solidFill>
                  <a:schemeClr val="dk1"/>
                </a:solidFill>
                <a:latin typeface="Calibri"/>
                <a:ea typeface="Calibri"/>
                <a:cs typeface="Calibri"/>
                <a:sym typeface="Calibri"/>
              </a:defRPr>
            </a:lvl9pPr>
          </a:lstStyle>
          <a:p/>
        </p:txBody>
      </p:sp>
      <p:sp>
        <p:nvSpPr>
          <p:cNvPr id="155" name="Google Shape;155;p46"/>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95300" lvl="0" marL="457200" marR="0" rtl="0" algn="l">
              <a:spcBef>
                <a:spcPts val="840"/>
              </a:spcBef>
              <a:spcAft>
                <a:spcPts val="0"/>
              </a:spcAft>
              <a:buClr>
                <a:schemeClr val="dk1"/>
              </a:buClr>
              <a:buSzPts val="4200"/>
              <a:buFont typeface="Arial"/>
              <a:buChar char="•"/>
              <a:defRPr b="0" i="0" sz="4200" u="none" cap="none" strike="noStrike">
                <a:solidFill>
                  <a:schemeClr val="dk1"/>
                </a:solidFill>
                <a:latin typeface="Calibri"/>
                <a:ea typeface="Calibri"/>
                <a:cs typeface="Calibri"/>
                <a:sym typeface="Calibri"/>
              </a:defRPr>
            </a:lvl1pPr>
            <a:lvl2pPr indent="-463550" lvl="1" marL="914400" marR="0" rtl="0" algn="l">
              <a:spcBef>
                <a:spcPts val="740"/>
              </a:spcBef>
              <a:spcAft>
                <a:spcPts val="0"/>
              </a:spcAft>
              <a:buClr>
                <a:schemeClr val="dk1"/>
              </a:buClr>
              <a:buSzPts val="3700"/>
              <a:buFont typeface="Arial"/>
              <a:buChar char="–"/>
              <a:defRPr b="0" i="0" sz="3700" u="none" cap="none" strike="noStrike">
                <a:solidFill>
                  <a:schemeClr val="dk1"/>
                </a:solidFill>
                <a:latin typeface="Calibri"/>
                <a:ea typeface="Calibri"/>
                <a:cs typeface="Calibri"/>
                <a:sym typeface="Calibri"/>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3pPr>
            <a:lvl4pPr indent="-393700" lvl="3" marL="1828800" marR="0" rtl="0" algn="l">
              <a:spcBef>
                <a:spcPts val="52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4pPr>
            <a:lvl5pPr indent="-393700" lvl="4" marL="2286000" marR="0" rtl="0" algn="l">
              <a:spcBef>
                <a:spcPts val="52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9pPr>
          </a:lstStyle>
          <a:p/>
        </p:txBody>
      </p:sp>
      <p:sp>
        <p:nvSpPr>
          <p:cNvPr id="156" name="Google Shape;156;p46"/>
          <p:cNvSpPr txBox="1"/>
          <p:nvPr>
            <p:ph idx="10" type="dt"/>
          </p:nvPr>
        </p:nvSpPr>
        <p:spPr>
          <a:xfrm>
            <a:off x="609600" y="6356350"/>
            <a:ext cx="2844800" cy="3667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6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7" name="Google Shape;157;p46"/>
          <p:cNvSpPr txBox="1"/>
          <p:nvPr>
            <p:ph idx="11" type="ftr"/>
          </p:nvPr>
        </p:nvSpPr>
        <p:spPr>
          <a:xfrm>
            <a:off x="4165600" y="6356350"/>
            <a:ext cx="3860800" cy="3667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8" name="Google Shape;158;p46"/>
          <p:cNvSpPr txBox="1"/>
          <p:nvPr>
            <p:ph idx="12" type="sldNum"/>
          </p:nvPr>
        </p:nvSpPr>
        <p:spPr>
          <a:xfrm>
            <a:off x="8737600" y="6356350"/>
            <a:ext cx="2844800" cy="36671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600"/>
              <a:buFont typeface="Calibri"/>
              <a:buNone/>
              <a:defRPr b="0" i="0" sz="16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7"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5.png"/><Relationship Id="rId10" Type="http://schemas.openxmlformats.org/officeDocument/2006/relationships/image" Target="../media/image10.png"/><Relationship Id="rId9" Type="http://schemas.openxmlformats.org/officeDocument/2006/relationships/image" Target="../media/image22.png"/><Relationship Id="rId5" Type="http://schemas.openxmlformats.org/officeDocument/2006/relationships/image" Target="../media/image6.png"/><Relationship Id="rId6" Type="http://schemas.openxmlformats.org/officeDocument/2006/relationships/image" Target="../media/image21.png"/><Relationship Id="rId7" Type="http://schemas.openxmlformats.org/officeDocument/2006/relationships/image" Target="../media/image11.png"/><Relationship Id="rId8"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6.png"/><Relationship Id="rId4" Type="http://schemas.openxmlformats.org/officeDocument/2006/relationships/image" Target="../media/image29.png"/><Relationship Id="rId5"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4.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1"/>
          <p:cNvSpPr txBox="1"/>
          <p:nvPr>
            <p:ph idx="1" type="subTitle"/>
          </p:nvPr>
        </p:nvSpPr>
        <p:spPr>
          <a:xfrm>
            <a:off x="3700462" y="688975"/>
            <a:ext cx="7920037" cy="1497012"/>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lt1"/>
              </a:buClr>
              <a:buSzPts val="3600"/>
              <a:buNone/>
            </a:pPr>
            <a:r>
              <a:rPr b="1" i="0" lang="en-US" sz="3600" u="none">
                <a:solidFill>
                  <a:schemeClr val="lt1"/>
                </a:solidFill>
                <a:latin typeface="Calibri"/>
                <a:ea typeface="Calibri"/>
                <a:cs typeface="Calibri"/>
                <a:sym typeface="Calibri"/>
              </a:rPr>
              <a:t>Chapter 9</a:t>
            </a:r>
            <a:endParaRPr/>
          </a:p>
          <a:p>
            <a:pPr indent="0" lvl="0" marL="0" rtl="0" algn="r">
              <a:lnSpc>
                <a:spcPct val="100000"/>
              </a:lnSpc>
              <a:spcBef>
                <a:spcPts val="720"/>
              </a:spcBef>
              <a:spcAft>
                <a:spcPts val="0"/>
              </a:spcAft>
              <a:buClr>
                <a:schemeClr val="dk1"/>
              </a:buClr>
              <a:buSzPts val="3600"/>
              <a:buNone/>
            </a:pPr>
            <a:r>
              <a:rPr b="1" i="0" lang="en-US" sz="3600" u="none">
                <a:solidFill>
                  <a:schemeClr val="dk1"/>
                </a:solidFill>
                <a:latin typeface="Calibri"/>
                <a:ea typeface="Calibri"/>
                <a:cs typeface="Calibri"/>
                <a:sym typeface="Calibri"/>
              </a:rPr>
              <a:t>Basic Concepts of Probability</a:t>
            </a:r>
            <a:endParaRPr b="0" i="0" sz="3600" u="none">
              <a:solidFill>
                <a:schemeClr val="dk1"/>
              </a:solidFill>
              <a:latin typeface="Calibri"/>
              <a:ea typeface="Calibri"/>
              <a:cs typeface="Calibri"/>
              <a:sym typeface="Calibri"/>
            </a:endParaRPr>
          </a:p>
          <a:p>
            <a:pPr indent="0" lvl="0" marL="0" rtl="0" algn="r">
              <a:spcBef>
                <a:spcPts val="720"/>
              </a:spcBef>
              <a:spcAft>
                <a:spcPts val="0"/>
              </a:spcAft>
              <a:buClr>
                <a:schemeClr val="lt1"/>
              </a:buClr>
              <a:buSzPts val="3600"/>
              <a:buNone/>
            </a:pPr>
            <a:r>
              <a:t/>
            </a:r>
            <a:endParaRPr b="0" i="0" sz="3600" u="non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9">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10"/>
          <p:cNvSpPr txBox="1"/>
          <p:nvPr>
            <p:ph type="title"/>
          </p:nvPr>
        </p:nvSpPr>
        <p:spPr>
          <a:xfrm>
            <a:off x="6319837" y="160337"/>
            <a:ext cx="5630862"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Laws of Probability</a:t>
            </a:r>
            <a:endParaRPr/>
          </a:p>
        </p:txBody>
      </p:sp>
      <p:sp>
        <p:nvSpPr>
          <p:cNvPr id="505" name="Google Shape;505;p10"/>
          <p:cNvSpPr/>
          <p:nvPr/>
        </p:nvSpPr>
        <p:spPr>
          <a:xfrm>
            <a:off x="786063" y="1802648"/>
            <a:ext cx="10796337" cy="4894930"/>
          </a:xfrm>
          <a:prstGeom prst="rect">
            <a:avLst/>
          </a:prstGeom>
          <a:blipFill rotWithShape="1">
            <a:blip r:embed="rId3">
              <a:alphaModFix/>
            </a:blip>
            <a:stretch>
              <a:fillRect b="-1992" l="-902" r="0" t="-87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800"/>
              <a:buFont typeface="Arial"/>
              <a:buNone/>
            </a:pPr>
            <a:r>
              <a:rPr b="0" i="0" lang="en-US" sz="1800" u="none" cap="none" strike="noStrike">
                <a:latin typeface="Arial"/>
                <a:ea typeface="Arial"/>
                <a:cs typeface="Arial"/>
                <a:sym typeface="Arial"/>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11"/>
          <p:cNvSpPr txBox="1"/>
          <p:nvPr>
            <p:ph type="title"/>
          </p:nvPr>
        </p:nvSpPr>
        <p:spPr>
          <a:xfrm>
            <a:off x="6096000" y="274637"/>
            <a:ext cx="5486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Addition Rules</a:t>
            </a:r>
            <a:endParaRPr/>
          </a:p>
        </p:txBody>
      </p:sp>
      <p:sp>
        <p:nvSpPr>
          <p:cNvPr id="511" name="Google Shape;511;p11"/>
          <p:cNvSpPr txBox="1"/>
          <p:nvPr/>
        </p:nvSpPr>
        <p:spPr>
          <a:xfrm>
            <a:off x="496887" y="2212975"/>
            <a:ext cx="10972800" cy="446246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Additive Law of Probability: </a:t>
            </a:r>
            <a:r>
              <a:rPr b="0" i="0" lang="en-US" sz="1800" u="none" cap="none" strike="noStrike">
                <a:solidFill>
                  <a:schemeClr val="dk1"/>
                </a:solidFill>
                <a:latin typeface="Arial"/>
                <a:ea typeface="Arial"/>
                <a:cs typeface="Arial"/>
                <a:sym typeface="Arial"/>
              </a:rPr>
              <a:t>There are two rules of addition, the special rule of addition and the general rule of addition. </a:t>
            </a:r>
            <a:endParaRPr/>
          </a:p>
          <a:p>
            <a:pPr indent="0" lvl="0" marL="0" marR="0" rtl="0" algn="just">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Special Rule of Addition: </a:t>
            </a:r>
            <a:r>
              <a:rPr b="0" i="0" lang="en-US" sz="1800" u="none" cap="none" strike="noStrike">
                <a:solidFill>
                  <a:schemeClr val="dk1"/>
                </a:solidFill>
                <a:latin typeface="Arial"/>
                <a:ea typeface="Arial"/>
                <a:cs typeface="Arial"/>
                <a:sym typeface="Arial"/>
              </a:rPr>
              <a:t>To apply the special rule of addition, the events must be mutually exclusive. If two events A and B are mutually exclusive, the special rule of addition states that the probability of one or the other event’s occurring equals the sum of their probabilities. This rule is expressed in the following formula:</a:t>
            </a:r>
            <a:endParaRPr/>
          </a:p>
          <a:p>
            <a:pPr indent="0" lvl="0" marL="0" marR="0" rtl="0" algn="ctr">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P(A or B)= P(A U B)= P(A) + P(B) </a:t>
            </a:r>
            <a:endParaRPr/>
          </a:p>
          <a:p>
            <a:pPr indent="0" lvl="0" marL="0" marR="0" rtl="0" algn="just">
              <a:lnSpc>
                <a:spcPct val="100000"/>
              </a:lnSpc>
              <a:spcBef>
                <a:spcPts val="0"/>
              </a:spcBef>
              <a:spcAft>
                <a:spcPts val="0"/>
              </a:spcAft>
              <a:buClr>
                <a:schemeClr val="dk1"/>
              </a:buClr>
              <a:buSzPts val="1800"/>
              <a:buFont typeface="Arial"/>
              <a:buNone/>
            </a:pPr>
            <a:br>
              <a:rPr b="1" i="0" lang="en-US" sz="1800" u="none" cap="none" strike="noStrike">
                <a:solidFill>
                  <a:schemeClr val="dk1"/>
                </a:solidFill>
                <a:latin typeface="Arial"/>
                <a:ea typeface="Arial"/>
                <a:cs typeface="Arial"/>
                <a:sym typeface="Arial"/>
              </a:rPr>
            </a:br>
            <a:r>
              <a:rPr b="1" i="0" lang="en-US" sz="1800" u="none" cap="none" strike="noStrike">
                <a:solidFill>
                  <a:schemeClr val="dk1"/>
                </a:solidFill>
                <a:latin typeface="Arial"/>
                <a:ea typeface="Arial"/>
                <a:cs typeface="Arial"/>
                <a:sym typeface="Arial"/>
              </a:rPr>
              <a:t>General Rule of Addition: </a:t>
            </a:r>
            <a:r>
              <a:rPr b="0" i="0" lang="en-US" sz="1800" u="none" cap="none" strike="noStrike">
                <a:solidFill>
                  <a:schemeClr val="dk1"/>
                </a:solidFill>
                <a:latin typeface="Arial"/>
                <a:ea typeface="Arial"/>
                <a:cs typeface="Arial"/>
                <a:sym typeface="Arial"/>
              </a:rPr>
              <a:t>When two events both occur, the probability is called a joint probability. In this situation, we use the general rule of addition. If A and B are two events in , then </a:t>
            </a:r>
            <a:endParaRPr/>
          </a:p>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a:t>
            </a:r>
            <a:br>
              <a:rPr b="0" i="0" lang="en-US" sz="18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P(A or B)= P(A U B)= P(A) + P(B) – P(A∩B)</a:t>
            </a:r>
            <a:endParaRPr/>
          </a:p>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12"/>
          <p:cNvSpPr txBox="1"/>
          <p:nvPr/>
        </p:nvSpPr>
        <p:spPr>
          <a:xfrm>
            <a:off x="609600" y="2281237"/>
            <a:ext cx="10972800" cy="32321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Example</a:t>
            </a:r>
            <a:r>
              <a:rPr b="0" i="0" lang="en-US" sz="1800" u="none">
                <a:solidFill>
                  <a:schemeClr val="dk1"/>
                </a:solidFill>
                <a:latin typeface="Arial"/>
                <a:ea typeface="Arial"/>
                <a:cs typeface="Arial"/>
                <a:sym typeface="Arial"/>
              </a:rPr>
              <a:t>: Mr. Ali feels that the probability that he will pass mathematics is 2/3 and statistics is 5/6.If the probability that he will pass both the course is 3/5, what is the probability that he will pass at least one of the course? </a:t>
            </a:r>
            <a:endParaRPr/>
          </a:p>
          <a:p>
            <a:pPr indent="0" lvl="0" marL="0" marR="0" rtl="0" algn="just">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endParaRPr/>
          </a:p>
          <a:p>
            <a:pPr indent="0" lvl="0" marL="0" marR="0" rtl="0" algn="just">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Solution</a:t>
            </a:r>
            <a:r>
              <a:rPr b="0" i="0" lang="en-US" sz="1800" u="none">
                <a:solidFill>
                  <a:schemeClr val="dk1"/>
                </a:solidFill>
                <a:latin typeface="Arial"/>
                <a:ea typeface="Arial"/>
                <a:cs typeface="Arial"/>
                <a:sym typeface="Arial"/>
              </a:rPr>
              <a:t>: Let M and S be the events that he will pass the course mathematics and statistics, respectively.  The event M U S means that at least one of M or S occurs. Therefore, according to the addition rule we get, </a:t>
            </a:r>
            <a:endParaRPr/>
          </a:p>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P(A or B)= P(A U B)= P(A) + P(B) – P(A∩B)</a:t>
            </a:r>
            <a:endParaRPr/>
          </a:p>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2/3 + 5/6 – 3/5</a:t>
            </a:r>
            <a:endParaRPr/>
          </a:p>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9/10</a:t>
            </a:r>
            <a:endParaRPr/>
          </a:p>
          <a:p>
            <a:pPr indent="0" lvl="0" marL="0" marR="0" rtl="0" algn="just">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endParaRPr/>
          </a:p>
        </p:txBody>
      </p:sp>
      <p:sp>
        <p:nvSpPr>
          <p:cNvPr id="517" name="Google Shape;517;p12"/>
          <p:cNvSpPr txBox="1"/>
          <p:nvPr>
            <p:ph type="title"/>
          </p:nvPr>
        </p:nvSpPr>
        <p:spPr>
          <a:xfrm>
            <a:off x="6096000" y="274637"/>
            <a:ext cx="5486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Addition Rules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6">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13"/>
          <p:cNvSpPr txBox="1"/>
          <p:nvPr>
            <p:ph type="title"/>
          </p:nvPr>
        </p:nvSpPr>
        <p:spPr>
          <a:xfrm>
            <a:off x="6096000" y="274637"/>
            <a:ext cx="5486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Addition Rules</a:t>
            </a:r>
            <a:endParaRPr/>
          </a:p>
        </p:txBody>
      </p:sp>
      <p:sp>
        <p:nvSpPr>
          <p:cNvPr id="523" name="Google Shape;523;p13"/>
          <p:cNvSpPr txBox="1"/>
          <p:nvPr/>
        </p:nvSpPr>
        <p:spPr>
          <a:xfrm>
            <a:off x="769937" y="1990725"/>
            <a:ext cx="10812462" cy="47402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Example:</a:t>
            </a:r>
            <a:endParaRPr/>
          </a:p>
          <a:p>
            <a:pPr indent="0" lvl="0" marL="0" marR="0" rtl="0" algn="just">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In a sample of 500 students, 320 said they had a stereo, 175 said they had a TV, and 100 said they had both.  5 said they had neither. If a student is selected at random, what is the probability that the student has only a stereo or TV? What is the probability that the student has both a stereo and TV?</a:t>
            </a:r>
            <a:endParaRPr/>
          </a:p>
          <a:p>
            <a:pPr indent="0" lvl="0" marL="0" marR="0" rtl="0" algn="just">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endParaRPr/>
          </a:p>
          <a:p>
            <a:pPr indent="0" lvl="0" marL="0" marR="0" rtl="0" algn="just">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Solution: </a:t>
            </a:r>
            <a:r>
              <a:rPr b="0" i="0" lang="en-US" sz="1800" u="none">
                <a:solidFill>
                  <a:schemeClr val="dk1"/>
                </a:solidFill>
                <a:latin typeface="Arial"/>
                <a:ea typeface="Arial"/>
                <a:cs typeface="Arial"/>
                <a:sym typeface="Arial"/>
              </a:rPr>
              <a:t>Let S and T be the events that students had stereo and TV, respectively. Then the probability that student has only stereo or TV is-</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 (S or T) = P(S) + P (T) – P (S and T)</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 320/500 + 175/500 – 100/500</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 0.79</a:t>
            </a:r>
            <a:endParaRPr/>
          </a:p>
          <a:p>
            <a:pPr indent="0" lvl="0" marL="0" marR="0" rtl="0" algn="just">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 probability that the student has both a stereo and TV:</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 (S and TV) = 100/500</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 0.20</a:t>
            </a:r>
            <a:r>
              <a:rPr b="0" i="0" lang="en-US" sz="1800" u="none">
                <a:solidFill>
                  <a:schemeClr val="dk1"/>
                </a:solidFill>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14"/>
          <p:cNvSpPr txBox="1"/>
          <p:nvPr>
            <p:ph type="title"/>
          </p:nvPr>
        </p:nvSpPr>
        <p:spPr>
          <a:xfrm>
            <a:off x="6096000" y="274637"/>
            <a:ext cx="5486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Joint Probability</a:t>
            </a:r>
            <a:endParaRPr/>
          </a:p>
        </p:txBody>
      </p:sp>
      <p:sp>
        <p:nvSpPr>
          <p:cNvPr id="529" name="Google Shape;529;p14"/>
          <p:cNvSpPr txBox="1"/>
          <p:nvPr/>
        </p:nvSpPr>
        <p:spPr>
          <a:xfrm>
            <a:off x="496887" y="1839912"/>
            <a:ext cx="11085512" cy="17541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Joint probability is the probability of two events in conjunction. That is, it is the probability of both events together. The joint probability of A and B is written  P (A∩B), P(AB) or P(A,B).   </a:t>
            </a:r>
            <a:endParaRPr/>
          </a:p>
          <a:p>
            <a:pPr indent="0" lvl="0" marL="0" marR="0" rtl="0" algn="just">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endParaRPr/>
          </a:p>
          <a:p>
            <a:pPr indent="0" lvl="0" marL="0" marR="0" rtl="0" algn="just">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Example: </a:t>
            </a:r>
            <a:r>
              <a:rPr b="0" i="0" lang="en-US" sz="1800" u="none">
                <a:solidFill>
                  <a:schemeClr val="dk1"/>
                </a:solidFill>
                <a:latin typeface="Arial"/>
                <a:ea typeface="Arial"/>
                <a:cs typeface="Arial"/>
                <a:sym typeface="Arial"/>
              </a:rPr>
              <a:t>The question, "Do you like watching TV?" was asked of 100 people. Results are shown in the table. What is the probability of a randomly selected individual being a male who likes watching TV?</a:t>
            </a:r>
            <a:endParaRPr/>
          </a:p>
          <a:p>
            <a:pPr indent="0" lvl="0" marL="0" marR="0" rtl="0" algn="just">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endParaRPr/>
          </a:p>
        </p:txBody>
      </p:sp>
      <p:graphicFrame>
        <p:nvGraphicFramePr>
          <p:cNvPr id="530" name="Google Shape;530;p14"/>
          <p:cNvGraphicFramePr/>
          <p:nvPr/>
        </p:nvGraphicFramePr>
        <p:xfrm>
          <a:off x="2790825" y="3429000"/>
          <a:ext cx="3000000" cy="3000000"/>
        </p:xfrm>
        <a:graphic>
          <a:graphicData uri="http://schemas.openxmlformats.org/drawingml/2006/table">
            <a:tbl>
              <a:tblPr>
                <a:noFill/>
                <a:tableStyleId>{75BDDD50-A655-47DB-BE03-2EF5D08AE0AB}</a:tableStyleId>
              </a:tblPr>
              <a:tblGrid>
                <a:gridCol w="1347775"/>
                <a:gridCol w="1347775"/>
                <a:gridCol w="1347775"/>
                <a:gridCol w="1346200"/>
              </a:tblGrid>
              <a:tr h="496875">
                <a:tc>
                  <a:txBody>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Yes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No</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Total</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95300">
                <a:tc>
                  <a:txBody>
                    <a:bodyPr/>
                    <a:lstStyle/>
                    <a:p>
                      <a:pPr indent="0" lvl="0" marL="0" marR="0" rtl="0" algn="l">
                        <a:lnSpc>
                          <a:spcPct val="100000"/>
                        </a:lnSpc>
                        <a:spcBef>
                          <a:spcPts val="0"/>
                        </a:spcBef>
                        <a:spcAft>
                          <a:spcPts val="0"/>
                        </a:spcAft>
                        <a:buClr>
                          <a:srgbClr val="000000"/>
                        </a:buClr>
                        <a:buSzPts val="2400"/>
                        <a:buFont typeface="Calibri"/>
                        <a:buNone/>
                      </a:pPr>
                      <a:r>
                        <a:rPr b="1" i="0" lang="en-US" sz="2400" u="none">
                          <a:solidFill>
                            <a:srgbClr val="000000"/>
                          </a:solidFill>
                          <a:latin typeface="Calibri"/>
                          <a:ea typeface="Calibri"/>
                          <a:cs typeface="Calibri"/>
                          <a:sym typeface="Calibri"/>
                        </a:rPr>
                        <a:t>Male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19</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41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60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496875">
                <a:tc>
                  <a:txBody>
                    <a:bodyPr/>
                    <a:lstStyle/>
                    <a:p>
                      <a:pPr indent="0" lvl="0" marL="0" marR="0" rtl="0" algn="l">
                        <a:lnSpc>
                          <a:spcPct val="100000"/>
                        </a:lnSpc>
                        <a:spcBef>
                          <a:spcPts val="0"/>
                        </a:spcBef>
                        <a:spcAft>
                          <a:spcPts val="0"/>
                        </a:spcAft>
                        <a:buClr>
                          <a:srgbClr val="000000"/>
                        </a:buClr>
                        <a:buSzPts val="2400"/>
                        <a:buFont typeface="Calibri"/>
                        <a:buNone/>
                      </a:pPr>
                      <a:r>
                        <a:rPr b="1" i="0" lang="en-US" sz="2400" u="none">
                          <a:solidFill>
                            <a:srgbClr val="000000"/>
                          </a:solidFill>
                          <a:latin typeface="Calibri"/>
                          <a:ea typeface="Calibri"/>
                          <a:cs typeface="Calibri"/>
                          <a:sym typeface="Calibri"/>
                        </a:rPr>
                        <a:t>Female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12</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28</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40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496875">
                <a:tc>
                  <a:txBody>
                    <a:bodyPr/>
                    <a:lstStyle/>
                    <a:p>
                      <a:pPr indent="0" lvl="0" marL="0" marR="0" rtl="0" algn="l">
                        <a:lnSpc>
                          <a:spcPct val="100000"/>
                        </a:lnSpc>
                        <a:spcBef>
                          <a:spcPts val="0"/>
                        </a:spcBef>
                        <a:spcAft>
                          <a:spcPts val="0"/>
                        </a:spcAft>
                        <a:buClr>
                          <a:srgbClr val="000000"/>
                        </a:buClr>
                        <a:buSzPts val="2400"/>
                        <a:buFont typeface="Calibri"/>
                        <a:buNone/>
                      </a:pPr>
                      <a:r>
                        <a:rPr b="1" i="0" lang="en-US" sz="2400" u="none">
                          <a:solidFill>
                            <a:srgbClr val="000000"/>
                          </a:solidFill>
                          <a:latin typeface="Calibri"/>
                          <a:ea typeface="Calibri"/>
                          <a:cs typeface="Calibri"/>
                          <a:sym typeface="Calibri"/>
                        </a:rPr>
                        <a:t>Total</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31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69</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100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bl>
          </a:graphicData>
        </a:graphic>
      </p:graphicFrame>
      <p:sp>
        <p:nvSpPr>
          <p:cNvPr id="531" name="Google Shape;531;p14"/>
          <p:cNvSpPr txBox="1"/>
          <p:nvPr/>
        </p:nvSpPr>
        <p:spPr>
          <a:xfrm>
            <a:off x="625475" y="5638800"/>
            <a:ext cx="10941050" cy="64611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Solution: </a:t>
            </a:r>
            <a:r>
              <a:rPr b="0" i="0" lang="en-US" sz="1800" u="none">
                <a:solidFill>
                  <a:schemeClr val="dk1"/>
                </a:solidFill>
                <a:latin typeface="Arial"/>
                <a:ea typeface="Arial"/>
                <a:cs typeface="Arial"/>
                <a:sym typeface="Arial"/>
              </a:rPr>
              <a:t>This is just a joint probability. The number of "Male and like watching TV" divided  by the total = 19/100 = 0.19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1">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15"/>
          <p:cNvSpPr txBox="1"/>
          <p:nvPr>
            <p:ph type="title"/>
          </p:nvPr>
        </p:nvSpPr>
        <p:spPr>
          <a:xfrm>
            <a:off x="6246812" y="258762"/>
            <a:ext cx="5807075"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Marginal Probability</a:t>
            </a:r>
            <a:endParaRPr/>
          </a:p>
        </p:txBody>
      </p:sp>
      <p:sp>
        <p:nvSpPr>
          <p:cNvPr id="537" name="Google Shape;537;p15"/>
          <p:cNvSpPr txBox="1"/>
          <p:nvPr/>
        </p:nvSpPr>
        <p:spPr>
          <a:xfrm>
            <a:off x="465137" y="1790700"/>
            <a:ext cx="11229975" cy="17541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Marginal probability is the probability of A, regardless of whether event B did or did not occur. If B can be thought of as the event of a random variable X having a given outcome, the marginal probability of A can be obtained by summing the joint probabilities over all outcomes for X.  </a:t>
            </a:r>
            <a:endParaRPr/>
          </a:p>
          <a:p>
            <a:pPr indent="0" lvl="0" marL="0" marR="0" rtl="0" algn="just">
              <a:lnSpc>
                <a:spcPct val="100000"/>
              </a:lnSpc>
              <a:spcBef>
                <a:spcPts val="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Example:</a:t>
            </a:r>
            <a:r>
              <a:rPr b="0" i="0" lang="en-US" sz="1800" u="none">
                <a:solidFill>
                  <a:schemeClr val="dk1"/>
                </a:solidFill>
                <a:latin typeface="Arial"/>
                <a:ea typeface="Arial"/>
                <a:cs typeface="Arial"/>
                <a:sym typeface="Arial"/>
              </a:rPr>
              <a:t> The question, "Do you like watching TV?" was asked of 100 people. Results are shown in the table. What is the probability of a randomly selected individual like watching TV? </a:t>
            </a:r>
            <a:endParaRPr/>
          </a:p>
        </p:txBody>
      </p:sp>
      <p:sp>
        <p:nvSpPr>
          <p:cNvPr id="538" name="Google Shape;538;p15"/>
          <p:cNvSpPr txBox="1"/>
          <p:nvPr/>
        </p:nvSpPr>
        <p:spPr>
          <a:xfrm>
            <a:off x="481012" y="5864225"/>
            <a:ext cx="11229975" cy="647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Solution: Since no mention is made of gender, this is a marginal probability, the total who like watching TV divided by the total = 31/100 = 0.31</a:t>
            </a:r>
            <a:endParaRPr/>
          </a:p>
        </p:txBody>
      </p:sp>
      <p:graphicFrame>
        <p:nvGraphicFramePr>
          <p:cNvPr id="539" name="Google Shape;539;p15"/>
          <p:cNvGraphicFramePr/>
          <p:nvPr/>
        </p:nvGraphicFramePr>
        <p:xfrm>
          <a:off x="2984500" y="3633787"/>
          <a:ext cx="3000000" cy="3000000"/>
        </p:xfrm>
        <a:graphic>
          <a:graphicData uri="http://schemas.openxmlformats.org/drawingml/2006/table">
            <a:tbl>
              <a:tblPr>
                <a:noFill/>
                <a:tableStyleId>{75BDDD50-A655-47DB-BE03-2EF5D08AE0AB}</a:tableStyleId>
              </a:tblPr>
              <a:tblGrid>
                <a:gridCol w="1350950"/>
                <a:gridCol w="1352550"/>
                <a:gridCol w="1350950"/>
                <a:gridCol w="1350950"/>
              </a:tblGrid>
              <a:tr h="523875">
                <a:tc>
                  <a:txBody>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Yes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No</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Total</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22275">
                <a:tc>
                  <a:txBody>
                    <a:bodyPr/>
                    <a:lstStyle/>
                    <a:p>
                      <a:pPr indent="0" lvl="0" marL="0" marR="0" rtl="0" algn="l">
                        <a:lnSpc>
                          <a:spcPct val="100000"/>
                        </a:lnSpc>
                        <a:spcBef>
                          <a:spcPts val="0"/>
                        </a:spcBef>
                        <a:spcAft>
                          <a:spcPts val="0"/>
                        </a:spcAft>
                        <a:buClr>
                          <a:srgbClr val="000000"/>
                        </a:buClr>
                        <a:buSzPts val="2400"/>
                        <a:buFont typeface="Calibri"/>
                        <a:buNone/>
                      </a:pPr>
                      <a:r>
                        <a:rPr b="1" i="0" lang="en-US" sz="2400" u="none">
                          <a:solidFill>
                            <a:srgbClr val="000000"/>
                          </a:solidFill>
                          <a:latin typeface="Calibri"/>
                          <a:ea typeface="Calibri"/>
                          <a:cs typeface="Calibri"/>
                          <a:sym typeface="Calibri"/>
                        </a:rPr>
                        <a:t>Male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19</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41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60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523875">
                <a:tc>
                  <a:txBody>
                    <a:bodyPr/>
                    <a:lstStyle/>
                    <a:p>
                      <a:pPr indent="0" lvl="0" marL="0" marR="0" rtl="0" algn="l">
                        <a:lnSpc>
                          <a:spcPct val="100000"/>
                        </a:lnSpc>
                        <a:spcBef>
                          <a:spcPts val="0"/>
                        </a:spcBef>
                        <a:spcAft>
                          <a:spcPts val="0"/>
                        </a:spcAft>
                        <a:buClr>
                          <a:srgbClr val="000000"/>
                        </a:buClr>
                        <a:buSzPts val="2400"/>
                        <a:buFont typeface="Calibri"/>
                        <a:buNone/>
                      </a:pPr>
                      <a:r>
                        <a:rPr b="1" i="0" lang="en-US" sz="2400" u="none">
                          <a:solidFill>
                            <a:srgbClr val="000000"/>
                          </a:solidFill>
                          <a:latin typeface="Calibri"/>
                          <a:ea typeface="Calibri"/>
                          <a:cs typeface="Calibri"/>
                          <a:sym typeface="Calibri"/>
                        </a:rPr>
                        <a:t>Female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12</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28</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40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522275">
                <a:tc>
                  <a:txBody>
                    <a:bodyPr/>
                    <a:lstStyle/>
                    <a:p>
                      <a:pPr indent="0" lvl="0" marL="0" marR="0" rtl="0" algn="l">
                        <a:lnSpc>
                          <a:spcPct val="100000"/>
                        </a:lnSpc>
                        <a:spcBef>
                          <a:spcPts val="0"/>
                        </a:spcBef>
                        <a:spcAft>
                          <a:spcPts val="0"/>
                        </a:spcAft>
                        <a:buClr>
                          <a:srgbClr val="000000"/>
                        </a:buClr>
                        <a:buSzPts val="2400"/>
                        <a:buFont typeface="Calibri"/>
                        <a:buNone/>
                      </a:pPr>
                      <a:r>
                        <a:rPr b="1" i="0" lang="en-US" sz="2400" u="none">
                          <a:solidFill>
                            <a:srgbClr val="000000"/>
                          </a:solidFill>
                          <a:latin typeface="Calibri"/>
                          <a:ea typeface="Calibri"/>
                          <a:cs typeface="Calibri"/>
                          <a:sym typeface="Calibri"/>
                        </a:rPr>
                        <a:t>Total</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31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69</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100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8">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16"/>
          <p:cNvSpPr txBox="1"/>
          <p:nvPr>
            <p:ph type="title"/>
          </p:nvPr>
        </p:nvSpPr>
        <p:spPr>
          <a:xfrm>
            <a:off x="6032500" y="320675"/>
            <a:ext cx="61595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Conditional Probability</a:t>
            </a:r>
            <a:endParaRPr/>
          </a:p>
        </p:txBody>
      </p:sp>
      <p:sp>
        <p:nvSpPr>
          <p:cNvPr id="545" name="Google Shape;545;p16"/>
          <p:cNvSpPr/>
          <p:nvPr/>
        </p:nvSpPr>
        <p:spPr>
          <a:xfrm>
            <a:off x="553452" y="1889827"/>
            <a:ext cx="11085095" cy="4396973"/>
          </a:xfrm>
          <a:prstGeom prst="rect">
            <a:avLst/>
          </a:prstGeom>
          <a:blipFill rotWithShape="1">
            <a:blip r:embed="rId3">
              <a:alphaModFix/>
            </a:blip>
            <a:stretch>
              <a:fillRect b="0" l="-494" r="-438" t="-692"/>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800"/>
              <a:buFont typeface="Arial"/>
              <a:buNone/>
            </a:pPr>
            <a:r>
              <a:rPr b="0" i="0" lang="en-US" sz="1800" u="none" cap="none" strike="noStrike">
                <a:latin typeface="Arial"/>
                <a:ea typeface="Arial"/>
                <a:cs typeface="Arial"/>
                <a:sym typeface="Arial"/>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17"/>
          <p:cNvSpPr txBox="1"/>
          <p:nvPr/>
        </p:nvSpPr>
        <p:spPr>
          <a:xfrm>
            <a:off x="473075" y="1704975"/>
            <a:ext cx="11117262" cy="92233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Example:</a:t>
            </a:r>
            <a:r>
              <a:rPr b="0" i="0" lang="en-US" sz="1800" u="none">
                <a:solidFill>
                  <a:schemeClr val="dk1"/>
                </a:solidFill>
                <a:latin typeface="Arial"/>
                <a:ea typeface="Arial"/>
                <a:cs typeface="Arial"/>
                <a:sym typeface="Arial"/>
              </a:rPr>
              <a:t> The question, "Do you like watching TV?" was asked of 100 people. Results are shown in the table. What is the probability of a randomly selected individual is a male if it is given that he likes watching TV?</a:t>
            </a:r>
            <a:endParaRPr/>
          </a:p>
        </p:txBody>
      </p:sp>
      <p:graphicFrame>
        <p:nvGraphicFramePr>
          <p:cNvPr id="551" name="Google Shape;551;p17"/>
          <p:cNvGraphicFramePr/>
          <p:nvPr/>
        </p:nvGraphicFramePr>
        <p:xfrm>
          <a:off x="2935287" y="2473325"/>
          <a:ext cx="3000000" cy="3000000"/>
        </p:xfrm>
        <a:graphic>
          <a:graphicData uri="http://schemas.openxmlformats.org/drawingml/2006/table">
            <a:tbl>
              <a:tblPr>
                <a:noFill/>
                <a:tableStyleId>{75BDDD50-A655-47DB-BE03-2EF5D08AE0AB}</a:tableStyleId>
              </a:tblPr>
              <a:tblGrid>
                <a:gridCol w="1339850"/>
                <a:gridCol w="1339850"/>
                <a:gridCol w="1338250"/>
                <a:gridCol w="1339850"/>
              </a:tblGrid>
              <a:tr h="457200">
                <a:tc>
                  <a:txBody>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Yes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No</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Total</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57200">
                <a:tc>
                  <a:txBody>
                    <a:bodyPr/>
                    <a:lstStyle/>
                    <a:p>
                      <a:pPr indent="0" lvl="0" marL="0" marR="0" rtl="0" algn="l">
                        <a:lnSpc>
                          <a:spcPct val="100000"/>
                        </a:lnSpc>
                        <a:spcBef>
                          <a:spcPts val="0"/>
                        </a:spcBef>
                        <a:spcAft>
                          <a:spcPts val="0"/>
                        </a:spcAft>
                        <a:buClr>
                          <a:srgbClr val="000000"/>
                        </a:buClr>
                        <a:buSzPts val="2400"/>
                        <a:buFont typeface="Calibri"/>
                        <a:buNone/>
                      </a:pPr>
                      <a:r>
                        <a:rPr b="1" i="0" lang="en-US" sz="2400" u="none">
                          <a:solidFill>
                            <a:srgbClr val="000000"/>
                          </a:solidFill>
                          <a:latin typeface="Calibri"/>
                          <a:ea typeface="Calibri"/>
                          <a:cs typeface="Calibri"/>
                          <a:sym typeface="Calibri"/>
                        </a:rPr>
                        <a:t>Male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19</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41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60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457200">
                <a:tc>
                  <a:txBody>
                    <a:bodyPr/>
                    <a:lstStyle/>
                    <a:p>
                      <a:pPr indent="0" lvl="0" marL="0" marR="0" rtl="0" algn="l">
                        <a:lnSpc>
                          <a:spcPct val="100000"/>
                        </a:lnSpc>
                        <a:spcBef>
                          <a:spcPts val="0"/>
                        </a:spcBef>
                        <a:spcAft>
                          <a:spcPts val="0"/>
                        </a:spcAft>
                        <a:buClr>
                          <a:srgbClr val="000000"/>
                        </a:buClr>
                        <a:buSzPts val="2400"/>
                        <a:buFont typeface="Calibri"/>
                        <a:buNone/>
                      </a:pPr>
                      <a:r>
                        <a:rPr b="1" i="0" lang="en-US" sz="2400" u="none">
                          <a:solidFill>
                            <a:srgbClr val="000000"/>
                          </a:solidFill>
                          <a:latin typeface="Calibri"/>
                          <a:ea typeface="Calibri"/>
                          <a:cs typeface="Calibri"/>
                          <a:sym typeface="Calibri"/>
                        </a:rPr>
                        <a:t>Female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12</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28</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40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457200">
                <a:tc>
                  <a:txBody>
                    <a:bodyPr/>
                    <a:lstStyle/>
                    <a:p>
                      <a:pPr indent="0" lvl="0" marL="0" marR="0" rtl="0" algn="l">
                        <a:lnSpc>
                          <a:spcPct val="100000"/>
                        </a:lnSpc>
                        <a:spcBef>
                          <a:spcPts val="0"/>
                        </a:spcBef>
                        <a:spcAft>
                          <a:spcPts val="0"/>
                        </a:spcAft>
                        <a:buClr>
                          <a:srgbClr val="000000"/>
                        </a:buClr>
                        <a:buSzPts val="2400"/>
                        <a:buFont typeface="Calibri"/>
                        <a:buNone/>
                      </a:pPr>
                      <a:r>
                        <a:rPr b="1" i="0" lang="en-US" sz="2400" u="none">
                          <a:solidFill>
                            <a:srgbClr val="000000"/>
                          </a:solidFill>
                          <a:latin typeface="Calibri"/>
                          <a:ea typeface="Calibri"/>
                          <a:cs typeface="Calibri"/>
                          <a:sym typeface="Calibri"/>
                        </a:rPr>
                        <a:t>Total</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31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69</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100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bl>
          </a:graphicData>
        </a:graphic>
      </p:graphicFrame>
      <p:sp>
        <p:nvSpPr>
          <p:cNvPr id="552" name="Google Shape;552;p17"/>
          <p:cNvSpPr txBox="1"/>
          <p:nvPr/>
        </p:nvSpPr>
        <p:spPr>
          <a:xfrm>
            <a:off x="473075" y="4329112"/>
            <a:ext cx="479107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Solution: </a:t>
            </a:r>
            <a:r>
              <a:rPr b="0" i="0" lang="en-US" sz="1800" u="none">
                <a:solidFill>
                  <a:schemeClr val="dk1"/>
                </a:solidFill>
                <a:latin typeface="Arial"/>
                <a:ea typeface="Arial"/>
                <a:cs typeface="Arial"/>
                <a:sym typeface="Arial"/>
              </a:rPr>
              <a:t>The conditional probability M given Y is-</a:t>
            </a:r>
            <a:endParaRPr/>
          </a:p>
        </p:txBody>
      </p:sp>
      <p:sp>
        <p:nvSpPr>
          <p:cNvPr id="553" name="Google Shape;553;p17"/>
          <p:cNvSpPr/>
          <p:nvPr/>
        </p:nvSpPr>
        <p:spPr>
          <a:xfrm>
            <a:off x="2662989" y="4660373"/>
            <a:ext cx="6448927" cy="913712"/>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800"/>
              <a:buFont typeface="Arial"/>
              <a:buNone/>
            </a:pPr>
            <a:r>
              <a:rPr b="0" i="0" lang="en-US" sz="1800" u="none" cap="none" strike="noStrike">
                <a:latin typeface="Arial"/>
                <a:ea typeface="Arial"/>
                <a:cs typeface="Arial"/>
                <a:sym typeface="Arial"/>
              </a:rPr>
              <a:t> </a:t>
            </a:r>
            <a:endParaRPr/>
          </a:p>
        </p:txBody>
      </p:sp>
      <p:sp>
        <p:nvSpPr>
          <p:cNvPr id="554" name="Google Shape;554;p17"/>
          <p:cNvSpPr txBox="1"/>
          <p:nvPr/>
        </p:nvSpPr>
        <p:spPr>
          <a:xfrm>
            <a:off x="6032500" y="320675"/>
            <a:ext cx="61595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Conditional Probability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pic>
        <p:nvPicPr>
          <p:cNvPr id="559" name="Google Shape;559;p18"/>
          <p:cNvPicPr preferRelativeResize="0"/>
          <p:nvPr/>
        </p:nvPicPr>
        <p:blipFill rotWithShape="1">
          <a:blip r:embed="rId3">
            <a:alphaModFix/>
          </a:blip>
          <a:srcRect b="0" l="0" r="0" t="0"/>
          <a:stretch/>
        </p:blipFill>
        <p:spPr>
          <a:xfrm>
            <a:off x="149225" y="1665287"/>
            <a:ext cx="8080375" cy="1306512"/>
          </a:xfrm>
          <a:prstGeom prst="rect">
            <a:avLst/>
          </a:prstGeom>
          <a:noFill/>
          <a:ln>
            <a:noFill/>
          </a:ln>
        </p:spPr>
      </p:pic>
      <p:pic>
        <p:nvPicPr>
          <p:cNvPr id="560" name="Google Shape;560;p18"/>
          <p:cNvPicPr preferRelativeResize="0"/>
          <p:nvPr/>
        </p:nvPicPr>
        <p:blipFill rotWithShape="1">
          <a:blip r:embed="rId4">
            <a:alphaModFix/>
          </a:blip>
          <a:srcRect b="0" l="0" r="0" t="0"/>
          <a:stretch/>
        </p:blipFill>
        <p:spPr>
          <a:xfrm>
            <a:off x="161925" y="2967037"/>
            <a:ext cx="7394575" cy="906462"/>
          </a:xfrm>
          <a:prstGeom prst="rect">
            <a:avLst/>
          </a:prstGeom>
          <a:noFill/>
          <a:ln>
            <a:noFill/>
          </a:ln>
        </p:spPr>
      </p:pic>
      <p:pic>
        <p:nvPicPr>
          <p:cNvPr id="561" name="Google Shape;561;p18"/>
          <p:cNvPicPr preferRelativeResize="0"/>
          <p:nvPr/>
        </p:nvPicPr>
        <p:blipFill rotWithShape="1">
          <a:blip r:embed="rId5">
            <a:alphaModFix/>
          </a:blip>
          <a:srcRect b="0" l="0" r="0" t="0"/>
          <a:stretch/>
        </p:blipFill>
        <p:spPr>
          <a:xfrm>
            <a:off x="107950" y="3898900"/>
            <a:ext cx="7715250" cy="561975"/>
          </a:xfrm>
          <a:prstGeom prst="rect">
            <a:avLst/>
          </a:prstGeom>
          <a:noFill/>
          <a:ln>
            <a:noFill/>
          </a:ln>
        </p:spPr>
      </p:pic>
      <p:pic>
        <p:nvPicPr>
          <p:cNvPr id="562" name="Google Shape;562;p18"/>
          <p:cNvPicPr preferRelativeResize="0"/>
          <p:nvPr/>
        </p:nvPicPr>
        <p:blipFill rotWithShape="1">
          <a:blip r:embed="rId6">
            <a:alphaModFix/>
          </a:blip>
          <a:srcRect b="0" l="0" r="0" t="0"/>
          <a:stretch/>
        </p:blipFill>
        <p:spPr>
          <a:xfrm>
            <a:off x="1262062" y="4173537"/>
            <a:ext cx="3181350" cy="666750"/>
          </a:xfrm>
          <a:prstGeom prst="rect">
            <a:avLst/>
          </a:prstGeom>
          <a:noFill/>
          <a:ln>
            <a:noFill/>
          </a:ln>
        </p:spPr>
      </p:pic>
      <p:pic>
        <p:nvPicPr>
          <p:cNvPr id="563" name="Google Shape;563;p18"/>
          <p:cNvPicPr preferRelativeResize="0"/>
          <p:nvPr/>
        </p:nvPicPr>
        <p:blipFill rotWithShape="1">
          <a:blip r:embed="rId7">
            <a:alphaModFix/>
          </a:blip>
          <a:srcRect b="0" l="0" r="0" t="0"/>
          <a:stretch/>
        </p:blipFill>
        <p:spPr>
          <a:xfrm>
            <a:off x="198437" y="4868862"/>
            <a:ext cx="3962400" cy="209550"/>
          </a:xfrm>
          <a:prstGeom prst="rect">
            <a:avLst/>
          </a:prstGeom>
          <a:noFill/>
          <a:ln>
            <a:noFill/>
          </a:ln>
        </p:spPr>
      </p:pic>
      <p:pic>
        <p:nvPicPr>
          <p:cNvPr id="564" name="Google Shape;564;p18"/>
          <p:cNvPicPr preferRelativeResize="0"/>
          <p:nvPr/>
        </p:nvPicPr>
        <p:blipFill rotWithShape="1">
          <a:blip r:embed="rId8">
            <a:alphaModFix/>
          </a:blip>
          <a:srcRect b="0" l="0" r="0" t="0"/>
          <a:stretch/>
        </p:blipFill>
        <p:spPr>
          <a:xfrm>
            <a:off x="109537" y="5089525"/>
            <a:ext cx="7572375" cy="561975"/>
          </a:xfrm>
          <a:prstGeom prst="rect">
            <a:avLst/>
          </a:prstGeom>
          <a:noFill/>
          <a:ln>
            <a:noFill/>
          </a:ln>
        </p:spPr>
      </p:pic>
      <p:pic>
        <p:nvPicPr>
          <p:cNvPr id="565" name="Google Shape;565;p18"/>
          <p:cNvPicPr preferRelativeResize="0"/>
          <p:nvPr/>
        </p:nvPicPr>
        <p:blipFill rotWithShape="1">
          <a:blip r:embed="rId9">
            <a:alphaModFix/>
          </a:blip>
          <a:srcRect b="0" l="0" r="0" t="0"/>
          <a:stretch/>
        </p:blipFill>
        <p:spPr>
          <a:xfrm>
            <a:off x="1219200" y="5410200"/>
            <a:ext cx="2971800" cy="609600"/>
          </a:xfrm>
          <a:prstGeom prst="rect">
            <a:avLst/>
          </a:prstGeom>
          <a:noFill/>
          <a:ln>
            <a:noFill/>
          </a:ln>
        </p:spPr>
      </p:pic>
      <p:pic>
        <p:nvPicPr>
          <p:cNvPr id="566" name="Google Shape;566;p18"/>
          <p:cNvPicPr preferRelativeResize="0"/>
          <p:nvPr/>
        </p:nvPicPr>
        <p:blipFill rotWithShape="1">
          <a:blip r:embed="rId10">
            <a:alphaModFix/>
          </a:blip>
          <a:srcRect b="0" l="0" r="0" t="0"/>
          <a:stretch/>
        </p:blipFill>
        <p:spPr>
          <a:xfrm>
            <a:off x="379412" y="5956300"/>
            <a:ext cx="3324225" cy="361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19"/>
          <p:cNvSpPr txBox="1"/>
          <p:nvPr/>
        </p:nvSpPr>
        <p:spPr>
          <a:xfrm>
            <a:off x="6032500" y="320675"/>
            <a:ext cx="61595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Conditional Probability</a:t>
            </a:r>
            <a:endParaRPr/>
          </a:p>
        </p:txBody>
      </p:sp>
      <p:sp>
        <p:nvSpPr>
          <p:cNvPr id="572" name="Google Shape;572;p19"/>
          <p:cNvSpPr/>
          <p:nvPr/>
        </p:nvSpPr>
        <p:spPr>
          <a:xfrm>
            <a:off x="577515" y="2274838"/>
            <a:ext cx="10988843" cy="3000501"/>
          </a:xfrm>
          <a:prstGeom prst="rect">
            <a:avLst/>
          </a:prstGeom>
          <a:blipFill rotWithShape="1">
            <a:blip r:embed="rId3">
              <a:alphaModFix/>
            </a:blip>
            <a:stretch>
              <a:fillRect b="0" l="-608" r="-553" t="-812"/>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800"/>
              <a:buFont typeface="Arial"/>
              <a:buNone/>
            </a:pPr>
            <a:r>
              <a:rPr b="0" i="0" lang="en-US" sz="1800" u="none" cap="none" strike="noStrike">
                <a:latin typeface="Arial"/>
                <a:ea typeface="Arial"/>
                <a:cs typeface="Arial"/>
                <a:sym typeface="Arial"/>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2"/>
          <p:cNvSpPr txBox="1"/>
          <p:nvPr>
            <p:ph type="title"/>
          </p:nvPr>
        </p:nvSpPr>
        <p:spPr>
          <a:xfrm>
            <a:off x="6096000" y="387350"/>
            <a:ext cx="5545137" cy="1017587"/>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Learning Outcomes</a:t>
            </a:r>
            <a:endParaRPr/>
          </a:p>
        </p:txBody>
      </p:sp>
      <p:sp>
        <p:nvSpPr>
          <p:cNvPr id="455" name="Google Shape;455;p2"/>
          <p:cNvSpPr txBox="1"/>
          <p:nvPr>
            <p:ph idx="1" type="body"/>
          </p:nvPr>
        </p:nvSpPr>
        <p:spPr>
          <a:xfrm>
            <a:off x="617537" y="1770062"/>
            <a:ext cx="10995025" cy="46005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3700"/>
              <a:buFont typeface="Arial"/>
              <a:buNone/>
            </a:pPr>
            <a:r>
              <a:rPr b="1" i="0" lang="en-US" sz="3700" u="none" cap="none" strike="noStrike">
                <a:solidFill>
                  <a:schemeClr val="dk1"/>
                </a:solidFill>
                <a:latin typeface="Calibri"/>
                <a:ea typeface="Calibri"/>
                <a:cs typeface="Calibri"/>
                <a:sym typeface="Calibri"/>
              </a:rPr>
              <a:t>When you will complete this chapter, you would be able to-</a:t>
            </a:r>
            <a:endParaRPr/>
          </a:p>
          <a:p>
            <a:pPr indent="-203200" lvl="0" marL="0" marR="0" rtl="0" algn="just">
              <a:lnSpc>
                <a:spcPct val="100000"/>
              </a:lnSpc>
              <a:spcBef>
                <a:spcPts val="640"/>
              </a:spcBef>
              <a:spcAft>
                <a:spcPts val="0"/>
              </a:spcAft>
              <a:buClr>
                <a:schemeClr val="dk1"/>
              </a:buClr>
              <a:buSzPts val="3200"/>
              <a:buFont typeface="Noto Sans Symbols"/>
              <a:buChar char="❖"/>
            </a:pPr>
            <a:r>
              <a:rPr b="0" i="0" lang="en-US" sz="3200" u="none" cap="none" strike="noStrike">
                <a:solidFill>
                  <a:schemeClr val="dk1"/>
                </a:solidFill>
                <a:latin typeface="Calibri"/>
                <a:ea typeface="Calibri"/>
                <a:cs typeface="Calibri"/>
                <a:sym typeface="Calibri"/>
              </a:rPr>
              <a:t>Basic terms and content of probability</a:t>
            </a:r>
            <a:endParaRPr/>
          </a:p>
          <a:p>
            <a:pPr indent="-203200" lvl="0" marL="0" marR="0" rtl="0" algn="just">
              <a:lnSpc>
                <a:spcPct val="100000"/>
              </a:lnSpc>
              <a:spcBef>
                <a:spcPts val="640"/>
              </a:spcBef>
              <a:spcAft>
                <a:spcPts val="0"/>
              </a:spcAft>
              <a:buClr>
                <a:schemeClr val="dk1"/>
              </a:buClr>
              <a:buSzPts val="3200"/>
              <a:buFont typeface="Noto Sans Symbols"/>
              <a:buChar char="❖"/>
            </a:pPr>
            <a:r>
              <a:rPr b="0" i="0" lang="en-US" sz="3200" u="none" cap="none" strike="noStrike">
                <a:solidFill>
                  <a:schemeClr val="dk1"/>
                </a:solidFill>
                <a:latin typeface="Calibri"/>
                <a:ea typeface="Calibri"/>
                <a:cs typeface="Calibri"/>
                <a:sym typeface="Calibri"/>
              </a:rPr>
              <a:t>Calculate probability between two events</a:t>
            </a:r>
            <a:endParaRPr/>
          </a:p>
          <a:p>
            <a:pPr indent="-203200" lvl="0" marL="0" marR="0" rtl="0" algn="just">
              <a:lnSpc>
                <a:spcPct val="100000"/>
              </a:lnSpc>
              <a:spcBef>
                <a:spcPts val="640"/>
              </a:spcBef>
              <a:spcAft>
                <a:spcPts val="0"/>
              </a:spcAft>
              <a:buClr>
                <a:schemeClr val="dk1"/>
              </a:buClr>
              <a:buSzPts val="3200"/>
              <a:buFont typeface="Noto Sans Symbols"/>
              <a:buChar char="❖"/>
            </a:pPr>
            <a:r>
              <a:rPr b="0" i="0" lang="en-US" sz="3200" u="none" cap="none" strike="noStrike">
                <a:solidFill>
                  <a:schemeClr val="dk1"/>
                </a:solidFill>
                <a:latin typeface="Calibri"/>
                <a:ea typeface="Calibri"/>
                <a:cs typeface="Calibri"/>
                <a:sym typeface="Calibri"/>
              </a:rPr>
              <a:t>Estimate and interpret different types of rules of probability</a:t>
            </a:r>
            <a:endParaRPr/>
          </a:p>
          <a:p>
            <a:pPr indent="-203200" lvl="0" marL="0" marR="0" rtl="0" algn="just">
              <a:lnSpc>
                <a:spcPct val="100000"/>
              </a:lnSpc>
              <a:spcBef>
                <a:spcPts val="640"/>
              </a:spcBef>
              <a:spcAft>
                <a:spcPts val="0"/>
              </a:spcAft>
              <a:buClr>
                <a:schemeClr val="dk1"/>
              </a:buClr>
              <a:buSzPts val="3200"/>
              <a:buFont typeface="Noto Sans Symbols"/>
              <a:buChar char="❖"/>
            </a:pPr>
            <a:r>
              <a:rPr b="0" i="0" lang="en-US" sz="3200" u="none" cap="none" strike="noStrike">
                <a:solidFill>
                  <a:schemeClr val="dk1"/>
                </a:solidFill>
                <a:latin typeface="Calibri"/>
                <a:ea typeface="Calibri"/>
                <a:cs typeface="Calibri"/>
                <a:sym typeface="Calibri"/>
              </a:rPr>
              <a:t>Identify the relation and different types of probability</a:t>
            </a:r>
            <a:endParaRPr/>
          </a:p>
          <a:p>
            <a:pPr indent="-203200" lvl="0" marL="0" marR="0" rtl="0" algn="just">
              <a:lnSpc>
                <a:spcPct val="100000"/>
              </a:lnSpc>
              <a:spcBef>
                <a:spcPts val="640"/>
              </a:spcBef>
              <a:spcAft>
                <a:spcPts val="0"/>
              </a:spcAft>
              <a:buClr>
                <a:schemeClr val="dk1"/>
              </a:buClr>
              <a:buSzPts val="3200"/>
              <a:buFont typeface="Noto Sans Symbols"/>
              <a:buChar char="❖"/>
            </a:pPr>
            <a:r>
              <a:rPr b="0" i="0" lang="en-US" sz="3200" u="none" cap="none" strike="noStrike">
                <a:solidFill>
                  <a:schemeClr val="dk1"/>
                </a:solidFill>
                <a:latin typeface="Calibri"/>
                <a:ea typeface="Calibri"/>
                <a:cs typeface="Calibri"/>
                <a:sym typeface="Calibri"/>
              </a:rPr>
              <a:t>Identify the relation and different types of probability with practical examples</a:t>
            </a:r>
            <a:endParaRPr/>
          </a:p>
          <a:p>
            <a:pPr indent="-252412" lvl="0" marL="455613"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20"/>
          <p:cNvSpPr txBox="1"/>
          <p:nvPr/>
        </p:nvSpPr>
        <p:spPr>
          <a:xfrm>
            <a:off x="6586537" y="647700"/>
            <a:ext cx="4646612" cy="7699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Multiplication Rule</a:t>
            </a:r>
            <a:endParaRPr/>
          </a:p>
        </p:txBody>
      </p:sp>
      <p:pic>
        <p:nvPicPr>
          <p:cNvPr id="578" name="Google Shape;578;p20"/>
          <p:cNvPicPr preferRelativeResize="0"/>
          <p:nvPr/>
        </p:nvPicPr>
        <p:blipFill rotWithShape="1">
          <a:blip r:embed="rId3">
            <a:alphaModFix/>
          </a:blip>
          <a:srcRect b="0" l="0" r="0" t="0"/>
          <a:stretch/>
        </p:blipFill>
        <p:spPr>
          <a:xfrm>
            <a:off x="241300" y="2155825"/>
            <a:ext cx="7086600" cy="1562100"/>
          </a:xfrm>
          <a:prstGeom prst="rect">
            <a:avLst/>
          </a:prstGeom>
          <a:noFill/>
          <a:ln>
            <a:noFill/>
          </a:ln>
        </p:spPr>
      </p:pic>
      <p:pic>
        <p:nvPicPr>
          <p:cNvPr id="579" name="Google Shape;579;p20"/>
          <p:cNvPicPr preferRelativeResize="0"/>
          <p:nvPr/>
        </p:nvPicPr>
        <p:blipFill rotWithShape="1">
          <a:blip r:embed="rId4">
            <a:alphaModFix/>
          </a:blip>
          <a:srcRect b="0" l="0" r="0" t="0"/>
          <a:stretch/>
        </p:blipFill>
        <p:spPr>
          <a:xfrm>
            <a:off x="347662" y="4302125"/>
            <a:ext cx="6819900" cy="1685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21"/>
          <p:cNvSpPr txBox="1"/>
          <p:nvPr/>
        </p:nvSpPr>
        <p:spPr>
          <a:xfrm>
            <a:off x="7043737" y="703262"/>
            <a:ext cx="4648200" cy="7699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Multiplication Rule</a:t>
            </a:r>
            <a:endParaRPr/>
          </a:p>
        </p:txBody>
      </p:sp>
      <p:pic>
        <p:nvPicPr>
          <p:cNvPr id="585" name="Google Shape;585;p21"/>
          <p:cNvPicPr preferRelativeResize="0"/>
          <p:nvPr/>
        </p:nvPicPr>
        <p:blipFill rotWithShape="1">
          <a:blip r:embed="rId3">
            <a:alphaModFix/>
          </a:blip>
          <a:srcRect b="0" l="0" r="0" t="0"/>
          <a:stretch/>
        </p:blipFill>
        <p:spPr>
          <a:xfrm>
            <a:off x="220662" y="1760537"/>
            <a:ext cx="7524750" cy="1028700"/>
          </a:xfrm>
          <a:prstGeom prst="rect">
            <a:avLst/>
          </a:prstGeom>
          <a:noFill/>
          <a:ln>
            <a:noFill/>
          </a:ln>
        </p:spPr>
      </p:pic>
      <p:pic>
        <p:nvPicPr>
          <p:cNvPr id="586" name="Google Shape;586;p21"/>
          <p:cNvPicPr preferRelativeResize="0"/>
          <p:nvPr/>
        </p:nvPicPr>
        <p:blipFill rotWithShape="1">
          <a:blip r:embed="rId4">
            <a:alphaModFix/>
          </a:blip>
          <a:srcRect b="0" l="0" r="0" t="0"/>
          <a:stretch/>
        </p:blipFill>
        <p:spPr>
          <a:xfrm>
            <a:off x="587375" y="2879725"/>
            <a:ext cx="7572375" cy="1543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pic>
        <p:nvPicPr>
          <p:cNvPr id="591" name="Google Shape;591;p22"/>
          <p:cNvPicPr preferRelativeResize="0"/>
          <p:nvPr/>
        </p:nvPicPr>
        <p:blipFill rotWithShape="1">
          <a:blip r:embed="rId3">
            <a:alphaModFix/>
          </a:blip>
          <a:srcRect b="0" l="0" r="0" t="0"/>
          <a:stretch/>
        </p:blipFill>
        <p:spPr>
          <a:xfrm>
            <a:off x="273050" y="1725612"/>
            <a:ext cx="7762875" cy="1266825"/>
          </a:xfrm>
          <a:prstGeom prst="rect">
            <a:avLst/>
          </a:prstGeom>
          <a:noFill/>
          <a:ln>
            <a:noFill/>
          </a:ln>
        </p:spPr>
      </p:pic>
      <p:pic>
        <p:nvPicPr>
          <p:cNvPr id="592" name="Google Shape;592;p22"/>
          <p:cNvPicPr preferRelativeResize="0"/>
          <p:nvPr/>
        </p:nvPicPr>
        <p:blipFill rotWithShape="1">
          <a:blip r:embed="rId4">
            <a:alphaModFix/>
          </a:blip>
          <a:srcRect b="0" l="0" r="0" t="0"/>
          <a:stretch/>
        </p:blipFill>
        <p:spPr>
          <a:xfrm>
            <a:off x="209550" y="2878137"/>
            <a:ext cx="7581900" cy="1809750"/>
          </a:xfrm>
          <a:prstGeom prst="rect">
            <a:avLst/>
          </a:prstGeom>
          <a:noFill/>
          <a:ln>
            <a:noFill/>
          </a:ln>
        </p:spPr>
      </p:pic>
      <p:pic>
        <p:nvPicPr>
          <p:cNvPr id="593" name="Google Shape;593;p22"/>
          <p:cNvPicPr preferRelativeResize="0"/>
          <p:nvPr/>
        </p:nvPicPr>
        <p:blipFill rotWithShape="1">
          <a:blip r:embed="rId5">
            <a:alphaModFix/>
          </a:blip>
          <a:srcRect b="0" l="0" r="0" t="0"/>
          <a:stretch/>
        </p:blipFill>
        <p:spPr>
          <a:xfrm>
            <a:off x="211137" y="4606925"/>
            <a:ext cx="5695950" cy="1266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23"/>
          <p:cNvSpPr txBox="1"/>
          <p:nvPr/>
        </p:nvSpPr>
        <p:spPr>
          <a:xfrm>
            <a:off x="6865937" y="698500"/>
            <a:ext cx="4425950" cy="7699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Complement Rule </a:t>
            </a:r>
            <a:endParaRPr/>
          </a:p>
        </p:txBody>
      </p:sp>
      <p:pic>
        <p:nvPicPr>
          <p:cNvPr id="599" name="Google Shape;599;p23"/>
          <p:cNvPicPr preferRelativeResize="0"/>
          <p:nvPr/>
        </p:nvPicPr>
        <p:blipFill rotWithShape="1">
          <a:blip r:embed="rId3">
            <a:alphaModFix/>
          </a:blip>
          <a:srcRect b="0" l="0" r="0" t="0"/>
          <a:stretch/>
        </p:blipFill>
        <p:spPr>
          <a:xfrm>
            <a:off x="141287" y="1992312"/>
            <a:ext cx="7543800" cy="733425"/>
          </a:xfrm>
          <a:prstGeom prst="rect">
            <a:avLst/>
          </a:prstGeom>
          <a:noFill/>
          <a:ln>
            <a:noFill/>
          </a:ln>
        </p:spPr>
      </p:pic>
      <p:pic>
        <p:nvPicPr>
          <p:cNvPr id="600" name="Google Shape;600;p23"/>
          <p:cNvPicPr preferRelativeResize="0"/>
          <p:nvPr/>
        </p:nvPicPr>
        <p:blipFill rotWithShape="1">
          <a:blip r:embed="rId4">
            <a:alphaModFix/>
          </a:blip>
          <a:srcRect b="0" l="0" r="0" t="0"/>
          <a:stretch/>
        </p:blipFill>
        <p:spPr>
          <a:xfrm>
            <a:off x="492125" y="3381375"/>
            <a:ext cx="6153150" cy="2667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25"/>
          <p:cNvSpPr txBox="1"/>
          <p:nvPr>
            <p:ph type="title"/>
          </p:nvPr>
        </p:nvSpPr>
        <p:spPr>
          <a:xfrm>
            <a:off x="6096000" y="274637"/>
            <a:ext cx="5486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Chapter Exercise</a:t>
            </a:r>
            <a:endParaRPr/>
          </a:p>
        </p:txBody>
      </p:sp>
      <p:sp>
        <p:nvSpPr>
          <p:cNvPr id="610" name="Google Shape;610;p25"/>
          <p:cNvSpPr txBox="1"/>
          <p:nvPr/>
        </p:nvSpPr>
        <p:spPr>
          <a:xfrm>
            <a:off x="433387" y="1851025"/>
            <a:ext cx="11277600"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 The following table gives a two-way classification of all basketball players at a state university who began their college careers between 2001 and 2005, based on gender and whether or not they graduated.  </a:t>
            </a:r>
            <a:endParaRPr/>
          </a:p>
        </p:txBody>
      </p:sp>
      <p:graphicFrame>
        <p:nvGraphicFramePr>
          <p:cNvPr id="611" name="Google Shape;611;p25"/>
          <p:cNvGraphicFramePr/>
          <p:nvPr/>
        </p:nvGraphicFramePr>
        <p:xfrm>
          <a:off x="2840037" y="2725737"/>
          <a:ext cx="3000000" cy="3000000"/>
        </p:xfrm>
        <a:graphic>
          <a:graphicData uri="http://schemas.openxmlformats.org/drawingml/2006/table">
            <a:tbl>
              <a:tblPr>
                <a:noFill/>
                <a:tableStyleId>{75BDDD50-A655-47DB-BE03-2EF5D08AE0AB}</a:tableStyleId>
              </a:tblPr>
              <a:tblGrid>
                <a:gridCol w="1347775"/>
                <a:gridCol w="1347775"/>
                <a:gridCol w="1347775"/>
                <a:gridCol w="1346200"/>
              </a:tblGrid>
              <a:tr h="1189025">
                <a:tc>
                  <a:txBody>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Graduated</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Did Not Graduate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Total</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57200">
                <a:tc>
                  <a:txBody>
                    <a:bodyPr/>
                    <a:lstStyle/>
                    <a:p>
                      <a:pPr indent="0" lvl="0" marL="0" marR="0" rtl="0" algn="l">
                        <a:lnSpc>
                          <a:spcPct val="100000"/>
                        </a:lnSpc>
                        <a:spcBef>
                          <a:spcPts val="0"/>
                        </a:spcBef>
                        <a:spcAft>
                          <a:spcPts val="0"/>
                        </a:spcAft>
                        <a:buClr>
                          <a:srgbClr val="000000"/>
                        </a:buClr>
                        <a:buSzPts val="2400"/>
                        <a:buFont typeface="Calibri"/>
                        <a:buNone/>
                      </a:pPr>
                      <a:r>
                        <a:rPr b="1" i="0" lang="en-US" sz="2400" u="none">
                          <a:solidFill>
                            <a:srgbClr val="000000"/>
                          </a:solidFill>
                          <a:latin typeface="Calibri"/>
                          <a:ea typeface="Calibri"/>
                          <a:cs typeface="Calibri"/>
                          <a:sym typeface="Calibri"/>
                        </a:rPr>
                        <a:t>Male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126</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55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181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457200">
                <a:tc>
                  <a:txBody>
                    <a:bodyPr/>
                    <a:lstStyle/>
                    <a:p>
                      <a:pPr indent="0" lvl="0" marL="0" marR="0" rtl="0" algn="l">
                        <a:lnSpc>
                          <a:spcPct val="100000"/>
                        </a:lnSpc>
                        <a:spcBef>
                          <a:spcPts val="0"/>
                        </a:spcBef>
                        <a:spcAft>
                          <a:spcPts val="0"/>
                        </a:spcAft>
                        <a:buClr>
                          <a:srgbClr val="000000"/>
                        </a:buClr>
                        <a:buSzPts val="2400"/>
                        <a:buFont typeface="Calibri"/>
                        <a:buNone/>
                      </a:pPr>
                      <a:r>
                        <a:rPr b="1" i="0" lang="en-US" sz="2400" u="none">
                          <a:solidFill>
                            <a:srgbClr val="000000"/>
                          </a:solidFill>
                          <a:latin typeface="Calibri"/>
                          <a:ea typeface="Calibri"/>
                          <a:cs typeface="Calibri"/>
                          <a:sym typeface="Calibri"/>
                        </a:rPr>
                        <a:t>Female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133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32</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165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457200">
                <a:tc>
                  <a:txBody>
                    <a:bodyPr/>
                    <a:lstStyle/>
                    <a:p>
                      <a:pPr indent="0" lvl="0" marL="0" marR="0" rtl="0" algn="l">
                        <a:lnSpc>
                          <a:spcPct val="100000"/>
                        </a:lnSpc>
                        <a:spcBef>
                          <a:spcPts val="0"/>
                        </a:spcBef>
                        <a:spcAft>
                          <a:spcPts val="0"/>
                        </a:spcAft>
                        <a:buClr>
                          <a:srgbClr val="000000"/>
                        </a:buClr>
                        <a:buSzPts val="2400"/>
                        <a:buFont typeface="Calibri"/>
                        <a:buNone/>
                      </a:pPr>
                      <a:r>
                        <a:rPr b="1" i="0" lang="en-US" sz="2400" u="none">
                          <a:solidFill>
                            <a:srgbClr val="000000"/>
                          </a:solidFill>
                          <a:latin typeface="Calibri"/>
                          <a:ea typeface="Calibri"/>
                          <a:cs typeface="Calibri"/>
                          <a:sym typeface="Calibri"/>
                        </a:rPr>
                        <a:t>Total</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259</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87</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346</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bl>
          </a:graphicData>
        </a:graphic>
      </p:graphicFrame>
      <p:sp>
        <p:nvSpPr>
          <p:cNvPr id="612" name="Google Shape;612;p25"/>
          <p:cNvSpPr txBox="1"/>
          <p:nvPr/>
        </p:nvSpPr>
        <p:spPr>
          <a:xfrm>
            <a:off x="673100" y="5322887"/>
            <a:ext cx="10796587" cy="1200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If one of these players is selected at random, find the following probabilities.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 P (female or did not graduate)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 P (graduated and male)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 P (Graduated | female)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26"/>
          <p:cNvSpPr txBox="1"/>
          <p:nvPr/>
        </p:nvSpPr>
        <p:spPr>
          <a:xfrm>
            <a:off x="420687" y="1652587"/>
            <a:ext cx="11350625" cy="535463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1.In a class of 120 students, 60 are studying English, 50 are studying French and 20 are studying both English and French. If a student is selected at random from this class, what is the probability that he is studying English if it is given that he is studying French?</a:t>
            </a:r>
            <a:endParaRPr/>
          </a:p>
          <a:p>
            <a:pPr indent="0" lvl="0" marL="0" marR="0" rtl="0" algn="just">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 Jack can hit a target 5 out of 7 chances. Andy can hit a target 6 out of 11.Find the chances that the target is hit once they both try? </a:t>
            </a:r>
            <a:endParaRPr/>
          </a:p>
          <a:p>
            <a:pPr indent="0" lvl="0" marL="0" marR="0" rtl="0" algn="just">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 Russell is playing in a cricket match and a game of football at the weekend. The probability that his team will win the cricket match is 0.7, and the probability of winning is 0.9 in the football. What is the probability that his team will win in both matches? What is the probability that his team will not win in both matches? </a:t>
            </a:r>
            <a:endParaRPr/>
          </a:p>
          <a:p>
            <a:pPr indent="0" lvl="0" marL="0" marR="0" rtl="0" algn="just">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 Suppose you have a box with 3 blue marbles, 2 red marbles, and 4 yellow marbles. You are going to pull out one marble, record its color, put it back in the box and draw another marble. Find the probability that the first marble is red and second marble is yellow.   </a:t>
            </a:r>
            <a:endParaRPr/>
          </a:p>
          <a:p>
            <a:pPr indent="0" lvl="0" marL="0" marR="0" rtl="0" algn="just">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5. The probability that Mr. X will die in the next 20 years is 1/5 and the probability that Mr. Y will die in the next 20 years is 1/7. What is the probability that </a:t>
            </a:r>
            <a:endParaRPr/>
          </a:p>
          <a:p>
            <a:pPr indent="0" lvl="0" marL="0" marR="0" rtl="0" algn="just">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 Both will die in the next 20 years.  ii. At least one will die in the next 20 years. iii. Neither will die in the next 20 years.</a:t>
            </a:r>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18" name="Google Shape;618;p26"/>
          <p:cNvSpPr txBox="1"/>
          <p:nvPr>
            <p:ph type="title"/>
          </p:nvPr>
        </p:nvSpPr>
        <p:spPr>
          <a:xfrm>
            <a:off x="6096000" y="274637"/>
            <a:ext cx="5486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Chapter Exercise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27"/>
          <p:cNvSpPr/>
          <p:nvPr/>
        </p:nvSpPr>
        <p:spPr>
          <a:xfrm>
            <a:off x="2867025" y="3052762"/>
            <a:ext cx="6457950" cy="1920875"/>
          </a:xfrm>
          <a:prstGeom prst="ellipse">
            <a:avLst/>
          </a:prstGeom>
          <a:solidFill>
            <a:schemeClr val="dk1"/>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4400"/>
              <a:buFont typeface="Calibri"/>
              <a:buNone/>
            </a:pPr>
            <a:r>
              <a:rPr b="0" i="0" lang="en-US" sz="4400" u="none">
                <a:solidFill>
                  <a:srgbClr val="FFFFFF"/>
                </a:solidFill>
                <a:latin typeface="Calibri"/>
                <a:ea typeface="Calibri"/>
                <a:cs typeface="Calibri"/>
                <a:sym typeface="Calibri"/>
              </a:rPr>
              <a:t>Thank You</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
          <p:cNvSpPr txBox="1"/>
          <p:nvPr>
            <p:ph type="title"/>
          </p:nvPr>
        </p:nvSpPr>
        <p:spPr>
          <a:xfrm>
            <a:off x="6429375" y="387350"/>
            <a:ext cx="5211762" cy="1017587"/>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Lecture Contents</a:t>
            </a:r>
            <a:endParaRPr/>
          </a:p>
        </p:txBody>
      </p:sp>
      <p:sp>
        <p:nvSpPr>
          <p:cNvPr id="461" name="Google Shape;461;p3"/>
          <p:cNvSpPr txBox="1"/>
          <p:nvPr>
            <p:ph idx="1" type="body"/>
          </p:nvPr>
        </p:nvSpPr>
        <p:spPr>
          <a:xfrm>
            <a:off x="617537" y="1770062"/>
            <a:ext cx="10995025" cy="4600575"/>
          </a:xfrm>
          <a:prstGeom prst="rect">
            <a:avLst/>
          </a:prstGeom>
          <a:noFill/>
          <a:ln>
            <a:noFill/>
          </a:ln>
        </p:spPr>
        <p:txBody>
          <a:bodyPr anchorCtr="0" anchor="t" bIns="45700" lIns="91425" spcFirstLastPara="1" rIns="91425" wrap="square" tIns="45700">
            <a:normAutofit/>
          </a:bodyPr>
          <a:lstStyle/>
          <a:p>
            <a:pPr indent="-455612" lvl="0" marL="455612" marR="0" rtl="0" algn="just">
              <a:lnSpc>
                <a:spcPct val="100000"/>
              </a:lnSpc>
              <a:spcBef>
                <a:spcPts val="0"/>
              </a:spcBef>
              <a:spcAft>
                <a:spcPts val="0"/>
              </a:spcAft>
              <a:buClr>
                <a:schemeClr val="dk1"/>
              </a:buClr>
              <a:buSzPts val="3600"/>
              <a:buFont typeface="Noto Sans Symbols"/>
              <a:buChar char="⮚"/>
            </a:pPr>
            <a:r>
              <a:rPr b="0" i="0" lang="en-US" sz="3600" u="none">
                <a:solidFill>
                  <a:schemeClr val="dk1"/>
                </a:solidFill>
                <a:latin typeface="Calibri"/>
                <a:ea typeface="Calibri"/>
                <a:cs typeface="Calibri"/>
                <a:sym typeface="Calibri"/>
              </a:rPr>
              <a:t>Basic Terminology of Probability</a:t>
            </a:r>
            <a:endParaRPr/>
          </a:p>
          <a:p>
            <a:pPr indent="-455612" lvl="0" marL="455612" marR="0" rtl="0" algn="just">
              <a:lnSpc>
                <a:spcPct val="100000"/>
              </a:lnSpc>
              <a:spcBef>
                <a:spcPts val="720"/>
              </a:spcBef>
              <a:spcAft>
                <a:spcPts val="0"/>
              </a:spcAft>
              <a:buClr>
                <a:schemeClr val="dk1"/>
              </a:buClr>
              <a:buSzPts val="3600"/>
              <a:buFont typeface="Noto Sans Symbols"/>
              <a:buChar char="⮚"/>
            </a:pPr>
            <a:r>
              <a:rPr b="0" i="0" lang="en-US" sz="3600" u="none">
                <a:solidFill>
                  <a:schemeClr val="dk1"/>
                </a:solidFill>
                <a:latin typeface="Calibri"/>
                <a:ea typeface="Calibri"/>
                <a:cs typeface="Calibri"/>
                <a:sym typeface="Calibri"/>
              </a:rPr>
              <a:t>Different Approaches of Probability</a:t>
            </a:r>
            <a:endParaRPr/>
          </a:p>
          <a:p>
            <a:pPr indent="-455612" lvl="0" marL="455612" marR="0" rtl="0" algn="just">
              <a:lnSpc>
                <a:spcPct val="100000"/>
              </a:lnSpc>
              <a:spcBef>
                <a:spcPts val="720"/>
              </a:spcBef>
              <a:spcAft>
                <a:spcPts val="0"/>
              </a:spcAft>
              <a:buClr>
                <a:schemeClr val="dk1"/>
              </a:buClr>
              <a:buSzPts val="3600"/>
              <a:buFont typeface="Noto Sans Symbols"/>
              <a:buChar char="⮚"/>
            </a:pPr>
            <a:r>
              <a:rPr b="0" i="0" lang="en-US" sz="3600" u="none">
                <a:solidFill>
                  <a:schemeClr val="dk1"/>
                </a:solidFill>
                <a:latin typeface="Calibri"/>
                <a:ea typeface="Calibri"/>
                <a:cs typeface="Calibri"/>
                <a:sym typeface="Calibri"/>
              </a:rPr>
              <a:t>Application and Significance of Probability</a:t>
            </a:r>
            <a:endParaRPr/>
          </a:p>
          <a:p>
            <a:pPr indent="-455612" lvl="0" marL="455612" marR="0" rtl="0" algn="just">
              <a:lnSpc>
                <a:spcPct val="100000"/>
              </a:lnSpc>
              <a:spcBef>
                <a:spcPts val="720"/>
              </a:spcBef>
              <a:spcAft>
                <a:spcPts val="0"/>
              </a:spcAft>
              <a:buClr>
                <a:schemeClr val="dk1"/>
              </a:buClr>
              <a:buSzPts val="3600"/>
              <a:buFont typeface="Noto Sans Symbols"/>
              <a:buChar char="⮚"/>
            </a:pPr>
            <a:r>
              <a:rPr b="0" i="0" lang="en-US" sz="3600" u="none">
                <a:solidFill>
                  <a:schemeClr val="dk1"/>
                </a:solidFill>
                <a:latin typeface="Calibri"/>
                <a:ea typeface="Calibri"/>
                <a:cs typeface="Calibri"/>
                <a:sym typeface="Calibri"/>
              </a:rPr>
              <a:t>Laws of Probability</a:t>
            </a:r>
            <a:endParaRPr/>
          </a:p>
          <a:p>
            <a:pPr indent="-455612" lvl="0" marL="455612" marR="0" rtl="0" algn="just">
              <a:lnSpc>
                <a:spcPct val="100000"/>
              </a:lnSpc>
              <a:spcBef>
                <a:spcPts val="720"/>
              </a:spcBef>
              <a:spcAft>
                <a:spcPts val="0"/>
              </a:spcAft>
              <a:buClr>
                <a:schemeClr val="dk1"/>
              </a:buClr>
              <a:buSzPts val="3600"/>
              <a:buFont typeface="Noto Sans Symbols"/>
              <a:buChar char="⮚"/>
            </a:pPr>
            <a:r>
              <a:rPr b="0" i="0" lang="en-US" sz="3600" u="none">
                <a:solidFill>
                  <a:schemeClr val="dk1"/>
                </a:solidFill>
                <a:latin typeface="Calibri"/>
                <a:ea typeface="Calibri"/>
                <a:cs typeface="Calibri"/>
                <a:sym typeface="Calibri"/>
              </a:rPr>
              <a:t>Probability Rules</a:t>
            </a:r>
            <a:endParaRPr/>
          </a:p>
          <a:p>
            <a:pPr indent="-455612" lvl="0" marL="455612" marR="0" rtl="0" algn="just">
              <a:lnSpc>
                <a:spcPct val="100000"/>
              </a:lnSpc>
              <a:spcBef>
                <a:spcPts val="720"/>
              </a:spcBef>
              <a:spcAft>
                <a:spcPts val="0"/>
              </a:spcAft>
              <a:buClr>
                <a:schemeClr val="dk1"/>
              </a:buClr>
              <a:buSzPts val="3600"/>
              <a:buFont typeface="Noto Sans Symbols"/>
              <a:buChar char="⮚"/>
            </a:pPr>
            <a:r>
              <a:rPr b="0" i="0" lang="en-US" sz="3600" u="none">
                <a:solidFill>
                  <a:schemeClr val="dk1"/>
                </a:solidFill>
                <a:latin typeface="Calibri"/>
                <a:ea typeface="Calibri"/>
                <a:cs typeface="Calibri"/>
                <a:sym typeface="Calibri"/>
              </a:rPr>
              <a:t>Joint, Marginal and Conditional Probability</a:t>
            </a:r>
            <a:endParaRPr/>
          </a:p>
          <a:p>
            <a:pPr indent="-455612" lvl="0" marL="455612" marR="0" rtl="0" algn="just">
              <a:lnSpc>
                <a:spcPct val="100000"/>
              </a:lnSpc>
              <a:spcBef>
                <a:spcPts val="720"/>
              </a:spcBef>
              <a:spcAft>
                <a:spcPts val="0"/>
              </a:spcAft>
              <a:buClr>
                <a:schemeClr val="dk1"/>
              </a:buClr>
              <a:buSzPts val="3600"/>
              <a:buFont typeface="Noto Sans Symbols"/>
              <a:buChar char="⮚"/>
            </a:pPr>
            <a:r>
              <a:rPr b="0" i="0" lang="en-US" sz="3600" u="none">
                <a:solidFill>
                  <a:schemeClr val="dk1"/>
                </a:solidFill>
                <a:latin typeface="Calibri"/>
                <a:ea typeface="Calibri"/>
                <a:cs typeface="Calibri"/>
                <a:sym typeface="Calibri"/>
              </a:rPr>
              <a:t>Various Mathematical Problems of Probability</a:t>
            </a:r>
            <a:endParaRPr/>
          </a:p>
          <a:p>
            <a:pPr indent="-227012" lvl="0" marL="455613" marR="0" rtl="0" algn="l">
              <a:spcBef>
                <a:spcPts val="720"/>
              </a:spcBef>
              <a:spcAft>
                <a:spcPts val="0"/>
              </a:spcAft>
              <a:buClr>
                <a:schemeClr val="dk1"/>
              </a:buClr>
              <a:buSzPts val="3600"/>
              <a:buFont typeface="Arial"/>
              <a:buNone/>
            </a:pPr>
            <a:r>
              <a:t/>
            </a:r>
            <a:endParaRPr b="0" i="0" sz="3600" u="non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1">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
          <p:cNvSpPr txBox="1"/>
          <p:nvPr/>
        </p:nvSpPr>
        <p:spPr>
          <a:xfrm>
            <a:off x="727075" y="2139950"/>
            <a:ext cx="10737850" cy="397033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Probability: </a:t>
            </a:r>
            <a:r>
              <a:rPr b="0" i="0" lang="en-US" sz="1800" u="none" cap="none" strike="noStrike">
                <a:solidFill>
                  <a:schemeClr val="dk1"/>
                </a:solidFill>
                <a:latin typeface="Arial"/>
                <a:ea typeface="Arial"/>
                <a:cs typeface="Arial"/>
                <a:sym typeface="Arial"/>
              </a:rPr>
              <a:t>A value between zero and one, inclusive, describing the relative possibility (chance or likelihood) an event will occur. </a:t>
            </a:r>
            <a:endParaRPr/>
          </a:p>
          <a:p>
            <a:pPr indent="0" lvl="0" marL="0" marR="0" rtl="0" algn="just">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a:t>
            </a:r>
            <a:endParaRPr/>
          </a:p>
          <a:p>
            <a:pPr indent="0" lvl="0" marL="0" marR="0" rtl="0" algn="just">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Experiment: </a:t>
            </a:r>
            <a:r>
              <a:rPr b="0" i="0" lang="en-US" sz="1800" u="none" cap="none" strike="noStrike">
                <a:solidFill>
                  <a:schemeClr val="dk1"/>
                </a:solidFill>
                <a:latin typeface="Arial"/>
                <a:ea typeface="Arial"/>
                <a:cs typeface="Arial"/>
                <a:sym typeface="Arial"/>
              </a:rPr>
              <a:t>Experiment is an act that can be repeated under given conditions. </a:t>
            </a:r>
            <a:endParaRPr/>
          </a:p>
          <a:p>
            <a:pPr indent="0" lvl="0" marL="0" marR="0" rtl="0" algn="just">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Trial</a:t>
            </a:r>
            <a:r>
              <a:rPr b="0" i="0" lang="en-US" sz="1800" u="none" cap="none" strike="noStrike">
                <a:solidFill>
                  <a:schemeClr val="dk1"/>
                </a:solidFill>
                <a:latin typeface="Arial"/>
                <a:ea typeface="Arial"/>
                <a:cs typeface="Arial"/>
                <a:sym typeface="Arial"/>
              </a:rPr>
              <a:t>: Unit of an experiment is known as trial. This means that trial is a special case of experiment. Experiment may be a trial or two or more trials.</a:t>
            </a:r>
            <a:endParaRPr/>
          </a:p>
          <a:p>
            <a:pPr indent="0" lvl="0" marL="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Outcomes: </a:t>
            </a:r>
            <a:r>
              <a:rPr b="0" i="0" lang="en-US" sz="1800" u="none" cap="none" strike="noStrike">
                <a:solidFill>
                  <a:schemeClr val="dk1"/>
                </a:solidFill>
                <a:latin typeface="Arial"/>
                <a:ea typeface="Arial"/>
                <a:cs typeface="Arial"/>
                <a:sym typeface="Arial"/>
              </a:rPr>
              <a:t>The result of an experiment is known as outcomes. </a:t>
            </a:r>
            <a:endParaRPr/>
          </a:p>
          <a:p>
            <a:pPr indent="0" lvl="0" marL="0" marR="0" rtl="0" algn="just">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Example: Throwing a die is a trial and getting 1 or 2 or 3 or 4 or 5 or 6 is an outcome.</a:t>
            </a:r>
            <a:endParaRPr/>
          </a:p>
          <a:p>
            <a:pPr indent="0" lvl="0" marL="0" marR="0" rtl="0" algn="just">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a:t>
            </a:r>
            <a:endParaRPr/>
          </a:p>
          <a:p>
            <a:pPr indent="0" lvl="0" marL="0" marR="0" rtl="0" algn="just">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Equally likely Outcomes:</a:t>
            </a:r>
            <a:r>
              <a:rPr b="0" i="0" lang="en-US" sz="1800" u="none" cap="none" strike="noStrike">
                <a:solidFill>
                  <a:schemeClr val="dk1"/>
                </a:solidFill>
                <a:latin typeface="Arial"/>
                <a:ea typeface="Arial"/>
                <a:cs typeface="Arial"/>
                <a:sym typeface="Arial"/>
              </a:rPr>
              <a:t> Outcomes of a trial are said to be equally likely if we have no reason to expect any one rather than the other. Example-1) In tossing a fair coin, the outcomes head and tail are equally likely, 2) In throwing a balanced die all the six faces are equally likely.</a:t>
            </a:r>
            <a:endParaRPr/>
          </a:p>
        </p:txBody>
      </p:sp>
      <p:sp>
        <p:nvSpPr>
          <p:cNvPr id="467" name="Google Shape;467;p4"/>
          <p:cNvSpPr txBox="1"/>
          <p:nvPr/>
        </p:nvSpPr>
        <p:spPr>
          <a:xfrm>
            <a:off x="5975350" y="531812"/>
            <a:ext cx="5467350" cy="6080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800"/>
              <a:buFont typeface="Calibri"/>
              <a:buNone/>
            </a:pPr>
            <a:r>
              <a:rPr b="1" i="0" lang="en-US" sz="4800" u="none" cap="none" strike="noStrike">
                <a:solidFill>
                  <a:schemeClr val="dk1"/>
                </a:solidFill>
                <a:latin typeface="Calibri"/>
                <a:ea typeface="Calibri"/>
                <a:cs typeface="Calibri"/>
                <a:sym typeface="Calibri"/>
              </a:rPr>
              <a:t>Basic Terminology of Probability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6">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
          <p:cNvSpPr txBox="1"/>
          <p:nvPr>
            <p:ph type="title"/>
          </p:nvPr>
        </p:nvSpPr>
        <p:spPr>
          <a:xfrm>
            <a:off x="5975350" y="531812"/>
            <a:ext cx="5467350" cy="6080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Basic Terminology of Probability</a:t>
            </a:r>
            <a:endParaRPr/>
          </a:p>
        </p:txBody>
      </p:sp>
      <p:sp>
        <p:nvSpPr>
          <p:cNvPr id="473" name="Google Shape;473;p5"/>
          <p:cNvSpPr txBox="1"/>
          <p:nvPr/>
        </p:nvSpPr>
        <p:spPr>
          <a:xfrm>
            <a:off x="717550" y="1887537"/>
            <a:ext cx="10874375" cy="3416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Mutually Exclusive Outcomes:</a:t>
            </a:r>
            <a:r>
              <a:rPr b="0" i="0" lang="en-US" sz="1800" u="none" cap="none" strike="noStrike">
                <a:solidFill>
                  <a:schemeClr val="dk1"/>
                </a:solidFill>
                <a:latin typeface="Arial"/>
                <a:ea typeface="Arial"/>
                <a:cs typeface="Arial"/>
                <a:sym typeface="Arial"/>
              </a:rPr>
              <a:t> Outcomes or cases are said to be mutually exclusive if the  happening of any one of them precludes the happening of all others. Example-1) In tossing a coin, the outcomes hear and tail are mutually exclusive.2) In throwing a die, the six outcomes which are the different points on the faces of the die is mutually exclusive. </a:t>
            </a:r>
            <a:endParaRPr/>
          </a:p>
          <a:p>
            <a:pPr indent="0" lvl="0" marL="0" marR="0" rtl="0" algn="just">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a:t>
            </a:r>
            <a:endParaRPr/>
          </a:p>
          <a:p>
            <a:pPr indent="0" lvl="0" marL="0" marR="0" rtl="0" algn="just">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Exhaustive outcomes: </a:t>
            </a:r>
            <a:r>
              <a:rPr b="0" i="0" lang="en-US" sz="1800" u="none" cap="none" strike="noStrike">
                <a:solidFill>
                  <a:schemeClr val="dk1"/>
                </a:solidFill>
                <a:latin typeface="Arial"/>
                <a:ea typeface="Arial"/>
                <a:cs typeface="Arial"/>
                <a:sym typeface="Arial"/>
              </a:rPr>
              <a:t>Outcomes of an experiment are said to be exhaustive if they include all possible outcomes. Example-in throwing a die exhaustive number of outcomes are 6. </a:t>
            </a:r>
            <a:endParaRPr/>
          </a:p>
          <a:p>
            <a:pPr indent="0" lvl="0" marL="0" marR="0" rtl="0" algn="just">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a:t>
            </a:r>
            <a:endParaRPr/>
          </a:p>
          <a:p>
            <a:pPr indent="0" lvl="0" marL="0" marR="0" rtl="0" algn="just">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Sample space: </a:t>
            </a:r>
            <a:r>
              <a:rPr b="0" i="0" lang="en-US" sz="1800" u="none" cap="none" strike="noStrike">
                <a:solidFill>
                  <a:schemeClr val="dk1"/>
                </a:solidFill>
                <a:latin typeface="Arial"/>
                <a:ea typeface="Arial"/>
                <a:cs typeface="Arial"/>
                <a:sym typeface="Arial"/>
              </a:rPr>
              <a:t>The collection of all possible outcomes of a random experiment is called sample space. Sample space is usually denoted by S or Ω . Example:1) If we toss a coin, the sample space is, Ω ={H,T}. </a:t>
            </a:r>
            <a:endParaRPr/>
          </a:p>
          <a:p>
            <a:pPr indent="0" lvl="0" marL="0" marR="0" rtl="0" algn="just">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Where H and T denote the hear and tail of the coin, respectively, 2)If a six–sided die is thrown, the sample space is, Ω ={1,2,3,4,5,6}.</a:t>
            </a:r>
            <a:endParaRPr/>
          </a:p>
        </p:txBody>
      </p:sp>
      <p:pic>
        <p:nvPicPr>
          <p:cNvPr id="474" name="Google Shape;474;p5"/>
          <p:cNvPicPr preferRelativeResize="0"/>
          <p:nvPr/>
        </p:nvPicPr>
        <p:blipFill rotWithShape="1">
          <a:blip r:embed="rId3">
            <a:alphaModFix/>
          </a:blip>
          <a:srcRect b="0" l="0" r="0" t="0"/>
          <a:stretch/>
        </p:blipFill>
        <p:spPr>
          <a:xfrm>
            <a:off x="4602162" y="5064125"/>
            <a:ext cx="3656012" cy="15827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5800"/>
              <a:buFont typeface="Calibri"/>
              <a:buNone/>
            </a:pPr>
            <a:r>
              <a:rPr b="0" i="0" lang="en-US" sz="5800" u="none">
                <a:solidFill>
                  <a:schemeClr val="dk1"/>
                </a:solidFill>
                <a:latin typeface="Calibri"/>
                <a:ea typeface="Calibri"/>
                <a:cs typeface="Calibri"/>
                <a:sym typeface="Calibri"/>
              </a:rPr>
              <a:t>							Probability</a:t>
            </a:r>
            <a:endParaRPr/>
          </a:p>
        </p:txBody>
      </p:sp>
      <p:pic>
        <p:nvPicPr>
          <p:cNvPr id="480" name="Google Shape;480;p6"/>
          <p:cNvPicPr preferRelativeResize="0"/>
          <p:nvPr/>
        </p:nvPicPr>
        <p:blipFill rotWithShape="1">
          <a:blip r:embed="rId3">
            <a:alphaModFix/>
          </a:blip>
          <a:srcRect b="0" l="0" r="0" t="0"/>
          <a:stretch/>
        </p:blipFill>
        <p:spPr>
          <a:xfrm>
            <a:off x="444500" y="1919287"/>
            <a:ext cx="10782300" cy="2368550"/>
          </a:xfrm>
          <a:prstGeom prst="rect">
            <a:avLst/>
          </a:prstGeom>
          <a:noFill/>
          <a:ln>
            <a:noFill/>
          </a:ln>
        </p:spPr>
      </p:pic>
      <p:pic>
        <p:nvPicPr>
          <p:cNvPr id="481" name="Google Shape;481;p6"/>
          <p:cNvPicPr preferRelativeResize="0"/>
          <p:nvPr/>
        </p:nvPicPr>
        <p:blipFill rotWithShape="1">
          <a:blip r:embed="rId4">
            <a:alphaModFix/>
          </a:blip>
          <a:srcRect b="0" l="0" r="0" t="0"/>
          <a:stretch/>
        </p:blipFill>
        <p:spPr>
          <a:xfrm>
            <a:off x="455612" y="4241800"/>
            <a:ext cx="9513887" cy="2397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7"/>
          <p:cNvSpPr txBox="1"/>
          <p:nvPr>
            <p:ph type="title"/>
          </p:nvPr>
        </p:nvSpPr>
        <p:spPr>
          <a:xfrm>
            <a:off x="6273800" y="288925"/>
            <a:ext cx="563245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Probability</a:t>
            </a:r>
            <a:endParaRPr/>
          </a:p>
        </p:txBody>
      </p:sp>
      <p:pic>
        <p:nvPicPr>
          <p:cNvPr id="487" name="Google Shape;487;p7"/>
          <p:cNvPicPr preferRelativeResize="0"/>
          <p:nvPr/>
        </p:nvPicPr>
        <p:blipFill rotWithShape="1">
          <a:blip r:embed="rId3">
            <a:alphaModFix/>
          </a:blip>
          <a:srcRect b="0" l="0" r="0" t="0"/>
          <a:stretch/>
        </p:blipFill>
        <p:spPr>
          <a:xfrm>
            <a:off x="838200" y="1716087"/>
            <a:ext cx="10515600" cy="4965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8"/>
          <p:cNvSpPr/>
          <p:nvPr/>
        </p:nvSpPr>
        <p:spPr>
          <a:xfrm>
            <a:off x="520505" y="1937214"/>
            <a:ext cx="11422966" cy="4596643"/>
          </a:xfrm>
          <a:prstGeom prst="rect">
            <a:avLst/>
          </a:prstGeom>
          <a:blipFill rotWithShape="1">
            <a:blip r:embed="rId3">
              <a:alphaModFix/>
            </a:blip>
            <a:stretch>
              <a:fillRect b="0" l="-426" r="-479" t="-795"/>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800"/>
              <a:buFont typeface="Arial"/>
              <a:buNone/>
            </a:pPr>
            <a:r>
              <a:rPr b="0" i="0" lang="en-US" sz="1800" u="none" cap="none" strike="noStrike">
                <a:latin typeface="Arial"/>
                <a:ea typeface="Arial"/>
                <a:cs typeface="Arial"/>
                <a:sym typeface="Arial"/>
              </a:rPr>
              <a:t> </a:t>
            </a:r>
            <a:endParaRPr/>
          </a:p>
        </p:txBody>
      </p:sp>
      <p:sp>
        <p:nvSpPr>
          <p:cNvPr id="493" name="Google Shape;493;p8"/>
          <p:cNvSpPr txBox="1"/>
          <p:nvPr/>
        </p:nvSpPr>
        <p:spPr>
          <a:xfrm>
            <a:off x="6273800" y="288925"/>
            <a:ext cx="563245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800"/>
              <a:buFont typeface="Calibri"/>
              <a:buNone/>
            </a:pPr>
            <a:r>
              <a:rPr b="1" i="0" lang="en-US" sz="4800" u="none" cap="none" strike="noStrike">
                <a:solidFill>
                  <a:schemeClr val="dk1"/>
                </a:solidFill>
                <a:latin typeface="Calibri"/>
                <a:ea typeface="Calibri"/>
                <a:cs typeface="Calibri"/>
                <a:sym typeface="Calibri"/>
              </a:rPr>
              <a:t>Probability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9"/>
          <p:cNvSpPr txBox="1"/>
          <p:nvPr>
            <p:ph type="title"/>
          </p:nvPr>
        </p:nvSpPr>
        <p:spPr>
          <a:xfrm>
            <a:off x="5389562" y="206375"/>
            <a:ext cx="68024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Application and Significance of Probability</a:t>
            </a:r>
            <a:endParaRPr/>
          </a:p>
        </p:txBody>
      </p:sp>
      <p:sp>
        <p:nvSpPr>
          <p:cNvPr id="499" name="Google Shape;499;p9"/>
          <p:cNvSpPr txBox="1"/>
          <p:nvPr/>
        </p:nvSpPr>
        <p:spPr>
          <a:xfrm>
            <a:off x="449262" y="1951037"/>
            <a:ext cx="11293475" cy="45243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Probability is the backbone of statistics. It has vast application in every field of statistics. The various practical applications of the probability are:</a:t>
            </a:r>
            <a:endParaRPr/>
          </a:p>
          <a:p>
            <a:pPr indent="0" lvl="0" marL="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152400" lvl="0" marL="0" marR="0" rtl="0" algn="just">
              <a:lnSpc>
                <a:spcPct val="100000"/>
              </a:lnSpc>
              <a:spcBef>
                <a:spcPts val="0"/>
              </a:spcBef>
              <a:spcAft>
                <a:spcPts val="0"/>
              </a:spcAft>
              <a:buClr>
                <a:schemeClr val="dk1"/>
              </a:buClr>
              <a:buSzPts val="2400"/>
              <a:buFont typeface="Arial"/>
              <a:buAutoNum type="alphaLcParenR"/>
            </a:pPr>
            <a:r>
              <a:rPr b="0" i="0" lang="en-US" sz="2400" u="none" cap="none" strike="noStrike">
                <a:solidFill>
                  <a:schemeClr val="dk1"/>
                </a:solidFill>
                <a:latin typeface="Arial"/>
                <a:ea typeface="Arial"/>
                <a:cs typeface="Arial"/>
                <a:sym typeface="Arial"/>
              </a:rPr>
              <a:t>In statistical inference, the problem of estimation and the test of hypothesis are based on probability theory. </a:t>
            </a:r>
            <a:endParaRPr/>
          </a:p>
          <a:p>
            <a:pPr indent="-152400" lvl="0" marL="0" marR="0" rtl="0" algn="just">
              <a:lnSpc>
                <a:spcPct val="100000"/>
              </a:lnSpc>
              <a:spcBef>
                <a:spcPts val="0"/>
              </a:spcBef>
              <a:spcAft>
                <a:spcPts val="0"/>
              </a:spcAft>
              <a:buClr>
                <a:schemeClr val="dk1"/>
              </a:buClr>
              <a:buSzPts val="2400"/>
              <a:buFont typeface="Arial"/>
              <a:buAutoNum type="alphaLcParenR"/>
            </a:pPr>
            <a:r>
              <a:rPr b="0" i="0" lang="en-US" sz="2400" u="none" cap="none" strike="noStrike">
                <a:solidFill>
                  <a:schemeClr val="dk1"/>
                </a:solidFill>
                <a:latin typeface="Arial"/>
                <a:ea typeface="Arial"/>
                <a:cs typeface="Arial"/>
                <a:sym typeface="Arial"/>
              </a:rPr>
              <a:t>The various test of significance, viz- Z-test, Chi-square test, F- test, t- test are derived from the theory of probability. </a:t>
            </a:r>
            <a:endParaRPr/>
          </a:p>
          <a:p>
            <a:pPr indent="0" lvl="0" marL="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c) Decision theories are based on fundamental laws of probability and expected value. </a:t>
            </a:r>
            <a:endParaRPr/>
          </a:p>
          <a:p>
            <a:pPr indent="0" lvl="0" marL="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d) The use of probability theory is increasing in economic decision making. </a:t>
            </a:r>
            <a:endParaRPr/>
          </a:p>
          <a:p>
            <a:pPr indent="0" lvl="0" marL="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e) The use of subjective probabilities is made when actual measurement is not possible.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12_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2_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1_intro-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1_Quadrant">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8_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18_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5_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7_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xmlns:r="http://schemas.openxmlformats.org/officeDocument/2006/relationships" name="4_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xmlns:r="http://schemas.openxmlformats.org/officeDocument/2006/relationships" name="2_intro-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xmlns:r="http://schemas.openxmlformats.org/officeDocument/2006/relationships" name="9_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4_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xmlns:r="http://schemas.openxmlformats.org/officeDocument/2006/relationships" name="3_intro-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1.xml><?xml version="1.0" encoding="utf-8"?>
<a:theme xmlns:a="http://schemas.openxmlformats.org/drawingml/2006/main" xmlns:r="http://schemas.openxmlformats.org/officeDocument/2006/relationships" name="2_Quadrant">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2.xml><?xml version="1.0" encoding="utf-8"?>
<a:theme xmlns:a="http://schemas.openxmlformats.org/drawingml/2006/main" xmlns:r="http://schemas.openxmlformats.org/officeDocument/2006/relationships" name="10_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3.xml><?xml version="1.0" encoding="utf-8"?>
<a:theme xmlns:a="http://schemas.openxmlformats.org/drawingml/2006/main" xmlns:r="http://schemas.openxmlformats.org/officeDocument/2006/relationships"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4.xml><?xml version="1.0" encoding="utf-8"?>
<a:theme xmlns:a="http://schemas.openxmlformats.org/drawingml/2006/main" xmlns:r="http://schemas.openxmlformats.org/officeDocument/2006/relationships" name="3_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6.xml><?xml version="1.0" encoding="utf-8"?>
<a:theme xmlns:a="http://schemas.openxmlformats.org/drawingml/2006/main" xmlns:r="http://schemas.openxmlformats.org/officeDocument/2006/relationships" name="19_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7.xml><?xml version="1.0" encoding="utf-8"?>
<a:theme xmlns:a="http://schemas.openxmlformats.org/drawingml/2006/main" xmlns:r="http://schemas.openxmlformats.org/officeDocument/2006/relationships" name="intro-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8.xml><?xml version="1.0" encoding="utf-8"?>
<a:theme xmlns:a="http://schemas.openxmlformats.org/drawingml/2006/main" xmlns:r="http://schemas.openxmlformats.org/officeDocument/2006/relationships" name="1_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Quadrant">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3_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5_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7_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6_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1_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16_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2020-05-27T11:44:00Z</dcterms:created>
  <dc:creator>Nishat</dc:creator>
</cp:coreProperties>
</file>