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5143500" cx="9144000"/>
  <p:notesSz cx="6858000" cy="9144000"/>
  <p:embeddedFontLst>
    <p:embeddedFont>
      <p:font typeface="Tahoma"/>
      <p:regular r:id="rId26"/>
      <p:bold r:id="rId27"/>
    </p:embeddedFont>
    <p:embeddedFont>
      <p:font typeface="Book Antiqu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j3aZp9a/vGjhCWCpfa6Fz2p/b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Tahoma-regular.fntdata"/><Relationship Id="rId25" Type="http://schemas.openxmlformats.org/officeDocument/2006/relationships/slide" Target="slides/slide16.xml"/><Relationship Id="rId28" Type="http://schemas.openxmlformats.org/officeDocument/2006/relationships/font" Target="fonts/BookAntiqua-regular.fntdata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BookAntiqua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BookAntiqua-boldItalic.fntdata"/><Relationship Id="rId30" Type="http://schemas.openxmlformats.org/officeDocument/2006/relationships/font" Target="fonts/BookAntiqua-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32" Type="http://customschemas.google.com/relationships/presentationmetadata" Target="meta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1592826" y="2352366"/>
            <a:ext cx="7005484" cy="14969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216739" y="1224114"/>
            <a:ext cx="7382308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1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104" name="Google Shape;104;p31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3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6" name="Google Shape;106;p31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107" name="Google Shape;107;p31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1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1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110" name="Google Shape;110;p31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111" name="Google Shape;111;p31"/>
          <p:cNvSpPr txBox="1"/>
          <p:nvPr>
            <p:ph idx="1" type="subTitle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12" name="Google Shape;112;p31"/>
          <p:cNvSpPr/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" type="body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indent="-300037" lvl="2" marL="1371600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indent="-297180" lvl="3" marL="182880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indent="-284321" lvl="5" marL="27432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indent="-284321" lvl="6" marL="32004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indent="-284321" lvl="7" marL="36576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indent="-284321" lvl="8" marL="41148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/>
        </p:txBody>
      </p:sp>
      <p:sp>
        <p:nvSpPr>
          <p:cNvPr id="127" name="Google Shape;127;p34"/>
          <p:cNvSpPr txBox="1"/>
          <p:nvPr>
            <p:ph idx="2" type="body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indent="-300037" lvl="2" marL="1371600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indent="-297180" lvl="3" marL="182880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indent="-284321" lvl="5" marL="27432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indent="-284321" lvl="6" marL="32004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indent="-284321" lvl="7" marL="36576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indent="-284321" lvl="8" marL="41148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/>
        </p:txBody>
      </p:sp>
      <p:sp>
        <p:nvSpPr>
          <p:cNvPr id="128" name="Google Shape;128;p34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01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9pPr>
          </a:lstStyle>
          <a:p/>
        </p:txBody>
      </p:sp>
      <p:sp>
        <p:nvSpPr>
          <p:cNvPr id="133" name="Google Shape;133;p3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indent="-300037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indent="-292893" lvl="2" marL="1371600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indent="-28956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indent="-278129" lvl="5" marL="27432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indent="-278129" lvl="6" marL="32004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indent="-278129" lvl="7" marL="36576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indent="-278129" lvl="8" marL="41148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/>
        </p:txBody>
      </p:sp>
      <p:sp>
        <p:nvSpPr>
          <p:cNvPr id="134" name="Google Shape;134;p35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01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9pPr>
          </a:lstStyle>
          <a:p/>
        </p:txBody>
      </p:sp>
      <p:sp>
        <p:nvSpPr>
          <p:cNvPr id="135" name="Google Shape;135;p35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indent="-300037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indent="-292893" lvl="2" marL="1371600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indent="-28956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indent="-278129" lvl="5" marL="27432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indent="-278129" lvl="6" marL="32004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indent="-278129" lvl="7" marL="36576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indent="-278129" lvl="8" marL="41148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/>
        </p:txBody>
      </p:sp>
      <p:sp>
        <p:nvSpPr>
          <p:cNvPr id="136" name="Google Shape;136;p35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471947" y="290705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/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8612" lvl="1" marL="914400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4800" lvl="3" marL="1828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indent="-290512" lvl="4" marL="22860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indent="-290512" lvl="5" marL="27432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indent="-290512" lvl="6" marL="32004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indent="-290512" lvl="7" marL="36576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indent="-290512" lvl="8" marL="41148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/>
        </p:txBody>
      </p:sp>
      <p:sp>
        <p:nvSpPr>
          <p:cNvPr id="148" name="Google Shape;148;p3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/>
        </p:txBody>
      </p:sp>
      <p:sp>
        <p:nvSpPr>
          <p:cNvPr id="149" name="Google Shape;149;p38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/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/>
        </p:txBody>
      </p:sp>
      <p:sp>
        <p:nvSpPr>
          <p:cNvPr id="155" name="Google Shape;155;p39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" type="body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60" name="Google Shape;160;p40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/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64" name="Google Shape;164;p41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2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1"/>
          <p:cNvSpPr txBox="1"/>
          <p:nvPr>
            <p:ph idx="1" type="body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66" name="Google Shape;166;p41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1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" type="body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71" name="Google Shape;171;p42"/>
          <p:cNvSpPr txBox="1"/>
          <p:nvPr>
            <p:ph idx="2" type="body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72" name="Google Shape;172;p42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2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44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186" name="Google Shape;186;p44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" name="Google Shape;188;p44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189" name="Google Shape;189;p44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44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192" name="Google Shape;192;p44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193" name="Google Shape;193;p44"/>
          <p:cNvSpPr txBox="1"/>
          <p:nvPr>
            <p:ph idx="1" type="subTitle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94" name="Google Shape;194;p44"/>
          <p:cNvSpPr/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4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5"/>
          <p:cNvSpPr txBox="1"/>
          <p:nvPr>
            <p:ph idx="1" type="body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99" name="Google Shape;199;p45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5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/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/>
        </p:txBody>
      </p:sp>
      <p:sp>
        <p:nvSpPr>
          <p:cNvPr id="204" name="Google Shape;204;p46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6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7"/>
          <p:cNvSpPr txBox="1"/>
          <p:nvPr>
            <p:ph idx="1" type="body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indent="-300037" lvl="2" marL="1371600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indent="-297180" lvl="3" marL="182880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indent="-284321" lvl="5" marL="27432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indent="-284321" lvl="6" marL="32004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indent="-284321" lvl="7" marL="36576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indent="-284321" lvl="8" marL="41148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/>
        </p:txBody>
      </p:sp>
      <p:sp>
        <p:nvSpPr>
          <p:cNvPr id="209" name="Google Shape;209;p47"/>
          <p:cNvSpPr txBox="1"/>
          <p:nvPr>
            <p:ph idx="2" type="body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indent="-300037" lvl="2" marL="1371600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indent="-297180" lvl="3" marL="182880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indent="-284321" lvl="5" marL="27432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indent="-284321" lvl="6" marL="32004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indent="-284321" lvl="7" marL="36576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indent="-284321" lvl="8" marL="41148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/>
        </p:txBody>
      </p:sp>
      <p:sp>
        <p:nvSpPr>
          <p:cNvPr id="210" name="Google Shape;210;p47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7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01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9pPr>
          </a:lstStyle>
          <a:p/>
        </p:txBody>
      </p:sp>
      <p:sp>
        <p:nvSpPr>
          <p:cNvPr id="215" name="Google Shape;215;p4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indent="-300037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indent="-292893" lvl="2" marL="1371600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indent="-28956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indent="-278129" lvl="5" marL="27432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indent="-278129" lvl="6" marL="32004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indent="-278129" lvl="7" marL="36576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indent="-278129" lvl="8" marL="41148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/>
        </p:txBody>
      </p:sp>
      <p:sp>
        <p:nvSpPr>
          <p:cNvPr id="216" name="Google Shape;216;p4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01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9pPr>
          </a:lstStyle>
          <a:p/>
        </p:txBody>
      </p:sp>
      <p:sp>
        <p:nvSpPr>
          <p:cNvPr id="217" name="Google Shape;217;p4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indent="-300037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indent="-292893" lvl="2" marL="1371600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indent="-28956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indent="-278129" lvl="5" marL="27432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indent="-278129" lvl="6" marL="32004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indent="-278129" lvl="7" marL="36576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indent="-278129" lvl="8" marL="41148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/>
        </p:txBody>
      </p:sp>
      <p:sp>
        <p:nvSpPr>
          <p:cNvPr id="218" name="Google Shape;218;p48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9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/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8612" lvl="1" marL="914400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4800" lvl="3" marL="1828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indent="-290512" lvl="4" marL="22860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indent="-290512" lvl="5" marL="27432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indent="-290512" lvl="6" marL="32004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indent="-290512" lvl="7" marL="36576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indent="-290512" lvl="8" marL="41148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/>
        </p:txBody>
      </p:sp>
      <p:sp>
        <p:nvSpPr>
          <p:cNvPr id="231" name="Google Shape;231;p51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/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5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/>
        </p:txBody>
      </p:sp>
      <p:sp>
        <p:nvSpPr>
          <p:cNvPr id="237" name="Google Shape;237;p52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3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3"/>
          <p:cNvSpPr txBox="1"/>
          <p:nvPr>
            <p:ph idx="1" type="body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42" name="Google Shape;242;p53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3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4"/>
          <p:cNvSpPr/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Google Shape;246;p54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2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4"/>
          <p:cNvSpPr txBox="1"/>
          <p:nvPr>
            <p:ph idx="1" type="body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48" name="Google Shape;248;p54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4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5"/>
          <p:cNvSpPr txBox="1"/>
          <p:nvPr>
            <p:ph idx="1" type="body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53" name="Google Shape;253;p55"/>
          <p:cNvSpPr txBox="1"/>
          <p:nvPr>
            <p:ph idx="2" type="body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54" name="Google Shape;254;p55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5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57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268" name="Google Shape;268;p57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57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0" name="Google Shape;270;p57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271" name="Google Shape;271;p57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7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57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274" name="Google Shape;274;p57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275" name="Google Shape;275;p57"/>
          <p:cNvSpPr txBox="1"/>
          <p:nvPr>
            <p:ph idx="1" type="subTitle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76" name="Google Shape;276;p57"/>
          <p:cNvSpPr/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7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8"/>
          <p:cNvSpPr txBox="1"/>
          <p:nvPr>
            <p:ph idx="1" type="body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81" name="Google Shape;281;p58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8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/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/>
        </p:txBody>
      </p:sp>
      <p:sp>
        <p:nvSpPr>
          <p:cNvPr id="286" name="Google Shape;286;p59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9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2201762" y="318046"/>
            <a:ext cx="6489566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2197510" y="1069258"/>
            <a:ext cx="6511411" cy="361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0"/>
          <p:cNvSpPr txBox="1"/>
          <p:nvPr>
            <p:ph idx="1" type="body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indent="-300037" lvl="2" marL="1371600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indent="-297180" lvl="3" marL="182880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indent="-284321" lvl="5" marL="27432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indent="-284321" lvl="6" marL="32004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indent="-284321" lvl="7" marL="36576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indent="-284321" lvl="8" marL="41148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/>
        </p:txBody>
      </p:sp>
      <p:sp>
        <p:nvSpPr>
          <p:cNvPr id="291" name="Google Shape;291;p60"/>
          <p:cNvSpPr txBox="1"/>
          <p:nvPr>
            <p:ph idx="2" type="body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indent="-300037" lvl="2" marL="1371600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indent="-297180" lvl="3" marL="182880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indent="-284321" lvl="4" marL="22860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indent="-284321" lvl="5" marL="27432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indent="-284321" lvl="6" marL="32004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indent="-284321" lvl="7" marL="36576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indent="-284321" lvl="8" marL="4114800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/>
        </p:txBody>
      </p:sp>
      <p:sp>
        <p:nvSpPr>
          <p:cNvPr id="292" name="Google Shape;292;p60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0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01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9pPr>
          </a:lstStyle>
          <a:p/>
        </p:txBody>
      </p:sp>
      <p:sp>
        <p:nvSpPr>
          <p:cNvPr id="297" name="Google Shape;297;p6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indent="-300037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indent="-292893" lvl="2" marL="1371600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indent="-28956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indent="-278129" lvl="5" marL="27432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indent="-278129" lvl="6" marL="32004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indent="-278129" lvl="7" marL="36576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indent="-278129" lvl="8" marL="41148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/>
        </p:txBody>
      </p:sp>
      <p:sp>
        <p:nvSpPr>
          <p:cNvPr id="298" name="Google Shape;298;p6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01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9pPr>
          </a:lstStyle>
          <a:p/>
        </p:txBody>
      </p:sp>
      <p:sp>
        <p:nvSpPr>
          <p:cNvPr id="299" name="Google Shape;299;p6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indent="-300037" lvl="1" marL="9144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indent="-292893" lvl="2" marL="1371600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indent="-289560" lvl="3" marL="18288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indent="-278129" lvl="5" marL="27432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indent="-278129" lvl="6" marL="32004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indent="-278129" lvl="7" marL="36576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indent="-278129" lvl="8" marL="4114800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/>
        </p:txBody>
      </p:sp>
      <p:sp>
        <p:nvSpPr>
          <p:cNvPr id="300" name="Google Shape;300;p61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1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62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2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3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3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4"/>
          <p:cNvSpPr/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8612" lvl="1" marL="914400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4800" lvl="3" marL="1828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indent="-290512" lvl="4" marL="22860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indent="-290512" lvl="5" marL="27432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indent="-290512" lvl="6" marL="32004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indent="-290512" lvl="7" marL="36576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indent="-290512" lvl="8" marL="4114800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/>
        </p:txBody>
      </p:sp>
      <p:sp>
        <p:nvSpPr>
          <p:cNvPr id="312" name="Google Shape;312;p6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/>
        </p:txBody>
      </p:sp>
      <p:sp>
        <p:nvSpPr>
          <p:cNvPr id="313" name="Google Shape;313;p64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64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5"/>
          <p:cNvSpPr/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6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/>
        </p:txBody>
      </p:sp>
      <p:sp>
        <p:nvSpPr>
          <p:cNvPr id="319" name="Google Shape;319;p65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5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6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6"/>
          <p:cNvSpPr txBox="1"/>
          <p:nvPr>
            <p:ph idx="1" type="body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24" name="Google Shape;324;p66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66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7"/>
          <p:cNvSpPr/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28" name="Google Shape;328;p67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2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7"/>
          <p:cNvSpPr txBox="1"/>
          <p:nvPr>
            <p:ph idx="1" type="body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0" name="Google Shape;330;p67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7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8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68"/>
          <p:cNvSpPr txBox="1"/>
          <p:nvPr>
            <p:ph idx="1" type="body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5" name="Google Shape;335;p68"/>
          <p:cNvSpPr txBox="1"/>
          <p:nvPr>
            <p:ph idx="2" type="body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6" name="Google Shape;336;p68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68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/>
          <p:nvPr/>
        </p:nvSpPr>
        <p:spPr>
          <a:xfrm>
            <a:off x="381000" y="742950"/>
            <a:ext cx="76200" cy="38290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70"/>
          <p:cNvGrpSpPr/>
          <p:nvPr/>
        </p:nvGrpSpPr>
        <p:grpSpPr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353" name="Google Shape;353;p70"/>
            <p:cNvSpPr/>
            <p:nvPr/>
          </p:nvSpPr>
          <p:spPr>
            <a:xfrm flipH="1">
              <a:off x="5236" y="192"/>
              <a:ext cx="288" cy="28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0"/>
            <p:cNvSpPr/>
            <p:nvPr/>
          </p:nvSpPr>
          <p:spPr>
            <a:xfrm flipH="1" rot="10800000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0"/>
            <p:cNvSpPr/>
            <p:nvPr/>
          </p:nvSpPr>
          <p:spPr>
            <a:xfrm flipH="1">
              <a:off x="240" y="480"/>
              <a:ext cx="5004" cy="144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0"/>
            <p:cNvSpPr/>
            <p:nvPr/>
          </p:nvSpPr>
          <p:spPr>
            <a:xfrm flipH="1" rot="10800000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70"/>
            <p:cNvCxnSpPr/>
            <p:nvPr/>
          </p:nvCxnSpPr>
          <p:spPr>
            <a:xfrm rot="10800000">
              <a:off x="480" y="2256"/>
              <a:ext cx="484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70"/>
            <p:cNvSpPr/>
            <p:nvPr/>
          </p:nvSpPr>
          <p:spPr>
            <a:xfrm>
              <a:off x="240" y="192"/>
              <a:ext cx="5286" cy="364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70"/>
          <p:cNvSpPr txBox="1"/>
          <p:nvPr>
            <p:ph type="ctrTitle"/>
          </p:nvPr>
        </p:nvSpPr>
        <p:spPr>
          <a:xfrm>
            <a:off x="762000" y="1028700"/>
            <a:ext cx="76962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5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70"/>
          <p:cNvSpPr txBox="1"/>
          <p:nvPr>
            <p:ph idx="1" type="subTitle"/>
          </p:nvPr>
        </p:nvSpPr>
        <p:spPr>
          <a:xfrm>
            <a:off x="762000" y="2824163"/>
            <a:ext cx="76962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470"/>
              <a:buFont typeface="Noto Sans Symbols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9pPr>
          </a:lstStyle>
          <a:p/>
        </p:txBody>
      </p:sp>
      <p:sp>
        <p:nvSpPr>
          <p:cNvPr id="361" name="Google Shape;361;p70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7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70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1"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1"/>
          <p:cNvSpPr txBox="1"/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71"/>
          <p:cNvSpPr txBox="1"/>
          <p:nvPr>
            <p:ph idx="1" type="body"/>
          </p:nvPr>
        </p:nvSpPr>
        <p:spPr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9pPr>
          </a:lstStyle>
          <a:p/>
        </p:txBody>
      </p:sp>
      <p:sp>
        <p:nvSpPr>
          <p:cNvPr id="367" name="Google Shape;367;p71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7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71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7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9pPr>
          </a:lstStyle>
          <a:p/>
        </p:txBody>
      </p:sp>
      <p:sp>
        <p:nvSpPr>
          <p:cNvPr id="373" name="Google Shape;373;p72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7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72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/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73"/>
          <p:cNvSpPr txBox="1"/>
          <p:nvPr>
            <p:ph idx="1" type="body"/>
          </p:nvPr>
        </p:nvSpPr>
        <p:spPr>
          <a:xfrm>
            <a:off x="457200" y="1371600"/>
            <a:ext cx="4038600" cy="322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1945" lvl="0" marL="457200" algn="l">
              <a:spcBef>
                <a:spcPts val="420"/>
              </a:spcBef>
              <a:spcAft>
                <a:spcPts val="0"/>
              </a:spcAft>
              <a:buSzPts val="1470"/>
              <a:buChar char="□"/>
              <a:defRPr sz="2100"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290512" lvl="2" marL="1371600" algn="l">
              <a:spcBef>
                <a:spcPts val="300"/>
              </a:spcBef>
              <a:spcAft>
                <a:spcPts val="0"/>
              </a:spcAft>
              <a:buSzPts val="975"/>
              <a:buChar char="□"/>
              <a:defRPr sz="1500"/>
            </a:lvl3pPr>
            <a:lvl4pPr indent="-292893" lvl="3" marL="1828800" algn="l">
              <a:spcBef>
                <a:spcPts val="270"/>
              </a:spcBef>
              <a:spcAft>
                <a:spcPts val="0"/>
              </a:spcAft>
              <a:buSzPts val="1013"/>
              <a:buChar char="■"/>
              <a:defRPr sz="1350"/>
            </a:lvl4pPr>
            <a:lvl5pPr indent="-271462" lvl="4" marL="22860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5pPr>
            <a:lvl6pPr indent="-271462" lvl="5" marL="27432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6pPr>
            <a:lvl7pPr indent="-271462" lvl="6" marL="32004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7pPr>
            <a:lvl8pPr indent="-271462" lvl="7" marL="36576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8pPr>
            <a:lvl9pPr indent="-271462" lvl="8" marL="41148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9pPr>
          </a:lstStyle>
          <a:p/>
        </p:txBody>
      </p:sp>
      <p:sp>
        <p:nvSpPr>
          <p:cNvPr id="379" name="Google Shape;379;p73"/>
          <p:cNvSpPr txBox="1"/>
          <p:nvPr>
            <p:ph idx="2" type="body"/>
          </p:nvPr>
        </p:nvSpPr>
        <p:spPr>
          <a:xfrm>
            <a:off x="4648200" y="1371600"/>
            <a:ext cx="4038600" cy="322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1945" lvl="0" marL="457200" algn="l">
              <a:spcBef>
                <a:spcPts val="420"/>
              </a:spcBef>
              <a:spcAft>
                <a:spcPts val="0"/>
              </a:spcAft>
              <a:buSzPts val="1470"/>
              <a:buChar char="□"/>
              <a:defRPr sz="2100"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290512" lvl="2" marL="1371600" algn="l">
              <a:spcBef>
                <a:spcPts val="300"/>
              </a:spcBef>
              <a:spcAft>
                <a:spcPts val="0"/>
              </a:spcAft>
              <a:buSzPts val="975"/>
              <a:buChar char="□"/>
              <a:defRPr sz="1500"/>
            </a:lvl3pPr>
            <a:lvl4pPr indent="-292893" lvl="3" marL="1828800" algn="l">
              <a:spcBef>
                <a:spcPts val="270"/>
              </a:spcBef>
              <a:spcAft>
                <a:spcPts val="0"/>
              </a:spcAft>
              <a:buSzPts val="1013"/>
              <a:buChar char="■"/>
              <a:defRPr sz="1350"/>
            </a:lvl4pPr>
            <a:lvl5pPr indent="-271462" lvl="4" marL="22860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5pPr>
            <a:lvl6pPr indent="-271462" lvl="5" marL="27432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6pPr>
            <a:lvl7pPr indent="-271462" lvl="6" marL="32004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7pPr>
            <a:lvl8pPr indent="-271462" lvl="7" marL="36576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8pPr>
            <a:lvl9pPr indent="-271462" lvl="8" marL="4114800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9pPr>
          </a:lstStyle>
          <a:p/>
        </p:txBody>
      </p:sp>
      <p:sp>
        <p:nvSpPr>
          <p:cNvPr id="380" name="Google Shape;380;p73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7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73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7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25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877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9pPr>
          </a:lstStyle>
          <a:p/>
        </p:txBody>
      </p:sp>
      <p:sp>
        <p:nvSpPr>
          <p:cNvPr id="386" name="Google Shape;386;p7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1pPr>
            <a:lvl2pPr indent="-300037" lvl="1" marL="914400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2pPr>
            <a:lvl3pPr indent="-284321" lvl="2" marL="1371600" algn="l">
              <a:spcBef>
                <a:spcPts val="270"/>
              </a:spcBef>
              <a:spcAft>
                <a:spcPts val="0"/>
              </a:spcAft>
              <a:buSzPts val="877"/>
              <a:buChar char="□"/>
              <a:defRPr sz="1350"/>
            </a:lvl3pPr>
            <a:lvl4pPr indent="-285750" lvl="3" marL="1828800" algn="l">
              <a:spcBef>
                <a:spcPts val="240"/>
              </a:spcBef>
              <a:spcAft>
                <a:spcPts val="0"/>
              </a:spcAft>
              <a:buSzPts val="900"/>
              <a:buChar char="■"/>
              <a:defRPr sz="1200"/>
            </a:lvl4pPr>
            <a:lvl5pPr indent="-266700" lvl="4" marL="22860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5pPr>
            <a:lvl6pPr indent="-266700" lvl="5" marL="27432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6pPr>
            <a:lvl7pPr indent="-266700" lvl="6" marL="32004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7pPr>
            <a:lvl8pPr indent="-266700" lvl="7" marL="36576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8pPr>
            <a:lvl9pPr indent="-266700" lvl="8" marL="41148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125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877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600"/>
              <a:buNone/>
              <a:defRPr b="1" sz="1200"/>
            </a:lvl9pPr>
          </a:lstStyle>
          <a:p/>
        </p:txBody>
      </p:sp>
      <p:sp>
        <p:nvSpPr>
          <p:cNvPr id="388" name="Google Shape;388;p7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1pPr>
            <a:lvl2pPr indent="-300037" lvl="1" marL="914400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2pPr>
            <a:lvl3pPr indent="-284321" lvl="2" marL="1371600" algn="l">
              <a:spcBef>
                <a:spcPts val="270"/>
              </a:spcBef>
              <a:spcAft>
                <a:spcPts val="0"/>
              </a:spcAft>
              <a:buSzPts val="877"/>
              <a:buChar char="□"/>
              <a:defRPr sz="1350"/>
            </a:lvl3pPr>
            <a:lvl4pPr indent="-285750" lvl="3" marL="1828800" algn="l">
              <a:spcBef>
                <a:spcPts val="240"/>
              </a:spcBef>
              <a:spcAft>
                <a:spcPts val="0"/>
              </a:spcAft>
              <a:buSzPts val="900"/>
              <a:buChar char="■"/>
              <a:defRPr sz="1200"/>
            </a:lvl4pPr>
            <a:lvl5pPr indent="-266700" lvl="4" marL="22860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5pPr>
            <a:lvl6pPr indent="-266700" lvl="5" marL="27432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6pPr>
            <a:lvl7pPr indent="-266700" lvl="6" marL="32004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7pPr>
            <a:lvl8pPr indent="-266700" lvl="7" marL="36576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8pPr>
            <a:lvl9pPr indent="-266700" lvl="8" marL="41148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9pPr>
          </a:lstStyle>
          <a:p/>
        </p:txBody>
      </p:sp>
      <p:sp>
        <p:nvSpPr>
          <p:cNvPr id="389" name="Google Shape;389;p74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7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74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5"/>
          <p:cNvSpPr txBox="1"/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75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75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6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7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76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7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□"/>
              <a:defRPr sz="2400"/>
            </a:lvl1pPr>
            <a:lvl2pPr indent="-328612" lvl="1" marL="914400" algn="l">
              <a:spcBef>
                <a:spcPts val="420"/>
              </a:spcBef>
              <a:spcAft>
                <a:spcPts val="0"/>
              </a:spcAft>
              <a:buSzPts val="1575"/>
              <a:buChar char="■"/>
              <a:defRPr sz="21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 sz="1800"/>
            </a:lvl3pPr>
            <a:lvl4pPr indent="-300037" lvl="3" marL="1828800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4pPr>
            <a:lvl5pPr indent="-276225" lvl="4" marL="2286000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5pPr>
            <a:lvl6pPr indent="-276225" lvl="5" marL="2743200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6pPr>
            <a:lvl7pPr indent="-276225" lvl="6" marL="3200400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7pPr>
            <a:lvl8pPr indent="-276225" lvl="7" marL="3657600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8pPr>
            <a:lvl9pPr indent="-276225" lvl="8" marL="4114800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9pPr>
          </a:lstStyle>
          <a:p/>
        </p:txBody>
      </p:sp>
      <p:sp>
        <p:nvSpPr>
          <p:cNvPr id="404" name="Google Shape;404;p7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9pPr>
          </a:lstStyle>
          <a:p/>
        </p:txBody>
      </p:sp>
      <p:sp>
        <p:nvSpPr>
          <p:cNvPr id="405" name="Google Shape;405;p77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7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77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7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1" name="Google Shape;411;p7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9pPr>
          </a:lstStyle>
          <a:p/>
        </p:txBody>
      </p:sp>
      <p:sp>
        <p:nvSpPr>
          <p:cNvPr id="412" name="Google Shape;412;p78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7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78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540067" y="242150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522131" y="1677641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522131" y="2150038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4557252" y="1677641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4"/>
          <p:cNvSpPr txBox="1"/>
          <p:nvPr>
            <p:ph idx="4" type="body"/>
          </p:nvPr>
        </p:nvSpPr>
        <p:spPr>
          <a:xfrm>
            <a:off x="4557252" y="2150038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r>
              <a:t/>
            </a: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0"/>
          <p:cNvSpPr/>
          <p:nvPr/>
        </p:nvSpPr>
        <p:spPr>
          <a:xfrm>
            <a:off x="0" y="0"/>
            <a:ext cx="3886200" cy="514350"/>
          </a:xfrm>
          <a:custGeom>
            <a:rect b="b" l="l" r="r" t="t"/>
            <a:pathLst>
              <a:path extrusionOk="0" h="735" w="1728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r>
              <a:t/>
            </a: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0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96" name="Google Shape;96;p30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0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0037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0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r>
              <a:t/>
            </a: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3"/>
          <p:cNvSpPr/>
          <p:nvPr/>
        </p:nvSpPr>
        <p:spPr>
          <a:xfrm>
            <a:off x="0" y="0"/>
            <a:ext cx="3886200" cy="514350"/>
          </a:xfrm>
          <a:custGeom>
            <a:rect b="b" l="l" r="r" t="t"/>
            <a:pathLst>
              <a:path extrusionOk="0" h="735" w="1728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r>
              <a:t/>
            </a: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43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78" name="Google Shape;178;p43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3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43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3"/>
          <p:cNvSpPr txBox="1"/>
          <p:nvPr>
            <p:ph idx="1" type="body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0037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3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r>
              <a:t/>
            </a: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6"/>
          <p:cNvSpPr/>
          <p:nvPr/>
        </p:nvSpPr>
        <p:spPr>
          <a:xfrm>
            <a:off x="0" y="0"/>
            <a:ext cx="3886200" cy="514350"/>
          </a:xfrm>
          <a:custGeom>
            <a:rect b="b" l="l" r="r" t="t"/>
            <a:pathLst>
              <a:path extrusionOk="0" h="735" w="1728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r>
              <a:t/>
            </a: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56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260" name="Google Shape;260;p56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6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r>
                <a:t/>
              </a: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56"/>
          <p:cNvSpPr/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56"/>
          <p:cNvSpPr txBox="1"/>
          <p:nvPr>
            <p:ph idx="1" type="body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0037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56"/>
          <p:cNvSpPr txBox="1"/>
          <p:nvPr>
            <p:ph idx="11" type="ftr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56"/>
          <p:cNvSpPr txBox="1"/>
          <p:nvPr>
            <p:ph idx="12" type="sldNum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9"/>
          <p:cNvSpPr txBox="1"/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0" name="Google Shape;340;p69"/>
          <p:cNvSpPr txBox="1"/>
          <p:nvPr>
            <p:ph idx="1" type="body"/>
          </p:nvPr>
        </p:nvSpPr>
        <p:spPr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8612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0037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6225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6225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6225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6225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6225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1" name="Google Shape;341;p69"/>
          <p:cNvSpPr txBox="1"/>
          <p:nvPr>
            <p:ph idx="10" type="dt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2" name="Google Shape;342;p6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3" name="Google Shape;343;p69"/>
          <p:cNvSpPr txBox="1"/>
          <p:nvPr>
            <p:ph idx="12" type="sldNum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4" name="Google Shape;344;p69"/>
          <p:cNvGrpSpPr/>
          <p:nvPr/>
        </p:nvGrpSpPr>
        <p:grpSpPr>
          <a:xfrm>
            <a:off x="279400" y="114300"/>
            <a:ext cx="8686800" cy="1200150"/>
            <a:chOff x="176" y="96"/>
            <a:chExt cx="5472" cy="1008"/>
          </a:xfrm>
        </p:grpSpPr>
        <p:cxnSp>
          <p:nvCxnSpPr>
            <p:cNvPr id="345" name="Google Shape;345;p69"/>
            <p:cNvCxnSpPr/>
            <p:nvPr/>
          </p:nvCxnSpPr>
          <p:spPr>
            <a:xfrm rot="10800000">
              <a:off x="288" y="1104"/>
              <a:ext cx="52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" name="Google Shape;346;p69"/>
            <p:cNvSpPr/>
            <p:nvPr/>
          </p:nvSpPr>
          <p:spPr>
            <a:xfrm>
              <a:off x="5504" y="96"/>
              <a:ext cx="144" cy="144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176" y="240"/>
              <a:ext cx="5326" cy="88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22" Type="http://schemas.openxmlformats.org/officeDocument/2006/relationships/image" Target="../media/image12.png"/><Relationship Id="rId21" Type="http://schemas.openxmlformats.org/officeDocument/2006/relationships/image" Target="../media/image24.png"/><Relationship Id="rId24" Type="http://schemas.openxmlformats.org/officeDocument/2006/relationships/image" Target="../media/image26.png"/><Relationship Id="rId23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26" Type="http://schemas.openxmlformats.org/officeDocument/2006/relationships/image" Target="../media/image29.png"/><Relationship Id="rId25" Type="http://schemas.openxmlformats.org/officeDocument/2006/relationships/image" Target="../media/image27.png"/><Relationship Id="rId28" Type="http://schemas.openxmlformats.org/officeDocument/2006/relationships/image" Target="../media/image31.png"/><Relationship Id="rId27" Type="http://schemas.openxmlformats.org/officeDocument/2006/relationships/image" Target="../media/image34.png"/><Relationship Id="rId5" Type="http://schemas.openxmlformats.org/officeDocument/2006/relationships/image" Target="../media/image6.png"/><Relationship Id="rId6" Type="http://schemas.openxmlformats.org/officeDocument/2006/relationships/image" Target="../media/image22.png"/><Relationship Id="rId29" Type="http://schemas.openxmlformats.org/officeDocument/2006/relationships/image" Target="../media/image37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Relationship Id="rId30" Type="http://schemas.openxmlformats.org/officeDocument/2006/relationships/image" Target="../media/image30.png"/><Relationship Id="rId11" Type="http://schemas.openxmlformats.org/officeDocument/2006/relationships/image" Target="../media/image18.png"/><Relationship Id="rId10" Type="http://schemas.openxmlformats.org/officeDocument/2006/relationships/image" Target="../media/image28.png"/><Relationship Id="rId13" Type="http://schemas.openxmlformats.org/officeDocument/2006/relationships/image" Target="../media/image17.png"/><Relationship Id="rId12" Type="http://schemas.openxmlformats.org/officeDocument/2006/relationships/image" Target="../media/image10.png"/><Relationship Id="rId15" Type="http://schemas.openxmlformats.org/officeDocument/2006/relationships/image" Target="../media/image19.png"/><Relationship Id="rId14" Type="http://schemas.openxmlformats.org/officeDocument/2006/relationships/image" Target="../media/image20.png"/><Relationship Id="rId17" Type="http://schemas.openxmlformats.org/officeDocument/2006/relationships/image" Target="../media/image40.png"/><Relationship Id="rId16" Type="http://schemas.openxmlformats.org/officeDocument/2006/relationships/image" Target="../media/image25.png"/><Relationship Id="rId19" Type="http://schemas.openxmlformats.org/officeDocument/2006/relationships/image" Target="../media/image13.png"/><Relationship Id="rId1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jp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22" Type="http://schemas.openxmlformats.org/officeDocument/2006/relationships/image" Target="../media/image40.png"/><Relationship Id="rId21" Type="http://schemas.openxmlformats.org/officeDocument/2006/relationships/image" Target="../media/image25.png"/><Relationship Id="rId24" Type="http://schemas.openxmlformats.org/officeDocument/2006/relationships/image" Target="../media/image26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26" Type="http://schemas.openxmlformats.org/officeDocument/2006/relationships/image" Target="../media/image29.png"/><Relationship Id="rId25" Type="http://schemas.openxmlformats.org/officeDocument/2006/relationships/image" Target="../media/image27.png"/><Relationship Id="rId28" Type="http://schemas.openxmlformats.org/officeDocument/2006/relationships/image" Target="../media/image31.png"/><Relationship Id="rId27" Type="http://schemas.openxmlformats.org/officeDocument/2006/relationships/image" Target="../media/image3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29" Type="http://schemas.openxmlformats.org/officeDocument/2006/relationships/image" Target="../media/image37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31" Type="http://schemas.openxmlformats.org/officeDocument/2006/relationships/image" Target="../media/image33.png"/><Relationship Id="rId30" Type="http://schemas.openxmlformats.org/officeDocument/2006/relationships/image" Target="../media/image30.png"/><Relationship Id="rId11" Type="http://schemas.openxmlformats.org/officeDocument/2006/relationships/image" Target="../media/image13.png"/><Relationship Id="rId10" Type="http://schemas.openxmlformats.org/officeDocument/2006/relationships/image" Target="../media/image21.png"/><Relationship Id="rId32" Type="http://schemas.openxmlformats.org/officeDocument/2006/relationships/image" Target="../media/image35.png"/><Relationship Id="rId13" Type="http://schemas.openxmlformats.org/officeDocument/2006/relationships/image" Target="../media/image16.png"/><Relationship Id="rId12" Type="http://schemas.openxmlformats.org/officeDocument/2006/relationships/image" Target="../media/image22.png"/><Relationship Id="rId15" Type="http://schemas.openxmlformats.org/officeDocument/2006/relationships/image" Target="../media/image14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28.png"/><Relationship Id="rId19" Type="http://schemas.openxmlformats.org/officeDocument/2006/relationships/image" Target="../media/image20.png"/><Relationship Id="rId1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"/>
          <p:cNvSpPr txBox="1"/>
          <p:nvPr>
            <p:ph idx="1" type="subTitle"/>
          </p:nvPr>
        </p:nvSpPr>
        <p:spPr>
          <a:xfrm>
            <a:off x="2416351" y="522232"/>
            <a:ext cx="6308264" cy="59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200"/>
              <a:t>Chapter 1: </a:t>
            </a:r>
            <a:r>
              <a:rPr b="1" i="1" lang="en-US" sz="36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Introduction to Statistics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"/>
          <p:cNvSpPr/>
          <p:nvPr/>
        </p:nvSpPr>
        <p:spPr>
          <a:xfrm>
            <a:off x="466531" y="1558212"/>
            <a:ext cx="7845571" cy="1643527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accounting department of a large firm will select a sample of the invoices to check for accuracy for all the invoices of the company.</a:t>
            </a:r>
            <a:endParaRPr/>
          </a:p>
        </p:txBody>
      </p:sp>
      <p:sp>
        <p:nvSpPr>
          <p:cNvPr id="868" name="Google Shape;868;p10"/>
          <p:cNvSpPr txBox="1"/>
          <p:nvPr/>
        </p:nvSpPr>
        <p:spPr>
          <a:xfrm>
            <a:off x="5225143" y="233265"/>
            <a:ext cx="3844212" cy="85841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 Descriptive Vs Inferential Statistics</a:t>
            </a:r>
            <a:endParaRPr/>
          </a:p>
        </p:txBody>
      </p:sp>
      <p:sp>
        <p:nvSpPr>
          <p:cNvPr id="874" name="Google Shape;874;p11"/>
          <p:cNvSpPr txBox="1"/>
          <p:nvPr/>
        </p:nvSpPr>
        <p:spPr>
          <a:xfrm>
            <a:off x="382064" y="1297794"/>
            <a:ext cx="80901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follow up study was conducted among male who were aged 48, for 18 years. For men who took unhygienic food, approximately 70% were alive at age 65. For men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who took hygienic food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90% were alive at age 65.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For this example</a:t>
            </a:r>
            <a:endParaRPr b="1" i="1" sz="16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1"/>
          <p:cNvSpPr/>
          <p:nvPr/>
        </p:nvSpPr>
        <p:spPr>
          <a:xfrm>
            <a:off x="466529" y="2774480"/>
            <a:ext cx="8098973" cy="18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men who took unhygienic food, approximately 70% were alive at age 65.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men who took hygienic food, 90% were alive at age 65.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possible conclusion that means Inference is:</a:t>
            </a:r>
            <a:endParaRPr b="1" sz="1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Taking hygienic food is associated with a longer life for men.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"/>
          <p:cNvSpPr txBox="1"/>
          <p:nvPr>
            <p:ph idx="11" type="ftr"/>
          </p:nvPr>
        </p:nvSpPr>
        <p:spPr>
          <a:xfrm>
            <a:off x="3120920" y="483004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988"/>
                </a:solidFill>
              </a:rPr>
              <a:t>Larson/Farber 4th ed.</a:t>
            </a:r>
            <a:endParaRPr/>
          </a:p>
        </p:txBody>
      </p:sp>
      <p:sp>
        <p:nvSpPr>
          <p:cNvPr id="881" name="Google Shape;881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12"/>
          <p:cNvSpPr/>
          <p:nvPr/>
        </p:nvSpPr>
        <p:spPr>
          <a:xfrm>
            <a:off x="518516" y="1157604"/>
            <a:ext cx="43858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Population:</a:t>
            </a:r>
            <a:r>
              <a:rPr b="1" lang="en-US" sz="24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collection of all possible individuals, objects, or measurements of interest.</a:t>
            </a:r>
            <a:endParaRPr/>
          </a:p>
        </p:txBody>
      </p:sp>
      <p:grpSp>
        <p:nvGrpSpPr>
          <p:cNvPr id="883" name="Google Shape;883;p12"/>
          <p:cNvGrpSpPr/>
          <p:nvPr/>
        </p:nvGrpSpPr>
        <p:grpSpPr>
          <a:xfrm>
            <a:off x="1761541" y="2423590"/>
            <a:ext cx="1771650" cy="715566"/>
            <a:chOff x="2640" y="816"/>
            <a:chExt cx="1272" cy="798"/>
          </a:xfrm>
        </p:grpSpPr>
        <p:grpSp>
          <p:nvGrpSpPr>
            <p:cNvPr id="884" name="Google Shape;884;p12"/>
            <p:cNvGrpSpPr/>
            <p:nvPr/>
          </p:nvGrpSpPr>
          <p:grpSpPr>
            <a:xfrm>
              <a:off x="3759" y="903"/>
              <a:ext cx="153" cy="695"/>
              <a:chOff x="3759" y="903"/>
              <a:chExt cx="153" cy="695"/>
            </a:xfrm>
          </p:grpSpPr>
          <p:sp>
            <p:nvSpPr>
              <p:cNvPr id="885" name="Google Shape;885;p12"/>
              <p:cNvSpPr/>
              <p:nvPr/>
            </p:nvSpPr>
            <p:spPr>
              <a:xfrm>
                <a:off x="3790" y="1375"/>
                <a:ext cx="82" cy="203"/>
              </a:xfrm>
              <a:custGeom>
                <a:rect b="b" l="l" r="r" t="t"/>
                <a:pathLst>
                  <a:path extrusionOk="0" h="203" w="82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6" name="Google Shape;886;p12"/>
              <p:cNvGrpSpPr/>
              <p:nvPr/>
            </p:nvGrpSpPr>
            <p:grpSpPr>
              <a:xfrm>
                <a:off x="3761" y="1123"/>
                <a:ext cx="148" cy="203"/>
                <a:chOff x="3761" y="1123"/>
                <a:chExt cx="148" cy="203"/>
              </a:xfrm>
            </p:grpSpPr>
            <p:sp>
              <p:nvSpPr>
                <p:cNvPr id="887" name="Google Shape;887;p12"/>
                <p:cNvSpPr/>
                <p:nvPr/>
              </p:nvSpPr>
              <p:spPr>
                <a:xfrm>
                  <a:off x="3761" y="1129"/>
                  <a:ext cx="41" cy="197"/>
                </a:xfrm>
                <a:custGeom>
                  <a:rect b="b" l="l" r="r" t="t"/>
                  <a:pathLst>
                    <a:path extrusionOk="0" h="197" w="41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12"/>
                <p:cNvSpPr/>
                <p:nvPr/>
              </p:nvSpPr>
              <p:spPr>
                <a:xfrm>
                  <a:off x="3873" y="1123"/>
                  <a:ext cx="36" cy="184"/>
                </a:xfrm>
                <a:custGeom>
                  <a:rect b="b" l="l" r="r" t="t"/>
                  <a:pathLst>
                    <a:path extrusionOk="0" h="184" w="36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89" name="Google Shape;889;p12"/>
              <p:cNvSpPr/>
              <p:nvPr/>
            </p:nvSpPr>
            <p:spPr>
              <a:xfrm>
                <a:off x="3814" y="916"/>
                <a:ext cx="52" cy="94"/>
              </a:xfrm>
              <a:custGeom>
                <a:rect b="b" l="l" r="r" t="t"/>
                <a:pathLst>
                  <a:path extrusionOk="0" h="94" w="52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2"/>
              <p:cNvSpPr/>
              <p:nvPr/>
            </p:nvSpPr>
            <p:spPr>
              <a:xfrm>
                <a:off x="3793" y="903"/>
                <a:ext cx="93" cy="78"/>
              </a:xfrm>
              <a:custGeom>
                <a:rect b="b" l="l" r="r" t="t"/>
                <a:pathLst>
                  <a:path extrusionOk="0" h="78" w="93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2"/>
              <p:cNvSpPr/>
              <p:nvPr/>
            </p:nvSpPr>
            <p:spPr>
              <a:xfrm>
                <a:off x="3759" y="1008"/>
                <a:ext cx="153" cy="374"/>
              </a:xfrm>
              <a:custGeom>
                <a:rect b="b" l="l" r="r" t="t"/>
                <a:pathLst>
                  <a:path extrusionOk="0" h="374" w="153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2" name="Google Shape;892;p12"/>
              <p:cNvGrpSpPr/>
              <p:nvPr/>
            </p:nvGrpSpPr>
            <p:grpSpPr>
              <a:xfrm>
                <a:off x="3804" y="1009"/>
                <a:ext cx="66" cy="158"/>
                <a:chOff x="3804" y="1009"/>
                <a:chExt cx="66" cy="158"/>
              </a:xfrm>
            </p:grpSpPr>
            <p:sp>
              <p:nvSpPr>
                <p:cNvPr id="893" name="Google Shape;893;p12"/>
                <p:cNvSpPr/>
                <p:nvPr/>
              </p:nvSpPr>
              <p:spPr>
                <a:xfrm>
                  <a:off x="3818" y="1009"/>
                  <a:ext cx="35" cy="19"/>
                </a:xfrm>
                <a:custGeom>
                  <a:rect b="b" l="l" r="r" t="t"/>
                  <a:pathLst>
                    <a:path extrusionOk="0" h="19" w="35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12"/>
                <p:cNvSpPr/>
                <p:nvPr/>
              </p:nvSpPr>
              <p:spPr>
                <a:xfrm>
                  <a:off x="3837" y="1013"/>
                  <a:ext cx="9" cy="146"/>
                </a:xfrm>
                <a:custGeom>
                  <a:rect b="b" l="l" r="r" t="t"/>
                  <a:pathLst>
                    <a:path extrusionOk="0" h="146" w="9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12"/>
                <p:cNvSpPr/>
                <p:nvPr/>
              </p:nvSpPr>
              <p:spPr>
                <a:xfrm>
                  <a:off x="3804" y="1158"/>
                  <a:ext cx="66" cy="9"/>
                </a:xfrm>
                <a:custGeom>
                  <a:rect b="b" l="l" r="r" t="t"/>
                  <a:pathLst>
                    <a:path extrusionOk="0" h="9" w="66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12"/>
              <p:cNvGrpSpPr/>
              <p:nvPr/>
            </p:nvGrpSpPr>
            <p:grpSpPr>
              <a:xfrm>
                <a:off x="3786" y="1537"/>
                <a:ext cx="90" cy="61"/>
                <a:chOff x="3786" y="1537"/>
                <a:chExt cx="90" cy="61"/>
              </a:xfrm>
            </p:grpSpPr>
            <p:sp>
              <p:nvSpPr>
                <p:cNvPr id="897" name="Google Shape;897;p12"/>
                <p:cNvSpPr/>
                <p:nvPr/>
              </p:nvSpPr>
              <p:spPr>
                <a:xfrm>
                  <a:off x="3786" y="1542"/>
                  <a:ext cx="36" cy="56"/>
                </a:xfrm>
                <a:custGeom>
                  <a:rect b="b" l="l" r="r" t="t"/>
                  <a:pathLst>
                    <a:path extrusionOk="0" h="56" w="36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12"/>
                <p:cNvSpPr/>
                <p:nvPr/>
              </p:nvSpPr>
              <p:spPr>
                <a:xfrm>
                  <a:off x="3835" y="1537"/>
                  <a:ext cx="41" cy="61"/>
                </a:xfrm>
                <a:custGeom>
                  <a:rect b="b" l="l" r="r" t="t"/>
                  <a:pathLst>
                    <a:path extrusionOk="0" h="61" w="41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9" name="Google Shape;899;p12"/>
            <p:cNvGrpSpPr/>
            <p:nvPr/>
          </p:nvGrpSpPr>
          <p:grpSpPr>
            <a:xfrm>
              <a:off x="3529" y="833"/>
              <a:ext cx="186" cy="767"/>
              <a:chOff x="3529" y="833"/>
              <a:chExt cx="186" cy="767"/>
            </a:xfrm>
          </p:grpSpPr>
          <p:sp>
            <p:nvSpPr>
              <p:cNvPr id="900" name="Google Shape;900;p12"/>
              <p:cNvSpPr/>
              <p:nvPr/>
            </p:nvSpPr>
            <p:spPr>
              <a:xfrm>
                <a:off x="3665" y="1259"/>
                <a:ext cx="24" cy="58"/>
              </a:xfrm>
              <a:custGeom>
                <a:rect b="b" l="l" r="r" t="t"/>
                <a:pathLst>
                  <a:path extrusionOk="0" h="58" w="24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6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2"/>
              <p:cNvSpPr/>
              <p:nvPr/>
            </p:nvSpPr>
            <p:spPr>
              <a:xfrm>
                <a:off x="3553" y="1244"/>
                <a:ext cx="26" cy="55"/>
              </a:xfrm>
              <a:custGeom>
                <a:rect b="b" l="l" r="r" t="t"/>
                <a:pathLst>
                  <a:path extrusionOk="0" h="55" w="26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6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2" name="Google Shape;902;p12"/>
              <p:cNvGrpSpPr/>
              <p:nvPr/>
            </p:nvGrpSpPr>
            <p:grpSpPr>
              <a:xfrm>
                <a:off x="3532" y="1524"/>
                <a:ext cx="183" cy="76"/>
                <a:chOff x="3532" y="1524"/>
                <a:chExt cx="183" cy="76"/>
              </a:xfrm>
            </p:grpSpPr>
            <p:sp>
              <p:nvSpPr>
                <p:cNvPr id="903" name="Google Shape;903;p12"/>
                <p:cNvSpPr/>
                <p:nvPr/>
              </p:nvSpPr>
              <p:spPr>
                <a:xfrm>
                  <a:off x="3639" y="1524"/>
                  <a:ext cx="76" cy="47"/>
                </a:xfrm>
                <a:custGeom>
                  <a:rect b="b" l="l" r="r" t="t"/>
                  <a:pathLst>
                    <a:path extrusionOk="0" h="47" w="76">
                      <a:moveTo>
                        <a:pt x="37" y="0"/>
                      </a:moveTo>
                      <a:lnTo>
                        <a:pt x="49" y="12"/>
                      </a:lnTo>
                      <a:lnTo>
                        <a:pt x="60" y="25"/>
                      </a:lnTo>
                      <a:lnTo>
                        <a:pt x="74" y="36"/>
                      </a:lnTo>
                      <a:lnTo>
                        <a:pt x="75" y="42"/>
                      </a:lnTo>
                      <a:lnTo>
                        <a:pt x="62" y="46"/>
                      </a:lnTo>
                      <a:lnTo>
                        <a:pt x="48" y="44"/>
                      </a:lnTo>
                      <a:lnTo>
                        <a:pt x="30" y="36"/>
                      </a:lnTo>
                      <a:lnTo>
                        <a:pt x="18" y="29"/>
                      </a:lnTo>
                      <a:lnTo>
                        <a:pt x="4" y="27"/>
                      </a:lnTo>
                      <a:lnTo>
                        <a:pt x="0" y="23"/>
                      </a:lnTo>
                      <a:lnTo>
                        <a:pt x="1" y="2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12"/>
                <p:cNvSpPr/>
                <p:nvPr/>
              </p:nvSpPr>
              <p:spPr>
                <a:xfrm>
                  <a:off x="3532" y="1547"/>
                  <a:ext cx="48" cy="53"/>
                </a:xfrm>
                <a:custGeom>
                  <a:rect b="b" l="l" r="r" t="t"/>
                  <a:pathLst>
                    <a:path extrusionOk="0" h="53" w="48">
                      <a:moveTo>
                        <a:pt x="46" y="1"/>
                      </a:moveTo>
                      <a:lnTo>
                        <a:pt x="47" y="15"/>
                      </a:lnTo>
                      <a:lnTo>
                        <a:pt x="40" y="22"/>
                      </a:lnTo>
                      <a:lnTo>
                        <a:pt x="39" y="33"/>
                      </a:lnTo>
                      <a:lnTo>
                        <a:pt x="28" y="44"/>
                      </a:lnTo>
                      <a:lnTo>
                        <a:pt x="19" y="50"/>
                      </a:lnTo>
                      <a:lnTo>
                        <a:pt x="11" y="52"/>
                      </a:lnTo>
                      <a:lnTo>
                        <a:pt x="4" y="51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9" y="19"/>
                      </a:lnTo>
                      <a:lnTo>
                        <a:pt x="20" y="5"/>
                      </a:lnTo>
                      <a:lnTo>
                        <a:pt x="21" y="0"/>
                      </a:lnTo>
                      <a:lnTo>
                        <a:pt x="46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5" name="Google Shape;905;p12"/>
              <p:cNvSpPr/>
              <p:nvPr/>
            </p:nvSpPr>
            <p:spPr>
              <a:xfrm>
                <a:off x="3669" y="1250"/>
                <a:ext cx="24" cy="58"/>
              </a:xfrm>
              <a:custGeom>
                <a:rect b="b" l="l" r="r" t="t"/>
                <a:pathLst>
                  <a:path extrusionOk="0" h="58" w="24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7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12"/>
              <p:cNvSpPr/>
              <p:nvPr/>
            </p:nvSpPr>
            <p:spPr>
              <a:xfrm>
                <a:off x="3550" y="1125"/>
                <a:ext cx="132" cy="424"/>
              </a:xfrm>
              <a:custGeom>
                <a:rect b="b" l="l" r="r" t="t"/>
                <a:pathLst>
                  <a:path extrusionOk="0" h="424" w="132">
                    <a:moveTo>
                      <a:pt x="129" y="0"/>
                    </a:moveTo>
                    <a:lnTo>
                      <a:pt x="131" y="230"/>
                    </a:lnTo>
                    <a:lnTo>
                      <a:pt x="129" y="401"/>
                    </a:lnTo>
                    <a:lnTo>
                      <a:pt x="90" y="409"/>
                    </a:lnTo>
                    <a:lnTo>
                      <a:pt x="84" y="269"/>
                    </a:lnTo>
                    <a:lnTo>
                      <a:pt x="89" y="255"/>
                    </a:lnTo>
                    <a:lnTo>
                      <a:pt x="84" y="248"/>
                    </a:lnTo>
                    <a:lnTo>
                      <a:pt x="84" y="162"/>
                    </a:lnTo>
                    <a:lnTo>
                      <a:pt x="75" y="189"/>
                    </a:lnTo>
                    <a:lnTo>
                      <a:pt x="53" y="305"/>
                    </a:lnTo>
                    <a:lnTo>
                      <a:pt x="33" y="423"/>
                    </a:lnTo>
                    <a:lnTo>
                      <a:pt x="0" y="423"/>
                    </a:lnTo>
                    <a:lnTo>
                      <a:pt x="15" y="264"/>
                    </a:lnTo>
                    <a:lnTo>
                      <a:pt x="21" y="130"/>
                    </a:lnTo>
                    <a:lnTo>
                      <a:pt x="18" y="3"/>
                    </a:lnTo>
                    <a:lnTo>
                      <a:pt x="129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12"/>
              <p:cNvSpPr/>
              <p:nvPr/>
            </p:nvSpPr>
            <p:spPr>
              <a:xfrm>
                <a:off x="3529" y="930"/>
                <a:ext cx="168" cy="325"/>
              </a:xfrm>
              <a:custGeom>
                <a:rect b="b" l="l" r="r" t="t"/>
                <a:pathLst>
                  <a:path extrusionOk="0" h="325" w="168">
                    <a:moveTo>
                      <a:pt x="112" y="4"/>
                    </a:moveTo>
                    <a:lnTo>
                      <a:pt x="162" y="43"/>
                    </a:lnTo>
                    <a:lnTo>
                      <a:pt x="166" y="147"/>
                    </a:lnTo>
                    <a:lnTo>
                      <a:pt x="167" y="200"/>
                    </a:lnTo>
                    <a:lnTo>
                      <a:pt x="164" y="324"/>
                    </a:lnTo>
                    <a:lnTo>
                      <a:pt x="152" y="324"/>
                    </a:lnTo>
                    <a:lnTo>
                      <a:pt x="147" y="197"/>
                    </a:lnTo>
                    <a:lnTo>
                      <a:pt x="40" y="197"/>
                    </a:lnTo>
                    <a:lnTo>
                      <a:pt x="37" y="165"/>
                    </a:lnTo>
                    <a:lnTo>
                      <a:pt x="34" y="187"/>
                    </a:lnTo>
                    <a:lnTo>
                      <a:pt x="41" y="235"/>
                    </a:lnTo>
                    <a:lnTo>
                      <a:pt x="48" y="307"/>
                    </a:lnTo>
                    <a:lnTo>
                      <a:pt x="30" y="312"/>
                    </a:lnTo>
                    <a:lnTo>
                      <a:pt x="0" y="185"/>
                    </a:lnTo>
                    <a:lnTo>
                      <a:pt x="19" y="36"/>
                    </a:lnTo>
                    <a:lnTo>
                      <a:pt x="76" y="0"/>
                    </a:lnTo>
                    <a:lnTo>
                      <a:pt x="101" y="16"/>
                    </a:lnTo>
                    <a:lnTo>
                      <a:pt x="112" y="4"/>
                    </a:lnTo>
                  </a:path>
                </a:pathLst>
              </a:custGeom>
              <a:blipFill rotWithShape="1">
                <a:blip r:embed="rId9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12"/>
              <p:cNvSpPr/>
              <p:nvPr/>
            </p:nvSpPr>
            <p:spPr>
              <a:xfrm>
                <a:off x="3557" y="1235"/>
                <a:ext cx="26" cy="55"/>
              </a:xfrm>
              <a:custGeom>
                <a:rect b="b" l="l" r="r" t="t"/>
                <a:pathLst>
                  <a:path extrusionOk="0" h="55" w="26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7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9" name="Google Shape;909;p12"/>
              <p:cNvGrpSpPr/>
              <p:nvPr/>
            </p:nvGrpSpPr>
            <p:grpSpPr>
              <a:xfrm>
                <a:off x="3570" y="936"/>
                <a:ext cx="107" cy="202"/>
                <a:chOff x="3570" y="936"/>
                <a:chExt cx="107" cy="202"/>
              </a:xfrm>
            </p:grpSpPr>
            <p:grpSp>
              <p:nvGrpSpPr>
                <p:cNvPr id="910" name="Google Shape;910;p12"/>
                <p:cNvGrpSpPr/>
                <p:nvPr/>
              </p:nvGrpSpPr>
              <p:grpSpPr>
                <a:xfrm>
                  <a:off x="3570" y="936"/>
                  <a:ext cx="107" cy="202"/>
                  <a:chOff x="3570" y="936"/>
                  <a:chExt cx="107" cy="202"/>
                </a:xfrm>
              </p:grpSpPr>
              <p:grpSp>
                <p:nvGrpSpPr>
                  <p:cNvPr id="911" name="Google Shape;911;p12"/>
                  <p:cNvGrpSpPr/>
                  <p:nvPr/>
                </p:nvGrpSpPr>
                <p:grpSpPr>
                  <a:xfrm>
                    <a:off x="3570" y="1127"/>
                    <a:ext cx="107" cy="11"/>
                    <a:chOff x="3570" y="1127"/>
                    <a:chExt cx="107" cy="11"/>
                  </a:xfrm>
                </p:grpSpPr>
                <p:cxnSp>
                  <p:nvCxnSpPr>
                    <p:cNvPr id="912" name="Google Shape;912;p12"/>
                    <p:cNvCxnSpPr/>
                    <p:nvPr/>
                  </p:nvCxnSpPr>
                  <p:spPr>
                    <a:xfrm flipH="1">
                      <a:off x="3570" y="1137"/>
                      <a:ext cx="107" cy="1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913" name="Google Shape;913;p12"/>
                    <p:cNvCxnSpPr/>
                    <p:nvPr/>
                  </p:nvCxnSpPr>
                  <p:spPr>
                    <a:xfrm flipH="1">
                      <a:off x="3570" y="1127"/>
                      <a:ext cx="107" cy="1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914" name="Google Shape;914;p12"/>
                  <p:cNvSpPr/>
                  <p:nvPr/>
                </p:nvSpPr>
                <p:spPr>
                  <a:xfrm>
                    <a:off x="3597" y="936"/>
                    <a:ext cx="50" cy="30"/>
                  </a:xfrm>
                  <a:custGeom>
                    <a:rect b="b" l="l" r="r" t="t"/>
                    <a:pathLst>
                      <a:path extrusionOk="0" h="30" w="50">
                        <a:moveTo>
                          <a:pt x="49" y="3"/>
                        </a:moveTo>
                        <a:lnTo>
                          <a:pt x="47" y="29"/>
                        </a:lnTo>
                        <a:lnTo>
                          <a:pt x="33" y="10"/>
                        </a:lnTo>
                        <a:lnTo>
                          <a:pt x="24" y="2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915" name="Google Shape;915;p12"/>
                <p:cNvCxnSpPr/>
                <p:nvPr/>
              </p:nvCxnSpPr>
              <p:spPr>
                <a:xfrm>
                  <a:off x="3631" y="951"/>
                  <a:ext cx="1" cy="18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16" name="Google Shape;916;p12"/>
              <p:cNvGrpSpPr/>
              <p:nvPr/>
            </p:nvGrpSpPr>
            <p:grpSpPr>
              <a:xfrm>
                <a:off x="3592" y="833"/>
                <a:ext cx="71" cy="115"/>
                <a:chOff x="3592" y="833"/>
                <a:chExt cx="71" cy="115"/>
              </a:xfrm>
            </p:grpSpPr>
            <p:sp>
              <p:nvSpPr>
                <p:cNvPr id="917" name="Google Shape;917;p12"/>
                <p:cNvSpPr/>
                <p:nvPr/>
              </p:nvSpPr>
              <p:spPr>
                <a:xfrm>
                  <a:off x="3595" y="839"/>
                  <a:ext cx="66" cy="109"/>
                </a:xfrm>
                <a:custGeom>
                  <a:rect b="b" l="l" r="r" t="t"/>
                  <a:pathLst>
                    <a:path extrusionOk="0" h="109" w="66">
                      <a:moveTo>
                        <a:pt x="62" y="19"/>
                      </a:moveTo>
                      <a:lnTo>
                        <a:pt x="64" y="30"/>
                      </a:lnTo>
                      <a:lnTo>
                        <a:pt x="64" y="34"/>
                      </a:lnTo>
                      <a:lnTo>
                        <a:pt x="62" y="38"/>
                      </a:lnTo>
                      <a:lnTo>
                        <a:pt x="65" y="46"/>
                      </a:lnTo>
                      <a:lnTo>
                        <a:pt x="63" y="59"/>
                      </a:lnTo>
                      <a:lnTo>
                        <a:pt x="62" y="65"/>
                      </a:lnTo>
                      <a:lnTo>
                        <a:pt x="60" y="71"/>
                      </a:lnTo>
                      <a:lnTo>
                        <a:pt x="58" y="77"/>
                      </a:lnTo>
                      <a:lnTo>
                        <a:pt x="56" y="84"/>
                      </a:lnTo>
                      <a:lnTo>
                        <a:pt x="51" y="85"/>
                      </a:lnTo>
                      <a:lnTo>
                        <a:pt x="46" y="87"/>
                      </a:lnTo>
                      <a:lnTo>
                        <a:pt x="46" y="92"/>
                      </a:lnTo>
                      <a:lnTo>
                        <a:pt x="46" y="95"/>
                      </a:lnTo>
                      <a:lnTo>
                        <a:pt x="36" y="108"/>
                      </a:lnTo>
                      <a:lnTo>
                        <a:pt x="10" y="92"/>
                      </a:lnTo>
                      <a:lnTo>
                        <a:pt x="9" y="62"/>
                      </a:lnTo>
                      <a:lnTo>
                        <a:pt x="5" y="53"/>
                      </a:lnTo>
                      <a:lnTo>
                        <a:pt x="3" y="47"/>
                      </a:lnTo>
                      <a:lnTo>
                        <a:pt x="1" y="39"/>
                      </a:lnTo>
                      <a:lnTo>
                        <a:pt x="0" y="32"/>
                      </a:lnTo>
                      <a:lnTo>
                        <a:pt x="1" y="25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4" y="3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8" y="2"/>
                      </a:lnTo>
                      <a:lnTo>
                        <a:pt x="53" y="5"/>
                      </a:lnTo>
                      <a:lnTo>
                        <a:pt x="57" y="8"/>
                      </a:lnTo>
                      <a:lnTo>
                        <a:pt x="60" y="13"/>
                      </a:lnTo>
                      <a:lnTo>
                        <a:pt x="62" y="19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12"/>
                <p:cNvSpPr/>
                <p:nvPr/>
              </p:nvSpPr>
              <p:spPr>
                <a:xfrm>
                  <a:off x="3604" y="897"/>
                  <a:ext cx="34" cy="35"/>
                </a:xfrm>
                <a:custGeom>
                  <a:rect b="b" l="l" r="r" t="t"/>
                  <a:pathLst>
                    <a:path extrusionOk="0" h="35" w="34">
                      <a:moveTo>
                        <a:pt x="6" y="9"/>
                      </a:moveTo>
                      <a:lnTo>
                        <a:pt x="9" y="17"/>
                      </a:lnTo>
                      <a:lnTo>
                        <a:pt x="33" y="29"/>
                      </a:lnTo>
                      <a:lnTo>
                        <a:pt x="20" y="26"/>
                      </a:lnTo>
                      <a:lnTo>
                        <a:pt x="15" y="25"/>
                      </a:lnTo>
                      <a:lnTo>
                        <a:pt x="8" y="26"/>
                      </a:lnTo>
                      <a:lnTo>
                        <a:pt x="3" y="28"/>
                      </a:lnTo>
                      <a:lnTo>
                        <a:pt x="1" y="34"/>
                      </a:lnTo>
                      <a:lnTo>
                        <a:pt x="0" y="10"/>
                      </a:lnTo>
                      <a:lnTo>
                        <a:pt x="1" y="5"/>
                      </a:lnTo>
                      <a:lnTo>
                        <a:pt x="5" y="0"/>
                      </a:lnTo>
                      <a:lnTo>
                        <a:pt x="6" y="9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12"/>
                <p:cNvSpPr/>
                <p:nvPr/>
              </p:nvSpPr>
              <p:spPr>
                <a:xfrm>
                  <a:off x="3592" y="833"/>
                  <a:ext cx="71" cy="79"/>
                </a:xfrm>
                <a:custGeom>
                  <a:rect b="b" l="l" r="r" t="t"/>
                  <a:pathLst>
                    <a:path extrusionOk="0" h="79" w="71">
                      <a:moveTo>
                        <a:pt x="57" y="6"/>
                      </a:moveTo>
                      <a:lnTo>
                        <a:pt x="51" y="3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2" y="0"/>
                      </a:lnTo>
                      <a:lnTo>
                        <a:pt x="25" y="0"/>
                      </a:lnTo>
                      <a:lnTo>
                        <a:pt x="19" y="1"/>
                      </a:lnTo>
                      <a:lnTo>
                        <a:pt x="14" y="1"/>
                      </a:lnTo>
                      <a:lnTo>
                        <a:pt x="10" y="3"/>
                      </a:lnTo>
                      <a:lnTo>
                        <a:pt x="6" y="6"/>
                      </a:lnTo>
                      <a:lnTo>
                        <a:pt x="3" y="10"/>
                      </a:lnTo>
                      <a:lnTo>
                        <a:pt x="2" y="16"/>
                      </a:lnTo>
                      <a:lnTo>
                        <a:pt x="1" y="24"/>
                      </a:lnTo>
                      <a:lnTo>
                        <a:pt x="0" y="34"/>
                      </a:lnTo>
                      <a:lnTo>
                        <a:pt x="1" y="43"/>
                      </a:lnTo>
                      <a:lnTo>
                        <a:pt x="3" y="51"/>
                      </a:lnTo>
                      <a:lnTo>
                        <a:pt x="4" y="58"/>
                      </a:lnTo>
                      <a:lnTo>
                        <a:pt x="6" y="63"/>
                      </a:lnTo>
                      <a:lnTo>
                        <a:pt x="8" y="68"/>
                      </a:lnTo>
                      <a:lnTo>
                        <a:pt x="10" y="73"/>
                      </a:lnTo>
                      <a:lnTo>
                        <a:pt x="13" y="78"/>
                      </a:lnTo>
                      <a:lnTo>
                        <a:pt x="15" y="78"/>
                      </a:lnTo>
                      <a:lnTo>
                        <a:pt x="14" y="71"/>
                      </a:lnTo>
                      <a:lnTo>
                        <a:pt x="16" y="66"/>
                      </a:lnTo>
                      <a:lnTo>
                        <a:pt x="17" y="63"/>
                      </a:lnTo>
                      <a:lnTo>
                        <a:pt x="15" y="59"/>
                      </a:lnTo>
                      <a:lnTo>
                        <a:pt x="14" y="51"/>
                      </a:lnTo>
                      <a:lnTo>
                        <a:pt x="16" y="49"/>
                      </a:lnTo>
                      <a:lnTo>
                        <a:pt x="19" y="53"/>
                      </a:lnTo>
                      <a:lnTo>
                        <a:pt x="22" y="57"/>
                      </a:lnTo>
                      <a:lnTo>
                        <a:pt x="21" y="49"/>
                      </a:lnTo>
                      <a:lnTo>
                        <a:pt x="23" y="40"/>
                      </a:lnTo>
                      <a:lnTo>
                        <a:pt x="23" y="30"/>
                      </a:lnTo>
                      <a:lnTo>
                        <a:pt x="23" y="24"/>
                      </a:lnTo>
                      <a:lnTo>
                        <a:pt x="21" y="22"/>
                      </a:lnTo>
                      <a:lnTo>
                        <a:pt x="26" y="23"/>
                      </a:lnTo>
                      <a:lnTo>
                        <a:pt x="30" y="25"/>
                      </a:lnTo>
                      <a:lnTo>
                        <a:pt x="33" y="25"/>
                      </a:lnTo>
                      <a:lnTo>
                        <a:pt x="40" y="26"/>
                      </a:lnTo>
                      <a:lnTo>
                        <a:pt x="44" y="28"/>
                      </a:lnTo>
                      <a:lnTo>
                        <a:pt x="38" y="25"/>
                      </a:lnTo>
                      <a:lnTo>
                        <a:pt x="42" y="25"/>
                      </a:lnTo>
                      <a:lnTo>
                        <a:pt x="50" y="25"/>
                      </a:lnTo>
                      <a:lnTo>
                        <a:pt x="56" y="24"/>
                      </a:lnTo>
                      <a:lnTo>
                        <a:pt x="63" y="24"/>
                      </a:lnTo>
                      <a:lnTo>
                        <a:pt x="65" y="29"/>
                      </a:lnTo>
                      <a:lnTo>
                        <a:pt x="66" y="35"/>
                      </a:lnTo>
                      <a:lnTo>
                        <a:pt x="68" y="28"/>
                      </a:lnTo>
                      <a:lnTo>
                        <a:pt x="70" y="19"/>
                      </a:lnTo>
                      <a:lnTo>
                        <a:pt x="66" y="13"/>
                      </a:lnTo>
                      <a:lnTo>
                        <a:pt x="62" y="9"/>
                      </a:lnTo>
                      <a:lnTo>
                        <a:pt x="57" y="6"/>
                      </a:lnTo>
                    </a:path>
                  </a:pathLst>
                </a:custGeom>
                <a:blipFill rotWithShape="1">
                  <a:blip r:embed="rId10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0" name="Google Shape;920;p12"/>
            <p:cNvGrpSpPr/>
            <p:nvPr/>
          </p:nvGrpSpPr>
          <p:grpSpPr>
            <a:xfrm>
              <a:off x="2640" y="816"/>
              <a:ext cx="1170" cy="798"/>
              <a:chOff x="2640" y="816"/>
              <a:chExt cx="1170" cy="798"/>
            </a:xfrm>
          </p:grpSpPr>
          <p:grpSp>
            <p:nvGrpSpPr>
              <p:cNvPr id="921" name="Google Shape;921;p12"/>
              <p:cNvGrpSpPr/>
              <p:nvPr/>
            </p:nvGrpSpPr>
            <p:grpSpPr>
              <a:xfrm>
                <a:off x="2765" y="848"/>
                <a:ext cx="160" cy="739"/>
                <a:chOff x="2765" y="848"/>
                <a:chExt cx="160" cy="739"/>
              </a:xfrm>
            </p:grpSpPr>
            <p:grpSp>
              <p:nvGrpSpPr>
                <p:cNvPr id="922" name="Google Shape;922;p12"/>
                <p:cNvGrpSpPr/>
                <p:nvPr/>
              </p:nvGrpSpPr>
              <p:grpSpPr>
                <a:xfrm>
                  <a:off x="2799" y="848"/>
                  <a:ext cx="85" cy="129"/>
                  <a:chOff x="2799" y="848"/>
                  <a:chExt cx="85" cy="129"/>
                </a:xfrm>
              </p:grpSpPr>
              <p:sp>
                <p:nvSpPr>
                  <p:cNvPr id="923" name="Google Shape;923;p12"/>
                  <p:cNvSpPr/>
                  <p:nvPr/>
                </p:nvSpPr>
                <p:spPr>
                  <a:xfrm>
                    <a:off x="2799" y="848"/>
                    <a:ext cx="85" cy="101"/>
                  </a:xfrm>
                  <a:custGeom>
                    <a:rect b="b" l="l" r="r" t="t"/>
                    <a:pathLst>
                      <a:path extrusionOk="0" h="101" w="85">
                        <a:moveTo>
                          <a:pt x="32" y="1"/>
                        </a:moveTo>
                        <a:lnTo>
                          <a:pt x="23" y="6"/>
                        </a:lnTo>
                        <a:lnTo>
                          <a:pt x="17" y="12"/>
                        </a:lnTo>
                        <a:lnTo>
                          <a:pt x="13" y="19"/>
                        </a:lnTo>
                        <a:lnTo>
                          <a:pt x="8" y="33"/>
                        </a:lnTo>
                        <a:lnTo>
                          <a:pt x="3" y="53"/>
                        </a:lnTo>
                        <a:lnTo>
                          <a:pt x="0" y="71"/>
                        </a:lnTo>
                        <a:lnTo>
                          <a:pt x="1" y="79"/>
                        </a:lnTo>
                        <a:lnTo>
                          <a:pt x="2" y="86"/>
                        </a:lnTo>
                        <a:lnTo>
                          <a:pt x="4" y="95"/>
                        </a:lnTo>
                        <a:lnTo>
                          <a:pt x="4" y="98"/>
                        </a:lnTo>
                        <a:lnTo>
                          <a:pt x="7" y="98"/>
                        </a:lnTo>
                        <a:lnTo>
                          <a:pt x="12" y="97"/>
                        </a:lnTo>
                        <a:lnTo>
                          <a:pt x="17" y="97"/>
                        </a:lnTo>
                        <a:lnTo>
                          <a:pt x="25" y="99"/>
                        </a:lnTo>
                        <a:lnTo>
                          <a:pt x="29" y="100"/>
                        </a:lnTo>
                        <a:lnTo>
                          <a:pt x="29" y="93"/>
                        </a:lnTo>
                        <a:lnTo>
                          <a:pt x="23" y="79"/>
                        </a:lnTo>
                        <a:lnTo>
                          <a:pt x="22" y="57"/>
                        </a:lnTo>
                        <a:lnTo>
                          <a:pt x="23" y="37"/>
                        </a:lnTo>
                        <a:lnTo>
                          <a:pt x="35" y="25"/>
                        </a:lnTo>
                        <a:lnTo>
                          <a:pt x="55" y="23"/>
                        </a:lnTo>
                        <a:lnTo>
                          <a:pt x="64" y="35"/>
                        </a:lnTo>
                        <a:lnTo>
                          <a:pt x="63" y="77"/>
                        </a:lnTo>
                        <a:lnTo>
                          <a:pt x="55" y="94"/>
                        </a:lnTo>
                        <a:lnTo>
                          <a:pt x="55" y="99"/>
                        </a:lnTo>
                        <a:lnTo>
                          <a:pt x="60" y="99"/>
                        </a:lnTo>
                        <a:lnTo>
                          <a:pt x="66" y="98"/>
                        </a:lnTo>
                        <a:lnTo>
                          <a:pt x="71" y="98"/>
                        </a:lnTo>
                        <a:lnTo>
                          <a:pt x="76" y="99"/>
                        </a:lnTo>
                        <a:lnTo>
                          <a:pt x="78" y="99"/>
                        </a:lnTo>
                        <a:lnTo>
                          <a:pt x="79" y="93"/>
                        </a:lnTo>
                        <a:lnTo>
                          <a:pt x="82" y="83"/>
                        </a:lnTo>
                        <a:lnTo>
                          <a:pt x="84" y="74"/>
                        </a:lnTo>
                        <a:lnTo>
                          <a:pt x="84" y="66"/>
                        </a:lnTo>
                        <a:lnTo>
                          <a:pt x="84" y="57"/>
                        </a:lnTo>
                        <a:lnTo>
                          <a:pt x="82" y="51"/>
                        </a:lnTo>
                        <a:lnTo>
                          <a:pt x="80" y="44"/>
                        </a:lnTo>
                        <a:lnTo>
                          <a:pt x="79" y="37"/>
                        </a:lnTo>
                        <a:lnTo>
                          <a:pt x="79" y="32"/>
                        </a:lnTo>
                        <a:lnTo>
                          <a:pt x="77" y="25"/>
                        </a:lnTo>
                        <a:lnTo>
                          <a:pt x="75" y="16"/>
                        </a:lnTo>
                        <a:lnTo>
                          <a:pt x="69" y="8"/>
                        </a:lnTo>
                        <a:lnTo>
                          <a:pt x="61" y="2"/>
                        </a:lnTo>
                        <a:lnTo>
                          <a:pt x="52" y="0"/>
                        </a:lnTo>
                        <a:lnTo>
                          <a:pt x="44" y="0"/>
                        </a:lnTo>
                        <a:lnTo>
                          <a:pt x="32" y="1"/>
                        </a:lnTo>
                      </a:path>
                    </a:pathLst>
                  </a:custGeom>
                  <a:blipFill rotWithShape="1">
                    <a:blip r:embed="rId11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4" name="Google Shape;924;p12"/>
                  <p:cNvSpPr/>
                  <p:nvPr/>
                </p:nvSpPr>
                <p:spPr>
                  <a:xfrm>
                    <a:off x="2817" y="867"/>
                    <a:ext cx="50" cy="110"/>
                  </a:xfrm>
                  <a:custGeom>
                    <a:rect b="b" l="l" r="r" t="t"/>
                    <a:pathLst>
                      <a:path extrusionOk="0" h="110" w="50">
                        <a:moveTo>
                          <a:pt x="5" y="11"/>
                        </a:moveTo>
                        <a:lnTo>
                          <a:pt x="2" y="18"/>
                        </a:lnTo>
                        <a:lnTo>
                          <a:pt x="1" y="27"/>
                        </a:lnTo>
                        <a:lnTo>
                          <a:pt x="0" y="37"/>
                        </a:lnTo>
                        <a:lnTo>
                          <a:pt x="1" y="44"/>
                        </a:lnTo>
                        <a:lnTo>
                          <a:pt x="2" y="52"/>
                        </a:lnTo>
                        <a:lnTo>
                          <a:pt x="11" y="74"/>
                        </a:lnTo>
                        <a:lnTo>
                          <a:pt x="11" y="95"/>
                        </a:lnTo>
                        <a:lnTo>
                          <a:pt x="25" y="109"/>
                        </a:lnTo>
                        <a:lnTo>
                          <a:pt x="36" y="93"/>
                        </a:lnTo>
                        <a:lnTo>
                          <a:pt x="36" y="75"/>
                        </a:lnTo>
                        <a:lnTo>
                          <a:pt x="46" y="56"/>
                        </a:lnTo>
                        <a:lnTo>
                          <a:pt x="48" y="45"/>
                        </a:lnTo>
                        <a:lnTo>
                          <a:pt x="49" y="37"/>
                        </a:lnTo>
                        <a:lnTo>
                          <a:pt x="48" y="29"/>
                        </a:lnTo>
                        <a:lnTo>
                          <a:pt x="48" y="22"/>
                        </a:lnTo>
                        <a:lnTo>
                          <a:pt x="46" y="14"/>
                        </a:lnTo>
                        <a:lnTo>
                          <a:pt x="43" y="7"/>
                        </a:lnTo>
                        <a:lnTo>
                          <a:pt x="38" y="3"/>
                        </a:lnTo>
                        <a:lnTo>
                          <a:pt x="30" y="1"/>
                        </a:lnTo>
                        <a:lnTo>
                          <a:pt x="22" y="0"/>
                        </a:lnTo>
                        <a:lnTo>
                          <a:pt x="15" y="1"/>
                        </a:lnTo>
                        <a:lnTo>
                          <a:pt x="9" y="5"/>
                        </a:lnTo>
                        <a:lnTo>
                          <a:pt x="5" y="11"/>
                        </a:lnTo>
                      </a:path>
                    </a:pathLst>
                  </a:custGeom>
                  <a:blipFill rotWithShape="1">
                    <a:blip r:embed="rId12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25" name="Google Shape;925;p12"/>
                  <p:cNvGrpSpPr/>
                  <p:nvPr/>
                </p:nvGrpSpPr>
                <p:grpSpPr>
                  <a:xfrm>
                    <a:off x="2813" y="914"/>
                    <a:ext cx="57" cy="16"/>
                    <a:chOff x="2813" y="914"/>
                    <a:chExt cx="57" cy="16"/>
                  </a:xfrm>
                </p:grpSpPr>
                <p:grpSp>
                  <p:nvGrpSpPr>
                    <p:cNvPr id="926" name="Google Shape;926;p12"/>
                    <p:cNvGrpSpPr/>
                    <p:nvPr/>
                  </p:nvGrpSpPr>
                  <p:grpSpPr>
                    <a:xfrm>
                      <a:off x="2813" y="914"/>
                      <a:ext cx="10" cy="16"/>
                      <a:chOff x="2813" y="914"/>
                      <a:chExt cx="10" cy="16"/>
                    </a:xfrm>
                  </p:grpSpPr>
                  <p:sp>
                    <p:nvSpPr>
                      <p:cNvPr id="927" name="Google Shape;927;p12"/>
                      <p:cNvSpPr/>
                      <p:nvPr/>
                    </p:nvSpPr>
                    <p:spPr>
                      <a:xfrm>
                        <a:off x="2813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28" name="Google Shape;928;p12"/>
                      <p:cNvSpPr/>
                      <p:nvPr/>
                    </p:nvSpPr>
                    <p:spPr>
                      <a:xfrm>
                        <a:off x="2814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4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grpSp>
                  <p:nvGrpSpPr>
                    <p:cNvPr id="929" name="Google Shape;929;p12"/>
                    <p:cNvGrpSpPr/>
                    <p:nvPr/>
                  </p:nvGrpSpPr>
                  <p:grpSpPr>
                    <a:xfrm>
                      <a:off x="2860" y="914"/>
                      <a:ext cx="10" cy="16"/>
                      <a:chOff x="2860" y="914"/>
                      <a:chExt cx="10" cy="16"/>
                    </a:xfrm>
                  </p:grpSpPr>
                  <p:sp>
                    <p:nvSpPr>
                      <p:cNvPr id="930" name="Google Shape;930;p12"/>
                      <p:cNvSpPr/>
                      <p:nvPr/>
                    </p:nvSpPr>
                    <p:spPr>
                      <a:xfrm>
                        <a:off x="2860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31" name="Google Shape;931;p12"/>
                      <p:cNvSpPr/>
                      <p:nvPr/>
                    </p:nvSpPr>
                    <p:spPr>
                      <a:xfrm>
                        <a:off x="2862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4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32" name="Google Shape;932;p12"/>
                <p:cNvGrpSpPr/>
                <p:nvPr/>
              </p:nvGrpSpPr>
              <p:grpSpPr>
                <a:xfrm>
                  <a:off x="2790" y="1204"/>
                  <a:ext cx="132" cy="351"/>
                  <a:chOff x="2790" y="1204"/>
                  <a:chExt cx="132" cy="351"/>
                </a:xfrm>
              </p:grpSpPr>
              <p:grpSp>
                <p:nvGrpSpPr>
                  <p:cNvPr id="933" name="Google Shape;933;p12"/>
                  <p:cNvGrpSpPr/>
                  <p:nvPr/>
                </p:nvGrpSpPr>
                <p:grpSpPr>
                  <a:xfrm>
                    <a:off x="2790" y="1204"/>
                    <a:ext cx="132" cy="351"/>
                    <a:chOff x="2790" y="1204"/>
                    <a:chExt cx="132" cy="351"/>
                  </a:xfrm>
                </p:grpSpPr>
                <p:sp>
                  <p:nvSpPr>
                    <p:cNvPr id="934" name="Google Shape;934;p12"/>
                    <p:cNvSpPr/>
                    <p:nvPr/>
                  </p:nvSpPr>
                  <p:spPr>
                    <a:xfrm>
                      <a:off x="2790" y="1280"/>
                      <a:ext cx="95" cy="275"/>
                    </a:xfrm>
                    <a:custGeom>
                      <a:rect b="b" l="l" r="r" t="t"/>
                      <a:pathLst>
                        <a:path extrusionOk="0" h="275" w="95">
                          <a:moveTo>
                            <a:pt x="17" y="5"/>
                          </a:moveTo>
                          <a:lnTo>
                            <a:pt x="18" y="84"/>
                          </a:lnTo>
                          <a:lnTo>
                            <a:pt x="18" y="151"/>
                          </a:lnTo>
                          <a:lnTo>
                            <a:pt x="22" y="216"/>
                          </a:lnTo>
                          <a:lnTo>
                            <a:pt x="11" y="244"/>
                          </a:lnTo>
                          <a:lnTo>
                            <a:pt x="2" y="262"/>
                          </a:lnTo>
                          <a:lnTo>
                            <a:pt x="0" y="267"/>
                          </a:lnTo>
                          <a:lnTo>
                            <a:pt x="4" y="274"/>
                          </a:lnTo>
                          <a:lnTo>
                            <a:pt x="21" y="273"/>
                          </a:lnTo>
                          <a:lnTo>
                            <a:pt x="36" y="237"/>
                          </a:lnTo>
                          <a:lnTo>
                            <a:pt x="37" y="214"/>
                          </a:lnTo>
                          <a:lnTo>
                            <a:pt x="48" y="138"/>
                          </a:lnTo>
                          <a:lnTo>
                            <a:pt x="49" y="120"/>
                          </a:lnTo>
                          <a:lnTo>
                            <a:pt x="49" y="156"/>
                          </a:lnTo>
                          <a:lnTo>
                            <a:pt x="54" y="206"/>
                          </a:lnTo>
                          <a:lnTo>
                            <a:pt x="52" y="230"/>
                          </a:lnTo>
                          <a:lnTo>
                            <a:pt x="60" y="253"/>
                          </a:lnTo>
                          <a:lnTo>
                            <a:pt x="70" y="270"/>
                          </a:lnTo>
                          <a:lnTo>
                            <a:pt x="85" y="271"/>
                          </a:lnTo>
                          <a:lnTo>
                            <a:pt x="89" y="265"/>
                          </a:lnTo>
                          <a:lnTo>
                            <a:pt x="73" y="229"/>
                          </a:lnTo>
                          <a:lnTo>
                            <a:pt x="72" y="212"/>
                          </a:lnTo>
                          <a:lnTo>
                            <a:pt x="75" y="175"/>
                          </a:lnTo>
                          <a:lnTo>
                            <a:pt x="81" y="115"/>
                          </a:lnTo>
                          <a:lnTo>
                            <a:pt x="94" y="0"/>
                          </a:lnTo>
                          <a:lnTo>
                            <a:pt x="17" y="5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5" name="Google Shape;935;p12"/>
                    <p:cNvSpPr/>
                    <p:nvPr/>
                  </p:nvSpPr>
                  <p:spPr>
                    <a:xfrm>
                      <a:off x="2899" y="1204"/>
                      <a:ext cx="23" cy="36"/>
                    </a:xfrm>
                    <a:custGeom>
                      <a:rect b="b" l="l" r="r" t="t"/>
                      <a:pathLst>
                        <a:path extrusionOk="0" h="36" w="23">
                          <a:moveTo>
                            <a:pt x="22" y="0"/>
                          </a:moveTo>
                          <a:lnTo>
                            <a:pt x="22" y="18"/>
                          </a:lnTo>
                          <a:lnTo>
                            <a:pt x="0" y="35"/>
                          </a:lnTo>
                          <a:lnTo>
                            <a:pt x="10" y="3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36" name="Google Shape;936;p12"/>
                  <p:cNvSpPr/>
                  <p:nvPr/>
                </p:nvSpPr>
                <p:spPr>
                  <a:xfrm>
                    <a:off x="2839" y="1282"/>
                    <a:ext cx="9" cy="123"/>
                  </a:xfrm>
                  <a:custGeom>
                    <a:rect b="b" l="l" r="r" t="t"/>
                    <a:pathLst>
                      <a:path extrusionOk="0" h="123" w="9">
                        <a:moveTo>
                          <a:pt x="8" y="0"/>
                        </a:moveTo>
                        <a:lnTo>
                          <a:pt x="8" y="41"/>
                        </a:lnTo>
                        <a:lnTo>
                          <a:pt x="6" y="65"/>
                        </a:lnTo>
                        <a:lnTo>
                          <a:pt x="4" y="91"/>
                        </a:lnTo>
                        <a:lnTo>
                          <a:pt x="0" y="116"/>
                        </a:lnTo>
                        <a:lnTo>
                          <a:pt x="1" y="122"/>
                        </a:lnTo>
                        <a:lnTo>
                          <a:pt x="8" y="0"/>
                        </a:lnTo>
                      </a:path>
                    </a:pathLst>
                  </a:custGeom>
                  <a:blipFill rotWithShape="1">
                    <a:blip r:embed="rId15">
                      <a:alphaModFix/>
                    </a:blip>
                    <a:tile algn="tl" flip="none" tx="0" sx="100000" ty="0" sy="100000"/>
                  </a:blipFill>
                  <a:ln cap="rnd" cmpd="sng" w="12700">
                    <a:solidFill>
                      <a:srgbClr val="FF5F1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37" name="Google Shape;937;p12"/>
                <p:cNvGrpSpPr/>
                <p:nvPr/>
              </p:nvGrpSpPr>
              <p:grpSpPr>
                <a:xfrm>
                  <a:off x="2765" y="960"/>
                  <a:ext cx="160" cy="331"/>
                  <a:chOff x="2765" y="960"/>
                  <a:chExt cx="160" cy="331"/>
                </a:xfrm>
              </p:grpSpPr>
              <p:sp>
                <p:nvSpPr>
                  <p:cNvPr id="938" name="Google Shape;938;p12"/>
                  <p:cNvSpPr/>
                  <p:nvPr/>
                </p:nvSpPr>
                <p:spPr>
                  <a:xfrm>
                    <a:off x="2765" y="960"/>
                    <a:ext cx="160" cy="331"/>
                  </a:xfrm>
                  <a:custGeom>
                    <a:rect b="b" l="l" r="r" t="t"/>
                    <a:pathLst>
                      <a:path extrusionOk="0" h="331" w="160">
                        <a:moveTo>
                          <a:pt x="63" y="2"/>
                        </a:moveTo>
                        <a:lnTo>
                          <a:pt x="14" y="33"/>
                        </a:lnTo>
                        <a:lnTo>
                          <a:pt x="6" y="48"/>
                        </a:lnTo>
                        <a:lnTo>
                          <a:pt x="0" y="172"/>
                        </a:lnTo>
                        <a:lnTo>
                          <a:pt x="2" y="201"/>
                        </a:lnTo>
                        <a:lnTo>
                          <a:pt x="21" y="198"/>
                        </a:lnTo>
                        <a:lnTo>
                          <a:pt x="20" y="271"/>
                        </a:lnTo>
                        <a:lnTo>
                          <a:pt x="29" y="271"/>
                        </a:lnTo>
                        <a:lnTo>
                          <a:pt x="38" y="328"/>
                        </a:lnTo>
                        <a:lnTo>
                          <a:pt x="72" y="328"/>
                        </a:lnTo>
                        <a:lnTo>
                          <a:pt x="100" y="325"/>
                        </a:lnTo>
                        <a:lnTo>
                          <a:pt x="119" y="330"/>
                        </a:lnTo>
                        <a:lnTo>
                          <a:pt x="147" y="248"/>
                        </a:lnTo>
                        <a:lnTo>
                          <a:pt x="159" y="246"/>
                        </a:lnTo>
                        <a:lnTo>
                          <a:pt x="148" y="132"/>
                        </a:lnTo>
                        <a:lnTo>
                          <a:pt x="147" y="42"/>
                        </a:lnTo>
                        <a:lnTo>
                          <a:pt x="140" y="32"/>
                        </a:lnTo>
                        <a:lnTo>
                          <a:pt x="88" y="0"/>
                        </a:lnTo>
                        <a:lnTo>
                          <a:pt x="78" y="13"/>
                        </a:lnTo>
                        <a:lnTo>
                          <a:pt x="63" y="2"/>
                        </a:lnTo>
                      </a:path>
                    </a:pathLst>
                  </a:custGeom>
                  <a:blipFill rotWithShape="1">
                    <a:blip r:embed="rId13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39" name="Google Shape;939;p12"/>
                  <p:cNvGrpSpPr/>
                  <p:nvPr/>
                </p:nvGrpSpPr>
                <p:grpSpPr>
                  <a:xfrm>
                    <a:off x="2786" y="1026"/>
                    <a:ext cx="99" cy="206"/>
                    <a:chOff x="2786" y="1026"/>
                    <a:chExt cx="99" cy="206"/>
                  </a:xfrm>
                </p:grpSpPr>
                <p:grpSp>
                  <p:nvGrpSpPr>
                    <p:cNvPr id="940" name="Google Shape;940;p12"/>
                    <p:cNvGrpSpPr/>
                    <p:nvPr/>
                  </p:nvGrpSpPr>
                  <p:grpSpPr>
                    <a:xfrm>
                      <a:off x="2789" y="1118"/>
                      <a:ext cx="70" cy="114"/>
                      <a:chOff x="2789" y="1118"/>
                      <a:chExt cx="70" cy="114"/>
                    </a:xfrm>
                  </p:grpSpPr>
                  <p:sp>
                    <p:nvSpPr>
                      <p:cNvPr id="941" name="Google Shape;941;p12"/>
                      <p:cNvSpPr/>
                      <p:nvPr/>
                    </p:nvSpPr>
                    <p:spPr>
                      <a:xfrm>
                        <a:off x="2798" y="1118"/>
                        <a:ext cx="61" cy="114"/>
                      </a:xfrm>
                      <a:custGeom>
                        <a:rect b="b" l="l" r="r" t="t"/>
                        <a:pathLst>
                          <a:path extrusionOk="0" h="114" w="61">
                            <a:moveTo>
                              <a:pt x="0" y="113"/>
                            </a:moveTo>
                            <a:lnTo>
                              <a:pt x="59" y="107"/>
                            </a:lnTo>
                            <a:lnTo>
                              <a:pt x="60" y="0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9F3FD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42" name="Google Shape;942;p12"/>
                      <p:cNvSpPr/>
                      <p:nvPr/>
                    </p:nvSpPr>
                    <p:spPr>
                      <a:xfrm>
                        <a:off x="2789" y="1132"/>
                        <a:ext cx="69" cy="29"/>
                      </a:xfrm>
                      <a:custGeom>
                        <a:rect b="b" l="l" r="r" t="t"/>
                        <a:pathLst>
                          <a:path extrusionOk="0" h="29" w="69">
                            <a:moveTo>
                              <a:pt x="0" y="28"/>
                            </a:moveTo>
                            <a:lnTo>
                              <a:pt x="24" y="20"/>
                            </a:lnTo>
                            <a:lnTo>
                              <a:pt x="68" y="0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9F3FD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43" name="Google Shape;943;p12"/>
                    <p:cNvGrpSpPr/>
                    <p:nvPr/>
                  </p:nvGrpSpPr>
                  <p:grpSpPr>
                    <a:xfrm>
                      <a:off x="2786" y="1026"/>
                      <a:ext cx="99" cy="133"/>
                      <a:chOff x="2786" y="1026"/>
                      <a:chExt cx="99" cy="133"/>
                    </a:xfrm>
                  </p:grpSpPr>
                  <p:sp>
                    <p:nvSpPr>
                      <p:cNvPr id="944" name="Google Shape;944;p12"/>
                      <p:cNvSpPr/>
                      <p:nvPr/>
                    </p:nvSpPr>
                    <p:spPr>
                      <a:xfrm>
                        <a:off x="2793" y="1026"/>
                        <a:ext cx="85" cy="101"/>
                      </a:xfrm>
                      <a:custGeom>
                        <a:rect b="b" l="l" r="r" t="t"/>
                        <a:pathLst>
                          <a:path extrusionOk="0" h="101" w="85">
                            <a:moveTo>
                              <a:pt x="0" y="35"/>
                            </a:moveTo>
                            <a:lnTo>
                              <a:pt x="54" y="0"/>
                            </a:lnTo>
                            <a:lnTo>
                              <a:pt x="84" y="67"/>
                            </a:lnTo>
                            <a:lnTo>
                              <a:pt x="30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45" name="Google Shape;945;p12"/>
                      <p:cNvGrpSpPr/>
                      <p:nvPr/>
                    </p:nvGrpSpPr>
                    <p:grpSpPr>
                      <a:xfrm>
                        <a:off x="2786" y="1068"/>
                        <a:ext cx="99" cy="91"/>
                        <a:chOff x="2786" y="1068"/>
                        <a:chExt cx="99" cy="91"/>
                      </a:xfrm>
                    </p:grpSpPr>
                    <p:sp>
                      <p:nvSpPr>
                        <p:cNvPr id="946" name="Google Shape;946;p12"/>
                        <p:cNvSpPr/>
                        <p:nvPr/>
                      </p:nvSpPr>
                      <p:spPr>
                        <a:xfrm>
                          <a:off x="2847" y="1068"/>
                          <a:ext cx="38" cy="55"/>
                        </a:xfrm>
                        <a:custGeom>
                          <a:rect b="b" l="l" r="r" t="t"/>
                          <a:pathLst>
                            <a:path extrusionOk="0" h="55" w="38">
                              <a:moveTo>
                                <a:pt x="0" y="33"/>
                              </a:moveTo>
                              <a:lnTo>
                                <a:pt x="9" y="25"/>
                              </a:lnTo>
                              <a:lnTo>
                                <a:pt x="14" y="9"/>
                              </a:lnTo>
                              <a:lnTo>
                                <a:pt x="21" y="4"/>
                              </a:lnTo>
                              <a:lnTo>
                                <a:pt x="25" y="0"/>
                              </a:lnTo>
                              <a:lnTo>
                                <a:pt x="27" y="1"/>
                              </a:lnTo>
                              <a:lnTo>
                                <a:pt x="28" y="5"/>
                              </a:lnTo>
                              <a:lnTo>
                                <a:pt x="35" y="13"/>
                              </a:lnTo>
                              <a:lnTo>
                                <a:pt x="37" y="26"/>
                              </a:lnTo>
                              <a:lnTo>
                                <a:pt x="35" y="36"/>
                              </a:lnTo>
                              <a:lnTo>
                                <a:pt x="24" y="46"/>
                              </a:lnTo>
                              <a:lnTo>
                                <a:pt x="4" y="54"/>
                              </a:lnTo>
                              <a:lnTo>
                                <a:pt x="0" y="33"/>
                              </a:lnTo>
                            </a:path>
                          </a:pathLst>
                        </a:custGeom>
                        <a:blipFill rotWithShape="1">
                          <a:blip r:embed="rId7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47" name="Google Shape;947;p12"/>
                        <p:cNvSpPr/>
                        <p:nvPr/>
                      </p:nvSpPr>
                      <p:spPr>
                        <a:xfrm>
                          <a:off x="2786" y="1099"/>
                          <a:ext cx="69" cy="60"/>
                        </a:xfrm>
                        <a:custGeom>
                          <a:rect b="b" l="l" r="r" t="t"/>
                          <a:pathLst>
                            <a:path extrusionOk="0" h="60" w="69">
                              <a:moveTo>
                                <a:pt x="0" y="59"/>
                              </a:moveTo>
                              <a:lnTo>
                                <a:pt x="28" y="49"/>
                              </a:lnTo>
                              <a:lnTo>
                                <a:pt x="49" y="37"/>
                              </a:lnTo>
                              <a:lnTo>
                                <a:pt x="68" y="26"/>
                              </a:lnTo>
                              <a:lnTo>
                                <a:pt x="61" y="0"/>
                              </a:lnTo>
                              <a:lnTo>
                                <a:pt x="25" y="16"/>
                              </a:lnTo>
                              <a:lnTo>
                                <a:pt x="3" y="24"/>
                              </a:lnTo>
                              <a:lnTo>
                                <a:pt x="2" y="20"/>
                              </a:lnTo>
                              <a:lnTo>
                                <a:pt x="0" y="59"/>
                              </a:lnTo>
                            </a:path>
                          </a:pathLst>
                        </a:custGeom>
                        <a:blipFill rotWithShape="1">
                          <a:blip r:embed="rId13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948" name="Google Shape;948;p12"/>
                <p:cNvGrpSpPr/>
                <p:nvPr/>
              </p:nvGrpSpPr>
              <p:grpSpPr>
                <a:xfrm>
                  <a:off x="2785" y="1509"/>
                  <a:ext cx="101" cy="78"/>
                  <a:chOff x="2785" y="1509"/>
                  <a:chExt cx="101" cy="78"/>
                </a:xfrm>
              </p:grpSpPr>
              <p:sp>
                <p:nvSpPr>
                  <p:cNvPr id="949" name="Google Shape;949;p12"/>
                  <p:cNvSpPr/>
                  <p:nvPr/>
                </p:nvSpPr>
                <p:spPr>
                  <a:xfrm>
                    <a:off x="2840" y="1509"/>
                    <a:ext cx="46" cy="74"/>
                  </a:xfrm>
                  <a:custGeom>
                    <a:rect b="b" l="l" r="r" t="t"/>
                    <a:pathLst>
                      <a:path extrusionOk="0" h="74" w="46">
                        <a:moveTo>
                          <a:pt x="3" y="0"/>
                        </a:moveTo>
                        <a:lnTo>
                          <a:pt x="0" y="11"/>
                        </a:lnTo>
                        <a:lnTo>
                          <a:pt x="0" y="33"/>
                        </a:lnTo>
                        <a:lnTo>
                          <a:pt x="4" y="25"/>
                        </a:lnTo>
                        <a:lnTo>
                          <a:pt x="9" y="35"/>
                        </a:lnTo>
                        <a:lnTo>
                          <a:pt x="11" y="50"/>
                        </a:lnTo>
                        <a:lnTo>
                          <a:pt x="18" y="63"/>
                        </a:lnTo>
                        <a:lnTo>
                          <a:pt x="29" y="71"/>
                        </a:lnTo>
                        <a:lnTo>
                          <a:pt x="37" y="73"/>
                        </a:lnTo>
                        <a:lnTo>
                          <a:pt x="45" y="71"/>
                        </a:lnTo>
                        <a:lnTo>
                          <a:pt x="45" y="57"/>
                        </a:lnTo>
                        <a:lnTo>
                          <a:pt x="39" y="36"/>
                        </a:lnTo>
                        <a:lnTo>
                          <a:pt x="35" y="41"/>
                        </a:lnTo>
                        <a:lnTo>
                          <a:pt x="29" y="41"/>
                        </a:lnTo>
                        <a:lnTo>
                          <a:pt x="20" y="40"/>
                        </a:lnTo>
                        <a:lnTo>
                          <a:pt x="14" y="31"/>
                        </a:lnTo>
                        <a:lnTo>
                          <a:pt x="8" y="19"/>
                        </a:lnTo>
                        <a:lnTo>
                          <a:pt x="3" y="0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0" name="Google Shape;950;p12"/>
                  <p:cNvSpPr/>
                  <p:nvPr/>
                </p:nvSpPr>
                <p:spPr>
                  <a:xfrm>
                    <a:off x="2785" y="1511"/>
                    <a:ext cx="43" cy="76"/>
                  </a:xfrm>
                  <a:custGeom>
                    <a:rect b="b" l="l" r="r" t="t"/>
                    <a:pathLst>
                      <a:path extrusionOk="0" h="76" w="43">
                        <a:moveTo>
                          <a:pt x="41" y="0"/>
                        </a:moveTo>
                        <a:lnTo>
                          <a:pt x="42" y="30"/>
                        </a:lnTo>
                        <a:lnTo>
                          <a:pt x="39" y="22"/>
                        </a:lnTo>
                        <a:lnTo>
                          <a:pt x="36" y="32"/>
                        </a:lnTo>
                        <a:lnTo>
                          <a:pt x="33" y="46"/>
                        </a:lnTo>
                        <a:lnTo>
                          <a:pt x="29" y="58"/>
                        </a:lnTo>
                        <a:lnTo>
                          <a:pt x="21" y="67"/>
                        </a:lnTo>
                        <a:lnTo>
                          <a:pt x="13" y="73"/>
                        </a:lnTo>
                        <a:lnTo>
                          <a:pt x="5" y="75"/>
                        </a:lnTo>
                        <a:lnTo>
                          <a:pt x="3" y="71"/>
                        </a:lnTo>
                        <a:lnTo>
                          <a:pt x="0" y="64"/>
                        </a:lnTo>
                        <a:lnTo>
                          <a:pt x="0" y="57"/>
                        </a:lnTo>
                        <a:lnTo>
                          <a:pt x="1" y="49"/>
                        </a:lnTo>
                        <a:lnTo>
                          <a:pt x="4" y="36"/>
                        </a:lnTo>
                        <a:lnTo>
                          <a:pt x="10" y="41"/>
                        </a:lnTo>
                        <a:lnTo>
                          <a:pt x="20" y="41"/>
                        </a:lnTo>
                        <a:lnTo>
                          <a:pt x="26" y="40"/>
                        </a:lnTo>
                        <a:lnTo>
                          <a:pt x="37" y="15"/>
                        </a:lnTo>
                        <a:lnTo>
                          <a:pt x="41" y="0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51" name="Google Shape;951;p12"/>
              <p:cNvGrpSpPr/>
              <p:nvPr/>
            </p:nvGrpSpPr>
            <p:grpSpPr>
              <a:xfrm>
                <a:off x="2640" y="816"/>
                <a:ext cx="1170" cy="798"/>
                <a:chOff x="2640" y="816"/>
                <a:chExt cx="1170" cy="798"/>
              </a:xfrm>
            </p:grpSpPr>
            <p:grpSp>
              <p:nvGrpSpPr>
                <p:cNvPr id="952" name="Google Shape;952;p12"/>
                <p:cNvGrpSpPr/>
                <p:nvPr/>
              </p:nvGrpSpPr>
              <p:grpSpPr>
                <a:xfrm>
                  <a:off x="3018" y="854"/>
                  <a:ext cx="153" cy="691"/>
                  <a:chOff x="3018" y="854"/>
                  <a:chExt cx="153" cy="691"/>
                </a:xfrm>
              </p:grpSpPr>
              <p:grpSp>
                <p:nvGrpSpPr>
                  <p:cNvPr id="953" name="Google Shape;953;p12"/>
                  <p:cNvGrpSpPr/>
                  <p:nvPr/>
                </p:nvGrpSpPr>
                <p:grpSpPr>
                  <a:xfrm>
                    <a:off x="3053" y="854"/>
                    <a:ext cx="84" cy="112"/>
                    <a:chOff x="3053" y="854"/>
                    <a:chExt cx="84" cy="112"/>
                  </a:xfrm>
                </p:grpSpPr>
                <p:sp>
                  <p:nvSpPr>
                    <p:cNvPr id="954" name="Google Shape;954;p12"/>
                    <p:cNvSpPr/>
                    <p:nvPr/>
                  </p:nvSpPr>
                  <p:spPr>
                    <a:xfrm>
                      <a:off x="3064" y="859"/>
                      <a:ext cx="65" cy="107"/>
                    </a:xfrm>
                    <a:custGeom>
                      <a:rect b="b" l="l" r="r" t="t"/>
                      <a:pathLst>
                        <a:path extrusionOk="0" h="107" w="65">
                          <a:moveTo>
                            <a:pt x="15" y="99"/>
                          </a:moveTo>
                          <a:lnTo>
                            <a:pt x="15" y="83"/>
                          </a:lnTo>
                          <a:lnTo>
                            <a:pt x="10" y="74"/>
                          </a:lnTo>
                          <a:lnTo>
                            <a:pt x="7" y="67"/>
                          </a:lnTo>
                          <a:lnTo>
                            <a:pt x="3" y="59"/>
                          </a:lnTo>
                          <a:lnTo>
                            <a:pt x="1" y="52"/>
                          </a:lnTo>
                          <a:lnTo>
                            <a:pt x="0" y="46"/>
                          </a:lnTo>
                          <a:lnTo>
                            <a:pt x="0" y="32"/>
                          </a:lnTo>
                          <a:lnTo>
                            <a:pt x="1" y="23"/>
                          </a:lnTo>
                          <a:lnTo>
                            <a:pt x="5" y="14"/>
                          </a:lnTo>
                          <a:lnTo>
                            <a:pt x="10" y="8"/>
                          </a:lnTo>
                          <a:lnTo>
                            <a:pt x="13" y="5"/>
                          </a:lnTo>
                          <a:lnTo>
                            <a:pt x="20" y="2"/>
                          </a:lnTo>
                          <a:lnTo>
                            <a:pt x="29" y="0"/>
                          </a:lnTo>
                          <a:lnTo>
                            <a:pt x="39" y="1"/>
                          </a:lnTo>
                          <a:lnTo>
                            <a:pt x="47" y="3"/>
                          </a:lnTo>
                          <a:lnTo>
                            <a:pt x="56" y="9"/>
                          </a:lnTo>
                          <a:lnTo>
                            <a:pt x="60" y="14"/>
                          </a:lnTo>
                          <a:lnTo>
                            <a:pt x="63" y="19"/>
                          </a:lnTo>
                          <a:lnTo>
                            <a:pt x="64" y="26"/>
                          </a:lnTo>
                          <a:lnTo>
                            <a:pt x="64" y="39"/>
                          </a:lnTo>
                          <a:lnTo>
                            <a:pt x="61" y="50"/>
                          </a:lnTo>
                          <a:lnTo>
                            <a:pt x="57" y="61"/>
                          </a:lnTo>
                          <a:lnTo>
                            <a:pt x="53" y="69"/>
                          </a:lnTo>
                          <a:lnTo>
                            <a:pt x="50" y="75"/>
                          </a:lnTo>
                          <a:lnTo>
                            <a:pt x="46" y="83"/>
                          </a:lnTo>
                          <a:lnTo>
                            <a:pt x="45" y="95"/>
                          </a:lnTo>
                          <a:lnTo>
                            <a:pt x="44" y="101"/>
                          </a:lnTo>
                          <a:lnTo>
                            <a:pt x="38" y="105"/>
                          </a:lnTo>
                          <a:lnTo>
                            <a:pt x="31" y="106"/>
                          </a:lnTo>
                          <a:lnTo>
                            <a:pt x="23" y="105"/>
                          </a:lnTo>
                          <a:lnTo>
                            <a:pt x="18" y="102"/>
                          </a:lnTo>
                          <a:lnTo>
                            <a:pt x="15" y="99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5" name="Google Shape;955;p12"/>
                    <p:cNvSpPr/>
                    <p:nvPr/>
                  </p:nvSpPr>
                  <p:spPr>
                    <a:xfrm>
                      <a:off x="3053" y="854"/>
                      <a:ext cx="84" cy="73"/>
                    </a:xfrm>
                    <a:custGeom>
                      <a:rect b="b" l="l" r="r" t="t"/>
                      <a:pathLst>
                        <a:path extrusionOk="0" h="73" w="84">
                          <a:moveTo>
                            <a:pt x="6" y="62"/>
                          </a:moveTo>
                          <a:lnTo>
                            <a:pt x="1" y="55"/>
                          </a:lnTo>
                          <a:lnTo>
                            <a:pt x="0" y="47"/>
                          </a:lnTo>
                          <a:lnTo>
                            <a:pt x="0" y="37"/>
                          </a:lnTo>
                          <a:lnTo>
                            <a:pt x="0" y="29"/>
                          </a:lnTo>
                          <a:lnTo>
                            <a:pt x="4" y="20"/>
                          </a:lnTo>
                          <a:lnTo>
                            <a:pt x="9" y="14"/>
                          </a:lnTo>
                          <a:lnTo>
                            <a:pt x="14" y="9"/>
                          </a:lnTo>
                          <a:lnTo>
                            <a:pt x="22" y="3"/>
                          </a:lnTo>
                          <a:lnTo>
                            <a:pt x="28" y="1"/>
                          </a:lnTo>
                          <a:lnTo>
                            <a:pt x="41" y="0"/>
                          </a:lnTo>
                          <a:lnTo>
                            <a:pt x="52" y="0"/>
                          </a:lnTo>
                          <a:lnTo>
                            <a:pt x="60" y="3"/>
                          </a:lnTo>
                          <a:lnTo>
                            <a:pt x="67" y="5"/>
                          </a:lnTo>
                          <a:lnTo>
                            <a:pt x="73" y="12"/>
                          </a:lnTo>
                          <a:lnTo>
                            <a:pt x="77" y="18"/>
                          </a:lnTo>
                          <a:lnTo>
                            <a:pt x="81" y="24"/>
                          </a:lnTo>
                          <a:lnTo>
                            <a:pt x="83" y="31"/>
                          </a:lnTo>
                          <a:lnTo>
                            <a:pt x="83" y="44"/>
                          </a:lnTo>
                          <a:lnTo>
                            <a:pt x="83" y="53"/>
                          </a:lnTo>
                          <a:lnTo>
                            <a:pt x="80" y="57"/>
                          </a:lnTo>
                          <a:lnTo>
                            <a:pt x="76" y="63"/>
                          </a:lnTo>
                          <a:lnTo>
                            <a:pt x="73" y="67"/>
                          </a:lnTo>
                          <a:lnTo>
                            <a:pt x="65" y="70"/>
                          </a:lnTo>
                          <a:lnTo>
                            <a:pt x="57" y="72"/>
                          </a:lnTo>
                          <a:lnTo>
                            <a:pt x="63" y="63"/>
                          </a:lnTo>
                          <a:lnTo>
                            <a:pt x="69" y="47"/>
                          </a:lnTo>
                          <a:lnTo>
                            <a:pt x="70" y="41"/>
                          </a:lnTo>
                          <a:lnTo>
                            <a:pt x="69" y="36"/>
                          </a:lnTo>
                          <a:lnTo>
                            <a:pt x="67" y="29"/>
                          </a:lnTo>
                          <a:lnTo>
                            <a:pt x="53" y="33"/>
                          </a:lnTo>
                          <a:lnTo>
                            <a:pt x="38" y="33"/>
                          </a:lnTo>
                          <a:lnTo>
                            <a:pt x="27" y="32"/>
                          </a:lnTo>
                          <a:lnTo>
                            <a:pt x="18" y="30"/>
                          </a:lnTo>
                          <a:lnTo>
                            <a:pt x="15" y="34"/>
                          </a:lnTo>
                          <a:lnTo>
                            <a:pt x="13" y="41"/>
                          </a:lnTo>
                          <a:lnTo>
                            <a:pt x="13" y="48"/>
                          </a:lnTo>
                          <a:lnTo>
                            <a:pt x="19" y="63"/>
                          </a:lnTo>
                          <a:lnTo>
                            <a:pt x="23" y="72"/>
                          </a:lnTo>
                          <a:lnTo>
                            <a:pt x="13" y="67"/>
                          </a:lnTo>
                          <a:lnTo>
                            <a:pt x="6" y="6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56" name="Google Shape;956;p12"/>
                    <p:cNvGrpSpPr/>
                    <p:nvPr/>
                  </p:nvGrpSpPr>
                  <p:grpSpPr>
                    <a:xfrm>
                      <a:off x="3062" y="909"/>
                      <a:ext cx="67" cy="11"/>
                      <a:chOff x="3062" y="909"/>
                      <a:chExt cx="67" cy="11"/>
                    </a:xfrm>
                  </p:grpSpPr>
                  <p:sp>
                    <p:nvSpPr>
                      <p:cNvPr id="957" name="Google Shape;957;p12"/>
                      <p:cNvSpPr/>
                      <p:nvPr/>
                    </p:nvSpPr>
                    <p:spPr>
                      <a:xfrm>
                        <a:off x="3062" y="909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58" name="Google Shape;958;p12"/>
                      <p:cNvSpPr/>
                      <p:nvPr/>
                    </p:nvSpPr>
                    <p:spPr>
                      <a:xfrm>
                        <a:off x="3120" y="910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959" name="Google Shape;959;p12"/>
                  <p:cNvSpPr/>
                  <p:nvPr/>
                </p:nvSpPr>
                <p:spPr>
                  <a:xfrm>
                    <a:off x="3049" y="1321"/>
                    <a:ext cx="81" cy="203"/>
                  </a:xfrm>
                  <a:custGeom>
                    <a:rect b="b" l="l" r="r" t="t"/>
                    <a:pathLst>
                      <a:path extrusionOk="0" h="203" w="81">
                        <a:moveTo>
                          <a:pt x="18" y="0"/>
                        </a:moveTo>
                        <a:lnTo>
                          <a:pt x="16" y="24"/>
                        </a:lnTo>
                        <a:lnTo>
                          <a:pt x="14" y="51"/>
                        </a:lnTo>
                        <a:lnTo>
                          <a:pt x="14" y="78"/>
                        </a:lnTo>
                        <a:lnTo>
                          <a:pt x="16" y="103"/>
                        </a:lnTo>
                        <a:lnTo>
                          <a:pt x="16" y="123"/>
                        </a:lnTo>
                        <a:lnTo>
                          <a:pt x="16" y="148"/>
                        </a:lnTo>
                        <a:lnTo>
                          <a:pt x="15" y="159"/>
                        </a:lnTo>
                        <a:lnTo>
                          <a:pt x="4" y="190"/>
                        </a:lnTo>
                        <a:lnTo>
                          <a:pt x="0" y="202"/>
                        </a:lnTo>
                        <a:lnTo>
                          <a:pt x="17" y="202"/>
                        </a:lnTo>
                        <a:lnTo>
                          <a:pt x="25" y="188"/>
                        </a:lnTo>
                        <a:lnTo>
                          <a:pt x="30" y="172"/>
                        </a:lnTo>
                        <a:lnTo>
                          <a:pt x="33" y="147"/>
                        </a:lnTo>
                        <a:lnTo>
                          <a:pt x="43" y="78"/>
                        </a:lnTo>
                        <a:lnTo>
                          <a:pt x="46" y="58"/>
                        </a:lnTo>
                        <a:lnTo>
                          <a:pt x="44" y="96"/>
                        </a:lnTo>
                        <a:lnTo>
                          <a:pt x="47" y="119"/>
                        </a:lnTo>
                        <a:lnTo>
                          <a:pt x="48" y="140"/>
                        </a:lnTo>
                        <a:lnTo>
                          <a:pt x="46" y="160"/>
                        </a:lnTo>
                        <a:lnTo>
                          <a:pt x="47" y="169"/>
                        </a:lnTo>
                        <a:lnTo>
                          <a:pt x="58" y="199"/>
                        </a:lnTo>
                        <a:lnTo>
                          <a:pt x="69" y="199"/>
                        </a:lnTo>
                        <a:lnTo>
                          <a:pt x="74" y="199"/>
                        </a:lnTo>
                        <a:lnTo>
                          <a:pt x="80" y="193"/>
                        </a:lnTo>
                        <a:lnTo>
                          <a:pt x="64" y="160"/>
                        </a:lnTo>
                        <a:lnTo>
                          <a:pt x="72" y="90"/>
                        </a:lnTo>
                        <a:lnTo>
                          <a:pt x="75" y="57"/>
                        </a:lnTo>
                        <a:lnTo>
                          <a:pt x="75" y="1"/>
                        </a:lnTo>
                        <a:lnTo>
                          <a:pt x="18" y="0"/>
                        </a:lnTo>
                      </a:path>
                    </a:pathLst>
                  </a:custGeom>
                  <a:blipFill rotWithShape="1">
                    <a:blip r:embed="rId12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60" name="Google Shape;960;p12"/>
                  <p:cNvGrpSpPr/>
                  <p:nvPr/>
                </p:nvGrpSpPr>
                <p:grpSpPr>
                  <a:xfrm>
                    <a:off x="3020" y="1069"/>
                    <a:ext cx="148" cy="203"/>
                    <a:chOff x="3020" y="1069"/>
                    <a:chExt cx="148" cy="203"/>
                  </a:xfrm>
                </p:grpSpPr>
                <p:sp>
                  <p:nvSpPr>
                    <p:cNvPr id="961" name="Google Shape;961;p12"/>
                    <p:cNvSpPr/>
                    <p:nvPr/>
                  </p:nvSpPr>
                  <p:spPr>
                    <a:xfrm>
                      <a:off x="3020" y="1075"/>
                      <a:ext cx="41" cy="197"/>
                    </a:xfrm>
                    <a:custGeom>
                      <a:rect b="b" l="l" r="r" t="t"/>
                      <a:pathLst>
                        <a:path extrusionOk="0" h="197" w="41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4"/>
                          </a:lnTo>
                          <a:lnTo>
                            <a:pt x="40" y="158"/>
                          </a:lnTo>
                          <a:lnTo>
                            <a:pt x="28" y="140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3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2" name="Google Shape;962;p12"/>
                    <p:cNvSpPr/>
                    <p:nvPr/>
                  </p:nvSpPr>
                  <p:spPr>
                    <a:xfrm>
                      <a:off x="3132" y="1069"/>
                      <a:ext cx="36" cy="185"/>
                    </a:xfrm>
                    <a:custGeom>
                      <a:rect b="b" l="l" r="r" t="t"/>
                      <a:pathLst>
                        <a:path extrusionOk="0" h="185" w="36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5" y="117"/>
                          </a:lnTo>
                          <a:lnTo>
                            <a:pt x="0" y="150"/>
                          </a:lnTo>
                          <a:lnTo>
                            <a:pt x="4" y="153"/>
                          </a:lnTo>
                          <a:lnTo>
                            <a:pt x="0" y="170"/>
                          </a:lnTo>
                          <a:lnTo>
                            <a:pt x="3" y="184"/>
                          </a:lnTo>
                          <a:lnTo>
                            <a:pt x="15" y="161"/>
                          </a:lnTo>
                          <a:lnTo>
                            <a:pt x="25" y="121"/>
                          </a:lnTo>
                          <a:lnTo>
                            <a:pt x="35" y="31"/>
                          </a:lnTo>
                          <a:lnTo>
                            <a:pt x="31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63" name="Google Shape;963;p12"/>
                  <p:cNvGrpSpPr/>
                  <p:nvPr/>
                </p:nvGrpSpPr>
                <p:grpSpPr>
                  <a:xfrm>
                    <a:off x="3045" y="1483"/>
                    <a:ext cx="90" cy="62"/>
                    <a:chOff x="3045" y="1483"/>
                    <a:chExt cx="90" cy="62"/>
                  </a:xfrm>
                </p:grpSpPr>
                <p:sp>
                  <p:nvSpPr>
                    <p:cNvPr id="964" name="Google Shape;964;p12"/>
                    <p:cNvSpPr/>
                    <p:nvPr/>
                  </p:nvSpPr>
                  <p:spPr>
                    <a:xfrm>
                      <a:off x="3045" y="1488"/>
                      <a:ext cx="36" cy="57"/>
                    </a:xfrm>
                    <a:custGeom>
                      <a:rect b="b" l="l" r="r" t="t"/>
                      <a:pathLst>
                        <a:path extrusionOk="0" h="57" w="36">
                          <a:moveTo>
                            <a:pt x="6" y="28"/>
                          </a:moveTo>
                          <a:lnTo>
                            <a:pt x="1" y="36"/>
                          </a:lnTo>
                          <a:lnTo>
                            <a:pt x="0" y="43"/>
                          </a:lnTo>
                          <a:lnTo>
                            <a:pt x="0" y="48"/>
                          </a:lnTo>
                          <a:lnTo>
                            <a:pt x="1" y="51"/>
                          </a:lnTo>
                          <a:lnTo>
                            <a:pt x="3" y="54"/>
                          </a:lnTo>
                          <a:lnTo>
                            <a:pt x="8" y="56"/>
                          </a:lnTo>
                          <a:lnTo>
                            <a:pt x="14" y="55"/>
                          </a:lnTo>
                          <a:lnTo>
                            <a:pt x="20" y="53"/>
                          </a:lnTo>
                          <a:lnTo>
                            <a:pt x="24" y="47"/>
                          </a:lnTo>
                          <a:lnTo>
                            <a:pt x="28" y="40"/>
                          </a:lnTo>
                          <a:lnTo>
                            <a:pt x="31" y="25"/>
                          </a:lnTo>
                          <a:lnTo>
                            <a:pt x="35" y="10"/>
                          </a:lnTo>
                          <a:lnTo>
                            <a:pt x="34" y="0"/>
                          </a:lnTo>
                          <a:lnTo>
                            <a:pt x="27" y="22"/>
                          </a:lnTo>
                          <a:lnTo>
                            <a:pt x="21" y="35"/>
                          </a:lnTo>
                          <a:lnTo>
                            <a:pt x="12" y="35"/>
                          </a:lnTo>
                          <a:lnTo>
                            <a:pt x="5" y="34"/>
                          </a:lnTo>
                          <a:lnTo>
                            <a:pt x="6" y="28"/>
                          </a:lnTo>
                        </a:path>
                      </a:pathLst>
                    </a:custGeom>
                    <a:blipFill rotWithShape="1">
                      <a:blip r:embed="rId19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5" name="Google Shape;965;p12"/>
                    <p:cNvSpPr/>
                    <p:nvPr/>
                  </p:nvSpPr>
                  <p:spPr>
                    <a:xfrm>
                      <a:off x="3095" y="1483"/>
                      <a:ext cx="40" cy="61"/>
                    </a:xfrm>
                    <a:custGeom>
                      <a:rect b="b" l="l" r="r" t="t"/>
                      <a:pathLst>
                        <a:path extrusionOk="0" h="61" w="40">
                          <a:moveTo>
                            <a:pt x="0" y="0"/>
                          </a:moveTo>
                          <a:lnTo>
                            <a:pt x="0" y="6"/>
                          </a:lnTo>
                          <a:lnTo>
                            <a:pt x="5" y="21"/>
                          </a:lnTo>
                          <a:lnTo>
                            <a:pt x="8" y="34"/>
                          </a:lnTo>
                          <a:lnTo>
                            <a:pt x="12" y="46"/>
                          </a:lnTo>
                          <a:lnTo>
                            <a:pt x="16" y="52"/>
                          </a:lnTo>
                          <a:lnTo>
                            <a:pt x="20" y="57"/>
                          </a:lnTo>
                          <a:lnTo>
                            <a:pt x="26" y="59"/>
                          </a:lnTo>
                          <a:lnTo>
                            <a:pt x="32" y="60"/>
                          </a:lnTo>
                          <a:lnTo>
                            <a:pt x="35" y="58"/>
                          </a:lnTo>
                          <a:lnTo>
                            <a:pt x="38" y="57"/>
                          </a:lnTo>
                          <a:lnTo>
                            <a:pt x="39" y="51"/>
                          </a:lnTo>
                          <a:lnTo>
                            <a:pt x="38" y="43"/>
                          </a:lnTo>
                          <a:lnTo>
                            <a:pt x="35" y="33"/>
                          </a:lnTo>
                          <a:lnTo>
                            <a:pt x="32" y="28"/>
                          </a:lnTo>
                          <a:lnTo>
                            <a:pt x="31" y="33"/>
                          </a:lnTo>
                          <a:lnTo>
                            <a:pt x="30" y="35"/>
                          </a:lnTo>
                          <a:lnTo>
                            <a:pt x="25" y="36"/>
                          </a:lnTo>
                          <a:lnTo>
                            <a:pt x="20" y="37"/>
                          </a:lnTo>
                          <a:lnTo>
                            <a:pt x="13" y="35"/>
                          </a:lnTo>
                          <a:lnTo>
                            <a:pt x="5" y="1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blipFill rotWithShape="1">
                      <a:blip r:embed="rId19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66" name="Google Shape;966;p12"/>
                  <p:cNvSpPr/>
                  <p:nvPr/>
                </p:nvSpPr>
                <p:spPr>
                  <a:xfrm>
                    <a:off x="3018" y="954"/>
                    <a:ext cx="153" cy="387"/>
                  </a:xfrm>
                  <a:custGeom>
                    <a:rect b="b" l="l" r="r" t="t"/>
                    <a:pathLst>
                      <a:path extrusionOk="0" h="387" w="153">
                        <a:moveTo>
                          <a:pt x="60" y="0"/>
                        </a:moveTo>
                        <a:lnTo>
                          <a:pt x="24" y="20"/>
                        </a:lnTo>
                        <a:lnTo>
                          <a:pt x="19" y="26"/>
                        </a:lnTo>
                        <a:lnTo>
                          <a:pt x="0" y="122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44" y="152"/>
                        </a:lnTo>
                        <a:lnTo>
                          <a:pt x="25" y="217"/>
                        </a:lnTo>
                        <a:lnTo>
                          <a:pt x="25" y="264"/>
                        </a:lnTo>
                        <a:lnTo>
                          <a:pt x="29" y="297"/>
                        </a:lnTo>
                        <a:lnTo>
                          <a:pt x="38" y="344"/>
                        </a:lnTo>
                        <a:lnTo>
                          <a:pt x="47" y="380"/>
                        </a:lnTo>
                        <a:lnTo>
                          <a:pt x="75" y="386"/>
                        </a:lnTo>
                        <a:lnTo>
                          <a:pt x="78" y="380"/>
                        </a:lnTo>
                        <a:lnTo>
                          <a:pt x="105" y="379"/>
                        </a:lnTo>
                        <a:lnTo>
                          <a:pt x="114" y="334"/>
                        </a:lnTo>
                        <a:lnTo>
                          <a:pt x="122" y="275"/>
                        </a:lnTo>
                        <a:lnTo>
                          <a:pt x="129" y="215"/>
                        </a:lnTo>
                        <a:lnTo>
                          <a:pt x="112" y="147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52" y="115"/>
                        </a:lnTo>
                        <a:lnTo>
                          <a:pt x="129" y="25"/>
                        </a:lnTo>
                        <a:lnTo>
                          <a:pt x="90" y="0"/>
                        </a:lnTo>
                        <a:lnTo>
                          <a:pt x="89" y="3"/>
                        </a:lnTo>
                        <a:lnTo>
                          <a:pt x="84" y="6"/>
                        </a:lnTo>
                        <a:lnTo>
                          <a:pt x="80" y="7"/>
                        </a:lnTo>
                        <a:lnTo>
                          <a:pt x="76" y="7"/>
                        </a:lnTo>
                        <a:lnTo>
                          <a:pt x="71" y="7"/>
                        </a:lnTo>
                        <a:lnTo>
                          <a:pt x="67" y="6"/>
                        </a:lnTo>
                        <a:lnTo>
                          <a:pt x="62" y="3"/>
                        </a:lnTo>
                        <a:lnTo>
                          <a:pt x="60" y="0"/>
                        </a:lnTo>
                      </a:path>
                    </a:pathLst>
                  </a:custGeom>
                  <a:blipFill rotWithShape="1">
                    <a:blip r:embed="rId19">
                      <a:alphaModFix/>
                    </a:blip>
                    <a:tile algn="tl" flip="none" tx="0" sx="100000" ty="0" sy="100000"/>
                  </a:blipFill>
                  <a:ln cap="rnd" cmpd="sng" w="12700">
                    <a:solidFill>
                      <a:srgbClr val="FF1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67" name="Google Shape;967;p12"/>
                <p:cNvGrpSpPr/>
                <p:nvPr/>
              </p:nvGrpSpPr>
              <p:grpSpPr>
                <a:xfrm>
                  <a:off x="3119" y="838"/>
                  <a:ext cx="160" cy="740"/>
                  <a:chOff x="3119" y="838"/>
                  <a:chExt cx="160" cy="740"/>
                </a:xfrm>
              </p:grpSpPr>
              <p:grpSp>
                <p:nvGrpSpPr>
                  <p:cNvPr id="968" name="Google Shape;968;p12"/>
                  <p:cNvGrpSpPr/>
                  <p:nvPr/>
                </p:nvGrpSpPr>
                <p:grpSpPr>
                  <a:xfrm>
                    <a:off x="3153" y="838"/>
                    <a:ext cx="85" cy="179"/>
                    <a:chOff x="3153" y="838"/>
                    <a:chExt cx="85" cy="179"/>
                  </a:xfrm>
                </p:grpSpPr>
                <p:sp>
                  <p:nvSpPr>
                    <p:cNvPr id="969" name="Google Shape;969;p12"/>
                    <p:cNvSpPr/>
                    <p:nvPr/>
                  </p:nvSpPr>
                  <p:spPr>
                    <a:xfrm>
                      <a:off x="3153" y="838"/>
                      <a:ext cx="85" cy="138"/>
                    </a:xfrm>
                    <a:custGeom>
                      <a:rect b="b" l="l" r="r" t="t"/>
                      <a:pathLst>
                        <a:path extrusionOk="0" h="138" w="85">
                          <a:moveTo>
                            <a:pt x="32" y="2"/>
                          </a:moveTo>
                          <a:lnTo>
                            <a:pt x="23" y="6"/>
                          </a:lnTo>
                          <a:lnTo>
                            <a:pt x="17" y="12"/>
                          </a:lnTo>
                          <a:lnTo>
                            <a:pt x="13" y="19"/>
                          </a:lnTo>
                          <a:lnTo>
                            <a:pt x="8" y="33"/>
                          </a:lnTo>
                          <a:lnTo>
                            <a:pt x="3" y="53"/>
                          </a:lnTo>
                          <a:lnTo>
                            <a:pt x="0" y="71"/>
                          </a:lnTo>
                          <a:lnTo>
                            <a:pt x="1" y="79"/>
                          </a:lnTo>
                          <a:lnTo>
                            <a:pt x="2" y="87"/>
                          </a:lnTo>
                          <a:lnTo>
                            <a:pt x="3" y="98"/>
                          </a:lnTo>
                          <a:lnTo>
                            <a:pt x="10" y="137"/>
                          </a:lnTo>
                          <a:lnTo>
                            <a:pt x="14" y="129"/>
                          </a:lnTo>
                          <a:lnTo>
                            <a:pt x="20" y="128"/>
                          </a:lnTo>
                          <a:lnTo>
                            <a:pt x="25" y="126"/>
                          </a:lnTo>
                          <a:lnTo>
                            <a:pt x="31" y="121"/>
                          </a:lnTo>
                          <a:lnTo>
                            <a:pt x="29" y="100"/>
                          </a:lnTo>
                          <a:lnTo>
                            <a:pt x="29" y="94"/>
                          </a:lnTo>
                          <a:lnTo>
                            <a:pt x="23" y="80"/>
                          </a:lnTo>
                          <a:lnTo>
                            <a:pt x="21" y="58"/>
                          </a:lnTo>
                          <a:lnTo>
                            <a:pt x="23" y="38"/>
                          </a:lnTo>
                          <a:lnTo>
                            <a:pt x="34" y="26"/>
                          </a:lnTo>
                          <a:lnTo>
                            <a:pt x="54" y="24"/>
                          </a:lnTo>
                          <a:lnTo>
                            <a:pt x="64" y="36"/>
                          </a:lnTo>
                          <a:lnTo>
                            <a:pt x="63" y="78"/>
                          </a:lnTo>
                          <a:lnTo>
                            <a:pt x="54" y="94"/>
                          </a:lnTo>
                          <a:lnTo>
                            <a:pt x="53" y="121"/>
                          </a:lnTo>
                          <a:lnTo>
                            <a:pt x="57" y="117"/>
                          </a:lnTo>
                          <a:lnTo>
                            <a:pt x="61" y="121"/>
                          </a:lnTo>
                          <a:lnTo>
                            <a:pt x="66" y="124"/>
                          </a:lnTo>
                          <a:lnTo>
                            <a:pt x="70" y="127"/>
                          </a:lnTo>
                          <a:lnTo>
                            <a:pt x="75" y="130"/>
                          </a:lnTo>
                          <a:lnTo>
                            <a:pt x="80" y="102"/>
                          </a:lnTo>
                          <a:lnTo>
                            <a:pt x="82" y="85"/>
                          </a:lnTo>
                          <a:lnTo>
                            <a:pt x="83" y="74"/>
                          </a:lnTo>
                          <a:lnTo>
                            <a:pt x="84" y="67"/>
                          </a:lnTo>
                          <a:lnTo>
                            <a:pt x="83" y="58"/>
                          </a:lnTo>
                          <a:lnTo>
                            <a:pt x="82" y="51"/>
                          </a:lnTo>
                          <a:lnTo>
                            <a:pt x="80" y="44"/>
                          </a:lnTo>
                          <a:lnTo>
                            <a:pt x="78" y="38"/>
                          </a:lnTo>
                          <a:lnTo>
                            <a:pt x="78" y="33"/>
                          </a:lnTo>
                          <a:lnTo>
                            <a:pt x="77" y="25"/>
                          </a:lnTo>
                          <a:lnTo>
                            <a:pt x="74" y="17"/>
                          </a:lnTo>
                          <a:lnTo>
                            <a:pt x="68" y="8"/>
                          </a:lnTo>
                          <a:lnTo>
                            <a:pt x="60" y="3"/>
                          </a:lnTo>
                          <a:lnTo>
                            <a:pt x="52" y="0"/>
                          </a:lnTo>
                          <a:lnTo>
                            <a:pt x="43" y="0"/>
                          </a:lnTo>
                          <a:lnTo>
                            <a:pt x="32" y="2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0" name="Google Shape;970;p12"/>
                    <p:cNvSpPr/>
                    <p:nvPr/>
                  </p:nvSpPr>
                  <p:spPr>
                    <a:xfrm>
                      <a:off x="3162" y="860"/>
                      <a:ext cx="70" cy="157"/>
                    </a:xfrm>
                    <a:custGeom>
                      <a:rect b="b" l="l" r="r" t="t"/>
                      <a:pathLst>
                        <a:path extrusionOk="0" h="157" w="70">
                          <a:moveTo>
                            <a:pt x="25" y="2"/>
                          </a:moveTo>
                          <a:lnTo>
                            <a:pt x="20" y="5"/>
                          </a:lnTo>
                          <a:lnTo>
                            <a:pt x="15" y="10"/>
                          </a:lnTo>
                          <a:lnTo>
                            <a:pt x="13" y="17"/>
                          </a:lnTo>
                          <a:lnTo>
                            <a:pt x="12" y="24"/>
                          </a:lnTo>
                          <a:lnTo>
                            <a:pt x="11" y="36"/>
                          </a:lnTo>
                          <a:lnTo>
                            <a:pt x="13" y="56"/>
                          </a:lnTo>
                          <a:lnTo>
                            <a:pt x="15" y="63"/>
                          </a:lnTo>
                          <a:lnTo>
                            <a:pt x="20" y="73"/>
                          </a:lnTo>
                          <a:lnTo>
                            <a:pt x="20" y="96"/>
                          </a:lnTo>
                          <a:lnTo>
                            <a:pt x="0" y="109"/>
                          </a:lnTo>
                          <a:lnTo>
                            <a:pt x="36" y="156"/>
                          </a:lnTo>
                          <a:lnTo>
                            <a:pt x="69" y="106"/>
                          </a:lnTo>
                          <a:lnTo>
                            <a:pt x="45" y="91"/>
                          </a:lnTo>
                          <a:lnTo>
                            <a:pt x="45" y="73"/>
                          </a:lnTo>
                          <a:lnTo>
                            <a:pt x="52" y="62"/>
                          </a:lnTo>
                          <a:lnTo>
                            <a:pt x="54" y="56"/>
                          </a:lnTo>
                          <a:lnTo>
                            <a:pt x="56" y="37"/>
                          </a:lnTo>
                          <a:lnTo>
                            <a:pt x="56" y="26"/>
                          </a:lnTo>
                          <a:lnTo>
                            <a:pt x="56" y="19"/>
                          </a:lnTo>
                          <a:lnTo>
                            <a:pt x="54" y="12"/>
                          </a:lnTo>
                          <a:lnTo>
                            <a:pt x="50" y="6"/>
                          </a:lnTo>
                          <a:lnTo>
                            <a:pt x="45" y="2"/>
                          </a:lnTo>
                          <a:lnTo>
                            <a:pt x="39" y="0"/>
                          </a:lnTo>
                          <a:lnTo>
                            <a:pt x="32" y="0"/>
                          </a:lnTo>
                          <a:lnTo>
                            <a:pt x="25" y="2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1" name="Google Shape;971;p12"/>
                  <p:cNvGrpSpPr/>
                  <p:nvPr/>
                </p:nvGrpSpPr>
                <p:grpSpPr>
                  <a:xfrm>
                    <a:off x="3145" y="1195"/>
                    <a:ext cx="131" cy="351"/>
                    <a:chOff x="3145" y="1195"/>
                    <a:chExt cx="131" cy="351"/>
                  </a:xfrm>
                </p:grpSpPr>
                <p:grpSp>
                  <p:nvGrpSpPr>
                    <p:cNvPr id="972" name="Google Shape;972;p12"/>
                    <p:cNvGrpSpPr/>
                    <p:nvPr/>
                  </p:nvGrpSpPr>
                  <p:grpSpPr>
                    <a:xfrm>
                      <a:off x="3145" y="1195"/>
                      <a:ext cx="131" cy="351"/>
                      <a:chOff x="3145" y="1195"/>
                      <a:chExt cx="131" cy="351"/>
                    </a:xfrm>
                  </p:grpSpPr>
                  <p:sp>
                    <p:nvSpPr>
                      <p:cNvPr id="973" name="Google Shape;973;p12"/>
                      <p:cNvSpPr/>
                      <p:nvPr/>
                    </p:nvSpPr>
                    <p:spPr>
                      <a:xfrm>
                        <a:off x="3145" y="1271"/>
                        <a:ext cx="94" cy="275"/>
                      </a:xfrm>
                      <a:custGeom>
                        <a:rect b="b" l="l" r="r" t="t"/>
                        <a:pathLst>
                          <a:path extrusionOk="0" h="275" w="94">
                            <a:moveTo>
                              <a:pt x="17" y="6"/>
                            </a:moveTo>
                            <a:lnTo>
                              <a:pt x="18" y="84"/>
                            </a:lnTo>
                            <a:lnTo>
                              <a:pt x="17" y="151"/>
                            </a:lnTo>
                            <a:lnTo>
                              <a:pt x="21" y="216"/>
                            </a:lnTo>
                            <a:lnTo>
                              <a:pt x="11" y="244"/>
                            </a:lnTo>
                            <a:lnTo>
                              <a:pt x="2" y="262"/>
                            </a:lnTo>
                            <a:lnTo>
                              <a:pt x="0" y="268"/>
                            </a:lnTo>
                            <a:lnTo>
                              <a:pt x="4" y="274"/>
                            </a:lnTo>
                            <a:lnTo>
                              <a:pt x="20" y="273"/>
                            </a:lnTo>
                            <a:lnTo>
                              <a:pt x="35" y="237"/>
                            </a:lnTo>
                            <a:lnTo>
                              <a:pt x="36" y="214"/>
                            </a:lnTo>
                            <a:lnTo>
                              <a:pt x="47" y="137"/>
                            </a:lnTo>
                            <a:lnTo>
                              <a:pt x="48" y="120"/>
                            </a:lnTo>
                            <a:lnTo>
                              <a:pt x="48" y="156"/>
                            </a:lnTo>
                            <a:lnTo>
                              <a:pt x="53" y="206"/>
                            </a:lnTo>
                            <a:lnTo>
                              <a:pt x="51" y="230"/>
                            </a:lnTo>
                            <a:lnTo>
                              <a:pt x="59" y="253"/>
                            </a:lnTo>
                            <a:lnTo>
                              <a:pt x="69" y="270"/>
                            </a:lnTo>
                            <a:lnTo>
                              <a:pt x="84" y="271"/>
                            </a:lnTo>
                            <a:lnTo>
                              <a:pt x="88" y="265"/>
                            </a:lnTo>
                            <a:lnTo>
                              <a:pt x="72" y="229"/>
                            </a:lnTo>
                            <a:lnTo>
                              <a:pt x="71" y="212"/>
                            </a:lnTo>
                            <a:lnTo>
                              <a:pt x="74" y="175"/>
                            </a:lnTo>
                            <a:lnTo>
                              <a:pt x="80" y="115"/>
                            </a:lnTo>
                            <a:lnTo>
                              <a:pt x="93" y="0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74" name="Google Shape;974;p12"/>
                      <p:cNvSpPr/>
                      <p:nvPr/>
                    </p:nvSpPr>
                    <p:spPr>
                      <a:xfrm>
                        <a:off x="3253" y="1195"/>
                        <a:ext cx="23" cy="36"/>
                      </a:xfrm>
                      <a:custGeom>
                        <a:rect b="b" l="l" r="r" t="t"/>
                        <a:pathLst>
                          <a:path extrusionOk="0" h="36" w="23">
                            <a:moveTo>
                              <a:pt x="22" y="0"/>
                            </a:moveTo>
                            <a:lnTo>
                              <a:pt x="22" y="18"/>
                            </a:lnTo>
                            <a:lnTo>
                              <a:pt x="0" y="35"/>
                            </a:lnTo>
                            <a:lnTo>
                              <a:pt x="10" y="3"/>
                            </a:lnTo>
                            <a:lnTo>
                              <a:pt x="22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975" name="Google Shape;975;p12"/>
                    <p:cNvSpPr/>
                    <p:nvPr/>
                  </p:nvSpPr>
                  <p:spPr>
                    <a:xfrm>
                      <a:off x="3193" y="1274"/>
                      <a:ext cx="9" cy="122"/>
                    </a:xfrm>
                    <a:custGeom>
                      <a:rect b="b" l="l" r="r" t="t"/>
                      <a:pathLst>
                        <a:path extrusionOk="0" h="122" w="9">
                          <a:moveTo>
                            <a:pt x="8" y="0"/>
                          </a:moveTo>
                          <a:lnTo>
                            <a:pt x="8" y="40"/>
                          </a:lnTo>
                          <a:lnTo>
                            <a:pt x="6" y="64"/>
                          </a:lnTo>
                          <a:lnTo>
                            <a:pt x="4" y="90"/>
                          </a:lnTo>
                          <a:lnTo>
                            <a:pt x="0" y="115"/>
                          </a:lnTo>
                          <a:lnTo>
                            <a:pt x="1" y="12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blipFill rotWithShape="1">
                      <a:blip r:embed="rId15">
                        <a:alphaModFix/>
                      </a:blip>
                      <a:tile algn="tl" flip="none" tx="0" sx="100000" ty="0" sy="100000"/>
                    </a:blipFill>
                    <a:ln cap="rnd" cmpd="sng" w="12700">
                      <a:solidFill>
                        <a:srgbClr val="FF5F1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6" name="Google Shape;976;p12"/>
                  <p:cNvGrpSpPr/>
                  <p:nvPr/>
                </p:nvGrpSpPr>
                <p:grpSpPr>
                  <a:xfrm>
                    <a:off x="3140" y="1500"/>
                    <a:ext cx="100" cy="78"/>
                    <a:chOff x="3140" y="1500"/>
                    <a:chExt cx="100" cy="78"/>
                  </a:xfrm>
                </p:grpSpPr>
                <p:sp>
                  <p:nvSpPr>
                    <p:cNvPr id="977" name="Google Shape;977;p12"/>
                    <p:cNvSpPr/>
                    <p:nvPr/>
                  </p:nvSpPr>
                  <p:spPr>
                    <a:xfrm>
                      <a:off x="3194" y="1500"/>
                      <a:ext cx="46" cy="74"/>
                    </a:xfrm>
                    <a:custGeom>
                      <a:rect b="b" l="l" r="r" t="t"/>
                      <a:pathLst>
                        <a:path extrusionOk="0" h="74" w="46">
                          <a:moveTo>
                            <a:pt x="3" y="0"/>
                          </a:moveTo>
                          <a:lnTo>
                            <a:pt x="0" y="11"/>
                          </a:lnTo>
                          <a:lnTo>
                            <a:pt x="0" y="33"/>
                          </a:lnTo>
                          <a:lnTo>
                            <a:pt x="4" y="25"/>
                          </a:lnTo>
                          <a:lnTo>
                            <a:pt x="9" y="35"/>
                          </a:lnTo>
                          <a:lnTo>
                            <a:pt x="11" y="50"/>
                          </a:lnTo>
                          <a:lnTo>
                            <a:pt x="18" y="63"/>
                          </a:lnTo>
                          <a:lnTo>
                            <a:pt x="29" y="71"/>
                          </a:lnTo>
                          <a:lnTo>
                            <a:pt x="37" y="73"/>
                          </a:lnTo>
                          <a:lnTo>
                            <a:pt x="45" y="71"/>
                          </a:lnTo>
                          <a:lnTo>
                            <a:pt x="45" y="57"/>
                          </a:lnTo>
                          <a:lnTo>
                            <a:pt x="39" y="36"/>
                          </a:lnTo>
                          <a:lnTo>
                            <a:pt x="35" y="41"/>
                          </a:lnTo>
                          <a:lnTo>
                            <a:pt x="29" y="41"/>
                          </a:lnTo>
                          <a:lnTo>
                            <a:pt x="20" y="40"/>
                          </a:lnTo>
                          <a:lnTo>
                            <a:pt x="14" y="31"/>
                          </a:lnTo>
                          <a:lnTo>
                            <a:pt x="8" y="19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8" name="Google Shape;978;p12"/>
                    <p:cNvSpPr/>
                    <p:nvPr/>
                  </p:nvSpPr>
                  <p:spPr>
                    <a:xfrm>
                      <a:off x="3140" y="1502"/>
                      <a:ext cx="42" cy="76"/>
                    </a:xfrm>
                    <a:custGeom>
                      <a:rect b="b" l="l" r="r" t="t"/>
                      <a:pathLst>
                        <a:path extrusionOk="0" h="76" w="42">
                          <a:moveTo>
                            <a:pt x="40" y="0"/>
                          </a:moveTo>
                          <a:lnTo>
                            <a:pt x="41" y="30"/>
                          </a:lnTo>
                          <a:lnTo>
                            <a:pt x="38" y="22"/>
                          </a:lnTo>
                          <a:lnTo>
                            <a:pt x="35" y="32"/>
                          </a:lnTo>
                          <a:lnTo>
                            <a:pt x="32" y="46"/>
                          </a:lnTo>
                          <a:lnTo>
                            <a:pt x="28" y="58"/>
                          </a:lnTo>
                          <a:lnTo>
                            <a:pt x="20" y="67"/>
                          </a:lnTo>
                          <a:lnTo>
                            <a:pt x="13" y="73"/>
                          </a:lnTo>
                          <a:lnTo>
                            <a:pt x="5" y="75"/>
                          </a:lnTo>
                          <a:lnTo>
                            <a:pt x="3" y="71"/>
                          </a:lnTo>
                          <a:lnTo>
                            <a:pt x="0" y="64"/>
                          </a:lnTo>
                          <a:lnTo>
                            <a:pt x="0" y="57"/>
                          </a:lnTo>
                          <a:lnTo>
                            <a:pt x="1" y="49"/>
                          </a:lnTo>
                          <a:lnTo>
                            <a:pt x="4" y="37"/>
                          </a:lnTo>
                          <a:lnTo>
                            <a:pt x="10" y="41"/>
                          </a:lnTo>
                          <a:lnTo>
                            <a:pt x="19" y="41"/>
                          </a:lnTo>
                          <a:lnTo>
                            <a:pt x="25" y="41"/>
                          </a:lnTo>
                          <a:lnTo>
                            <a:pt x="36" y="15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9" name="Google Shape;979;p12"/>
                  <p:cNvGrpSpPr/>
                  <p:nvPr/>
                </p:nvGrpSpPr>
                <p:grpSpPr>
                  <a:xfrm>
                    <a:off x="3119" y="961"/>
                    <a:ext cx="160" cy="537"/>
                    <a:chOff x="3119" y="961"/>
                    <a:chExt cx="160" cy="537"/>
                  </a:xfrm>
                </p:grpSpPr>
                <p:grpSp>
                  <p:nvGrpSpPr>
                    <p:cNvPr id="980" name="Google Shape;980;p12"/>
                    <p:cNvGrpSpPr/>
                    <p:nvPr/>
                  </p:nvGrpSpPr>
                  <p:grpSpPr>
                    <a:xfrm>
                      <a:off x="3119" y="961"/>
                      <a:ext cx="160" cy="537"/>
                      <a:chOff x="3119" y="961"/>
                      <a:chExt cx="160" cy="537"/>
                    </a:xfrm>
                  </p:grpSpPr>
                  <p:sp>
                    <p:nvSpPr>
                      <p:cNvPr id="981" name="Google Shape;981;p12"/>
                      <p:cNvSpPr/>
                      <p:nvPr/>
                    </p:nvSpPr>
                    <p:spPr>
                      <a:xfrm>
                        <a:off x="3119" y="961"/>
                        <a:ext cx="160" cy="537"/>
                      </a:xfrm>
                      <a:custGeom>
                        <a:rect b="b" l="l" r="r" t="t"/>
                        <a:pathLst>
                          <a:path extrusionOk="0" h="537" w="160">
                            <a:moveTo>
                              <a:pt x="45" y="5"/>
                            </a:moveTo>
                            <a:lnTo>
                              <a:pt x="14" y="23"/>
                            </a:lnTo>
                            <a:lnTo>
                              <a:pt x="6" y="37"/>
                            </a:lnTo>
                            <a:lnTo>
                              <a:pt x="0" y="161"/>
                            </a:lnTo>
                            <a:lnTo>
                              <a:pt x="3" y="190"/>
                            </a:lnTo>
                            <a:lnTo>
                              <a:pt x="22" y="188"/>
                            </a:lnTo>
                            <a:lnTo>
                              <a:pt x="21" y="261"/>
                            </a:lnTo>
                            <a:lnTo>
                              <a:pt x="30" y="261"/>
                            </a:lnTo>
                            <a:lnTo>
                              <a:pt x="41" y="412"/>
                            </a:lnTo>
                            <a:lnTo>
                              <a:pt x="42" y="493"/>
                            </a:lnTo>
                            <a:lnTo>
                              <a:pt x="43" y="529"/>
                            </a:lnTo>
                            <a:lnTo>
                              <a:pt x="51" y="536"/>
                            </a:lnTo>
                            <a:lnTo>
                              <a:pt x="64" y="530"/>
                            </a:lnTo>
                            <a:lnTo>
                              <a:pt x="72" y="468"/>
                            </a:lnTo>
                            <a:lnTo>
                              <a:pt x="77" y="533"/>
                            </a:lnTo>
                            <a:lnTo>
                              <a:pt x="89" y="536"/>
                            </a:lnTo>
                            <a:lnTo>
                              <a:pt x="99" y="531"/>
                            </a:lnTo>
                            <a:lnTo>
                              <a:pt x="111" y="409"/>
                            </a:lnTo>
                            <a:lnTo>
                              <a:pt x="125" y="320"/>
                            </a:lnTo>
                            <a:lnTo>
                              <a:pt x="146" y="237"/>
                            </a:lnTo>
                            <a:lnTo>
                              <a:pt x="159" y="236"/>
                            </a:lnTo>
                            <a:lnTo>
                              <a:pt x="147" y="122"/>
                            </a:lnTo>
                            <a:lnTo>
                              <a:pt x="147" y="32"/>
                            </a:lnTo>
                            <a:lnTo>
                              <a:pt x="140" y="22"/>
                            </a:lnTo>
                            <a:lnTo>
                              <a:pt x="107" y="0"/>
                            </a:lnTo>
                            <a:lnTo>
                              <a:pt x="79" y="48"/>
                            </a:lnTo>
                            <a:lnTo>
                              <a:pt x="45" y="5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82" name="Google Shape;982;p12"/>
                      <p:cNvGrpSpPr/>
                      <p:nvPr/>
                    </p:nvGrpSpPr>
                    <p:grpSpPr>
                      <a:xfrm>
                        <a:off x="3143" y="1109"/>
                        <a:ext cx="70" cy="114"/>
                        <a:chOff x="3143" y="1109"/>
                        <a:chExt cx="70" cy="114"/>
                      </a:xfrm>
                    </p:grpSpPr>
                    <p:sp>
                      <p:nvSpPr>
                        <p:cNvPr id="983" name="Google Shape;983;p12"/>
                        <p:cNvSpPr/>
                        <p:nvPr/>
                      </p:nvSpPr>
                      <p:spPr>
                        <a:xfrm>
                          <a:off x="3152" y="1109"/>
                          <a:ext cx="61" cy="114"/>
                        </a:xfrm>
                        <a:custGeom>
                          <a:rect b="b" l="l" r="r" t="t"/>
                          <a:pathLst>
                            <a:path extrusionOk="0" h="114" w="61">
                              <a:moveTo>
                                <a:pt x="0" y="113"/>
                              </a:moveTo>
                              <a:lnTo>
                                <a:pt x="58" y="107"/>
                              </a:lnTo>
                              <a:lnTo>
                                <a:pt x="60" y="0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5F3F1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4" name="Google Shape;984;p12"/>
                        <p:cNvSpPr/>
                        <p:nvPr/>
                      </p:nvSpPr>
                      <p:spPr>
                        <a:xfrm>
                          <a:off x="3143" y="1123"/>
                          <a:ext cx="69" cy="29"/>
                        </a:xfrm>
                        <a:custGeom>
                          <a:rect b="b" l="l" r="r" t="t"/>
                          <a:pathLst>
                            <a:path extrusionOk="0" h="29" w="69">
                              <a:moveTo>
                                <a:pt x="0" y="28"/>
                              </a:moveTo>
                              <a:lnTo>
                                <a:pt x="24" y="20"/>
                              </a:lnTo>
                              <a:lnTo>
                                <a:pt x="68" y="0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5F3F1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85" name="Google Shape;985;p12"/>
                    <p:cNvGrpSpPr/>
                    <p:nvPr/>
                  </p:nvGrpSpPr>
                  <p:grpSpPr>
                    <a:xfrm>
                      <a:off x="3140" y="1017"/>
                      <a:ext cx="99" cy="133"/>
                      <a:chOff x="3140" y="1017"/>
                      <a:chExt cx="99" cy="133"/>
                    </a:xfrm>
                  </p:grpSpPr>
                  <p:sp>
                    <p:nvSpPr>
                      <p:cNvPr id="986" name="Google Shape;986;p12"/>
                      <p:cNvSpPr/>
                      <p:nvPr/>
                    </p:nvSpPr>
                    <p:spPr>
                      <a:xfrm>
                        <a:off x="3148" y="1017"/>
                        <a:ext cx="84" cy="101"/>
                      </a:xfrm>
                      <a:custGeom>
                        <a:rect b="b" l="l" r="r" t="t"/>
                        <a:pathLst>
                          <a:path extrusionOk="0" h="101" w="84">
                            <a:moveTo>
                              <a:pt x="0" y="35"/>
                            </a:moveTo>
                            <a:lnTo>
                              <a:pt x="53" y="0"/>
                            </a:lnTo>
                            <a:lnTo>
                              <a:pt x="83" y="67"/>
                            </a:lnTo>
                            <a:lnTo>
                              <a:pt x="29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87" name="Google Shape;987;p12"/>
                      <p:cNvSpPr/>
                      <p:nvPr/>
                    </p:nvSpPr>
                    <p:spPr>
                      <a:xfrm>
                        <a:off x="3201" y="1059"/>
                        <a:ext cx="38" cy="55"/>
                      </a:xfrm>
                      <a:custGeom>
                        <a:rect b="b" l="l" r="r" t="t"/>
                        <a:pathLst>
                          <a:path extrusionOk="0" h="55" w="38">
                            <a:moveTo>
                              <a:pt x="0" y="33"/>
                            </a:moveTo>
                            <a:lnTo>
                              <a:pt x="9" y="25"/>
                            </a:lnTo>
                            <a:lnTo>
                              <a:pt x="14" y="9"/>
                            </a:lnTo>
                            <a:lnTo>
                              <a:pt x="21" y="4"/>
                            </a:lnTo>
                            <a:lnTo>
                              <a:pt x="25" y="0"/>
                            </a:lnTo>
                            <a:lnTo>
                              <a:pt x="27" y="1"/>
                            </a:lnTo>
                            <a:lnTo>
                              <a:pt x="28" y="5"/>
                            </a:lnTo>
                            <a:lnTo>
                              <a:pt x="35" y="13"/>
                            </a:lnTo>
                            <a:lnTo>
                              <a:pt x="37" y="26"/>
                            </a:lnTo>
                            <a:lnTo>
                              <a:pt x="35" y="36"/>
                            </a:lnTo>
                            <a:lnTo>
                              <a:pt x="24" y="46"/>
                            </a:lnTo>
                            <a:lnTo>
                              <a:pt x="4" y="54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88" name="Google Shape;988;p12"/>
                      <p:cNvSpPr/>
                      <p:nvPr/>
                    </p:nvSpPr>
                    <p:spPr>
                      <a:xfrm>
                        <a:off x="3140" y="1090"/>
                        <a:ext cx="69" cy="60"/>
                      </a:xfrm>
                      <a:custGeom>
                        <a:rect b="b" l="l" r="r" t="t"/>
                        <a:pathLst>
                          <a:path extrusionOk="0" h="60" w="69">
                            <a:moveTo>
                              <a:pt x="0" y="59"/>
                            </a:moveTo>
                            <a:lnTo>
                              <a:pt x="27" y="49"/>
                            </a:lnTo>
                            <a:lnTo>
                              <a:pt x="48" y="37"/>
                            </a:lnTo>
                            <a:lnTo>
                              <a:pt x="68" y="26"/>
                            </a:lnTo>
                            <a:lnTo>
                              <a:pt x="60" y="0"/>
                            </a:lnTo>
                            <a:lnTo>
                              <a:pt x="25" y="16"/>
                            </a:lnTo>
                            <a:lnTo>
                              <a:pt x="3" y="24"/>
                            </a:lnTo>
                            <a:lnTo>
                              <a:pt x="2" y="20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989" name="Google Shape;989;p12"/>
                  <p:cNvSpPr/>
                  <p:nvPr/>
                </p:nvSpPr>
                <p:spPr>
                  <a:xfrm>
                    <a:off x="3191" y="1239"/>
                    <a:ext cx="10" cy="195"/>
                  </a:xfrm>
                  <a:custGeom>
                    <a:rect b="b" l="l" r="r" t="t"/>
                    <a:pathLst>
                      <a:path extrusionOk="0" h="195" w="10">
                        <a:moveTo>
                          <a:pt x="9" y="0"/>
                        </a:moveTo>
                        <a:lnTo>
                          <a:pt x="6" y="104"/>
                        </a:lnTo>
                        <a:lnTo>
                          <a:pt x="0" y="194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5F3F1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90" name="Google Shape;990;p12"/>
                <p:cNvGrpSpPr/>
                <p:nvPr/>
              </p:nvGrpSpPr>
              <p:grpSpPr>
                <a:xfrm>
                  <a:off x="3384" y="816"/>
                  <a:ext cx="224" cy="706"/>
                  <a:chOff x="3384" y="816"/>
                  <a:chExt cx="224" cy="706"/>
                </a:xfrm>
              </p:grpSpPr>
              <p:grpSp>
                <p:nvGrpSpPr>
                  <p:cNvPr id="991" name="Google Shape;991;p12"/>
                  <p:cNvGrpSpPr/>
                  <p:nvPr/>
                </p:nvGrpSpPr>
                <p:grpSpPr>
                  <a:xfrm>
                    <a:off x="3384" y="919"/>
                    <a:ext cx="224" cy="199"/>
                    <a:chOff x="3384" y="919"/>
                    <a:chExt cx="224" cy="199"/>
                  </a:xfrm>
                </p:grpSpPr>
                <p:sp>
                  <p:nvSpPr>
                    <p:cNvPr id="992" name="Google Shape;992;p12"/>
                    <p:cNvSpPr/>
                    <p:nvPr/>
                  </p:nvSpPr>
                  <p:spPr>
                    <a:xfrm>
                      <a:off x="3384" y="919"/>
                      <a:ext cx="224" cy="199"/>
                    </a:xfrm>
                    <a:custGeom>
                      <a:rect b="b" l="l" r="r" t="t"/>
                      <a:pathLst>
                        <a:path extrusionOk="0" h="199" w="224">
                          <a:moveTo>
                            <a:pt x="85" y="0"/>
                          </a:moveTo>
                          <a:lnTo>
                            <a:pt x="58" y="16"/>
                          </a:lnTo>
                          <a:lnTo>
                            <a:pt x="31" y="30"/>
                          </a:lnTo>
                          <a:lnTo>
                            <a:pt x="14" y="87"/>
                          </a:lnTo>
                          <a:lnTo>
                            <a:pt x="1" y="130"/>
                          </a:lnTo>
                          <a:lnTo>
                            <a:pt x="0" y="139"/>
                          </a:lnTo>
                          <a:lnTo>
                            <a:pt x="12" y="161"/>
                          </a:lnTo>
                          <a:lnTo>
                            <a:pt x="20" y="168"/>
                          </a:lnTo>
                          <a:lnTo>
                            <a:pt x="27" y="170"/>
                          </a:lnTo>
                          <a:lnTo>
                            <a:pt x="28" y="176"/>
                          </a:lnTo>
                          <a:lnTo>
                            <a:pt x="41" y="167"/>
                          </a:lnTo>
                          <a:lnTo>
                            <a:pt x="42" y="190"/>
                          </a:lnTo>
                          <a:lnTo>
                            <a:pt x="50" y="198"/>
                          </a:lnTo>
                          <a:lnTo>
                            <a:pt x="180" y="198"/>
                          </a:lnTo>
                          <a:lnTo>
                            <a:pt x="191" y="187"/>
                          </a:lnTo>
                          <a:lnTo>
                            <a:pt x="189" y="167"/>
                          </a:lnTo>
                          <a:lnTo>
                            <a:pt x="203" y="180"/>
                          </a:lnTo>
                          <a:lnTo>
                            <a:pt x="223" y="142"/>
                          </a:lnTo>
                          <a:lnTo>
                            <a:pt x="183" y="26"/>
                          </a:lnTo>
                          <a:lnTo>
                            <a:pt x="140" y="11"/>
                          </a:lnTo>
                          <a:lnTo>
                            <a:pt x="127" y="3"/>
                          </a:lnTo>
                          <a:lnTo>
                            <a:pt x="107" y="22"/>
                          </a:lnTo>
                          <a:lnTo>
                            <a:pt x="85" y="0"/>
                          </a:lnTo>
                        </a:path>
                      </a:pathLst>
                    </a:custGeom>
                    <a:blipFill rotWithShape="1">
                      <a:blip r:embed="rId21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93" name="Google Shape;993;p12"/>
                    <p:cNvGrpSpPr/>
                    <p:nvPr/>
                  </p:nvGrpSpPr>
                  <p:grpSpPr>
                    <a:xfrm>
                      <a:off x="3428" y="939"/>
                      <a:ext cx="155" cy="179"/>
                      <a:chOff x="3428" y="939"/>
                      <a:chExt cx="155" cy="179"/>
                    </a:xfrm>
                  </p:grpSpPr>
                  <p:sp>
                    <p:nvSpPr>
                      <p:cNvPr id="994" name="Google Shape;994;p12"/>
                      <p:cNvSpPr/>
                      <p:nvPr/>
                    </p:nvSpPr>
                    <p:spPr>
                      <a:xfrm>
                        <a:off x="3476" y="939"/>
                        <a:ext cx="34" cy="179"/>
                      </a:xfrm>
                      <a:custGeom>
                        <a:rect b="b" l="l" r="r" t="t"/>
                        <a:pathLst>
                          <a:path extrusionOk="0" h="179" w="34">
                            <a:moveTo>
                              <a:pt x="9" y="0"/>
                            </a:moveTo>
                            <a:lnTo>
                              <a:pt x="3" y="12"/>
                            </a:lnTo>
                            <a:lnTo>
                              <a:pt x="9" y="18"/>
                            </a:lnTo>
                            <a:lnTo>
                              <a:pt x="0" y="142"/>
                            </a:lnTo>
                            <a:lnTo>
                              <a:pt x="1" y="164"/>
                            </a:lnTo>
                            <a:lnTo>
                              <a:pt x="18" y="178"/>
                            </a:lnTo>
                            <a:lnTo>
                              <a:pt x="33" y="163"/>
                            </a:lnTo>
                            <a:lnTo>
                              <a:pt x="33" y="137"/>
                            </a:lnTo>
                            <a:lnTo>
                              <a:pt x="19" y="19"/>
                            </a:lnTo>
                            <a:lnTo>
                              <a:pt x="25" y="12"/>
                            </a:lnTo>
                            <a:lnTo>
                              <a:pt x="20" y="0"/>
                            </a:lnTo>
                            <a:lnTo>
                              <a:pt x="15" y="4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blipFill rotWithShape="1">
                        <a:blip r:embed="rId4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95" name="Google Shape;995;p12"/>
                      <p:cNvGrpSpPr/>
                      <p:nvPr/>
                    </p:nvGrpSpPr>
                    <p:grpSpPr>
                      <a:xfrm>
                        <a:off x="3428" y="1015"/>
                        <a:ext cx="155" cy="61"/>
                        <a:chOff x="3428" y="1015"/>
                        <a:chExt cx="155" cy="61"/>
                      </a:xfrm>
                    </p:grpSpPr>
                    <p:sp>
                      <p:nvSpPr>
                        <p:cNvPr id="996" name="Google Shape;996;p12"/>
                        <p:cNvSpPr/>
                        <p:nvPr/>
                      </p:nvSpPr>
                      <p:spPr>
                        <a:xfrm>
                          <a:off x="3461" y="1027"/>
                          <a:ext cx="121" cy="40"/>
                        </a:xfrm>
                        <a:custGeom>
                          <a:rect b="b" l="l" r="r" t="t"/>
                          <a:pathLst>
                            <a:path extrusionOk="0" h="40" w="121">
                              <a:moveTo>
                                <a:pt x="10" y="24"/>
                              </a:moveTo>
                              <a:lnTo>
                                <a:pt x="92" y="0"/>
                              </a:lnTo>
                              <a:lnTo>
                                <a:pt x="120" y="3"/>
                              </a:lnTo>
                              <a:lnTo>
                                <a:pt x="20" y="39"/>
                              </a:lnTo>
                              <a:lnTo>
                                <a:pt x="0" y="28"/>
                              </a:lnTo>
                              <a:lnTo>
                                <a:pt x="10" y="24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7" name="Google Shape;997;p12"/>
                        <p:cNvSpPr/>
                        <p:nvPr/>
                      </p:nvSpPr>
                      <p:spPr>
                        <a:xfrm>
                          <a:off x="3515" y="1029"/>
                          <a:ext cx="68" cy="45"/>
                        </a:xfrm>
                        <a:custGeom>
                          <a:rect b="b" l="l" r="r" t="t"/>
                          <a:pathLst>
                            <a:path extrusionOk="0" h="45" w="68">
                              <a:moveTo>
                                <a:pt x="35" y="0"/>
                              </a:moveTo>
                              <a:lnTo>
                                <a:pt x="8" y="7"/>
                              </a:lnTo>
                              <a:lnTo>
                                <a:pt x="6" y="16"/>
                              </a:lnTo>
                              <a:lnTo>
                                <a:pt x="0" y="23"/>
                              </a:lnTo>
                              <a:lnTo>
                                <a:pt x="11" y="35"/>
                              </a:lnTo>
                              <a:lnTo>
                                <a:pt x="26" y="43"/>
                              </a:lnTo>
                              <a:lnTo>
                                <a:pt x="48" y="44"/>
                              </a:lnTo>
                              <a:lnTo>
                                <a:pt x="67" y="25"/>
                              </a:lnTo>
                              <a:lnTo>
                                <a:pt x="65" y="1"/>
                              </a:lnTo>
                              <a:lnTo>
                                <a:pt x="48" y="13"/>
                              </a:lnTo>
                              <a:lnTo>
                                <a:pt x="35" y="0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8" name="Google Shape;998;p12"/>
                        <p:cNvSpPr/>
                        <p:nvPr/>
                      </p:nvSpPr>
                      <p:spPr>
                        <a:xfrm>
                          <a:off x="3428" y="1015"/>
                          <a:ext cx="55" cy="61"/>
                        </a:xfrm>
                        <a:custGeom>
                          <a:rect b="b" l="l" r="r" t="t"/>
                          <a:pathLst>
                            <a:path extrusionOk="0" h="61" w="55">
                              <a:moveTo>
                                <a:pt x="0" y="37"/>
                              </a:moveTo>
                              <a:lnTo>
                                <a:pt x="6" y="27"/>
                              </a:lnTo>
                              <a:lnTo>
                                <a:pt x="12" y="16"/>
                              </a:lnTo>
                              <a:lnTo>
                                <a:pt x="15" y="5"/>
                              </a:lnTo>
                              <a:lnTo>
                                <a:pt x="31" y="0"/>
                              </a:lnTo>
                              <a:lnTo>
                                <a:pt x="44" y="0"/>
                              </a:lnTo>
                              <a:lnTo>
                                <a:pt x="54" y="30"/>
                              </a:lnTo>
                              <a:lnTo>
                                <a:pt x="51" y="37"/>
                              </a:lnTo>
                              <a:lnTo>
                                <a:pt x="44" y="45"/>
                              </a:lnTo>
                              <a:lnTo>
                                <a:pt x="33" y="48"/>
                              </a:lnTo>
                              <a:lnTo>
                                <a:pt x="25" y="49"/>
                              </a:lnTo>
                              <a:lnTo>
                                <a:pt x="21" y="51"/>
                              </a:lnTo>
                              <a:lnTo>
                                <a:pt x="16" y="57"/>
                              </a:lnTo>
                              <a:lnTo>
                                <a:pt x="6" y="60"/>
                              </a:lnTo>
                              <a:lnTo>
                                <a:pt x="2" y="60"/>
                              </a:lnTo>
                              <a:lnTo>
                                <a:pt x="0" y="37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999" name="Google Shape;999;p12"/>
                  <p:cNvGrpSpPr/>
                  <p:nvPr/>
                </p:nvGrpSpPr>
                <p:grpSpPr>
                  <a:xfrm>
                    <a:off x="3454" y="816"/>
                    <a:ext cx="77" cy="129"/>
                    <a:chOff x="3454" y="816"/>
                    <a:chExt cx="77" cy="129"/>
                  </a:xfrm>
                </p:grpSpPr>
                <p:sp>
                  <p:nvSpPr>
                    <p:cNvPr id="1000" name="Google Shape;1000;p12"/>
                    <p:cNvSpPr/>
                    <p:nvPr/>
                  </p:nvSpPr>
                  <p:spPr>
                    <a:xfrm>
                      <a:off x="3455" y="823"/>
                      <a:ext cx="72" cy="122"/>
                    </a:xfrm>
                    <a:custGeom>
                      <a:rect b="b" l="l" r="r" t="t"/>
                      <a:pathLst>
                        <a:path extrusionOk="0" h="122" w="72">
                          <a:moveTo>
                            <a:pt x="0" y="52"/>
                          </a:moveTo>
                          <a:lnTo>
                            <a:pt x="3" y="62"/>
                          </a:lnTo>
                          <a:lnTo>
                            <a:pt x="5" y="68"/>
                          </a:lnTo>
                          <a:lnTo>
                            <a:pt x="8" y="73"/>
                          </a:lnTo>
                          <a:lnTo>
                            <a:pt x="12" y="72"/>
                          </a:lnTo>
                          <a:lnTo>
                            <a:pt x="13" y="72"/>
                          </a:lnTo>
                          <a:lnTo>
                            <a:pt x="13" y="96"/>
                          </a:lnTo>
                          <a:lnTo>
                            <a:pt x="35" y="121"/>
                          </a:lnTo>
                          <a:lnTo>
                            <a:pt x="55" y="102"/>
                          </a:lnTo>
                          <a:lnTo>
                            <a:pt x="56" y="96"/>
                          </a:lnTo>
                          <a:lnTo>
                            <a:pt x="59" y="91"/>
                          </a:lnTo>
                          <a:lnTo>
                            <a:pt x="62" y="86"/>
                          </a:lnTo>
                          <a:lnTo>
                            <a:pt x="64" y="76"/>
                          </a:lnTo>
                          <a:lnTo>
                            <a:pt x="69" y="66"/>
                          </a:lnTo>
                          <a:lnTo>
                            <a:pt x="70" y="57"/>
                          </a:lnTo>
                          <a:lnTo>
                            <a:pt x="70" y="36"/>
                          </a:lnTo>
                          <a:lnTo>
                            <a:pt x="71" y="28"/>
                          </a:lnTo>
                          <a:lnTo>
                            <a:pt x="69" y="19"/>
                          </a:lnTo>
                          <a:lnTo>
                            <a:pt x="65" y="11"/>
                          </a:lnTo>
                          <a:lnTo>
                            <a:pt x="57" y="5"/>
                          </a:lnTo>
                          <a:lnTo>
                            <a:pt x="48" y="2"/>
                          </a:lnTo>
                          <a:lnTo>
                            <a:pt x="38" y="0"/>
                          </a:lnTo>
                          <a:lnTo>
                            <a:pt x="28" y="1"/>
                          </a:lnTo>
                          <a:lnTo>
                            <a:pt x="20" y="4"/>
                          </a:lnTo>
                          <a:lnTo>
                            <a:pt x="13" y="9"/>
                          </a:lnTo>
                          <a:lnTo>
                            <a:pt x="8" y="15"/>
                          </a:lnTo>
                          <a:lnTo>
                            <a:pt x="5" y="20"/>
                          </a:lnTo>
                          <a:lnTo>
                            <a:pt x="2" y="27"/>
                          </a:lnTo>
                          <a:lnTo>
                            <a:pt x="1" y="34"/>
                          </a:lnTo>
                          <a:lnTo>
                            <a:pt x="1" y="42"/>
                          </a:lnTo>
                          <a:lnTo>
                            <a:pt x="2" y="4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blipFill rotWithShape="1">
                      <a:blip r:embed="rId22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1" name="Google Shape;1001;p12"/>
                    <p:cNvSpPr/>
                    <p:nvPr/>
                  </p:nvSpPr>
                  <p:spPr>
                    <a:xfrm>
                      <a:off x="3454" y="816"/>
                      <a:ext cx="77" cy="67"/>
                    </a:xfrm>
                    <a:custGeom>
                      <a:rect b="b" l="l" r="r" t="t"/>
                      <a:pathLst>
                        <a:path extrusionOk="0" h="67" w="77">
                          <a:moveTo>
                            <a:pt x="0" y="54"/>
                          </a:moveTo>
                          <a:lnTo>
                            <a:pt x="0" y="46"/>
                          </a:lnTo>
                          <a:lnTo>
                            <a:pt x="1" y="35"/>
                          </a:lnTo>
                          <a:lnTo>
                            <a:pt x="3" y="25"/>
                          </a:lnTo>
                          <a:lnTo>
                            <a:pt x="6" y="18"/>
                          </a:lnTo>
                          <a:lnTo>
                            <a:pt x="10" y="12"/>
                          </a:lnTo>
                          <a:lnTo>
                            <a:pt x="16" y="9"/>
                          </a:lnTo>
                          <a:lnTo>
                            <a:pt x="20" y="6"/>
                          </a:lnTo>
                          <a:lnTo>
                            <a:pt x="27" y="3"/>
                          </a:lnTo>
                          <a:lnTo>
                            <a:pt x="34" y="0"/>
                          </a:lnTo>
                          <a:lnTo>
                            <a:pt x="43" y="0"/>
                          </a:lnTo>
                          <a:lnTo>
                            <a:pt x="52" y="2"/>
                          </a:lnTo>
                          <a:lnTo>
                            <a:pt x="57" y="5"/>
                          </a:lnTo>
                          <a:lnTo>
                            <a:pt x="62" y="8"/>
                          </a:lnTo>
                          <a:lnTo>
                            <a:pt x="69" y="14"/>
                          </a:lnTo>
                          <a:lnTo>
                            <a:pt x="73" y="19"/>
                          </a:lnTo>
                          <a:lnTo>
                            <a:pt x="76" y="21"/>
                          </a:lnTo>
                          <a:lnTo>
                            <a:pt x="73" y="22"/>
                          </a:lnTo>
                          <a:lnTo>
                            <a:pt x="73" y="24"/>
                          </a:lnTo>
                          <a:lnTo>
                            <a:pt x="73" y="27"/>
                          </a:lnTo>
                          <a:lnTo>
                            <a:pt x="72" y="32"/>
                          </a:lnTo>
                          <a:lnTo>
                            <a:pt x="74" y="39"/>
                          </a:lnTo>
                          <a:lnTo>
                            <a:pt x="75" y="47"/>
                          </a:lnTo>
                          <a:lnTo>
                            <a:pt x="71" y="56"/>
                          </a:lnTo>
                          <a:lnTo>
                            <a:pt x="71" y="44"/>
                          </a:lnTo>
                          <a:lnTo>
                            <a:pt x="71" y="35"/>
                          </a:lnTo>
                          <a:lnTo>
                            <a:pt x="69" y="31"/>
                          </a:lnTo>
                          <a:lnTo>
                            <a:pt x="66" y="29"/>
                          </a:lnTo>
                          <a:lnTo>
                            <a:pt x="64" y="27"/>
                          </a:lnTo>
                          <a:lnTo>
                            <a:pt x="62" y="27"/>
                          </a:lnTo>
                          <a:lnTo>
                            <a:pt x="57" y="29"/>
                          </a:lnTo>
                          <a:lnTo>
                            <a:pt x="52" y="29"/>
                          </a:lnTo>
                          <a:lnTo>
                            <a:pt x="46" y="29"/>
                          </a:lnTo>
                          <a:lnTo>
                            <a:pt x="41" y="29"/>
                          </a:lnTo>
                          <a:lnTo>
                            <a:pt x="37" y="29"/>
                          </a:lnTo>
                          <a:lnTo>
                            <a:pt x="40" y="30"/>
                          </a:lnTo>
                          <a:lnTo>
                            <a:pt x="43" y="31"/>
                          </a:lnTo>
                          <a:lnTo>
                            <a:pt x="40" y="32"/>
                          </a:lnTo>
                          <a:lnTo>
                            <a:pt x="34" y="31"/>
                          </a:lnTo>
                          <a:lnTo>
                            <a:pt x="29" y="31"/>
                          </a:lnTo>
                          <a:lnTo>
                            <a:pt x="23" y="30"/>
                          </a:lnTo>
                          <a:lnTo>
                            <a:pt x="19" y="30"/>
                          </a:lnTo>
                          <a:lnTo>
                            <a:pt x="17" y="30"/>
                          </a:lnTo>
                          <a:lnTo>
                            <a:pt x="18" y="31"/>
                          </a:lnTo>
                          <a:lnTo>
                            <a:pt x="19" y="34"/>
                          </a:lnTo>
                          <a:lnTo>
                            <a:pt x="19" y="38"/>
                          </a:lnTo>
                          <a:lnTo>
                            <a:pt x="18" y="42"/>
                          </a:lnTo>
                          <a:lnTo>
                            <a:pt x="15" y="46"/>
                          </a:lnTo>
                          <a:lnTo>
                            <a:pt x="14" y="51"/>
                          </a:lnTo>
                          <a:lnTo>
                            <a:pt x="13" y="57"/>
                          </a:lnTo>
                          <a:lnTo>
                            <a:pt x="14" y="63"/>
                          </a:lnTo>
                          <a:lnTo>
                            <a:pt x="14" y="66"/>
                          </a:lnTo>
                          <a:lnTo>
                            <a:pt x="10" y="61"/>
                          </a:lnTo>
                          <a:lnTo>
                            <a:pt x="5" y="56"/>
                          </a:lnTo>
                          <a:lnTo>
                            <a:pt x="3" y="57"/>
                          </a:lnTo>
                          <a:lnTo>
                            <a:pt x="2" y="61"/>
                          </a:lnTo>
                          <a:lnTo>
                            <a:pt x="0" y="5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02" name="Google Shape;1002;p12"/>
                  <p:cNvGrpSpPr/>
                  <p:nvPr/>
                </p:nvGrpSpPr>
                <p:grpSpPr>
                  <a:xfrm>
                    <a:off x="3389" y="1468"/>
                    <a:ext cx="210" cy="54"/>
                    <a:chOff x="3389" y="1468"/>
                    <a:chExt cx="210" cy="54"/>
                  </a:xfrm>
                </p:grpSpPr>
                <p:sp>
                  <p:nvSpPr>
                    <p:cNvPr id="1003" name="Google Shape;1003;p12"/>
                    <p:cNvSpPr/>
                    <p:nvPr/>
                  </p:nvSpPr>
                  <p:spPr>
                    <a:xfrm>
                      <a:off x="3389" y="1468"/>
                      <a:ext cx="93" cy="54"/>
                    </a:xfrm>
                    <a:custGeom>
                      <a:rect b="b" l="l" r="r" t="t"/>
                      <a:pathLst>
                        <a:path extrusionOk="0" h="54" w="93">
                          <a:moveTo>
                            <a:pt x="43" y="7"/>
                          </a:moveTo>
                          <a:lnTo>
                            <a:pt x="32" y="16"/>
                          </a:lnTo>
                          <a:lnTo>
                            <a:pt x="18" y="26"/>
                          </a:lnTo>
                          <a:lnTo>
                            <a:pt x="7" y="32"/>
                          </a:lnTo>
                          <a:lnTo>
                            <a:pt x="1" y="37"/>
                          </a:lnTo>
                          <a:lnTo>
                            <a:pt x="0" y="46"/>
                          </a:lnTo>
                          <a:lnTo>
                            <a:pt x="6" y="50"/>
                          </a:lnTo>
                          <a:lnTo>
                            <a:pt x="19" y="52"/>
                          </a:lnTo>
                          <a:lnTo>
                            <a:pt x="31" y="53"/>
                          </a:lnTo>
                          <a:lnTo>
                            <a:pt x="43" y="52"/>
                          </a:lnTo>
                          <a:lnTo>
                            <a:pt x="52" y="46"/>
                          </a:lnTo>
                          <a:lnTo>
                            <a:pt x="67" y="40"/>
                          </a:lnTo>
                          <a:lnTo>
                            <a:pt x="90" y="34"/>
                          </a:lnTo>
                          <a:lnTo>
                            <a:pt x="92" y="13"/>
                          </a:lnTo>
                          <a:lnTo>
                            <a:pt x="89" y="0"/>
                          </a:lnTo>
                          <a:lnTo>
                            <a:pt x="43" y="7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4" name="Google Shape;1004;p12"/>
                    <p:cNvSpPr/>
                    <p:nvPr/>
                  </p:nvSpPr>
                  <p:spPr>
                    <a:xfrm>
                      <a:off x="3503" y="1472"/>
                      <a:ext cx="96" cy="46"/>
                    </a:xfrm>
                    <a:custGeom>
                      <a:rect b="b" l="l" r="r" t="t"/>
                      <a:pathLst>
                        <a:path extrusionOk="0" h="46" w="96">
                          <a:moveTo>
                            <a:pt x="2" y="0"/>
                          </a:moveTo>
                          <a:lnTo>
                            <a:pt x="0" y="18"/>
                          </a:lnTo>
                          <a:lnTo>
                            <a:pt x="2" y="31"/>
                          </a:lnTo>
                          <a:lnTo>
                            <a:pt x="24" y="36"/>
                          </a:lnTo>
                          <a:lnTo>
                            <a:pt x="35" y="36"/>
                          </a:lnTo>
                          <a:lnTo>
                            <a:pt x="51" y="41"/>
                          </a:lnTo>
                          <a:lnTo>
                            <a:pt x="69" y="44"/>
                          </a:lnTo>
                          <a:lnTo>
                            <a:pt x="94" y="45"/>
                          </a:lnTo>
                          <a:lnTo>
                            <a:pt x="95" y="39"/>
                          </a:lnTo>
                          <a:lnTo>
                            <a:pt x="95" y="32"/>
                          </a:lnTo>
                          <a:lnTo>
                            <a:pt x="75" y="21"/>
                          </a:lnTo>
                          <a:lnTo>
                            <a:pt x="54" y="9"/>
                          </a:lnTo>
                          <a:lnTo>
                            <a:pt x="41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005" name="Google Shape;1005;p12"/>
                  <p:cNvSpPr/>
                  <p:nvPr/>
                </p:nvSpPr>
                <p:spPr>
                  <a:xfrm>
                    <a:off x="3426" y="1115"/>
                    <a:ext cx="143" cy="373"/>
                  </a:xfrm>
                  <a:custGeom>
                    <a:rect b="b" l="l" r="r" t="t"/>
                    <a:pathLst>
                      <a:path extrusionOk="0" h="373" w="143">
                        <a:moveTo>
                          <a:pt x="4" y="0"/>
                        </a:moveTo>
                        <a:lnTo>
                          <a:pt x="0" y="33"/>
                        </a:lnTo>
                        <a:lnTo>
                          <a:pt x="0" y="84"/>
                        </a:lnTo>
                        <a:lnTo>
                          <a:pt x="0" y="144"/>
                        </a:lnTo>
                        <a:lnTo>
                          <a:pt x="4" y="179"/>
                        </a:lnTo>
                        <a:lnTo>
                          <a:pt x="4" y="194"/>
                        </a:lnTo>
                        <a:lnTo>
                          <a:pt x="1" y="251"/>
                        </a:lnTo>
                        <a:lnTo>
                          <a:pt x="3" y="292"/>
                        </a:lnTo>
                        <a:lnTo>
                          <a:pt x="6" y="348"/>
                        </a:lnTo>
                        <a:lnTo>
                          <a:pt x="6" y="363"/>
                        </a:lnTo>
                        <a:lnTo>
                          <a:pt x="15" y="370"/>
                        </a:lnTo>
                        <a:lnTo>
                          <a:pt x="51" y="361"/>
                        </a:lnTo>
                        <a:lnTo>
                          <a:pt x="62" y="242"/>
                        </a:lnTo>
                        <a:lnTo>
                          <a:pt x="65" y="167"/>
                        </a:lnTo>
                        <a:lnTo>
                          <a:pt x="69" y="102"/>
                        </a:lnTo>
                        <a:lnTo>
                          <a:pt x="73" y="206"/>
                        </a:lnTo>
                        <a:lnTo>
                          <a:pt x="78" y="360"/>
                        </a:lnTo>
                        <a:lnTo>
                          <a:pt x="114" y="372"/>
                        </a:lnTo>
                        <a:lnTo>
                          <a:pt x="121" y="363"/>
                        </a:lnTo>
                        <a:lnTo>
                          <a:pt x="130" y="227"/>
                        </a:lnTo>
                        <a:lnTo>
                          <a:pt x="132" y="162"/>
                        </a:lnTo>
                        <a:lnTo>
                          <a:pt x="142" y="18"/>
                        </a:lnTo>
                        <a:lnTo>
                          <a:pt x="139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06" name="Google Shape;1006;p12"/>
                <p:cNvGrpSpPr/>
                <p:nvPr/>
              </p:nvGrpSpPr>
              <p:grpSpPr>
                <a:xfrm>
                  <a:off x="2640" y="888"/>
                  <a:ext cx="153" cy="689"/>
                  <a:chOff x="2640" y="888"/>
                  <a:chExt cx="153" cy="689"/>
                </a:xfrm>
              </p:grpSpPr>
              <p:grpSp>
                <p:nvGrpSpPr>
                  <p:cNvPr id="1007" name="Google Shape;1007;p12"/>
                  <p:cNvGrpSpPr/>
                  <p:nvPr/>
                </p:nvGrpSpPr>
                <p:grpSpPr>
                  <a:xfrm>
                    <a:off x="2642" y="1102"/>
                    <a:ext cx="148" cy="203"/>
                    <a:chOff x="2642" y="1102"/>
                    <a:chExt cx="148" cy="203"/>
                  </a:xfrm>
                </p:grpSpPr>
                <p:sp>
                  <p:nvSpPr>
                    <p:cNvPr id="1008" name="Google Shape;1008;p12"/>
                    <p:cNvSpPr/>
                    <p:nvPr/>
                  </p:nvSpPr>
                  <p:spPr>
                    <a:xfrm>
                      <a:off x="2642" y="1108"/>
                      <a:ext cx="41" cy="197"/>
                    </a:xfrm>
                    <a:custGeom>
                      <a:rect b="b" l="l" r="r" t="t"/>
                      <a:pathLst>
                        <a:path extrusionOk="0" h="197" w="41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5"/>
                          </a:lnTo>
                          <a:lnTo>
                            <a:pt x="40" y="159"/>
                          </a:lnTo>
                          <a:lnTo>
                            <a:pt x="28" y="141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4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9" name="Google Shape;1009;p12"/>
                    <p:cNvSpPr/>
                    <p:nvPr/>
                  </p:nvSpPr>
                  <p:spPr>
                    <a:xfrm>
                      <a:off x="2754" y="1102"/>
                      <a:ext cx="36" cy="184"/>
                    </a:xfrm>
                    <a:custGeom>
                      <a:rect b="b" l="l" r="r" t="t"/>
                      <a:pathLst>
                        <a:path extrusionOk="0" h="184" w="36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4" y="116"/>
                          </a:lnTo>
                          <a:lnTo>
                            <a:pt x="0" y="149"/>
                          </a:lnTo>
                          <a:lnTo>
                            <a:pt x="3" y="152"/>
                          </a:lnTo>
                          <a:lnTo>
                            <a:pt x="0" y="169"/>
                          </a:lnTo>
                          <a:lnTo>
                            <a:pt x="3" y="183"/>
                          </a:lnTo>
                          <a:lnTo>
                            <a:pt x="14" y="161"/>
                          </a:lnTo>
                          <a:lnTo>
                            <a:pt x="25" y="120"/>
                          </a:lnTo>
                          <a:lnTo>
                            <a:pt x="35" y="31"/>
                          </a:lnTo>
                          <a:lnTo>
                            <a:pt x="30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010" name="Google Shape;1010;p12"/>
                  <p:cNvSpPr/>
                  <p:nvPr/>
                </p:nvSpPr>
                <p:spPr>
                  <a:xfrm>
                    <a:off x="2640" y="987"/>
                    <a:ext cx="153" cy="298"/>
                  </a:xfrm>
                  <a:custGeom>
                    <a:rect b="b" l="l" r="r" t="t"/>
                    <a:pathLst>
                      <a:path extrusionOk="0" h="298" w="153">
                        <a:moveTo>
                          <a:pt x="62" y="0"/>
                        </a:moveTo>
                        <a:lnTo>
                          <a:pt x="24" y="20"/>
                        </a:lnTo>
                        <a:lnTo>
                          <a:pt x="20" y="27"/>
                        </a:lnTo>
                        <a:lnTo>
                          <a:pt x="0" y="122"/>
                        </a:lnTo>
                        <a:lnTo>
                          <a:pt x="3" y="223"/>
                        </a:lnTo>
                        <a:lnTo>
                          <a:pt x="27" y="215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34" y="154"/>
                        </a:lnTo>
                        <a:lnTo>
                          <a:pt x="27" y="245"/>
                        </a:lnTo>
                        <a:lnTo>
                          <a:pt x="38" y="245"/>
                        </a:lnTo>
                        <a:lnTo>
                          <a:pt x="37" y="276"/>
                        </a:lnTo>
                        <a:lnTo>
                          <a:pt x="38" y="294"/>
                        </a:lnTo>
                        <a:lnTo>
                          <a:pt x="78" y="297"/>
                        </a:lnTo>
                        <a:lnTo>
                          <a:pt x="109" y="290"/>
                        </a:lnTo>
                        <a:lnTo>
                          <a:pt x="128" y="289"/>
                        </a:lnTo>
                        <a:lnTo>
                          <a:pt x="126" y="239"/>
                        </a:lnTo>
                        <a:lnTo>
                          <a:pt x="128" y="215"/>
                        </a:lnTo>
                        <a:lnTo>
                          <a:pt x="119" y="146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26" y="203"/>
                        </a:lnTo>
                        <a:lnTo>
                          <a:pt x="145" y="208"/>
                        </a:lnTo>
                        <a:lnTo>
                          <a:pt x="152" y="115"/>
                        </a:lnTo>
                        <a:lnTo>
                          <a:pt x="129" y="26"/>
                        </a:lnTo>
                        <a:lnTo>
                          <a:pt x="91" y="0"/>
                        </a:lnTo>
                        <a:lnTo>
                          <a:pt x="62" y="0"/>
                        </a:lnTo>
                      </a:path>
                    </a:pathLst>
                  </a:custGeom>
                  <a:blipFill rotWithShape="1">
                    <a:blip r:embed="rId25">
                      <a:alphaModFix/>
                    </a:blip>
                    <a:tile algn="tl" flip="none" tx="0" sx="100000" ty="0" sy="100000"/>
                  </a:blipFill>
                  <a:ln cap="rnd" cmpd="sng" w="12700">
                    <a:solidFill>
                      <a:srgbClr val="9FB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11" name="Google Shape;1011;p12"/>
                  <p:cNvGrpSpPr/>
                  <p:nvPr/>
                </p:nvGrpSpPr>
                <p:grpSpPr>
                  <a:xfrm>
                    <a:off x="2667" y="888"/>
                    <a:ext cx="95" cy="689"/>
                    <a:chOff x="2667" y="888"/>
                    <a:chExt cx="95" cy="689"/>
                  </a:xfrm>
                </p:grpSpPr>
                <p:sp>
                  <p:nvSpPr>
                    <p:cNvPr id="1012" name="Google Shape;1012;p12"/>
                    <p:cNvSpPr/>
                    <p:nvPr/>
                  </p:nvSpPr>
                  <p:spPr>
                    <a:xfrm>
                      <a:off x="2671" y="1275"/>
                      <a:ext cx="89" cy="282"/>
                    </a:xfrm>
                    <a:custGeom>
                      <a:rect b="b" l="l" r="r" t="t"/>
                      <a:pathLst>
                        <a:path extrusionOk="0" h="282" w="89">
                          <a:moveTo>
                            <a:pt x="12" y="4"/>
                          </a:moveTo>
                          <a:lnTo>
                            <a:pt x="16" y="103"/>
                          </a:lnTo>
                          <a:lnTo>
                            <a:pt x="14" y="130"/>
                          </a:lnTo>
                          <a:lnTo>
                            <a:pt x="14" y="157"/>
                          </a:lnTo>
                          <a:lnTo>
                            <a:pt x="16" y="182"/>
                          </a:lnTo>
                          <a:lnTo>
                            <a:pt x="16" y="202"/>
                          </a:lnTo>
                          <a:lnTo>
                            <a:pt x="16" y="228"/>
                          </a:lnTo>
                          <a:lnTo>
                            <a:pt x="15" y="238"/>
                          </a:lnTo>
                          <a:lnTo>
                            <a:pt x="4" y="270"/>
                          </a:lnTo>
                          <a:lnTo>
                            <a:pt x="0" y="281"/>
                          </a:lnTo>
                          <a:lnTo>
                            <a:pt x="17" y="281"/>
                          </a:lnTo>
                          <a:lnTo>
                            <a:pt x="25" y="268"/>
                          </a:lnTo>
                          <a:lnTo>
                            <a:pt x="30" y="252"/>
                          </a:lnTo>
                          <a:lnTo>
                            <a:pt x="33" y="226"/>
                          </a:lnTo>
                          <a:lnTo>
                            <a:pt x="43" y="157"/>
                          </a:lnTo>
                          <a:lnTo>
                            <a:pt x="46" y="138"/>
                          </a:lnTo>
                          <a:lnTo>
                            <a:pt x="44" y="175"/>
                          </a:lnTo>
                          <a:lnTo>
                            <a:pt x="47" y="198"/>
                          </a:lnTo>
                          <a:lnTo>
                            <a:pt x="48" y="220"/>
                          </a:lnTo>
                          <a:lnTo>
                            <a:pt x="46" y="239"/>
                          </a:lnTo>
                          <a:lnTo>
                            <a:pt x="47" y="249"/>
                          </a:lnTo>
                          <a:lnTo>
                            <a:pt x="58" y="278"/>
                          </a:lnTo>
                          <a:lnTo>
                            <a:pt x="68" y="278"/>
                          </a:lnTo>
                          <a:lnTo>
                            <a:pt x="73" y="278"/>
                          </a:lnTo>
                          <a:lnTo>
                            <a:pt x="79" y="272"/>
                          </a:lnTo>
                          <a:lnTo>
                            <a:pt x="64" y="239"/>
                          </a:lnTo>
                          <a:lnTo>
                            <a:pt x="71" y="169"/>
                          </a:lnTo>
                          <a:lnTo>
                            <a:pt x="74" y="136"/>
                          </a:lnTo>
                          <a:lnTo>
                            <a:pt x="88" y="0"/>
                          </a:lnTo>
                          <a:lnTo>
                            <a:pt x="12" y="4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013" name="Google Shape;1013;p12"/>
                    <p:cNvGrpSpPr/>
                    <p:nvPr/>
                  </p:nvGrpSpPr>
                  <p:grpSpPr>
                    <a:xfrm>
                      <a:off x="2685" y="988"/>
                      <a:ext cx="66" cy="159"/>
                      <a:chOff x="2685" y="988"/>
                      <a:chExt cx="66" cy="159"/>
                    </a:xfrm>
                  </p:grpSpPr>
                  <p:sp>
                    <p:nvSpPr>
                      <p:cNvPr id="1014" name="Google Shape;1014;p12"/>
                      <p:cNvSpPr/>
                      <p:nvPr/>
                    </p:nvSpPr>
                    <p:spPr>
                      <a:xfrm>
                        <a:off x="2700" y="988"/>
                        <a:ext cx="35" cy="19"/>
                      </a:xfrm>
                      <a:custGeom>
                        <a:rect b="b" l="l" r="r" t="t"/>
                        <a:pathLst>
                          <a:path extrusionOk="0" h="19" w="35">
                            <a:moveTo>
                              <a:pt x="0" y="2"/>
                            </a:moveTo>
                            <a:lnTo>
                              <a:pt x="7" y="18"/>
                            </a:lnTo>
                            <a:lnTo>
                              <a:pt x="17" y="0"/>
                            </a:lnTo>
                            <a:lnTo>
                              <a:pt x="27" y="18"/>
                            </a:lnTo>
                            <a:lnTo>
                              <a:pt x="34" y="2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3F7FF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5" name="Google Shape;1015;p12"/>
                      <p:cNvSpPr/>
                      <p:nvPr/>
                    </p:nvSpPr>
                    <p:spPr>
                      <a:xfrm>
                        <a:off x="2718" y="992"/>
                        <a:ext cx="9" cy="147"/>
                      </a:xfrm>
                      <a:custGeom>
                        <a:rect b="b" l="l" r="r" t="t"/>
                        <a:pathLst>
                          <a:path extrusionOk="0" h="147" w="9">
                            <a:moveTo>
                              <a:pt x="0" y="0"/>
                            </a:moveTo>
                            <a:lnTo>
                              <a:pt x="8" y="60"/>
                            </a:lnTo>
                            <a:lnTo>
                              <a:pt x="8" y="146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3F7FF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6" name="Google Shape;1016;p12"/>
                      <p:cNvSpPr/>
                      <p:nvPr/>
                    </p:nvSpPr>
                    <p:spPr>
                      <a:xfrm>
                        <a:off x="2685" y="1138"/>
                        <a:ext cx="66" cy="9"/>
                      </a:xfrm>
                      <a:custGeom>
                        <a:rect b="b" l="l" r="r" t="t"/>
                        <a:pathLst>
                          <a:path extrusionOk="0" h="9" w="66">
                            <a:moveTo>
                              <a:pt x="0" y="8"/>
                            </a:moveTo>
                            <a:lnTo>
                              <a:pt x="36" y="0"/>
                            </a:lnTo>
                            <a:lnTo>
                              <a:pt x="65" y="3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3F7FF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17" name="Google Shape;1017;p12"/>
                    <p:cNvGrpSpPr/>
                    <p:nvPr/>
                  </p:nvGrpSpPr>
                  <p:grpSpPr>
                    <a:xfrm>
                      <a:off x="2667" y="1516"/>
                      <a:ext cx="90" cy="61"/>
                      <a:chOff x="2667" y="1516"/>
                      <a:chExt cx="90" cy="61"/>
                    </a:xfrm>
                  </p:grpSpPr>
                  <p:sp>
                    <p:nvSpPr>
                      <p:cNvPr id="1018" name="Google Shape;1018;p12"/>
                      <p:cNvSpPr/>
                      <p:nvPr/>
                    </p:nvSpPr>
                    <p:spPr>
                      <a:xfrm>
                        <a:off x="2667" y="1521"/>
                        <a:ext cx="36" cy="56"/>
                      </a:xfrm>
                      <a:custGeom>
                        <a:rect b="b" l="l" r="r" t="t"/>
                        <a:pathLst>
                          <a:path extrusionOk="0" h="56" w="36">
                            <a:moveTo>
                              <a:pt x="6" y="27"/>
                            </a:moveTo>
                            <a:lnTo>
                              <a:pt x="1" y="35"/>
                            </a:lnTo>
                            <a:lnTo>
                              <a:pt x="0" y="42"/>
                            </a:lnTo>
                            <a:lnTo>
                              <a:pt x="0" y="47"/>
                            </a:lnTo>
                            <a:lnTo>
                              <a:pt x="1" y="50"/>
                            </a:lnTo>
                            <a:lnTo>
                              <a:pt x="3" y="53"/>
                            </a:lnTo>
                            <a:lnTo>
                              <a:pt x="8" y="55"/>
                            </a:lnTo>
                            <a:lnTo>
                              <a:pt x="14" y="54"/>
                            </a:lnTo>
                            <a:lnTo>
                              <a:pt x="20" y="52"/>
                            </a:lnTo>
                            <a:lnTo>
                              <a:pt x="24" y="46"/>
                            </a:lnTo>
                            <a:lnTo>
                              <a:pt x="28" y="39"/>
                            </a:lnTo>
                            <a:lnTo>
                              <a:pt x="31" y="24"/>
                            </a:lnTo>
                            <a:lnTo>
                              <a:pt x="35" y="9"/>
                            </a:lnTo>
                            <a:lnTo>
                              <a:pt x="34" y="0"/>
                            </a:lnTo>
                            <a:lnTo>
                              <a:pt x="27" y="21"/>
                            </a:lnTo>
                            <a:lnTo>
                              <a:pt x="21" y="34"/>
                            </a:lnTo>
                            <a:lnTo>
                              <a:pt x="12" y="34"/>
                            </a:lnTo>
                            <a:lnTo>
                              <a:pt x="5" y="33"/>
                            </a:lnTo>
                            <a:lnTo>
                              <a:pt x="6" y="27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9" name="Google Shape;1019;p12"/>
                      <p:cNvSpPr/>
                      <p:nvPr/>
                    </p:nvSpPr>
                    <p:spPr>
                      <a:xfrm>
                        <a:off x="2717" y="1516"/>
                        <a:ext cx="40" cy="61"/>
                      </a:xfrm>
                      <a:custGeom>
                        <a:rect b="b" l="l" r="r" t="t"/>
                        <a:pathLst>
                          <a:path extrusionOk="0" h="61" w="40">
                            <a:moveTo>
                              <a:pt x="0" y="0"/>
                            </a:moveTo>
                            <a:lnTo>
                              <a:pt x="0" y="6"/>
                            </a:lnTo>
                            <a:lnTo>
                              <a:pt x="5" y="21"/>
                            </a:lnTo>
                            <a:lnTo>
                              <a:pt x="8" y="33"/>
                            </a:lnTo>
                            <a:lnTo>
                              <a:pt x="12" y="45"/>
                            </a:lnTo>
                            <a:lnTo>
                              <a:pt x="16" y="52"/>
                            </a:lnTo>
                            <a:lnTo>
                              <a:pt x="20" y="57"/>
                            </a:lnTo>
                            <a:lnTo>
                              <a:pt x="25" y="59"/>
                            </a:lnTo>
                            <a:lnTo>
                              <a:pt x="31" y="60"/>
                            </a:lnTo>
                            <a:lnTo>
                              <a:pt x="34" y="58"/>
                            </a:lnTo>
                            <a:lnTo>
                              <a:pt x="37" y="56"/>
                            </a:lnTo>
                            <a:lnTo>
                              <a:pt x="39" y="50"/>
                            </a:lnTo>
                            <a:lnTo>
                              <a:pt x="38" y="42"/>
                            </a:lnTo>
                            <a:lnTo>
                              <a:pt x="34" y="33"/>
                            </a:lnTo>
                            <a:lnTo>
                              <a:pt x="32" y="28"/>
                            </a:lnTo>
                            <a:lnTo>
                              <a:pt x="31" y="32"/>
                            </a:lnTo>
                            <a:lnTo>
                              <a:pt x="29" y="34"/>
                            </a:lnTo>
                            <a:lnTo>
                              <a:pt x="24" y="36"/>
                            </a:lnTo>
                            <a:lnTo>
                              <a:pt x="21" y="36"/>
                            </a:lnTo>
                            <a:lnTo>
                              <a:pt x="13" y="35"/>
                            </a:lnTo>
                            <a:lnTo>
                              <a:pt x="5" y="1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20" name="Google Shape;1020;p12"/>
                    <p:cNvGrpSpPr/>
                    <p:nvPr/>
                  </p:nvGrpSpPr>
                  <p:grpSpPr>
                    <a:xfrm>
                      <a:off x="2678" y="888"/>
                      <a:ext cx="84" cy="101"/>
                      <a:chOff x="2678" y="888"/>
                      <a:chExt cx="84" cy="101"/>
                    </a:xfrm>
                  </p:grpSpPr>
                  <p:sp>
                    <p:nvSpPr>
                      <p:cNvPr id="1021" name="Google Shape;1021;p12"/>
                      <p:cNvSpPr/>
                      <p:nvPr/>
                    </p:nvSpPr>
                    <p:spPr>
                      <a:xfrm>
                        <a:off x="2688" y="895"/>
                        <a:ext cx="62" cy="94"/>
                      </a:xfrm>
                      <a:custGeom>
                        <a:rect b="b" l="l" r="r" t="t"/>
                        <a:pathLst>
                          <a:path extrusionOk="0" h="94" w="62">
                            <a:moveTo>
                              <a:pt x="15" y="92"/>
                            </a:moveTo>
                            <a:lnTo>
                              <a:pt x="15" y="78"/>
                            </a:lnTo>
                            <a:lnTo>
                              <a:pt x="10" y="68"/>
                            </a:lnTo>
                            <a:lnTo>
                              <a:pt x="5" y="60"/>
                            </a:lnTo>
                            <a:lnTo>
                              <a:pt x="3" y="48"/>
                            </a:lnTo>
                            <a:lnTo>
                              <a:pt x="1" y="43"/>
                            </a:lnTo>
                            <a:lnTo>
                              <a:pt x="0" y="29"/>
                            </a:lnTo>
                            <a:lnTo>
                              <a:pt x="5" y="13"/>
                            </a:lnTo>
                            <a:lnTo>
                              <a:pt x="15" y="4"/>
                            </a:lnTo>
                            <a:lnTo>
                              <a:pt x="25" y="0"/>
                            </a:lnTo>
                            <a:lnTo>
                              <a:pt x="38" y="0"/>
                            </a:lnTo>
                            <a:lnTo>
                              <a:pt x="49" y="4"/>
                            </a:lnTo>
                            <a:lnTo>
                              <a:pt x="57" y="12"/>
                            </a:lnTo>
                            <a:lnTo>
                              <a:pt x="61" y="23"/>
                            </a:lnTo>
                            <a:lnTo>
                              <a:pt x="61" y="35"/>
                            </a:lnTo>
                            <a:lnTo>
                              <a:pt x="59" y="47"/>
                            </a:lnTo>
                            <a:lnTo>
                              <a:pt x="53" y="61"/>
                            </a:lnTo>
                            <a:lnTo>
                              <a:pt x="51" y="66"/>
                            </a:lnTo>
                            <a:lnTo>
                              <a:pt x="48" y="72"/>
                            </a:lnTo>
                            <a:lnTo>
                              <a:pt x="47" y="79"/>
                            </a:lnTo>
                            <a:lnTo>
                              <a:pt x="45" y="93"/>
                            </a:lnTo>
                            <a:lnTo>
                              <a:pt x="15" y="92"/>
                            </a:lnTo>
                          </a:path>
                        </a:pathLst>
                      </a:custGeom>
                      <a:blipFill rotWithShape="1">
                        <a:blip r:embed="rId24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22" name="Google Shape;1022;p12"/>
                      <p:cNvSpPr/>
                      <p:nvPr/>
                    </p:nvSpPr>
                    <p:spPr>
                      <a:xfrm>
                        <a:off x="2678" y="888"/>
                        <a:ext cx="84" cy="74"/>
                      </a:xfrm>
                      <a:custGeom>
                        <a:rect b="b" l="l" r="r" t="t"/>
                        <a:pathLst>
                          <a:path extrusionOk="0" h="74" w="84">
                            <a:moveTo>
                              <a:pt x="6" y="63"/>
                            </a:moveTo>
                            <a:lnTo>
                              <a:pt x="1" y="56"/>
                            </a:lnTo>
                            <a:lnTo>
                              <a:pt x="0" y="48"/>
                            </a:lnTo>
                            <a:lnTo>
                              <a:pt x="1" y="38"/>
                            </a:lnTo>
                            <a:lnTo>
                              <a:pt x="3" y="30"/>
                            </a:lnTo>
                            <a:lnTo>
                              <a:pt x="6" y="21"/>
                            </a:lnTo>
                            <a:lnTo>
                              <a:pt x="11" y="16"/>
                            </a:lnTo>
                            <a:lnTo>
                              <a:pt x="14" y="9"/>
                            </a:lnTo>
                            <a:lnTo>
                              <a:pt x="22" y="3"/>
                            </a:lnTo>
                            <a:lnTo>
                              <a:pt x="28" y="1"/>
                            </a:lnTo>
                            <a:lnTo>
                              <a:pt x="41" y="0"/>
                            </a:lnTo>
                            <a:lnTo>
                              <a:pt x="52" y="1"/>
                            </a:lnTo>
                            <a:lnTo>
                              <a:pt x="60" y="3"/>
                            </a:lnTo>
                            <a:lnTo>
                              <a:pt x="66" y="6"/>
                            </a:lnTo>
                            <a:lnTo>
                              <a:pt x="72" y="12"/>
                            </a:lnTo>
                            <a:lnTo>
                              <a:pt x="77" y="18"/>
                            </a:lnTo>
                            <a:lnTo>
                              <a:pt x="81" y="24"/>
                            </a:lnTo>
                            <a:lnTo>
                              <a:pt x="83" y="32"/>
                            </a:lnTo>
                            <a:lnTo>
                              <a:pt x="83" y="45"/>
                            </a:lnTo>
                            <a:lnTo>
                              <a:pt x="83" y="54"/>
                            </a:lnTo>
                            <a:lnTo>
                              <a:pt x="80" y="58"/>
                            </a:lnTo>
                            <a:lnTo>
                              <a:pt x="75" y="64"/>
                            </a:lnTo>
                            <a:lnTo>
                              <a:pt x="72" y="68"/>
                            </a:lnTo>
                            <a:lnTo>
                              <a:pt x="64" y="71"/>
                            </a:lnTo>
                            <a:lnTo>
                              <a:pt x="57" y="73"/>
                            </a:lnTo>
                            <a:lnTo>
                              <a:pt x="63" y="64"/>
                            </a:lnTo>
                            <a:lnTo>
                              <a:pt x="69" y="48"/>
                            </a:lnTo>
                            <a:lnTo>
                              <a:pt x="66" y="30"/>
                            </a:lnTo>
                            <a:lnTo>
                              <a:pt x="54" y="34"/>
                            </a:lnTo>
                            <a:lnTo>
                              <a:pt x="38" y="34"/>
                            </a:lnTo>
                            <a:lnTo>
                              <a:pt x="27" y="33"/>
                            </a:lnTo>
                            <a:lnTo>
                              <a:pt x="19" y="31"/>
                            </a:lnTo>
                            <a:lnTo>
                              <a:pt x="18" y="36"/>
                            </a:lnTo>
                            <a:lnTo>
                              <a:pt x="14" y="49"/>
                            </a:lnTo>
                            <a:lnTo>
                              <a:pt x="20" y="64"/>
                            </a:lnTo>
                            <a:lnTo>
                              <a:pt x="23" y="73"/>
                            </a:lnTo>
                            <a:lnTo>
                              <a:pt x="14" y="68"/>
                            </a:lnTo>
                            <a:lnTo>
                              <a:pt x="6" y="63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023" name="Google Shape;1023;p12"/>
                      <p:cNvGrpSpPr/>
                      <p:nvPr/>
                    </p:nvGrpSpPr>
                    <p:grpSpPr>
                      <a:xfrm>
                        <a:off x="2687" y="940"/>
                        <a:ext cx="66" cy="12"/>
                        <a:chOff x="2687" y="940"/>
                        <a:chExt cx="66" cy="12"/>
                      </a:xfrm>
                    </p:grpSpPr>
                    <p:sp>
                      <p:nvSpPr>
                        <p:cNvPr id="1024" name="Google Shape;1024;p12"/>
                        <p:cNvSpPr/>
                        <p:nvPr/>
                      </p:nvSpPr>
                      <p:spPr>
                        <a:xfrm>
                          <a:off x="2687" y="940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1025" name="Google Shape;1025;p12"/>
                        <p:cNvSpPr/>
                        <p:nvPr/>
                      </p:nvSpPr>
                      <p:spPr>
                        <a:xfrm>
                          <a:off x="2744" y="942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26" name="Google Shape;1026;p12"/>
                <p:cNvGrpSpPr/>
                <p:nvPr/>
              </p:nvGrpSpPr>
              <p:grpSpPr>
                <a:xfrm>
                  <a:off x="2872" y="830"/>
                  <a:ext cx="938" cy="784"/>
                  <a:chOff x="2872" y="830"/>
                  <a:chExt cx="938" cy="784"/>
                </a:xfrm>
              </p:grpSpPr>
              <p:grpSp>
                <p:nvGrpSpPr>
                  <p:cNvPr id="1027" name="Google Shape;1027;p12"/>
                  <p:cNvGrpSpPr/>
                  <p:nvPr/>
                </p:nvGrpSpPr>
                <p:grpSpPr>
                  <a:xfrm>
                    <a:off x="3236" y="858"/>
                    <a:ext cx="238" cy="710"/>
                    <a:chOff x="3236" y="858"/>
                    <a:chExt cx="238" cy="710"/>
                  </a:xfrm>
                </p:grpSpPr>
                <p:grpSp>
                  <p:nvGrpSpPr>
                    <p:cNvPr id="1028" name="Google Shape;1028;p12"/>
                    <p:cNvGrpSpPr/>
                    <p:nvPr/>
                  </p:nvGrpSpPr>
                  <p:grpSpPr>
                    <a:xfrm>
                      <a:off x="3236" y="949"/>
                      <a:ext cx="238" cy="619"/>
                      <a:chOff x="3236" y="949"/>
                      <a:chExt cx="238" cy="619"/>
                    </a:xfrm>
                  </p:grpSpPr>
                  <p:grpSp>
                    <p:nvGrpSpPr>
                      <p:cNvPr id="1029" name="Google Shape;1029;p12"/>
                      <p:cNvGrpSpPr/>
                      <p:nvPr/>
                    </p:nvGrpSpPr>
                    <p:grpSpPr>
                      <a:xfrm>
                        <a:off x="3244" y="1503"/>
                        <a:ext cx="211" cy="65"/>
                        <a:chOff x="3244" y="1503"/>
                        <a:chExt cx="211" cy="65"/>
                      </a:xfrm>
                    </p:grpSpPr>
                    <p:sp>
                      <p:nvSpPr>
                        <p:cNvPr id="1030" name="Google Shape;1030;p12"/>
                        <p:cNvSpPr/>
                        <p:nvPr/>
                      </p:nvSpPr>
                      <p:spPr>
                        <a:xfrm>
                          <a:off x="3244" y="1517"/>
                          <a:ext cx="67" cy="51"/>
                        </a:xfrm>
                        <a:custGeom>
                          <a:rect b="b" l="l" r="r" t="t"/>
                          <a:pathLst>
                            <a:path extrusionOk="0" h="51" w="67">
                              <a:moveTo>
                                <a:pt x="25" y="10"/>
                              </a:moveTo>
                              <a:lnTo>
                                <a:pt x="10" y="24"/>
                              </a:lnTo>
                              <a:lnTo>
                                <a:pt x="0" y="37"/>
                              </a:lnTo>
                              <a:lnTo>
                                <a:pt x="1" y="46"/>
                              </a:lnTo>
                              <a:lnTo>
                                <a:pt x="8" y="50"/>
                              </a:lnTo>
                              <a:lnTo>
                                <a:pt x="29" y="49"/>
                              </a:lnTo>
                              <a:lnTo>
                                <a:pt x="41" y="43"/>
                              </a:lnTo>
                              <a:lnTo>
                                <a:pt x="47" y="33"/>
                              </a:lnTo>
                              <a:lnTo>
                                <a:pt x="65" y="25"/>
                              </a:lnTo>
                              <a:lnTo>
                                <a:pt x="66" y="12"/>
                              </a:lnTo>
                              <a:lnTo>
                                <a:pt x="63" y="0"/>
                              </a:lnTo>
                              <a:lnTo>
                                <a:pt x="45" y="9"/>
                              </a:lnTo>
                              <a:lnTo>
                                <a:pt x="25" y="1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1" name="Google Shape;1031;p12"/>
                        <p:cNvSpPr/>
                        <p:nvPr/>
                      </p:nvSpPr>
                      <p:spPr>
                        <a:xfrm>
                          <a:off x="3380" y="1503"/>
                          <a:ext cx="75" cy="53"/>
                        </a:xfrm>
                        <a:custGeom>
                          <a:rect b="b" l="l" r="r" t="t"/>
                          <a:pathLst>
                            <a:path extrusionOk="0" h="53" w="75">
                              <a:moveTo>
                                <a:pt x="1" y="3"/>
                              </a:moveTo>
                              <a:lnTo>
                                <a:pt x="0" y="24"/>
                              </a:lnTo>
                              <a:lnTo>
                                <a:pt x="10" y="32"/>
                              </a:lnTo>
                              <a:lnTo>
                                <a:pt x="20" y="35"/>
                              </a:lnTo>
                              <a:lnTo>
                                <a:pt x="27" y="39"/>
                              </a:lnTo>
                              <a:lnTo>
                                <a:pt x="39" y="46"/>
                              </a:lnTo>
                              <a:lnTo>
                                <a:pt x="60" y="52"/>
                              </a:lnTo>
                              <a:lnTo>
                                <a:pt x="68" y="50"/>
                              </a:lnTo>
                              <a:lnTo>
                                <a:pt x="74" y="47"/>
                              </a:lnTo>
                              <a:lnTo>
                                <a:pt x="74" y="42"/>
                              </a:lnTo>
                              <a:lnTo>
                                <a:pt x="66" y="30"/>
                              </a:lnTo>
                              <a:lnTo>
                                <a:pt x="49" y="18"/>
                              </a:lnTo>
                              <a:lnTo>
                                <a:pt x="36" y="7"/>
                              </a:lnTo>
                              <a:lnTo>
                                <a:pt x="31" y="0"/>
                              </a:lnTo>
                              <a:lnTo>
                                <a:pt x="1" y="3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32" name="Google Shape;1032;p12"/>
                      <p:cNvGrpSpPr/>
                      <p:nvPr/>
                    </p:nvGrpSpPr>
                    <p:grpSpPr>
                      <a:xfrm>
                        <a:off x="3236" y="949"/>
                        <a:ext cx="238" cy="585"/>
                        <a:chOff x="3236" y="949"/>
                        <a:chExt cx="238" cy="585"/>
                      </a:xfrm>
                    </p:grpSpPr>
                    <p:grpSp>
                      <p:nvGrpSpPr>
                        <p:cNvPr id="1033" name="Google Shape;1033;p12"/>
                        <p:cNvGrpSpPr/>
                        <p:nvPr/>
                      </p:nvGrpSpPr>
                      <p:grpSpPr>
                        <a:xfrm>
                          <a:off x="3266" y="949"/>
                          <a:ext cx="151" cy="188"/>
                          <a:chOff x="3266" y="949"/>
                          <a:chExt cx="151" cy="188"/>
                        </a:xfrm>
                      </p:grpSpPr>
                      <p:sp>
                        <p:nvSpPr>
                          <p:cNvPr id="1034" name="Google Shape;1034;p12"/>
                          <p:cNvSpPr/>
                          <p:nvPr/>
                        </p:nvSpPr>
                        <p:spPr>
                          <a:xfrm>
                            <a:off x="3266" y="959"/>
                            <a:ext cx="151" cy="178"/>
                          </a:xfrm>
                          <a:custGeom>
                            <a:rect b="b" l="l" r="r" t="t"/>
                            <a:pathLst>
                              <a:path extrusionOk="0" h="178" w="151">
                                <a:moveTo>
                                  <a:pt x="0" y="34"/>
                                </a:moveTo>
                                <a:lnTo>
                                  <a:pt x="45" y="0"/>
                                </a:lnTo>
                                <a:lnTo>
                                  <a:pt x="95" y="78"/>
                                </a:lnTo>
                                <a:lnTo>
                                  <a:pt x="103" y="4"/>
                                </a:lnTo>
                                <a:lnTo>
                                  <a:pt x="133" y="13"/>
                                </a:lnTo>
                                <a:lnTo>
                                  <a:pt x="150" y="40"/>
                                </a:lnTo>
                                <a:lnTo>
                                  <a:pt x="147" y="177"/>
                                </a:lnTo>
                                <a:lnTo>
                                  <a:pt x="17" y="177"/>
                                </a:lnTo>
                                <a:lnTo>
                                  <a:pt x="0" y="34"/>
                                </a:lnTo>
                              </a:path>
                            </a:pathLst>
                          </a:custGeom>
                          <a:blipFill rotWithShape="1">
                            <a:blip r:embed="rId27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5" name="Google Shape;1035;p12"/>
                          <p:cNvSpPr/>
                          <p:nvPr/>
                        </p:nvSpPr>
                        <p:spPr>
                          <a:xfrm>
                            <a:off x="3310" y="949"/>
                            <a:ext cx="61" cy="104"/>
                          </a:xfrm>
                          <a:custGeom>
                            <a:rect b="b" l="l" r="r" t="t"/>
                            <a:pathLst>
                              <a:path extrusionOk="0" h="104" w="61">
                                <a:moveTo>
                                  <a:pt x="0" y="10"/>
                                </a:moveTo>
                                <a:lnTo>
                                  <a:pt x="5" y="0"/>
                                </a:lnTo>
                                <a:lnTo>
                                  <a:pt x="42" y="18"/>
                                </a:lnTo>
                                <a:lnTo>
                                  <a:pt x="51" y="6"/>
                                </a:lnTo>
                                <a:lnTo>
                                  <a:pt x="57" y="10"/>
                                </a:lnTo>
                                <a:lnTo>
                                  <a:pt x="60" y="71"/>
                                </a:lnTo>
                                <a:lnTo>
                                  <a:pt x="59" y="103"/>
                                </a:lnTo>
                                <a:lnTo>
                                  <a:pt x="0" y="10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6" name="Google Shape;1036;p12"/>
                          <p:cNvSpPr/>
                          <p:nvPr/>
                        </p:nvSpPr>
                        <p:spPr>
                          <a:xfrm>
                            <a:off x="3329" y="970"/>
                            <a:ext cx="39" cy="21"/>
                          </a:xfrm>
                          <a:custGeom>
                            <a:rect b="b" l="l" r="r" t="t"/>
                            <a:pathLst>
                              <a:path extrusionOk="0" h="21" w="39">
                                <a:moveTo>
                                  <a:pt x="0" y="20"/>
                                </a:moveTo>
                                <a:lnTo>
                                  <a:pt x="21" y="0"/>
                                </a:lnTo>
                                <a:lnTo>
                                  <a:pt x="38" y="16"/>
                                </a:lnTo>
                              </a:path>
                            </a:pathLst>
                          </a:custGeom>
                          <a:noFill/>
                          <a:ln cap="rnd" cmpd="sng" w="12700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37" name="Google Shape;1037;p12"/>
                        <p:cNvGrpSpPr/>
                        <p:nvPr/>
                      </p:nvGrpSpPr>
                      <p:grpSpPr>
                        <a:xfrm>
                          <a:off x="3236" y="958"/>
                          <a:ext cx="238" cy="576"/>
                          <a:chOff x="3236" y="958"/>
                          <a:chExt cx="238" cy="576"/>
                        </a:xfrm>
                      </p:grpSpPr>
                      <p:sp>
                        <p:nvSpPr>
                          <p:cNvPr id="1038" name="Google Shape;1038;p12"/>
                          <p:cNvSpPr/>
                          <p:nvPr/>
                        </p:nvSpPr>
                        <p:spPr>
                          <a:xfrm>
                            <a:off x="3236" y="958"/>
                            <a:ext cx="238" cy="576"/>
                          </a:xfrm>
                          <a:custGeom>
                            <a:rect b="b" l="l" r="r" t="t"/>
                            <a:pathLst>
                              <a:path extrusionOk="0" h="576" w="238">
                                <a:moveTo>
                                  <a:pt x="75" y="0"/>
                                </a:moveTo>
                                <a:lnTo>
                                  <a:pt x="18" y="42"/>
                                </a:lnTo>
                                <a:lnTo>
                                  <a:pt x="0" y="178"/>
                                </a:lnTo>
                                <a:lnTo>
                                  <a:pt x="44" y="268"/>
                                </a:lnTo>
                                <a:lnTo>
                                  <a:pt x="45" y="285"/>
                                </a:lnTo>
                                <a:lnTo>
                                  <a:pt x="48" y="306"/>
                                </a:lnTo>
                                <a:lnTo>
                                  <a:pt x="53" y="319"/>
                                </a:lnTo>
                                <a:lnTo>
                                  <a:pt x="46" y="417"/>
                                </a:lnTo>
                                <a:lnTo>
                                  <a:pt x="31" y="573"/>
                                </a:lnTo>
                                <a:lnTo>
                                  <a:pt x="47" y="575"/>
                                </a:lnTo>
                                <a:lnTo>
                                  <a:pt x="72" y="567"/>
                                </a:lnTo>
                                <a:lnTo>
                                  <a:pt x="90" y="461"/>
                                </a:lnTo>
                                <a:lnTo>
                                  <a:pt x="99" y="422"/>
                                </a:lnTo>
                                <a:lnTo>
                                  <a:pt x="125" y="321"/>
                                </a:lnTo>
                                <a:lnTo>
                                  <a:pt x="129" y="428"/>
                                </a:lnTo>
                                <a:lnTo>
                                  <a:pt x="143" y="558"/>
                                </a:lnTo>
                                <a:lnTo>
                                  <a:pt x="180" y="559"/>
                                </a:lnTo>
                                <a:lnTo>
                                  <a:pt x="184" y="419"/>
                                </a:lnTo>
                                <a:lnTo>
                                  <a:pt x="181" y="280"/>
                                </a:lnTo>
                                <a:lnTo>
                                  <a:pt x="182" y="210"/>
                                </a:lnTo>
                                <a:lnTo>
                                  <a:pt x="190" y="188"/>
                                </a:lnTo>
                                <a:lnTo>
                                  <a:pt x="194" y="190"/>
                                </a:lnTo>
                                <a:lnTo>
                                  <a:pt x="234" y="166"/>
                                </a:lnTo>
                                <a:lnTo>
                                  <a:pt x="237" y="122"/>
                                </a:lnTo>
                                <a:lnTo>
                                  <a:pt x="173" y="15"/>
                                </a:lnTo>
                                <a:lnTo>
                                  <a:pt x="129" y="0"/>
                                </a:lnTo>
                                <a:lnTo>
                                  <a:pt x="138" y="72"/>
                                </a:lnTo>
                                <a:lnTo>
                                  <a:pt x="127" y="142"/>
                                </a:lnTo>
                                <a:lnTo>
                                  <a:pt x="110" y="76"/>
                                </a:lnTo>
                                <a:lnTo>
                                  <a:pt x="75" y="0"/>
                                </a:lnTo>
                              </a:path>
                            </a:pathLst>
                          </a:custGeom>
                          <a:blipFill rotWithShape="1">
                            <a:blip r:embed="rId29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9" name="Google Shape;1039;p12"/>
                          <p:cNvSpPr/>
                          <p:nvPr/>
                        </p:nvSpPr>
                        <p:spPr>
                          <a:xfrm>
                            <a:off x="3249" y="1020"/>
                            <a:ext cx="61" cy="150"/>
                          </a:xfrm>
                          <a:custGeom>
                            <a:rect b="b" l="l" r="r" t="t"/>
                            <a:pathLst>
                              <a:path extrusionOk="0" h="150" w="61">
                                <a:moveTo>
                                  <a:pt x="30" y="0"/>
                                </a:moveTo>
                                <a:lnTo>
                                  <a:pt x="36" y="36"/>
                                </a:lnTo>
                                <a:lnTo>
                                  <a:pt x="33" y="90"/>
                                </a:lnTo>
                                <a:lnTo>
                                  <a:pt x="0" y="99"/>
                                </a:lnTo>
                                <a:lnTo>
                                  <a:pt x="33" y="102"/>
                                </a:lnTo>
                                <a:lnTo>
                                  <a:pt x="42" y="134"/>
                                </a:lnTo>
                                <a:lnTo>
                                  <a:pt x="60" y="149"/>
                                </a:lnTo>
                                <a:lnTo>
                                  <a:pt x="54" y="123"/>
                                </a:lnTo>
                                <a:lnTo>
                                  <a:pt x="48" y="108"/>
                                </a:lnTo>
                                <a:lnTo>
                                  <a:pt x="45" y="72"/>
                                </a:lnTo>
                                <a:lnTo>
                                  <a:pt x="30" y="0"/>
                                </a:lnTo>
                              </a:path>
                            </a:pathLst>
                          </a:custGeom>
                          <a:blipFill rotWithShape="1">
                            <a:blip r:embed="rId23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40" name="Google Shape;1040;p12"/>
                          <p:cNvSpPr/>
                          <p:nvPr/>
                        </p:nvSpPr>
                        <p:spPr>
                          <a:xfrm>
                            <a:off x="3304" y="1028"/>
                            <a:ext cx="22" cy="22"/>
                          </a:xfrm>
                          <a:custGeom>
                            <a:rect b="b" l="l" r="r" t="t"/>
                            <a:pathLst>
                              <a:path extrusionOk="0" h="22" w="22">
                                <a:moveTo>
                                  <a:pt x="0" y="21"/>
                                </a:moveTo>
                                <a:lnTo>
                                  <a:pt x="4" y="0"/>
                                </a:lnTo>
                                <a:lnTo>
                                  <a:pt x="21" y="18"/>
                                </a:lnTo>
                                <a:lnTo>
                                  <a:pt x="0" y="21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41" name="Google Shape;1041;p12"/>
                    <p:cNvGrpSpPr/>
                    <p:nvPr/>
                  </p:nvGrpSpPr>
                  <p:grpSpPr>
                    <a:xfrm>
                      <a:off x="3303" y="858"/>
                      <a:ext cx="76" cy="113"/>
                      <a:chOff x="3303" y="858"/>
                      <a:chExt cx="76" cy="113"/>
                    </a:xfrm>
                  </p:grpSpPr>
                  <p:sp>
                    <p:nvSpPr>
                      <p:cNvPr id="1042" name="Google Shape;1042;p12"/>
                      <p:cNvSpPr/>
                      <p:nvPr/>
                    </p:nvSpPr>
                    <p:spPr>
                      <a:xfrm>
                        <a:off x="3305" y="859"/>
                        <a:ext cx="68" cy="112"/>
                      </a:xfrm>
                      <a:custGeom>
                        <a:rect b="b" l="l" r="r" t="t"/>
                        <a:pathLst>
                          <a:path extrusionOk="0" h="112" w="68">
                            <a:moveTo>
                              <a:pt x="66" y="19"/>
                            </a:moveTo>
                            <a:lnTo>
                              <a:pt x="67" y="36"/>
                            </a:lnTo>
                            <a:lnTo>
                              <a:pt x="64" y="43"/>
                            </a:lnTo>
                            <a:lnTo>
                              <a:pt x="67" y="49"/>
                            </a:lnTo>
                            <a:lnTo>
                              <a:pt x="66" y="55"/>
                            </a:lnTo>
                            <a:lnTo>
                              <a:pt x="65" y="64"/>
                            </a:lnTo>
                            <a:lnTo>
                              <a:pt x="64" y="73"/>
                            </a:lnTo>
                            <a:lnTo>
                              <a:pt x="65" y="83"/>
                            </a:lnTo>
                            <a:lnTo>
                              <a:pt x="61" y="89"/>
                            </a:lnTo>
                            <a:lnTo>
                              <a:pt x="55" y="93"/>
                            </a:lnTo>
                            <a:lnTo>
                              <a:pt x="57" y="98"/>
                            </a:lnTo>
                            <a:lnTo>
                              <a:pt x="46" y="111"/>
                            </a:lnTo>
                            <a:lnTo>
                              <a:pt x="10" y="92"/>
                            </a:lnTo>
                            <a:lnTo>
                              <a:pt x="8" y="68"/>
                            </a:lnTo>
                            <a:lnTo>
                              <a:pt x="7" y="65"/>
                            </a:lnTo>
                            <a:lnTo>
                              <a:pt x="5" y="61"/>
                            </a:lnTo>
                            <a:lnTo>
                              <a:pt x="2" y="54"/>
                            </a:lnTo>
                            <a:lnTo>
                              <a:pt x="0" y="41"/>
                            </a:lnTo>
                            <a:lnTo>
                              <a:pt x="4" y="39"/>
                            </a:lnTo>
                            <a:lnTo>
                              <a:pt x="3" y="35"/>
                            </a:lnTo>
                            <a:lnTo>
                              <a:pt x="3" y="26"/>
                            </a:lnTo>
                            <a:lnTo>
                              <a:pt x="4" y="20"/>
                            </a:lnTo>
                            <a:lnTo>
                              <a:pt x="7" y="13"/>
                            </a:lnTo>
                            <a:lnTo>
                              <a:pt x="10" y="8"/>
                            </a:lnTo>
                            <a:lnTo>
                              <a:pt x="17" y="3"/>
                            </a:lnTo>
                            <a:lnTo>
                              <a:pt x="24" y="1"/>
                            </a:lnTo>
                            <a:lnTo>
                              <a:pt x="31" y="0"/>
                            </a:lnTo>
                            <a:lnTo>
                              <a:pt x="39" y="0"/>
                            </a:lnTo>
                            <a:lnTo>
                              <a:pt x="46" y="1"/>
                            </a:lnTo>
                            <a:lnTo>
                              <a:pt x="52" y="2"/>
                            </a:lnTo>
                            <a:lnTo>
                              <a:pt x="59" y="5"/>
                            </a:lnTo>
                            <a:lnTo>
                              <a:pt x="62" y="9"/>
                            </a:lnTo>
                            <a:lnTo>
                              <a:pt x="64" y="12"/>
                            </a:lnTo>
                            <a:lnTo>
                              <a:pt x="66" y="19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3" name="Google Shape;1043;p12"/>
                      <p:cNvSpPr/>
                      <p:nvPr/>
                    </p:nvSpPr>
                    <p:spPr>
                      <a:xfrm>
                        <a:off x="3312" y="922"/>
                        <a:ext cx="38" cy="29"/>
                      </a:xfrm>
                      <a:custGeom>
                        <a:rect b="b" l="l" r="r" t="t"/>
                        <a:pathLst>
                          <a:path extrusionOk="0" h="29" w="38">
                            <a:moveTo>
                              <a:pt x="3" y="3"/>
                            </a:moveTo>
                            <a:lnTo>
                              <a:pt x="7" y="2"/>
                            </a:lnTo>
                            <a:lnTo>
                              <a:pt x="16" y="18"/>
                            </a:lnTo>
                            <a:lnTo>
                              <a:pt x="37" y="28"/>
                            </a:lnTo>
                            <a:lnTo>
                              <a:pt x="15" y="21"/>
                            </a:lnTo>
                            <a:lnTo>
                              <a:pt x="7" y="12"/>
                            </a:lnTo>
                            <a:lnTo>
                              <a:pt x="2" y="16"/>
                            </a:lnTo>
                            <a:lnTo>
                              <a:pt x="0" y="0"/>
                            </a:lnTo>
                            <a:lnTo>
                              <a:pt x="3" y="3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4" name="Google Shape;1044;p12"/>
                      <p:cNvSpPr/>
                      <p:nvPr/>
                    </p:nvSpPr>
                    <p:spPr>
                      <a:xfrm>
                        <a:off x="3303" y="858"/>
                        <a:ext cx="76" cy="72"/>
                      </a:xfrm>
                      <a:custGeom>
                        <a:rect b="b" l="l" r="r" t="t"/>
                        <a:pathLst>
                          <a:path extrusionOk="0" h="72" w="76">
                            <a:moveTo>
                              <a:pt x="11" y="71"/>
                            </a:moveTo>
                            <a:lnTo>
                              <a:pt x="5" y="63"/>
                            </a:lnTo>
                            <a:lnTo>
                              <a:pt x="2" y="52"/>
                            </a:lnTo>
                            <a:lnTo>
                              <a:pt x="0" y="37"/>
                            </a:lnTo>
                            <a:lnTo>
                              <a:pt x="0" y="23"/>
                            </a:lnTo>
                            <a:lnTo>
                              <a:pt x="2" y="12"/>
                            </a:lnTo>
                            <a:lnTo>
                              <a:pt x="10" y="5"/>
                            </a:lnTo>
                            <a:lnTo>
                              <a:pt x="18" y="1"/>
                            </a:lnTo>
                            <a:lnTo>
                              <a:pt x="33" y="0"/>
                            </a:lnTo>
                            <a:lnTo>
                              <a:pt x="52" y="1"/>
                            </a:lnTo>
                            <a:lnTo>
                              <a:pt x="64" y="5"/>
                            </a:lnTo>
                            <a:lnTo>
                              <a:pt x="72" y="6"/>
                            </a:lnTo>
                            <a:lnTo>
                              <a:pt x="75" y="6"/>
                            </a:lnTo>
                            <a:lnTo>
                              <a:pt x="71" y="11"/>
                            </a:lnTo>
                            <a:lnTo>
                              <a:pt x="68" y="18"/>
                            </a:lnTo>
                            <a:lnTo>
                              <a:pt x="68" y="21"/>
                            </a:lnTo>
                            <a:lnTo>
                              <a:pt x="61" y="17"/>
                            </a:lnTo>
                            <a:lnTo>
                              <a:pt x="52" y="16"/>
                            </a:lnTo>
                            <a:lnTo>
                              <a:pt x="41" y="15"/>
                            </a:lnTo>
                            <a:lnTo>
                              <a:pt x="34" y="15"/>
                            </a:lnTo>
                            <a:lnTo>
                              <a:pt x="25" y="15"/>
                            </a:lnTo>
                            <a:lnTo>
                              <a:pt x="29" y="17"/>
                            </a:lnTo>
                            <a:lnTo>
                              <a:pt x="29" y="22"/>
                            </a:lnTo>
                            <a:lnTo>
                              <a:pt x="27" y="27"/>
                            </a:lnTo>
                            <a:lnTo>
                              <a:pt x="22" y="34"/>
                            </a:lnTo>
                            <a:lnTo>
                              <a:pt x="20" y="42"/>
                            </a:lnTo>
                            <a:lnTo>
                              <a:pt x="20" y="52"/>
                            </a:lnTo>
                            <a:lnTo>
                              <a:pt x="13" y="46"/>
                            </a:lnTo>
                            <a:lnTo>
                              <a:pt x="13" y="42"/>
                            </a:lnTo>
                            <a:lnTo>
                              <a:pt x="9" y="40"/>
                            </a:lnTo>
                            <a:lnTo>
                              <a:pt x="4" y="41"/>
                            </a:lnTo>
                            <a:lnTo>
                              <a:pt x="3" y="43"/>
                            </a:lnTo>
                            <a:lnTo>
                              <a:pt x="5" y="57"/>
                            </a:lnTo>
                            <a:lnTo>
                              <a:pt x="8" y="63"/>
                            </a:lnTo>
                            <a:lnTo>
                              <a:pt x="11" y="71"/>
                            </a:lnTo>
                          </a:path>
                        </a:pathLst>
                      </a:custGeom>
                      <a:blipFill rotWithShape="1">
                        <a:blip r:embed="rId10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045" name="Google Shape;1045;p12"/>
                    <p:cNvSpPr/>
                    <p:nvPr/>
                  </p:nvSpPr>
                  <p:spPr>
                    <a:xfrm>
                      <a:off x="3365" y="1111"/>
                      <a:ext cx="66" cy="37"/>
                    </a:xfrm>
                    <a:custGeom>
                      <a:rect b="b" l="l" r="r" t="t"/>
                      <a:pathLst>
                        <a:path extrusionOk="0" h="37" w="66">
                          <a:moveTo>
                            <a:pt x="65" y="32"/>
                          </a:moveTo>
                          <a:lnTo>
                            <a:pt x="50" y="36"/>
                          </a:lnTo>
                          <a:lnTo>
                            <a:pt x="28" y="33"/>
                          </a:lnTo>
                          <a:lnTo>
                            <a:pt x="11" y="27"/>
                          </a:lnTo>
                          <a:lnTo>
                            <a:pt x="0" y="6"/>
                          </a:lnTo>
                          <a:lnTo>
                            <a:pt x="30" y="9"/>
                          </a:lnTo>
                          <a:lnTo>
                            <a:pt x="27" y="0"/>
                          </a:lnTo>
                          <a:lnTo>
                            <a:pt x="41" y="2"/>
                          </a:lnTo>
                          <a:lnTo>
                            <a:pt x="54" y="9"/>
                          </a:lnTo>
                          <a:lnTo>
                            <a:pt x="60" y="12"/>
                          </a:lnTo>
                          <a:lnTo>
                            <a:pt x="65" y="32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46" name="Google Shape;1046;p12"/>
                  <p:cNvGrpSpPr/>
                  <p:nvPr/>
                </p:nvGrpSpPr>
                <p:grpSpPr>
                  <a:xfrm>
                    <a:off x="2872" y="830"/>
                    <a:ext cx="186" cy="767"/>
                    <a:chOff x="2872" y="830"/>
                    <a:chExt cx="186" cy="767"/>
                  </a:xfrm>
                </p:grpSpPr>
                <p:grpSp>
                  <p:nvGrpSpPr>
                    <p:cNvPr id="1047" name="Google Shape;1047;p12"/>
                    <p:cNvGrpSpPr/>
                    <p:nvPr/>
                  </p:nvGrpSpPr>
                  <p:grpSpPr>
                    <a:xfrm>
                      <a:off x="2872" y="1521"/>
                      <a:ext cx="183" cy="76"/>
                      <a:chOff x="2872" y="1521"/>
                      <a:chExt cx="183" cy="76"/>
                    </a:xfrm>
                  </p:grpSpPr>
                  <p:sp>
                    <p:nvSpPr>
                      <p:cNvPr id="1048" name="Google Shape;1048;p12"/>
                      <p:cNvSpPr/>
                      <p:nvPr/>
                    </p:nvSpPr>
                    <p:spPr>
                      <a:xfrm>
                        <a:off x="2872" y="1521"/>
                        <a:ext cx="76" cy="47"/>
                      </a:xfrm>
                      <a:custGeom>
                        <a:rect b="b" l="l" r="r" t="t"/>
                        <a:pathLst>
                          <a:path extrusionOk="0" h="47" w="76">
                            <a:moveTo>
                              <a:pt x="38" y="0"/>
                            </a:moveTo>
                            <a:lnTo>
                              <a:pt x="26" y="12"/>
                            </a:lnTo>
                            <a:lnTo>
                              <a:pt x="15" y="25"/>
                            </a:lnTo>
                            <a:lnTo>
                              <a:pt x="1" y="36"/>
                            </a:lnTo>
                            <a:lnTo>
                              <a:pt x="0" y="42"/>
                            </a:lnTo>
                            <a:lnTo>
                              <a:pt x="13" y="46"/>
                            </a:lnTo>
                            <a:lnTo>
                              <a:pt x="27" y="44"/>
                            </a:lnTo>
                            <a:lnTo>
                              <a:pt x="45" y="36"/>
                            </a:lnTo>
                            <a:lnTo>
                              <a:pt x="57" y="29"/>
                            </a:lnTo>
                            <a:lnTo>
                              <a:pt x="71" y="27"/>
                            </a:lnTo>
                            <a:lnTo>
                              <a:pt x="75" y="24"/>
                            </a:lnTo>
                            <a:lnTo>
                              <a:pt x="74" y="2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9" name="Google Shape;1049;p12"/>
                      <p:cNvSpPr/>
                      <p:nvPr/>
                    </p:nvSpPr>
                    <p:spPr>
                      <a:xfrm>
                        <a:off x="3007" y="1545"/>
                        <a:ext cx="48" cy="52"/>
                      </a:xfrm>
                      <a:custGeom>
                        <a:rect b="b" l="l" r="r" t="t"/>
                        <a:pathLst>
                          <a:path extrusionOk="0" h="52" w="48">
                            <a:moveTo>
                              <a:pt x="0" y="1"/>
                            </a:moveTo>
                            <a:lnTo>
                              <a:pt x="0" y="14"/>
                            </a:lnTo>
                            <a:lnTo>
                              <a:pt x="6" y="21"/>
                            </a:lnTo>
                            <a:lnTo>
                              <a:pt x="8" y="32"/>
                            </a:lnTo>
                            <a:lnTo>
                              <a:pt x="18" y="43"/>
                            </a:lnTo>
                            <a:lnTo>
                              <a:pt x="27" y="49"/>
                            </a:lnTo>
                            <a:lnTo>
                              <a:pt x="35" y="51"/>
                            </a:lnTo>
                            <a:lnTo>
                              <a:pt x="43" y="50"/>
                            </a:lnTo>
                            <a:lnTo>
                              <a:pt x="47" y="42"/>
                            </a:lnTo>
                            <a:lnTo>
                              <a:pt x="46" y="31"/>
                            </a:lnTo>
                            <a:lnTo>
                              <a:pt x="38" y="18"/>
                            </a:lnTo>
                            <a:lnTo>
                              <a:pt x="26" y="4"/>
                            </a:lnTo>
                            <a:lnTo>
                              <a:pt x="26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50" name="Google Shape;1050;p12"/>
                    <p:cNvGrpSpPr/>
                    <p:nvPr/>
                  </p:nvGrpSpPr>
                  <p:grpSpPr>
                    <a:xfrm>
                      <a:off x="2890" y="927"/>
                      <a:ext cx="168" cy="620"/>
                      <a:chOff x="2890" y="927"/>
                      <a:chExt cx="168" cy="620"/>
                    </a:xfrm>
                  </p:grpSpPr>
                  <p:sp>
                    <p:nvSpPr>
                      <p:cNvPr id="1051" name="Google Shape;1051;p12"/>
                      <p:cNvSpPr/>
                      <p:nvPr/>
                    </p:nvSpPr>
                    <p:spPr>
                      <a:xfrm>
                        <a:off x="2894" y="1247"/>
                        <a:ext cx="24" cy="58"/>
                      </a:xfrm>
                      <a:custGeom>
                        <a:rect b="b" l="l" r="r" t="t"/>
                        <a:pathLst>
                          <a:path extrusionOk="0" h="58" w="24">
                            <a:moveTo>
                              <a:pt x="1" y="0"/>
                            </a:moveTo>
                            <a:lnTo>
                              <a:pt x="0" y="32"/>
                            </a:lnTo>
                            <a:lnTo>
                              <a:pt x="12" y="51"/>
                            </a:lnTo>
                            <a:lnTo>
                              <a:pt x="18" y="57"/>
                            </a:lnTo>
                            <a:lnTo>
                              <a:pt x="17" y="30"/>
                            </a:lnTo>
                            <a:lnTo>
                              <a:pt x="19" y="33"/>
                            </a:lnTo>
                            <a:lnTo>
                              <a:pt x="22" y="41"/>
                            </a:lnTo>
                            <a:lnTo>
                              <a:pt x="23" y="32"/>
                            </a:lnTo>
                            <a:lnTo>
                              <a:pt x="20" y="15"/>
                            </a:lnTo>
                            <a:lnTo>
                              <a:pt x="12" y="0"/>
                            </a:lnTo>
                            <a:lnTo>
                              <a:pt x="1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2" name="Google Shape;1052;p12"/>
                      <p:cNvSpPr/>
                      <p:nvPr/>
                    </p:nvSpPr>
                    <p:spPr>
                      <a:xfrm>
                        <a:off x="2905" y="1122"/>
                        <a:ext cx="132" cy="425"/>
                      </a:xfrm>
                      <a:custGeom>
                        <a:rect b="b" l="l" r="r" t="t"/>
                        <a:pathLst>
                          <a:path extrusionOk="0" h="425" w="132">
                            <a:moveTo>
                              <a:pt x="2" y="0"/>
                            </a:moveTo>
                            <a:lnTo>
                              <a:pt x="0" y="230"/>
                            </a:lnTo>
                            <a:lnTo>
                              <a:pt x="2" y="401"/>
                            </a:lnTo>
                            <a:lnTo>
                              <a:pt x="41" y="409"/>
                            </a:lnTo>
                            <a:lnTo>
                              <a:pt x="47" y="269"/>
                            </a:lnTo>
                            <a:lnTo>
                              <a:pt x="42" y="255"/>
                            </a:lnTo>
                            <a:lnTo>
                              <a:pt x="47" y="248"/>
                            </a:lnTo>
                            <a:lnTo>
                              <a:pt x="47" y="162"/>
                            </a:lnTo>
                            <a:lnTo>
                              <a:pt x="56" y="189"/>
                            </a:lnTo>
                            <a:lnTo>
                              <a:pt x="78" y="305"/>
                            </a:lnTo>
                            <a:lnTo>
                              <a:pt x="98" y="424"/>
                            </a:lnTo>
                            <a:lnTo>
                              <a:pt x="131" y="424"/>
                            </a:lnTo>
                            <a:lnTo>
                              <a:pt x="116" y="264"/>
                            </a:lnTo>
                            <a:lnTo>
                              <a:pt x="110" y="130"/>
                            </a:lnTo>
                            <a:lnTo>
                              <a:pt x="113" y="3"/>
                            </a:lnTo>
                            <a:lnTo>
                              <a:pt x="2" y="0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3" name="Google Shape;1053;p12"/>
                      <p:cNvSpPr/>
                      <p:nvPr/>
                    </p:nvSpPr>
                    <p:spPr>
                      <a:xfrm>
                        <a:off x="2890" y="927"/>
                        <a:ext cx="168" cy="325"/>
                      </a:xfrm>
                      <a:custGeom>
                        <a:rect b="b" l="l" r="r" t="t"/>
                        <a:pathLst>
                          <a:path extrusionOk="0" h="325" w="168">
                            <a:moveTo>
                              <a:pt x="55" y="4"/>
                            </a:moveTo>
                            <a:lnTo>
                              <a:pt x="5" y="43"/>
                            </a:lnTo>
                            <a:lnTo>
                              <a:pt x="1" y="147"/>
                            </a:lnTo>
                            <a:lnTo>
                              <a:pt x="0" y="200"/>
                            </a:lnTo>
                            <a:lnTo>
                              <a:pt x="3" y="324"/>
                            </a:lnTo>
                            <a:lnTo>
                              <a:pt x="15" y="324"/>
                            </a:lnTo>
                            <a:lnTo>
                              <a:pt x="20" y="197"/>
                            </a:lnTo>
                            <a:lnTo>
                              <a:pt x="127" y="197"/>
                            </a:lnTo>
                            <a:lnTo>
                              <a:pt x="130" y="165"/>
                            </a:lnTo>
                            <a:lnTo>
                              <a:pt x="133" y="187"/>
                            </a:lnTo>
                            <a:lnTo>
                              <a:pt x="126" y="235"/>
                            </a:lnTo>
                            <a:lnTo>
                              <a:pt x="119" y="307"/>
                            </a:lnTo>
                            <a:lnTo>
                              <a:pt x="137" y="312"/>
                            </a:lnTo>
                            <a:lnTo>
                              <a:pt x="167" y="185"/>
                            </a:lnTo>
                            <a:lnTo>
                              <a:pt x="148" y="36"/>
                            </a:lnTo>
                            <a:lnTo>
                              <a:pt x="91" y="0"/>
                            </a:lnTo>
                            <a:lnTo>
                              <a:pt x="66" y="16"/>
                            </a:lnTo>
                            <a:lnTo>
                              <a:pt x="55" y="4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4" name="Google Shape;1054;p12"/>
                      <p:cNvSpPr/>
                      <p:nvPr/>
                    </p:nvSpPr>
                    <p:spPr>
                      <a:xfrm>
                        <a:off x="3004" y="1232"/>
                        <a:ext cx="26" cy="55"/>
                      </a:xfrm>
                      <a:custGeom>
                        <a:rect b="b" l="l" r="r" t="t"/>
                        <a:pathLst>
                          <a:path extrusionOk="0" h="55" w="26">
                            <a:moveTo>
                              <a:pt x="7" y="0"/>
                            </a:moveTo>
                            <a:lnTo>
                              <a:pt x="0" y="28"/>
                            </a:lnTo>
                            <a:lnTo>
                              <a:pt x="13" y="54"/>
                            </a:lnTo>
                            <a:lnTo>
                              <a:pt x="17" y="51"/>
                            </a:lnTo>
                            <a:lnTo>
                              <a:pt x="25" y="48"/>
                            </a:lnTo>
                            <a:lnTo>
                              <a:pt x="22" y="40"/>
                            </a:lnTo>
                            <a:lnTo>
                              <a:pt x="21" y="30"/>
                            </a:lnTo>
                            <a:lnTo>
                              <a:pt x="25" y="20"/>
                            </a:lnTo>
                            <a:lnTo>
                              <a:pt x="22" y="2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055" name="Google Shape;1055;p12"/>
                      <p:cNvGrpSpPr/>
                      <p:nvPr/>
                    </p:nvGrpSpPr>
                    <p:grpSpPr>
                      <a:xfrm>
                        <a:off x="2911" y="933"/>
                        <a:ext cx="107" cy="202"/>
                        <a:chOff x="2911" y="933"/>
                        <a:chExt cx="107" cy="202"/>
                      </a:xfrm>
                    </p:grpSpPr>
                    <p:grpSp>
                      <p:nvGrpSpPr>
                        <p:cNvPr id="1056" name="Google Shape;1056;p12"/>
                        <p:cNvGrpSpPr/>
                        <p:nvPr/>
                      </p:nvGrpSpPr>
                      <p:grpSpPr>
                        <a:xfrm>
                          <a:off x="2911" y="933"/>
                          <a:ext cx="107" cy="202"/>
                          <a:chOff x="2911" y="933"/>
                          <a:chExt cx="107" cy="202"/>
                        </a:xfrm>
                      </p:grpSpPr>
                      <p:grpSp>
                        <p:nvGrpSpPr>
                          <p:cNvPr id="1057" name="Google Shape;1057;p12"/>
                          <p:cNvGrpSpPr/>
                          <p:nvPr/>
                        </p:nvGrpSpPr>
                        <p:grpSpPr>
                          <a:xfrm>
                            <a:off x="2911" y="1124"/>
                            <a:ext cx="107" cy="11"/>
                            <a:chOff x="2911" y="1124"/>
                            <a:chExt cx="107" cy="11"/>
                          </a:xfrm>
                        </p:grpSpPr>
                        <p:cxnSp>
                          <p:nvCxnSpPr>
                            <p:cNvPr id="1058" name="Google Shape;1058;p12"/>
                            <p:cNvCxnSpPr/>
                            <p:nvPr/>
                          </p:nvCxnSpPr>
                          <p:spPr>
                            <a:xfrm>
                              <a:off x="2911" y="113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cap="flat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</p:cxnSp>
                        <p:cxnSp>
                          <p:nvCxnSpPr>
                            <p:cNvPr id="1059" name="Google Shape;1059;p12"/>
                            <p:cNvCxnSpPr/>
                            <p:nvPr/>
                          </p:nvCxnSpPr>
                          <p:spPr>
                            <a:xfrm>
                              <a:off x="2911" y="112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cap="flat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</p:cxnSp>
                      </p:grpSp>
                      <p:sp>
                        <p:nvSpPr>
                          <p:cNvPr id="1060" name="Google Shape;1060;p12"/>
                          <p:cNvSpPr/>
                          <p:nvPr/>
                        </p:nvSpPr>
                        <p:spPr>
                          <a:xfrm>
                            <a:off x="2940" y="933"/>
                            <a:ext cx="50" cy="30"/>
                          </a:xfrm>
                          <a:custGeom>
                            <a:rect b="b" l="l" r="r" t="t"/>
                            <a:pathLst>
                              <a:path extrusionOk="0" h="30" w="50">
                                <a:moveTo>
                                  <a:pt x="0" y="3"/>
                                </a:moveTo>
                                <a:lnTo>
                                  <a:pt x="2" y="29"/>
                                </a:lnTo>
                                <a:lnTo>
                                  <a:pt x="15" y="10"/>
                                </a:lnTo>
                                <a:lnTo>
                                  <a:pt x="25" y="28"/>
                                </a:lnTo>
                                <a:lnTo>
                                  <a:pt x="49" y="0"/>
                                </a:lnTo>
                              </a:path>
                            </a:pathLst>
                          </a:custGeom>
                          <a:noFill/>
                          <a:ln cap="rnd" cmpd="sng" w="12700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061" name="Google Shape;1061;p12"/>
                        <p:cNvCxnSpPr/>
                        <p:nvPr/>
                      </p:nvCxnSpPr>
                      <p:spPr>
                        <a:xfrm>
                          <a:off x="2955" y="948"/>
                          <a:ext cx="1" cy="186"/>
                        </a:xfrm>
                        <a:prstGeom prst="straightConnector1">
                          <a:avLst/>
                        </a:prstGeom>
                        <a:noFill/>
                        <a:ln cap="flat" cmpd="sng" w="12700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</p:grpSp>
                <p:grpSp>
                  <p:nvGrpSpPr>
                    <p:cNvPr id="1062" name="Google Shape;1062;p12"/>
                    <p:cNvGrpSpPr/>
                    <p:nvPr/>
                  </p:nvGrpSpPr>
                  <p:grpSpPr>
                    <a:xfrm>
                      <a:off x="2924" y="830"/>
                      <a:ext cx="71" cy="115"/>
                      <a:chOff x="2924" y="830"/>
                      <a:chExt cx="71" cy="115"/>
                    </a:xfrm>
                  </p:grpSpPr>
                  <p:sp>
                    <p:nvSpPr>
                      <p:cNvPr id="1063" name="Google Shape;1063;p12"/>
                      <p:cNvSpPr/>
                      <p:nvPr/>
                    </p:nvSpPr>
                    <p:spPr>
                      <a:xfrm>
                        <a:off x="2926" y="836"/>
                        <a:ext cx="66" cy="109"/>
                      </a:xfrm>
                      <a:custGeom>
                        <a:rect b="b" l="l" r="r" t="t"/>
                        <a:pathLst>
                          <a:path extrusionOk="0" h="109" w="66">
                            <a:moveTo>
                              <a:pt x="3" y="19"/>
                            </a:moveTo>
                            <a:lnTo>
                              <a:pt x="1" y="30"/>
                            </a:lnTo>
                            <a:lnTo>
                              <a:pt x="1" y="34"/>
                            </a:lnTo>
                            <a:lnTo>
                              <a:pt x="3" y="38"/>
                            </a:lnTo>
                            <a:lnTo>
                              <a:pt x="0" y="46"/>
                            </a:lnTo>
                            <a:lnTo>
                              <a:pt x="2" y="59"/>
                            </a:lnTo>
                            <a:lnTo>
                              <a:pt x="3" y="65"/>
                            </a:lnTo>
                            <a:lnTo>
                              <a:pt x="5" y="71"/>
                            </a:lnTo>
                            <a:lnTo>
                              <a:pt x="7" y="77"/>
                            </a:lnTo>
                            <a:lnTo>
                              <a:pt x="9" y="84"/>
                            </a:lnTo>
                            <a:lnTo>
                              <a:pt x="14" y="85"/>
                            </a:lnTo>
                            <a:lnTo>
                              <a:pt x="19" y="87"/>
                            </a:lnTo>
                            <a:lnTo>
                              <a:pt x="19" y="92"/>
                            </a:lnTo>
                            <a:lnTo>
                              <a:pt x="19" y="95"/>
                            </a:lnTo>
                            <a:lnTo>
                              <a:pt x="29" y="108"/>
                            </a:lnTo>
                            <a:lnTo>
                              <a:pt x="55" y="92"/>
                            </a:lnTo>
                            <a:lnTo>
                              <a:pt x="56" y="62"/>
                            </a:lnTo>
                            <a:lnTo>
                              <a:pt x="60" y="53"/>
                            </a:lnTo>
                            <a:lnTo>
                              <a:pt x="62" y="47"/>
                            </a:lnTo>
                            <a:lnTo>
                              <a:pt x="64" y="39"/>
                            </a:lnTo>
                            <a:lnTo>
                              <a:pt x="65" y="32"/>
                            </a:lnTo>
                            <a:lnTo>
                              <a:pt x="64" y="25"/>
                            </a:lnTo>
                            <a:lnTo>
                              <a:pt x="63" y="18"/>
                            </a:lnTo>
                            <a:lnTo>
                              <a:pt x="62" y="13"/>
                            </a:lnTo>
                            <a:lnTo>
                              <a:pt x="59" y="8"/>
                            </a:lnTo>
                            <a:lnTo>
                              <a:pt x="55" y="5"/>
                            </a:lnTo>
                            <a:lnTo>
                              <a:pt x="51" y="3"/>
                            </a:lnTo>
                            <a:lnTo>
                              <a:pt x="45" y="1"/>
                            </a:lnTo>
                            <a:lnTo>
                              <a:pt x="39" y="0"/>
                            </a:lnTo>
                            <a:lnTo>
                              <a:pt x="32" y="0"/>
                            </a:lnTo>
                            <a:lnTo>
                              <a:pt x="25" y="0"/>
                            </a:lnTo>
                            <a:lnTo>
                              <a:pt x="17" y="2"/>
                            </a:lnTo>
                            <a:lnTo>
                              <a:pt x="12" y="5"/>
                            </a:lnTo>
                            <a:lnTo>
                              <a:pt x="8" y="8"/>
                            </a:lnTo>
                            <a:lnTo>
                              <a:pt x="5" y="13"/>
                            </a:lnTo>
                            <a:lnTo>
                              <a:pt x="3" y="19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4" name="Google Shape;1064;p12"/>
                      <p:cNvSpPr/>
                      <p:nvPr/>
                    </p:nvSpPr>
                    <p:spPr>
                      <a:xfrm>
                        <a:off x="2949" y="894"/>
                        <a:ext cx="34" cy="35"/>
                      </a:xfrm>
                      <a:custGeom>
                        <a:rect b="b" l="l" r="r" t="t"/>
                        <a:pathLst>
                          <a:path extrusionOk="0" h="35" w="34">
                            <a:moveTo>
                              <a:pt x="27" y="9"/>
                            </a:moveTo>
                            <a:lnTo>
                              <a:pt x="24" y="17"/>
                            </a:lnTo>
                            <a:lnTo>
                              <a:pt x="0" y="29"/>
                            </a:lnTo>
                            <a:lnTo>
                              <a:pt x="13" y="26"/>
                            </a:lnTo>
                            <a:lnTo>
                              <a:pt x="18" y="25"/>
                            </a:lnTo>
                            <a:lnTo>
                              <a:pt x="25" y="26"/>
                            </a:lnTo>
                            <a:lnTo>
                              <a:pt x="30" y="28"/>
                            </a:lnTo>
                            <a:lnTo>
                              <a:pt x="32" y="34"/>
                            </a:lnTo>
                            <a:lnTo>
                              <a:pt x="33" y="10"/>
                            </a:lnTo>
                            <a:lnTo>
                              <a:pt x="32" y="5"/>
                            </a:lnTo>
                            <a:lnTo>
                              <a:pt x="28" y="0"/>
                            </a:lnTo>
                            <a:lnTo>
                              <a:pt x="27" y="9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5" name="Google Shape;1065;p12"/>
                      <p:cNvSpPr/>
                      <p:nvPr/>
                    </p:nvSpPr>
                    <p:spPr>
                      <a:xfrm>
                        <a:off x="2924" y="830"/>
                        <a:ext cx="71" cy="79"/>
                      </a:xfrm>
                      <a:custGeom>
                        <a:rect b="b" l="l" r="r" t="t"/>
                        <a:pathLst>
                          <a:path extrusionOk="0" h="79" w="71">
                            <a:moveTo>
                              <a:pt x="13" y="6"/>
                            </a:moveTo>
                            <a:lnTo>
                              <a:pt x="19" y="3"/>
                            </a:lnTo>
                            <a:lnTo>
                              <a:pt x="24" y="2"/>
                            </a:lnTo>
                            <a:lnTo>
                              <a:pt x="32" y="0"/>
                            </a:lnTo>
                            <a:lnTo>
                              <a:pt x="38" y="0"/>
                            </a:lnTo>
                            <a:lnTo>
                              <a:pt x="45" y="0"/>
                            </a:lnTo>
                            <a:lnTo>
                              <a:pt x="51" y="1"/>
                            </a:lnTo>
                            <a:lnTo>
                              <a:pt x="56" y="1"/>
                            </a:lnTo>
                            <a:lnTo>
                              <a:pt x="60" y="3"/>
                            </a:lnTo>
                            <a:lnTo>
                              <a:pt x="64" y="6"/>
                            </a:lnTo>
                            <a:lnTo>
                              <a:pt x="67" y="10"/>
                            </a:lnTo>
                            <a:lnTo>
                              <a:pt x="68" y="16"/>
                            </a:lnTo>
                            <a:lnTo>
                              <a:pt x="69" y="24"/>
                            </a:lnTo>
                            <a:lnTo>
                              <a:pt x="70" y="34"/>
                            </a:lnTo>
                            <a:lnTo>
                              <a:pt x="69" y="43"/>
                            </a:lnTo>
                            <a:lnTo>
                              <a:pt x="67" y="51"/>
                            </a:lnTo>
                            <a:lnTo>
                              <a:pt x="66" y="58"/>
                            </a:lnTo>
                            <a:lnTo>
                              <a:pt x="64" y="63"/>
                            </a:lnTo>
                            <a:lnTo>
                              <a:pt x="62" y="68"/>
                            </a:lnTo>
                            <a:lnTo>
                              <a:pt x="60" y="73"/>
                            </a:lnTo>
                            <a:lnTo>
                              <a:pt x="57" y="78"/>
                            </a:lnTo>
                            <a:lnTo>
                              <a:pt x="55" y="78"/>
                            </a:lnTo>
                            <a:lnTo>
                              <a:pt x="56" y="71"/>
                            </a:lnTo>
                            <a:lnTo>
                              <a:pt x="54" y="66"/>
                            </a:lnTo>
                            <a:lnTo>
                              <a:pt x="53" y="63"/>
                            </a:lnTo>
                            <a:lnTo>
                              <a:pt x="55" y="59"/>
                            </a:lnTo>
                            <a:lnTo>
                              <a:pt x="56" y="51"/>
                            </a:lnTo>
                            <a:lnTo>
                              <a:pt x="54" y="49"/>
                            </a:lnTo>
                            <a:lnTo>
                              <a:pt x="51" y="53"/>
                            </a:lnTo>
                            <a:lnTo>
                              <a:pt x="48" y="57"/>
                            </a:lnTo>
                            <a:lnTo>
                              <a:pt x="49" y="49"/>
                            </a:lnTo>
                            <a:lnTo>
                              <a:pt x="47" y="40"/>
                            </a:lnTo>
                            <a:lnTo>
                              <a:pt x="47" y="30"/>
                            </a:lnTo>
                            <a:lnTo>
                              <a:pt x="47" y="24"/>
                            </a:lnTo>
                            <a:lnTo>
                              <a:pt x="49" y="22"/>
                            </a:lnTo>
                            <a:lnTo>
                              <a:pt x="44" y="23"/>
                            </a:lnTo>
                            <a:lnTo>
                              <a:pt x="40" y="25"/>
                            </a:lnTo>
                            <a:lnTo>
                              <a:pt x="37" y="25"/>
                            </a:lnTo>
                            <a:lnTo>
                              <a:pt x="30" y="26"/>
                            </a:lnTo>
                            <a:lnTo>
                              <a:pt x="26" y="28"/>
                            </a:lnTo>
                            <a:lnTo>
                              <a:pt x="32" y="25"/>
                            </a:lnTo>
                            <a:lnTo>
                              <a:pt x="28" y="25"/>
                            </a:lnTo>
                            <a:lnTo>
                              <a:pt x="20" y="25"/>
                            </a:lnTo>
                            <a:lnTo>
                              <a:pt x="14" y="24"/>
                            </a:lnTo>
                            <a:lnTo>
                              <a:pt x="7" y="24"/>
                            </a:lnTo>
                            <a:lnTo>
                              <a:pt x="5" y="29"/>
                            </a:lnTo>
                            <a:lnTo>
                              <a:pt x="4" y="35"/>
                            </a:lnTo>
                            <a:lnTo>
                              <a:pt x="2" y="28"/>
                            </a:lnTo>
                            <a:lnTo>
                              <a:pt x="0" y="19"/>
                            </a:lnTo>
                            <a:lnTo>
                              <a:pt x="4" y="13"/>
                            </a:lnTo>
                            <a:lnTo>
                              <a:pt x="8" y="9"/>
                            </a:lnTo>
                            <a:lnTo>
                              <a:pt x="13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1066" name="Google Shape;1066;p12"/>
                  <p:cNvGrpSpPr/>
                  <p:nvPr/>
                </p:nvGrpSpPr>
                <p:grpSpPr>
                  <a:xfrm>
                    <a:off x="3650" y="875"/>
                    <a:ext cx="160" cy="739"/>
                    <a:chOff x="3650" y="875"/>
                    <a:chExt cx="160" cy="739"/>
                  </a:xfrm>
                </p:grpSpPr>
                <p:grpSp>
                  <p:nvGrpSpPr>
                    <p:cNvPr id="1067" name="Google Shape;1067;p12"/>
                    <p:cNvGrpSpPr/>
                    <p:nvPr/>
                  </p:nvGrpSpPr>
                  <p:grpSpPr>
                    <a:xfrm>
                      <a:off x="3691" y="875"/>
                      <a:ext cx="85" cy="178"/>
                      <a:chOff x="3691" y="875"/>
                      <a:chExt cx="85" cy="178"/>
                    </a:xfrm>
                  </p:grpSpPr>
                  <p:sp>
                    <p:nvSpPr>
                      <p:cNvPr id="1068" name="Google Shape;1068;p12"/>
                      <p:cNvSpPr/>
                      <p:nvPr/>
                    </p:nvSpPr>
                    <p:spPr>
                      <a:xfrm>
                        <a:off x="3691" y="875"/>
                        <a:ext cx="85" cy="101"/>
                      </a:xfrm>
                      <a:custGeom>
                        <a:rect b="b" l="l" r="r" t="t"/>
                        <a:pathLst>
                          <a:path extrusionOk="0" h="101" w="85">
                            <a:moveTo>
                              <a:pt x="48" y="2"/>
                            </a:moveTo>
                            <a:lnTo>
                              <a:pt x="60" y="6"/>
                            </a:lnTo>
                            <a:lnTo>
                              <a:pt x="67" y="11"/>
                            </a:lnTo>
                            <a:lnTo>
                              <a:pt x="72" y="18"/>
                            </a:lnTo>
                            <a:lnTo>
                              <a:pt x="76" y="32"/>
                            </a:lnTo>
                            <a:lnTo>
                              <a:pt x="81" y="52"/>
                            </a:lnTo>
                            <a:lnTo>
                              <a:pt x="84" y="70"/>
                            </a:lnTo>
                            <a:lnTo>
                              <a:pt x="84" y="78"/>
                            </a:lnTo>
                            <a:lnTo>
                              <a:pt x="82" y="86"/>
                            </a:lnTo>
                            <a:lnTo>
                              <a:pt x="81" y="98"/>
                            </a:lnTo>
                            <a:lnTo>
                              <a:pt x="78" y="98"/>
                            </a:lnTo>
                            <a:lnTo>
                              <a:pt x="73" y="96"/>
                            </a:lnTo>
                            <a:lnTo>
                              <a:pt x="67" y="97"/>
                            </a:lnTo>
                            <a:lnTo>
                              <a:pt x="59" y="99"/>
                            </a:lnTo>
                            <a:lnTo>
                              <a:pt x="55" y="99"/>
                            </a:lnTo>
                            <a:lnTo>
                              <a:pt x="55" y="93"/>
                            </a:lnTo>
                            <a:lnTo>
                              <a:pt x="61" y="79"/>
                            </a:lnTo>
                            <a:lnTo>
                              <a:pt x="63" y="57"/>
                            </a:lnTo>
                            <a:lnTo>
                              <a:pt x="61" y="37"/>
                            </a:lnTo>
                            <a:lnTo>
                              <a:pt x="49" y="24"/>
                            </a:lnTo>
                            <a:lnTo>
                              <a:pt x="29" y="22"/>
                            </a:lnTo>
                            <a:lnTo>
                              <a:pt x="20" y="35"/>
                            </a:lnTo>
                            <a:lnTo>
                              <a:pt x="21" y="77"/>
                            </a:lnTo>
                            <a:lnTo>
                              <a:pt x="29" y="93"/>
                            </a:lnTo>
                            <a:lnTo>
                              <a:pt x="29" y="99"/>
                            </a:lnTo>
                            <a:lnTo>
                              <a:pt x="24" y="99"/>
                            </a:lnTo>
                            <a:lnTo>
                              <a:pt x="18" y="98"/>
                            </a:lnTo>
                            <a:lnTo>
                              <a:pt x="13" y="97"/>
                            </a:lnTo>
                            <a:lnTo>
                              <a:pt x="6" y="100"/>
                            </a:lnTo>
                            <a:lnTo>
                              <a:pt x="5" y="93"/>
                            </a:lnTo>
                            <a:lnTo>
                              <a:pt x="2" y="83"/>
                            </a:lnTo>
                            <a:lnTo>
                              <a:pt x="0" y="73"/>
                            </a:lnTo>
                            <a:lnTo>
                              <a:pt x="0" y="66"/>
                            </a:lnTo>
                            <a:lnTo>
                              <a:pt x="0" y="57"/>
                            </a:lnTo>
                            <a:lnTo>
                              <a:pt x="2" y="50"/>
                            </a:lnTo>
                            <a:lnTo>
                              <a:pt x="4" y="43"/>
                            </a:lnTo>
                            <a:lnTo>
                              <a:pt x="5" y="36"/>
                            </a:lnTo>
                            <a:lnTo>
                              <a:pt x="5" y="31"/>
                            </a:lnTo>
                            <a:lnTo>
                              <a:pt x="7" y="24"/>
                            </a:lnTo>
                            <a:lnTo>
                              <a:pt x="9" y="15"/>
                            </a:lnTo>
                            <a:lnTo>
                              <a:pt x="17" y="7"/>
                            </a:lnTo>
                            <a:lnTo>
                              <a:pt x="23" y="2"/>
                            </a:lnTo>
                            <a:lnTo>
                              <a:pt x="32" y="0"/>
                            </a:lnTo>
                            <a:lnTo>
                              <a:pt x="40" y="0"/>
                            </a:lnTo>
                            <a:lnTo>
                              <a:pt x="48" y="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9" name="Google Shape;1069;p12"/>
                      <p:cNvSpPr/>
                      <p:nvPr/>
                    </p:nvSpPr>
                    <p:spPr>
                      <a:xfrm>
                        <a:off x="3697" y="893"/>
                        <a:ext cx="70" cy="160"/>
                      </a:xfrm>
                      <a:custGeom>
                        <a:rect b="b" l="l" r="r" t="t"/>
                        <a:pathLst>
                          <a:path extrusionOk="0" h="160" w="70">
                            <a:moveTo>
                              <a:pt x="42" y="1"/>
                            </a:moveTo>
                            <a:lnTo>
                              <a:pt x="47" y="4"/>
                            </a:lnTo>
                            <a:lnTo>
                              <a:pt x="52" y="7"/>
                            </a:lnTo>
                            <a:lnTo>
                              <a:pt x="55" y="13"/>
                            </a:lnTo>
                            <a:lnTo>
                              <a:pt x="57" y="19"/>
                            </a:lnTo>
                            <a:lnTo>
                              <a:pt x="58" y="38"/>
                            </a:lnTo>
                            <a:lnTo>
                              <a:pt x="58" y="46"/>
                            </a:lnTo>
                            <a:lnTo>
                              <a:pt x="56" y="59"/>
                            </a:lnTo>
                            <a:lnTo>
                              <a:pt x="53" y="66"/>
                            </a:lnTo>
                            <a:lnTo>
                              <a:pt x="49" y="75"/>
                            </a:lnTo>
                            <a:lnTo>
                              <a:pt x="49" y="99"/>
                            </a:lnTo>
                            <a:lnTo>
                              <a:pt x="69" y="112"/>
                            </a:lnTo>
                            <a:lnTo>
                              <a:pt x="33" y="159"/>
                            </a:lnTo>
                            <a:lnTo>
                              <a:pt x="0" y="109"/>
                            </a:lnTo>
                            <a:lnTo>
                              <a:pt x="23" y="94"/>
                            </a:lnTo>
                            <a:lnTo>
                              <a:pt x="23" y="76"/>
                            </a:lnTo>
                            <a:lnTo>
                              <a:pt x="17" y="66"/>
                            </a:lnTo>
                            <a:lnTo>
                              <a:pt x="14" y="60"/>
                            </a:lnTo>
                            <a:lnTo>
                              <a:pt x="13" y="52"/>
                            </a:lnTo>
                            <a:lnTo>
                              <a:pt x="12" y="42"/>
                            </a:lnTo>
                            <a:lnTo>
                              <a:pt x="12" y="36"/>
                            </a:lnTo>
                            <a:lnTo>
                              <a:pt x="12" y="26"/>
                            </a:lnTo>
                            <a:lnTo>
                              <a:pt x="12" y="19"/>
                            </a:lnTo>
                            <a:lnTo>
                              <a:pt x="14" y="12"/>
                            </a:lnTo>
                            <a:lnTo>
                              <a:pt x="18" y="6"/>
                            </a:lnTo>
                            <a:lnTo>
                              <a:pt x="23" y="2"/>
                            </a:lnTo>
                            <a:lnTo>
                              <a:pt x="28" y="0"/>
                            </a:lnTo>
                            <a:lnTo>
                              <a:pt x="35" y="0"/>
                            </a:lnTo>
                            <a:lnTo>
                              <a:pt x="42" y="1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70" name="Google Shape;1070;p12"/>
                    <p:cNvGrpSpPr/>
                    <p:nvPr/>
                  </p:nvGrpSpPr>
                  <p:grpSpPr>
                    <a:xfrm>
                      <a:off x="3653" y="1231"/>
                      <a:ext cx="132" cy="351"/>
                      <a:chOff x="3653" y="1231"/>
                      <a:chExt cx="132" cy="351"/>
                    </a:xfrm>
                  </p:grpSpPr>
                  <p:grpSp>
                    <p:nvGrpSpPr>
                      <p:cNvPr id="1071" name="Google Shape;1071;p12"/>
                      <p:cNvGrpSpPr/>
                      <p:nvPr/>
                    </p:nvGrpSpPr>
                    <p:grpSpPr>
                      <a:xfrm>
                        <a:off x="3653" y="1231"/>
                        <a:ext cx="132" cy="351"/>
                        <a:chOff x="3653" y="1231"/>
                        <a:chExt cx="132" cy="351"/>
                      </a:xfrm>
                    </p:grpSpPr>
                    <p:sp>
                      <p:nvSpPr>
                        <p:cNvPr id="1072" name="Google Shape;1072;p12"/>
                        <p:cNvSpPr/>
                        <p:nvPr/>
                      </p:nvSpPr>
                      <p:spPr>
                        <a:xfrm>
                          <a:off x="3690" y="1307"/>
                          <a:ext cx="95" cy="275"/>
                        </a:xfrm>
                        <a:custGeom>
                          <a:rect b="b" l="l" r="r" t="t"/>
                          <a:pathLst>
                            <a:path extrusionOk="0" h="275" w="95">
                              <a:moveTo>
                                <a:pt x="77" y="6"/>
                              </a:moveTo>
                              <a:lnTo>
                                <a:pt x="76" y="85"/>
                              </a:lnTo>
                              <a:lnTo>
                                <a:pt x="76" y="152"/>
                              </a:lnTo>
                              <a:lnTo>
                                <a:pt x="72" y="216"/>
                              </a:lnTo>
                              <a:lnTo>
                                <a:pt x="83" y="244"/>
                              </a:lnTo>
                              <a:lnTo>
                                <a:pt x="91" y="262"/>
                              </a:lnTo>
                              <a:lnTo>
                                <a:pt x="94" y="268"/>
                              </a:lnTo>
                              <a:lnTo>
                                <a:pt x="90" y="274"/>
                              </a:lnTo>
                              <a:lnTo>
                                <a:pt x="73" y="273"/>
                              </a:lnTo>
                              <a:lnTo>
                                <a:pt x="58" y="237"/>
                              </a:lnTo>
                              <a:lnTo>
                                <a:pt x="57" y="214"/>
                              </a:lnTo>
                              <a:lnTo>
                                <a:pt x="46" y="138"/>
                              </a:lnTo>
                              <a:lnTo>
                                <a:pt x="44" y="121"/>
                              </a:lnTo>
                              <a:lnTo>
                                <a:pt x="45" y="156"/>
                              </a:lnTo>
                              <a:lnTo>
                                <a:pt x="40" y="207"/>
                              </a:lnTo>
                              <a:lnTo>
                                <a:pt x="41" y="230"/>
                              </a:lnTo>
                              <a:lnTo>
                                <a:pt x="34" y="253"/>
                              </a:lnTo>
                              <a:lnTo>
                                <a:pt x="24" y="270"/>
                              </a:lnTo>
                              <a:lnTo>
                                <a:pt x="9" y="271"/>
                              </a:lnTo>
                              <a:lnTo>
                                <a:pt x="4" y="265"/>
                              </a:lnTo>
                              <a:lnTo>
                                <a:pt x="20" y="229"/>
                              </a:lnTo>
                              <a:lnTo>
                                <a:pt x="22" y="212"/>
                              </a:lnTo>
                              <a:lnTo>
                                <a:pt x="19" y="176"/>
                              </a:lnTo>
                              <a:lnTo>
                                <a:pt x="13" y="116"/>
                              </a:lnTo>
                              <a:lnTo>
                                <a:pt x="0" y="0"/>
                              </a:lnTo>
                              <a:lnTo>
                                <a:pt x="77" y="6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3" name="Google Shape;1073;p12"/>
                        <p:cNvSpPr/>
                        <p:nvPr/>
                      </p:nvSpPr>
                      <p:spPr>
                        <a:xfrm>
                          <a:off x="3653" y="1231"/>
                          <a:ext cx="23" cy="36"/>
                        </a:xfrm>
                        <a:custGeom>
                          <a:rect b="b" l="l" r="r" t="t"/>
                          <a:pathLst>
                            <a:path extrusionOk="0" h="36" w="23">
                              <a:moveTo>
                                <a:pt x="0" y="0"/>
                              </a:moveTo>
                              <a:lnTo>
                                <a:pt x="0" y="18"/>
                              </a:lnTo>
                              <a:lnTo>
                                <a:pt x="22" y="35"/>
                              </a:lnTo>
                              <a:lnTo>
                                <a:pt x="12" y="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074" name="Google Shape;1074;p12"/>
                      <p:cNvSpPr/>
                      <p:nvPr/>
                    </p:nvSpPr>
                    <p:spPr>
                      <a:xfrm>
                        <a:off x="3728" y="1309"/>
                        <a:ext cx="9" cy="123"/>
                      </a:xfrm>
                      <a:custGeom>
                        <a:rect b="b" l="l" r="r" t="t"/>
                        <a:pathLst>
                          <a:path extrusionOk="0" h="123" w="9">
                            <a:moveTo>
                              <a:pt x="0" y="0"/>
                            </a:moveTo>
                            <a:lnTo>
                              <a:pt x="0" y="40"/>
                            </a:lnTo>
                            <a:lnTo>
                              <a:pt x="1" y="64"/>
                            </a:lnTo>
                            <a:lnTo>
                              <a:pt x="3" y="90"/>
                            </a:lnTo>
                            <a:lnTo>
                              <a:pt x="8" y="116"/>
                            </a:lnTo>
                            <a:lnTo>
                              <a:pt x="7" y="1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algn="tl" flip="none" tx="0" sx="100000" ty="0" sy="100000"/>
                      </a:blipFill>
                      <a:ln cap="rnd" cmpd="sng" w="12700">
                        <a:solidFill>
                          <a:srgbClr val="FF5F1F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75" name="Google Shape;1075;p12"/>
                    <p:cNvGrpSpPr/>
                    <p:nvPr/>
                  </p:nvGrpSpPr>
                  <p:grpSpPr>
                    <a:xfrm>
                      <a:off x="3689" y="1536"/>
                      <a:ext cx="101" cy="78"/>
                      <a:chOff x="3689" y="1536"/>
                      <a:chExt cx="101" cy="78"/>
                    </a:xfrm>
                  </p:grpSpPr>
                  <p:sp>
                    <p:nvSpPr>
                      <p:cNvPr id="1076" name="Google Shape;1076;p12"/>
                      <p:cNvSpPr/>
                      <p:nvPr/>
                    </p:nvSpPr>
                    <p:spPr>
                      <a:xfrm>
                        <a:off x="3689" y="1536"/>
                        <a:ext cx="46" cy="74"/>
                      </a:xfrm>
                      <a:custGeom>
                        <a:rect b="b" l="l" r="r" t="t"/>
                        <a:pathLst>
                          <a:path extrusionOk="0" h="74" w="46">
                            <a:moveTo>
                              <a:pt x="42" y="0"/>
                            </a:moveTo>
                            <a:lnTo>
                              <a:pt x="45" y="11"/>
                            </a:lnTo>
                            <a:lnTo>
                              <a:pt x="45" y="32"/>
                            </a:lnTo>
                            <a:lnTo>
                              <a:pt x="40" y="24"/>
                            </a:lnTo>
                            <a:lnTo>
                              <a:pt x="35" y="35"/>
                            </a:lnTo>
                            <a:lnTo>
                              <a:pt x="34" y="50"/>
                            </a:lnTo>
                            <a:lnTo>
                              <a:pt x="27" y="63"/>
                            </a:lnTo>
                            <a:lnTo>
                              <a:pt x="16" y="71"/>
                            </a:lnTo>
                            <a:lnTo>
                              <a:pt x="7" y="73"/>
                            </a:lnTo>
                            <a:lnTo>
                              <a:pt x="0" y="71"/>
                            </a:lnTo>
                            <a:lnTo>
                              <a:pt x="0" y="57"/>
                            </a:lnTo>
                            <a:lnTo>
                              <a:pt x="6" y="35"/>
                            </a:lnTo>
                            <a:lnTo>
                              <a:pt x="9" y="41"/>
                            </a:lnTo>
                            <a:lnTo>
                              <a:pt x="16" y="41"/>
                            </a:lnTo>
                            <a:lnTo>
                              <a:pt x="25" y="40"/>
                            </a:lnTo>
                            <a:lnTo>
                              <a:pt x="31" y="30"/>
                            </a:lnTo>
                            <a:lnTo>
                              <a:pt x="36" y="19"/>
                            </a:lnTo>
                            <a:lnTo>
                              <a:pt x="42" y="0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77" name="Google Shape;1077;p12"/>
                      <p:cNvSpPr/>
                      <p:nvPr/>
                    </p:nvSpPr>
                    <p:spPr>
                      <a:xfrm>
                        <a:off x="3747" y="1538"/>
                        <a:ext cx="43" cy="76"/>
                      </a:xfrm>
                      <a:custGeom>
                        <a:rect b="b" l="l" r="r" t="t"/>
                        <a:pathLst>
                          <a:path extrusionOk="0" h="76" w="43">
                            <a:moveTo>
                              <a:pt x="0" y="0"/>
                            </a:moveTo>
                            <a:lnTo>
                              <a:pt x="0" y="29"/>
                            </a:lnTo>
                            <a:lnTo>
                              <a:pt x="2" y="22"/>
                            </a:lnTo>
                            <a:lnTo>
                              <a:pt x="6" y="31"/>
                            </a:lnTo>
                            <a:lnTo>
                              <a:pt x="9" y="46"/>
                            </a:lnTo>
                            <a:lnTo>
                              <a:pt x="13" y="58"/>
                            </a:lnTo>
                            <a:lnTo>
                              <a:pt x="21" y="67"/>
                            </a:lnTo>
                            <a:lnTo>
                              <a:pt x="29" y="73"/>
                            </a:lnTo>
                            <a:lnTo>
                              <a:pt x="36" y="75"/>
                            </a:lnTo>
                            <a:lnTo>
                              <a:pt x="39" y="71"/>
                            </a:lnTo>
                            <a:lnTo>
                              <a:pt x="41" y="64"/>
                            </a:lnTo>
                            <a:lnTo>
                              <a:pt x="42" y="57"/>
                            </a:lnTo>
                            <a:lnTo>
                              <a:pt x="41" y="49"/>
                            </a:lnTo>
                            <a:lnTo>
                              <a:pt x="37" y="36"/>
                            </a:lnTo>
                            <a:lnTo>
                              <a:pt x="31" y="41"/>
                            </a:lnTo>
                            <a:lnTo>
                              <a:pt x="22" y="41"/>
                            </a:lnTo>
                            <a:lnTo>
                              <a:pt x="16" y="40"/>
                            </a:lnTo>
                            <a:lnTo>
                              <a:pt x="5" y="1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078" name="Google Shape;1078;p12"/>
                    <p:cNvSpPr/>
                    <p:nvPr/>
                  </p:nvSpPr>
                  <p:spPr>
                    <a:xfrm>
                      <a:off x="3650" y="997"/>
                      <a:ext cx="160" cy="537"/>
                    </a:xfrm>
                    <a:custGeom>
                      <a:rect b="b" l="l" r="r" t="t"/>
                      <a:pathLst>
                        <a:path extrusionOk="0" h="537" w="160">
                          <a:moveTo>
                            <a:pt x="114" y="5"/>
                          </a:moveTo>
                          <a:lnTo>
                            <a:pt x="145" y="23"/>
                          </a:lnTo>
                          <a:lnTo>
                            <a:pt x="153" y="38"/>
                          </a:lnTo>
                          <a:lnTo>
                            <a:pt x="159" y="161"/>
                          </a:lnTo>
                          <a:lnTo>
                            <a:pt x="156" y="190"/>
                          </a:lnTo>
                          <a:lnTo>
                            <a:pt x="138" y="188"/>
                          </a:lnTo>
                          <a:lnTo>
                            <a:pt x="139" y="261"/>
                          </a:lnTo>
                          <a:lnTo>
                            <a:pt x="130" y="261"/>
                          </a:lnTo>
                          <a:lnTo>
                            <a:pt x="119" y="412"/>
                          </a:lnTo>
                          <a:lnTo>
                            <a:pt x="118" y="493"/>
                          </a:lnTo>
                          <a:lnTo>
                            <a:pt x="116" y="529"/>
                          </a:lnTo>
                          <a:lnTo>
                            <a:pt x="108" y="536"/>
                          </a:lnTo>
                          <a:lnTo>
                            <a:pt x="94" y="530"/>
                          </a:lnTo>
                          <a:lnTo>
                            <a:pt x="87" y="468"/>
                          </a:lnTo>
                          <a:lnTo>
                            <a:pt x="81" y="533"/>
                          </a:lnTo>
                          <a:lnTo>
                            <a:pt x="70" y="536"/>
                          </a:lnTo>
                          <a:lnTo>
                            <a:pt x="59" y="531"/>
                          </a:lnTo>
                          <a:lnTo>
                            <a:pt x="48" y="409"/>
                          </a:lnTo>
                          <a:lnTo>
                            <a:pt x="34" y="320"/>
                          </a:lnTo>
                          <a:lnTo>
                            <a:pt x="12" y="237"/>
                          </a:lnTo>
                          <a:lnTo>
                            <a:pt x="0" y="236"/>
                          </a:lnTo>
                          <a:lnTo>
                            <a:pt x="11" y="122"/>
                          </a:lnTo>
                          <a:lnTo>
                            <a:pt x="12" y="32"/>
                          </a:lnTo>
                          <a:lnTo>
                            <a:pt x="19" y="22"/>
                          </a:lnTo>
                          <a:lnTo>
                            <a:pt x="52" y="0"/>
                          </a:lnTo>
                          <a:lnTo>
                            <a:pt x="80" y="48"/>
                          </a:lnTo>
                          <a:lnTo>
                            <a:pt x="114" y="5"/>
                          </a:lnTo>
                        </a:path>
                      </a:pathLst>
                    </a:custGeom>
                    <a:blipFill rotWithShape="1">
                      <a:blip r:embed="rId30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079" name="Google Shape;1079;p12"/>
                    <p:cNvGrpSpPr/>
                    <p:nvPr/>
                  </p:nvGrpSpPr>
                  <p:grpSpPr>
                    <a:xfrm>
                      <a:off x="3690" y="1053"/>
                      <a:ext cx="99" cy="133"/>
                      <a:chOff x="3690" y="1053"/>
                      <a:chExt cx="99" cy="133"/>
                    </a:xfrm>
                  </p:grpSpPr>
                  <p:sp>
                    <p:nvSpPr>
                      <p:cNvPr id="1080" name="Google Shape;1080;p12"/>
                      <p:cNvSpPr/>
                      <p:nvPr/>
                    </p:nvSpPr>
                    <p:spPr>
                      <a:xfrm>
                        <a:off x="3697" y="1053"/>
                        <a:ext cx="85" cy="101"/>
                      </a:xfrm>
                      <a:custGeom>
                        <a:rect b="b" l="l" r="r" t="t"/>
                        <a:pathLst>
                          <a:path extrusionOk="0" h="101" w="85">
                            <a:moveTo>
                              <a:pt x="84" y="35"/>
                            </a:moveTo>
                            <a:lnTo>
                              <a:pt x="30" y="0"/>
                            </a:lnTo>
                            <a:lnTo>
                              <a:pt x="0" y="67"/>
                            </a:lnTo>
                            <a:lnTo>
                              <a:pt x="54" y="100"/>
                            </a:lnTo>
                            <a:lnTo>
                              <a:pt x="84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81" name="Google Shape;1081;p12"/>
                      <p:cNvSpPr/>
                      <p:nvPr/>
                    </p:nvSpPr>
                    <p:spPr>
                      <a:xfrm>
                        <a:off x="3690" y="1095"/>
                        <a:ext cx="38" cy="54"/>
                      </a:xfrm>
                      <a:custGeom>
                        <a:rect b="b" l="l" r="r" t="t"/>
                        <a:pathLst>
                          <a:path extrusionOk="0" h="54" w="38">
                            <a:moveTo>
                              <a:pt x="37" y="33"/>
                            </a:moveTo>
                            <a:lnTo>
                              <a:pt x="28" y="25"/>
                            </a:lnTo>
                            <a:lnTo>
                              <a:pt x="23" y="9"/>
                            </a:lnTo>
                            <a:lnTo>
                              <a:pt x="16" y="4"/>
                            </a:lnTo>
                            <a:lnTo>
                              <a:pt x="12" y="0"/>
                            </a:lnTo>
                            <a:lnTo>
                              <a:pt x="10" y="1"/>
                            </a:lnTo>
                            <a:lnTo>
                              <a:pt x="9" y="5"/>
                            </a:lnTo>
                            <a:lnTo>
                              <a:pt x="2" y="13"/>
                            </a:lnTo>
                            <a:lnTo>
                              <a:pt x="0" y="26"/>
                            </a:lnTo>
                            <a:lnTo>
                              <a:pt x="2" y="36"/>
                            </a:lnTo>
                            <a:lnTo>
                              <a:pt x="13" y="46"/>
                            </a:lnTo>
                            <a:lnTo>
                              <a:pt x="33" y="53"/>
                            </a:lnTo>
                            <a:lnTo>
                              <a:pt x="37" y="33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82" name="Google Shape;1082;p12"/>
                      <p:cNvSpPr/>
                      <p:nvPr/>
                    </p:nvSpPr>
                    <p:spPr>
                      <a:xfrm>
                        <a:off x="3720" y="1126"/>
                        <a:ext cx="69" cy="60"/>
                      </a:xfrm>
                      <a:custGeom>
                        <a:rect b="b" l="l" r="r" t="t"/>
                        <a:pathLst>
                          <a:path extrusionOk="0" h="60" w="69">
                            <a:moveTo>
                              <a:pt x="68" y="59"/>
                            </a:moveTo>
                            <a:lnTo>
                              <a:pt x="41" y="49"/>
                            </a:lnTo>
                            <a:lnTo>
                              <a:pt x="19" y="37"/>
                            </a:lnTo>
                            <a:lnTo>
                              <a:pt x="0" y="25"/>
                            </a:lnTo>
                            <a:lnTo>
                              <a:pt x="7" y="0"/>
                            </a:lnTo>
                            <a:lnTo>
                              <a:pt x="44" y="16"/>
                            </a:lnTo>
                            <a:lnTo>
                              <a:pt x="65" y="24"/>
                            </a:lnTo>
                            <a:lnTo>
                              <a:pt x="66" y="20"/>
                            </a:lnTo>
                            <a:lnTo>
                              <a:pt x="68" y="59"/>
                            </a:lnTo>
                          </a:path>
                        </a:pathLst>
                      </a:custGeom>
                      <a:blipFill rotWithShape="1">
                        <a:blip r:embed="rId30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83" name="Google Shape;1083;p12"/>
                    <p:cNvGrpSpPr/>
                    <p:nvPr/>
                  </p:nvGrpSpPr>
                  <p:grpSpPr>
                    <a:xfrm>
                      <a:off x="3716" y="1145"/>
                      <a:ext cx="70" cy="325"/>
                      <a:chOff x="3716" y="1145"/>
                      <a:chExt cx="70" cy="325"/>
                    </a:xfrm>
                  </p:grpSpPr>
                  <p:grpSp>
                    <p:nvGrpSpPr>
                      <p:cNvPr id="1084" name="Google Shape;1084;p12"/>
                      <p:cNvGrpSpPr/>
                      <p:nvPr/>
                    </p:nvGrpSpPr>
                    <p:grpSpPr>
                      <a:xfrm>
                        <a:off x="3716" y="1145"/>
                        <a:ext cx="70" cy="114"/>
                        <a:chOff x="3716" y="1145"/>
                        <a:chExt cx="70" cy="114"/>
                      </a:xfrm>
                    </p:grpSpPr>
                    <p:sp>
                      <p:nvSpPr>
                        <p:cNvPr id="1085" name="Google Shape;1085;p12"/>
                        <p:cNvSpPr/>
                        <p:nvPr/>
                      </p:nvSpPr>
                      <p:spPr>
                        <a:xfrm>
                          <a:off x="3716" y="1145"/>
                          <a:ext cx="61" cy="114"/>
                        </a:xfrm>
                        <a:custGeom>
                          <a:rect b="b" l="l" r="r" t="t"/>
                          <a:pathLst>
                            <a:path extrusionOk="0" h="114" w="61">
                              <a:moveTo>
                                <a:pt x="60" y="113"/>
                              </a:moveTo>
                              <a:lnTo>
                                <a:pt x="1" y="10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6" name="Google Shape;1086;p12"/>
                        <p:cNvSpPr/>
                        <p:nvPr/>
                      </p:nvSpPr>
                      <p:spPr>
                        <a:xfrm>
                          <a:off x="3717" y="1158"/>
                          <a:ext cx="69" cy="30"/>
                        </a:xfrm>
                        <a:custGeom>
                          <a:rect b="b" l="l" r="r" t="t"/>
                          <a:pathLst>
                            <a:path extrusionOk="0" h="30" w="69">
                              <a:moveTo>
                                <a:pt x="68" y="29"/>
                              </a:moveTo>
                              <a:lnTo>
                                <a:pt x="44" y="2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087" name="Google Shape;1087;p12"/>
                      <p:cNvSpPr/>
                      <p:nvPr/>
                    </p:nvSpPr>
                    <p:spPr>
                      <a:xfrm>
                        <a:off x="3728" y="1275"/>
                        <a:ext cx="10" cy="195"/>
                      </a:xfrm>
                      <a:custGeom>
                        <a:rect b="b" l="l" r="r" t="t"/>
                        <a:pathLst>
                          <a:path extrusionOk="0" h="195" w="10">
                            <a:moveTo>
                              <a:pt x="0" y="0"/>
                            </a:moveTo>
                            <a:lnTo>
                              <a:pt x="3" y="104"/>
                            </a:lnTo>
                            <a:lnTo>
                              <a:pt x="9" y="194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1088" name="Google Shape;1088;p12"/>
          <p:cNvSpPr/>
          <p:nvPr/>
        </p:nvSpPr>
        <p:spPr>
          <a:xfrm>
            <a:off x="5233990" y="1230459"/>
            <a:ext cx="3602099" cy="1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b="1" lang="en-US" sz="24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2400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Representative part of the population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9" name="Google Shape;1089;p12"/>
          <p:cNvGrpSpPr/>
          <p:nvPr/>
        </p:nvGrpSpPr>
        <p:grpSpPr>
          <a:xfrm>
            <a:off x="5851906" y="2487233"/>
            <a:ext cx="800100" cy="704850"/>
            <a:chOff x="3552" y="2270"/>
            <a:chExt cx="579" cy="788"/>
          </a:xfrm>
        </p:grpSpPr>
        <p:grpSp>
          <p:nvGrpSpPr>
            <p:cNvPr id="1090" name="Google Shape;1090;p12"/>
            <p:cNvGrpSpPr/>
            <p:nvPr/>
          </p:nvGrpSpPr>
          <p:grpSpPr>
            <a:xfrm>
              <a:off x="3552" y="2352"/>
              <a:ext cx="224" cy="706"/>
              <a:chOff x="3552" y="2352"/>
              <a:chExt cx="224" cy="706"/>
            </a:xfrm>
          </p:grpSpPr>
          <p:grpSp>
            <p:nvGrpSpPr>
              <p:cNvPr id="1091" name="Google Shape;1091;p12"/>
              <p:cNvGrpSpPr/>
              <p:nvPr/>
            </p:nvGrpSpPr>
            <p:grpSpPr>
              <a:xfrm>
                <a:off x="3552" y="2455"/>
                <a:ext cx="224" cy="199"/>
                <a:chOff x="3552" y="2455"/>
                <a:chExt cx="224" cy="199"/>
              </a:xfrm>
            </p:grpSpPr>
            <p:sp>
              <p:nvSpPr>
                <p:cNvPr id="1092" name="Google Shape;1092;p12"/>
                <p:cNvSpPr/>
                <p:nvPr/>
              </p:nvSpPr>
              <p:spPr>
                <a:xfrm>
                  <a:off x="3552" y="2455"/>
                  <a:ext cx="224" cy="199"/>
                </a:xfrm>
                <a:custGeom>
                  <a:rect b="b" l="l" r="r" t="t"/>
                  <a:pathLst>
                    <a:path extrusionOk="0" h="199" w="224">
                      <a:moveTo>
                        <a:pt x="85" y="0"/>
                      </a:moveTo>
                      <a:lnTo>
                        <a:pt x="58" y="16"/>
                      </a:lnTo>
                      <a:lnTo>
                        <a:pt x="31" y="30"/>
                      </a:lnTo>
                      <a:lnTo>
                        <a:pt x="14" y="87"/>
                      </a:lnTo>
                      <a:lnTo>
                        <a:pt x="1" y="130"/>
                      </a:lnTo>
                      <a:lnTo>
                        <a:pt x="0" y="139"/>
                      </a:lnTo>
                      <a:lnTo>
                        <a:pt x="12" y="161"/>
                      </a:lnTo>
                      <a:lnTo>
                        <a:pt x="20" y="168"/>
                      </a:lnTo>
                      <a:lnTo>
                        <a:pt x="27" y="170"/>
                      </a:lnTo>
                      <a:lnTo>
                        <a:pt x="28" y="176"/>
                      </a:lnTo>
                      <a:lnTo>
                        <a:pt x="41" y="167"/>
                      </a:lnTo>
                      <a:lnTo>
                        <a:pt x="42" y="190"/>
                      </a:lnTo>
                      <a:lnTo>
                        <a:pt x="50" y="198"/>
                      </a:lnTo>
                      <a:lnTo>
                        <a:pt x="180" y="198"/>
                      </a:lnTo>
                      <a:lnTo>
                        <a:pt x="191" y="187"/>
                      </a:lnTo>
                      <a:lnTo>
                        <a:pt x="189" y="167"/>
                      </a:lnTo>
                      <a:lnTo>
                        <a:pt x="203" y="180"/>
                      </a:lnTo>
                      <a:lnTo>
                        <a:pt x="223" y="142"/>
                      </a:lnTo>
                      <a:lnTo>
                        <a:pt x="183" y="26"/>
                      </a:lnTo>
                      <a:lnTo>
                        <a:pt x="140" y="11"/>
                      </a:lnTo>
                      <a:lnTo>
                        <a:pt x="127" y="3"/>
                      </a:lnTo>
                      <a:lnTo>
                        <a:pt x="107" y="22"/>
                      </a:lnTo>
                      <a:lnTo>
                        <a:pt x="85" y="0"/>
                      </a:lnTo>
                    </a:path>
                  </a:pathLst>
                </a:custGeom>
                <a:blipFill rotWithShape="1">
                  <a:blip r:embed="rId21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93" name="Google Shape;1093;p12"/>
                <p:cNvGrpSpPr/>
                <p:nvPr/>
              </p:nvGrpSpPr>
              <p:grpSpPr>
                <a:xfrm>
                  <a:off x="3596" y="2475"/>
                  <a:ext cx="155" cy="179"/>
                  <a:chOff x="3596" y="2475"/>
                  <a:chExt cx="155" cy="179"/>
                </a:xfrm>
              </p:grpSpPr>
              <p:sp>
                <p:nvSpPr>
                  <p:cNvPr id="1094" name="Google Shape;1094;p12"/>
                  <p:cNvSpPr/>
                  <p:nvPr/>
                </p:nvSpPr>
                <p:spPr>
                  <a:xfrm>
                    <a:off x="3644" y="2475"/>
                    <a:ext cx="34" cy="179"/>
                  </a:xfrm>
                  <a:custGeom>
                    <a:rect b="b" l="l" r="r" t="t"/>
                    <a:pathLst>
                      <a:path extrusionOk="0" h="179" w="34">
                        <a:moveTo>
                          <a:pt x="9" y="0"/>
                        </a:moveTo>
                        <a:lnTo>
                          <a:pt x="3" y="12"/>
                        </a:lnTo>
                        <a:lnTo>
                          <a:pt x="9" y="18"/>
                        </a:lnTo>
                        <a:lnTo>
                          <a:pt x="0" y="142"/>
                        </a:lnTo>
                        <a:lnTo>
                          <a:pt x="1" y="164"/>
                        </a:lnTo>
                        <a:lnTo>
                          <a:pt x="18" y="178"/>
                        </a:lnTo>
                        <a:lnTo>
                          <a:pt x="33" y="163"/>
                        </a:lnTo>
                        <a:lnTo>
                          <a:pt x="33" y="137"/>
                        </a:lnTo>
                        <a:lnTo>
                          <a:pt x="19" y="19"/>
                        </a:lnTo>
                        <a:lnTo>
                          <a:pt x="25" y="12"/>
                        </a:lnTo>
                        <a:lnTo>
                          <a:pt x="20" y="0"/>
                        </a:lnTo>
                        <a:lnTo>
                          <a:pt x="15" y="4"/>
                        </a:lnTo>
                        <a:lnTo>
                          <a:pt x="9" y="0"/>
                        </a:lnTo>
                      </a:path>
                    </a:pathLst>
                  </a:custGeom>
                  <a:blipFill rotWithShape="1">
                    <a:blip r:embed="rId4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95" name="Google Shape;1095;p12"/>
                  <p:cNvGrpSpPr/>
                  <p:nvPr/>
                </p:nvGrpSpPr>
                <p:grpSpPr>
                  <a:xfrm>
                    <a:off x="3596" y="2551"/>
                    <a:ext cx="155" cy="61"/>
                    <a:chOff x="3596" y="2551"/>
                    <a:chExt cx="155" cy="61"/>
                  </a:xfrm>
                </p:grpSpPr>
                <p:sp>
                  <p:nvSpPr>
                    <p:cNvPr id="1096" name="Google Shape;1096;p12"/>
                    <p:cNvSpPr/>
                    <p:nvPr/>
                  </p:nvSpPr>
                  <p:spPr>
                    <a:xfrm>
                      <a:off x="3629" y="2563"/>
                      <a:ext cx="121" cy="40"/>
                    </a:xfrm>
                    <a:custGeom>
                      <a:rect b="b" l="l" r="r" t="t"/>
                      <a:pathLst>
                        <a:path extrusionOk="0" h="40" w="121">
                          <a:moveTo>
                            <a:pt x="10" y="24"/>
                          </a:moveTo>
                          <a:lnTo>
                            <a:pt x="92" y="0"/>
                          </a:lnTo>
                          <a:lnTo>
                            <a:pt x="120" y="3"/>
                          </a:lnTo>
                          <a:lnTo>
                            <a:pt x="20" y="39"/>
                          </a:lnTo>
                          <a:lnTo>
                            <a:pt x="0" y="28"/>
                          </a:lnTo>
                          <a:lnTo>
                            <a:pt x="10" y="2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7" name="Google Shape;1097;p12"/>
                    <p:cNvSpPr/>
                    <p:nvPr/>
                  </p:nvSpPr>
                  <p:spPr>
                    <a:xfrm>
                      <a:off x="3683" y="2565"/>
                      <a:ext cx="68" cy="45"/>
                    </a:xfrm>
                    <a:custGeom>
                      <a:rect b="b" l="l" r="r" t="t"/>
                      <a:pathLst>
                        <a:path extrusionOk="0" h="45" w="68">
                          <a:moveTo>
                            <a:pt x="35" y="0"/>
                          </a:moveTo>
                          <a:lnTo>
                            <a:pt x="8" y="7"/>
                          </a:lnTo>
                          <a:lnTo>
                            <a:pt x="6" y="16"/>
                          </a:lnTo>
                          <a:lnTo>
                            <a:pt x="0" y="23"/>
                          </a:lnTo>
                          <a:lnTo>
                            <a:pt x="11" y="35"/>
                          </a:lnTo>
                          <a:lnTo>
                            <a:pt x="26" y="43"/>
                          </a:lnTo>
                          <a:lnTo>
                            <a:pt x="48" y="44"/>
                          </a:lnTo>
                          <a:lnTo>
                            <a:pt x="67" y="25"/>
                          </a:lnTo>
                          <a:lnTo>
                            <a:pt x="65" y="1"/>
                          </a:lnTo>
                          <a:lnTo>
                            <a:pt x="48" y="13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8" name="Google Shape;1098;p12"/>
                    <p:cNvSpPr/>
                    <p:nvPr/>
                  </p:nvSpPr>
                  <p:spPr>
                    <a:xfrm>
                      <a:off x="3596" y="2551"/>
                      <a:ext cx="55" cy="61"/>
                    </a:xfrm>
                    <a:custGeom>
                      <a:rect b="b" l="l" r="r" t="t"/>
                      <a:pathLst>
                        <a:path extrusionOk="0" h="61" w="55">
                          <a:moveTo>
                            <a:pt x="0" y="37"/>
                          </a:moveTo>
                          <a:lnTo>
                            <a:pt x="6" y="27"/>
                          </a:lnTo>
                          <a:lnTo>
                            <a:pt x="12" y="16"/>
                          </a:lnTo>
                          <a:lnTo>
                            <a:pt x="15" y="5"/>
                          </a:lnTo>
                          <a:lnTo>
                            <a:pt x="31" y="0"/>
                          </a:lnTo>
                          <a:lnTo>
                            <a:pt x="44" y="0"/>
                          </a:lnTo>
                          <a:lnTo>
                            <a:pt x="54" y="30"/>
                          </a:lnTo>
                          <a:lnTo>
                            <a:pt x="51" y="37"/>
                          </a:lnTo>
                          <a:lnTo>
                            <a:pt x="44" y="45"/>
                          </a:lnTo>
                          <a:lnTo>
                            <a:pt x="33" y="48"/>
                          </a:lnTo>
                          <a:lnTo>
                            <a:pt x="25" y="49"/>
                          </a:lnTo>
                          <a:lnTo>
                            <a:pt x="21" y="51"/>
                          </a:lnTo>
                          <a:lnTo>
                            <a:pt x="16" y="57"/>
                          </a:lnTo>
                          <a:lnTo>
                            <a:pt x="6" y="60"/>
                          </a:lnTo>
                          <a:lnTo>
                            <a:pt x="2" y="60"/>
                          </a:lnTo>
                          <a:lnTo>
                            <a:pt x="0" y="37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099" name="Google Shape;1099;p12"/>
              <p:cNvGrpSpPr/>
              <p:nvPr/>
            </p:nvGrpSpPr>
            <p:grpSpPr>
              <a:xfrm>
                <a:off x="3622" y="2352"/>
                <a:ext cx="77" cy="129"/>
                <a:chOff x="3622" y="2352"/>
                <a:chExt cx="77" cy="129"/>
              </a:xfrm>
            </p:grpSpPr>
            <p:sp>
              <p:nvSpPr>
                <p:cNvPr id="1100" name="Google Shape;1100;p12"/>
                <p:cNvSpPr/>
                <p:nvPr/>
              </p:nvSpPr>
              <p:spPr>
                <a:xfrm>
                  <a:off x="3623" y="2359"/>
                  <a:ext cx="72" cy="122"/>
                </a:xfrm>
                <a:custGeom>
                  <a:rect b="b" l="l" r="r" t="t"/>
                  <a:pathLst>
                    <a:path extrusionOk="0" h="122" w="72">
                      <a:moveTo>
                        <a:pt x="0" y="52"/>
                      </a:moveTo>
                      <a:lnTo>
                        <a:pt x="3" y="62"/>
                      </a:lnTo>
                      <a:lnTo>
                        <a:pt x="5" y="68"/>
                      </a:lnTo>
                      <a:lnTo>
                        <a:pt x="8" y="73"/>
                      </a:lnTo>
                      <a:lnTo>
                        <a:pt x="12" y="72"/>
                      </a:lnTo>
                      <a:lnTo>
                        <a:pt x="13" y="72"/>
                      </a:lnTo>
                      <a:lnTo>
                        <a:pt x="13" y="96"/>
                      </a:lnTo>
                      <a:lnTo>
                        <a:pt x="35" y="121"/>
                      </a:lnTo>
                      <a:lnTo>
                        <a:pt x="55" y="102"/>
                      </a:lnTo>
                      <a:lnTo>
                        <a:pt x="56" y="96"/>
                      </a:lnTo>
                      <a:lnTo>
                        <a:pt x="59" y="91"/>
                      </a:lnTo>
                      <a:lnTo>
                        <a:pt x="62" y="86"/>
                      </a:lnTo>
                      <a:lnTo>
                        <a:pt x="64" y="76"/>
                      </a:lnTo>
                      <a:lnTo>
                        <a:pt x="69" y="66"/>
                      </a:lnTo>
                      <a:lnTo>
                        <a:pt x="70" y="57"/>
                      </a:lnTo>
                      <a:lnTo>
                        <a:pt x="70" y="36"/>
                      </a:lnTo>
                      <a:lnTo>
                        <a:pt x="71" y="28"/>
                      </a:lnTo>
                      <a:lnTo>
                        <a:pt x="69" y="19"/>
                      </a:lnTo>
                      <a:lnTo>
                        <a:pt x="65" y="11"/>
                      </a:lnTo>
                      <a:lnTo>
                        <a:pt x="57" y="5"/>
                      </a:lnTo>
                      <a:lnTo>
                        <a:pt x="48" y="2"/>
                      </a:lnTo>
                      <a:lnTo>
                        <a:pt x="38" y="0"/>
                      </a:lnTo>
                      <a:lnTo>
                        <a:pt x="28" y="1"/>
                      </a:lnTo>
                      <a:lnTo>
                        <a:pt x="20" y="4"/>
                      </a:lnTo>
                      <a:lnTo>
                        <a:pt x="13" y="9"/>
                      </a:lnTo>
                      <a:lnTo>
                        <a:pt x="8" y="15"/>
                      </a:lnTo>
                      <a:lnTo>
                        <a:pt x="5" y="20"/>
                      </a:lnTo>
                      <a:lnTo>
                        <a:pt x="2" y="27"/>
                      </a:lnTo>
                      <a:lnTo>
                        <a:pt x="1" y="34"/>
                      </a:lnTo>
                      <a:lnTo>
                        <a:pt x="1" y="42"/>
                      </a:lnTo>
                      <a:lnTo>
                        <a:pt x="2" y="48"/>
                      </a:lnTo>
                      <a:lnTo>
                        <a:pt x="0" y="52"/>
                      </a:lnTo>
                    </a:path>
                  </a:pathLst>
                </a:custGeom>
                <a:blipFill rotWithShape="1">
                  <a:blip r:embed="rId22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12"/>
                <p:cNvSpPr/>
                <p:nvPr/>
              </p:nvSpPr>
              <p:spPr>
                <a:xfrm>
                  <a:off x="3622" y="2352"/>
                  <a:ext cx="77" cy="67"/>
                </a:xfrm>
                <a:custGeom>
                  <a:rect b="b" l="l" r="r" t="t"/>
                  <a:pathLst>
                    <a:path extrusionOk="0" h="67" w="77">
                      <a:moveTo>
                        <a:pt x="0" y="54"/>
                      </a:moveTo>
                      <a:lnTo>
                        <a:pt x="0" y="46"/>
                      </a:lnTo>
                      <a:lnTo>
                        <a:pt x="1" y="35"/>
                      </a:lnTo>
                      <a:lnTo>
                        <a:pt x="3" y="25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6" y="9"/>
                      </a:lnTo>
                      <a:lnTo>
                        <a:pt x="20" y="6"/>
                      </a:lnTo>
                      <a:lnTo>
                        <a:pt x="27" y="3"/>
                      </a:lnTo>
                      <a:lnTo>
                        <a:pt x="34" y="0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57" y="5"/>
                      </a:lnTo>
                      <a:lnTo>
                        <a:pt x="62" y="8"/>
                      </a:lnTo>
                      <a:lnTo>
                        <a:pt x="69" y="14"/>
                      </a:lnTo>
                      <a:lnTo>
                        <a:pt x="73" y="19"/>
                      </a:lnTo>
                      <a:lnTo>
                        <a:pt x="76" y="21"/>
                      </a:lnTo>
                      <a:lnTo>
                        <a:pt x="73" y="22"/>
                      </a:lnTo>
                      <a:lnTo>
                        <a:pt x="73" y="24"/>
                      </a:lnTo>
                      <a:lnTo>
                        <a:pt x="73" y="27"/>
                      </a:lnTo>
                      <a:lnTo>
                        <a:pt x="72" y="32"/>
                      </a:lnTo>
                      <a:lnTo>
                        <a:pt x="74" y="39"/>
                      </a:lnTo>
                      <a:lnTo>
                        <a:pt x="75" y="47"/>
                      </a:lnTo>
                      <a:lnTo>
                        <a:pt x="71" y="56"/>
                      </a:lnTo>
                      <a:lnTo>
                        <a:pt x="71" y="44"/>
                      </a:lnTo>
                      <a:lnTo>
                        <a:pt x="71" y="35"/>
                      </a:lnTo>
                      <a:lnTo>
                        <a:pt x="69" y="31"/>
                      </a:lnTo>
                      <a:lnTo>
                        <a:pt x="66" y="29"/>
                      </a:lnTo>
                      <a:lnTo>
                        <a:pt x="64" y="27"/>
                      </a:lnTo>
                      <a:lnTo>
                        <a:pt x="62" y="27"/>
                      </a:lnTo>
                      <a:lnTo>
                        <a:pt x="57" y="29"/>
                      </a:lnTo>
                      <a:lnTo>
                        <a:pt x="52" y="29"/>
                      </a:lnTo>
                      <a:lnTo>
                        <a:pt x="46" y="29"/>
                      </a:lnTo>
                      <a:lnTo>
                        <a:pt x="41" y="29"/>
                      </a:lnTo>
                      <a:lnTo>
                        <a:pt x="37" y="29"/>
                      </a:lnTo>
                      <a:lnTo>
                        <a:pt x="40" y="30"/>
                      </a:lnTo>
                      <a:lnTo>
                        <a:pt x="43" y="31"/>
                      </a:lnTo>
                      <a:lnTo>
                        <a:pt x="40" y="32"/>
                      </a:lnTo>
                      <a:lnTo>
                        <a:pt x="34" y="31"/>
                      </a:lnTo>
                      <a:lnTo>
                        <a:pt x="29" y="31"/>
                      </a:lnTo>
                      <a:lnTo>
                        <a:pt x="23" y="30"/>
                      </a:lnTo>
                      <a:lnTo>
                        <a:pt x="19" y="30"/>
                      </a:lnTo>
                      <a:lnTo>
                        <a:pt x="17" y="30"/>
                      </a:lnTo>
                      <a:lnTo>
                        <a:pt x="18" y="31"/>
                      </a:lnTo>
                      <a:lnTo>
                        <a:pt x="19" y="34"/>
                      </a:lnTo>
                      <a:lnTo>
                        <a:pt x="19" y="38"/>
                      </a:lnTo>
                      <a:lnTo>
                        <a:pt x="18" y="42"/>
                      </a:lnTo>
                      <a:lnTo>
                        <a:pt x="15" y="46"/>
                      </a:lnTo>
                      <a:lnTo>
                        <a:pt x="14" y="51"/>
                      </a:lnTo>
                      <a:lnTo>
                        <a:pt x="13" y="57"/>
                      </a:lnTo>
                      <a:lnTo>
                        <a:pt x="14" y="63"/>
                      </a:lnTo>
                      <a:lnTo>
                        <a:pt x="14" y="66"/>
                      </a:lnTo>
                      <a:lnTo>
                        <a:pt x="10" y="61"/>
                      </a:lnTo>
                      <a:lnTo>
                        <a:pt x="5" y="56"/>
                      </a:lnTo>
                      <a:lnTo>
                        <a:pt x="3" y="57"/>
                      </a:lnTo>
                      <a:lnTo>
                        <a:pt x="2" y="61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2" name="Google Shape;1102;p12"/>
              <p:cNvGrpSpPr/>
              <p:nvPr/>
            </p:nvGrpSpPr>
            <p:grpSpPr>
              <a:xfrm>
                <a:off x="3557" y="3004"/>
                <a:ext cx="210" cy="54"/>
                <a:chOff x="3557" y="3004"/>
                <a:chExt cx="210" cy="54"/>
              </a:xfrm>
            </p:grpSpPr>
            <p:sp>
              <p:nvSpPr>
                <p:cNvPr id="1103" name="Google Shape;1103;p12"/>
                <p:cNvSpPr/>
                <p:nvPr/>
              </p:nvSpPr>
              <p:spPr>
                <a:xfrm>
                  <a:off x="3557" y="3004"/>
                  <a:ext cx="93" cy="54"/>
                </a:xfrm>
                <a:custGeom>
                  <a:rect b="b" l="l" r="r" t="t"/>
                  <a:pathLst>
                    <a:path extrusionOk="0" h="54" w="93">
                      <a:moveTo>
                        <a:pt x="43" y="7"/>
                      </a:moveTo>
                      <a:lnTo>
                        <a:pt x="32" y="16"/>
                      </a:lnTo>
                      <a:lnTo>
                        <a:pt x="18" y="26"/>
                      </a:lnTo>
                      <a:lnTo>
                        <a:pt x="7" y="32"/>
                      </a:lnTo>
                      <a:lnTo>
                        <a:pt x="1" y="37"/>
                      </a:lnTo>
                      <a:lnTo>
                        <a:pt x="0" y="46"/>
                      </a:lnTo>
                      <a:lnTo>
                        <a:pt x="6" y="50"/>
                      </a:lnTo>
                      <a:lnTo>
                        <a:pt x="19" y="52"/>
                      </a:lnTo>
                      <a:lnTo>
                        <a:pt x="31" y="53"/>
                      </a:lnTo>
                      <a:lnTo>
                        <a:pt x="43" y="52"/>
                      </a:lnTo>
                      <a:lnTo>
                        <a:pt x="52" y="46"/>
                      </a:lnTo>
                      <a:lnTo>
                        <a:pt x="67" y="40"/>
                      </a:lnTo>
                      <a:lnTo>
                        <a:pt x="90" y="34"/>
                      </a:lnTo>
                      <a:lnTo>
                        <a:pt x="92" y="13"/>
                      </a:lnTo>
                      <a:lnTo>
                        <a:pt x="89" y="0"/>
                      </a:lnTo>
                      <a:lnTo>
                        <a:pt x="43" y="7"/>
                      </a:lnTo>
                    </a:path>
                  </a:pathLst>
                </a:custGeom>
                <a:blipFill rotWithShape="1">
                  <a:blip r:embed="rId2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12"/>
                <p:cNvSpPr/>
                <p:nvPr/>
              </p:nvSpPr>
              <p:spPr>
                <a:xfrm>
                  <a:off x="3671" y="3008"/>
                  <a:ext cx="96" cy="46"/>
                </a:xfrm>
                <a:custGeom>
                  <a:rect b="b" l="l" r="r" t="t"/>
                  <a:pathLst>
                    <a:path extrusionOk="0" h="46" w="96">
                      <a:moveTo>
                        <a:pt x="2" y="0"/>
                      </a:moveTo>
                      <a:lnTo>
                        <a:pt x="0" y="18"/>
                      </a:lnTo>
                      <a:lnTo>
                        <a:pt x="2" y="31"/>
                      </a:lnTo>
                      <a:lnTo>
                        <a:pt x="24" y="36"/>
                      </a:lnTo>
                      <a:lnTo>
                        <a:pt x="35" y="36"/>
                      </a:lnTo>
                      <a:lnTo>
                        <a:pt x="51" y="41"/>
                      </a:lnTo>
                      <a:lnTo>
                        <a:pt x="69" y="44"/>
                      </a:lnTo>
                      <a:lnTo>
                        <a:pt x="94" y="45"/>
                      </a:lnTo>
                      <a:lnTo>
                        <a:pt x="95" y="39"/>
                      </a:lnTo>
                      <a:lnTo>
                        <a:pt x="95" y="32"/>
                      </a:lnTo>
                      <a:lnTo>
                        <a:pt x="75" y="21"/>
                      </a:lnTo>
                      <a:lnTo>
                        <a:pt x="54" y="9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2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5" name="Google Shape;1105;p12"/>
              <p:cNvSpPr/>
              <p:nvPr/>
            </p:nvSpPr>
            <p:spPr>
              <a:xfrm>
                <a:off x="3594" y="2651"/>
                <a:ext cx="143" cy="373"/>
              </a:xfrm>
              <a:custGeom>
                <a:rect b="b" l="l" r="r" t="t"/>
                <a:pathLst>
                  <a:path extrusionOk="0" h="373" w="143">
                    <a:moveTo>
                      <a:pt x="4" y="0"/>
                    </a:moveTo>
                    <a:lnTo>
                      <a:pt x="0" y="33"/>
                    </a:lnTo>
                    <a:lnTo>
                      <a:pt x="0" y="84"/>
                    </a:lnTo>
                    <a:lnTo>
                      <a:pt x="0" y="144"/>
                    </a:lnTo>
                    <a:lnTo>
                      <a:pt x="4" y="179"/>
                    </a:lnTo>
                    <a:lnTo>
                      <a:pt x="4" y="194"/>
                    </a:lnTo>
                    <a:lnTo>
                      <a:pt x="1" y="251"/>
                    </a:lnTo>
                    <a:lnTo>
                      <a:pt x="3" y="292"/>
                    </a:lnTo>
                    <a:lnTo>
                      <a:pt x="6" y="348"/>
                    </a:lnTo>
                    <a:lnTo>
                      <a:pt x="6" y="363"/>
                    </a:lnTo>
                    <a:lnTo>
                      <a:pt x="15" y="370"/>
                    </a:lnTo>
                    <a:lnTo>
                      <a:pt x="51" y="361"/>
                    </a:lnTo>
                    <a:lnTo>
                      <a:pt x="62" y="242"/>
                    </a:lnTo>
                    <a:lnTo>
                      <a:pt x="65" y="167"/>
                    </a:lnTo>
                    <a:lnTo>
                      <a:pt x="69" y="102"/>
                    </a:lnTo>
                    <a:lnTo>
                      <a:pt x="73" y="206"/>
                    </a:lnTo>
                    <a:lnTo>
                      <a:pt x="78" y="360"/>
                    </a:lnTo>
                    <a:lnTo>
                      <a:pt x="114" y="372"/>
                    </a:lnTo>
                    <a:lnTo>
                      <a:pt x="121" y="363"/>
                    </a:lnTo>
                    <a:lnTo>
                      <a:pt x="130" y="227"/>
                    </a:lnTo>
                    <a:lnTo>
                      <a:pt x="132" y="162"/>
                    </a:lnTo>
                    <a:lnTo>
                      <a:pt x="142" y="18"/>
                    </a:lnTo>
                    <a:lnTo>
                      <a:pt x="139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12"/>
            <p:cNvGrpSpPr/>
            <p:nvPr/>
          </p:nvGrpSpPr>
          <p:grpSpPr>
            <a:xfrm>
              <a:off x="3792" y="2352"/>
              <a:ext cx="153" cy="695"/>
              <a:chOff x="3792" y="2352"/>
              <a:chExt cx="153" cy="695"/>
            </a:xfrm>
          </p:grpSpPr>
          <p:sp>
            <p:nvSpPr>
              <p:cNvPr id="1107" name="Google Shape;1107;p12"/>
              <p:cNvSpPr/>
              <p:nvPr/>
            </p:nvSpPr>
            <p:spPr>
              <a:xfrm>
                <a:off x="3823" y="2824"/>
                <a:ext cx="82" cy="203"/>
              </a:xfrm>
              <a:custGeom>
                <a:rect b="b" l="l" r="r" t="t"/>
                <a:pathLst>
                  <a:path extrusionOk="0" h="203" w="82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8" name="Google Shape;1108;p12"/>
              <p:cNvGrpSpPr/>
              <p:nvPr/>
            </p:nvGrpSpPr>
            <p:grpSpPr>
              <a:xfrm>
                <a:off x="3794" y="2572"/>
                <a:ext cx="148" cy="203"/>
                <a:chOff x="3794" y="2572"/>
                <a:chExt cx="148" cy="203"/>
              </a:xfrm>
            </p:grpSpPr>
            <p:sp>
              <p:nvSpPr>
                <p:cNvPr id="1109" name="Google Shape;1109;p12"/>
                <p:cNvSpPr/>
                <p:nvPr/>
              </p:nvSpPr>
              <p:spPr>
                <a:xfrm>
                  <a:off x="3794" y="2578"/>
                  <a:ext cx="41" cy="197"/>
                </a:xfrm>
                <a:custGeom>
                  <a:rect b="b" l="l" r="r" t="t"/>
                  <a:pathLst>
                    <a:path extrusionOk="0" h="197" w="41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0" name="Google Shape;1110;p12"/>
                <p:cNvSpPr/>
                <p:nvPr/>
              </p:nvSpPr>
              <p:spPr>
                <a:xfrm>
                  <a:off x="3906" y="2572"/>
                  <a:ext cx="36" cy="184"/>
                </a:xfrm>
                <a:custGeom>
                  <a:rect b="b" l="l" r="r" t="t"/>
                  <a:pathLst>
                    <a:path extrusionOk="0" h="184" w="36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1" name="Google Shape;1111;p12"/>
              <p:cNvSpPr/>
              <p:nvPr/>
            </p:nvSpPr>
            <p:spPr>
              <a:xfrm>
                <a:off x="3847" y="2365"/>
                <a:ext cx="52" cy="94"/>
              </a:xfrm>
              <a:custGeom>
                <a:rect b="b" l="l" r="r" t="t"/>
                <a:pathLst>
                  <a:path extrusionOk="0" h="94" w="52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2"/>
              <p:cNvSpPr/>
              <p:nvPr/>
            </p:nvSpPr>
            <p:spPr>
              <a:xfrm>
                <a:off x="3826" y="2352"/>
                <a:ext cx="93" cy="78"/>
              </a:xfrm>
              <a:custGeom>
                <a:rect b="b" l="l" r="r" t="t"/>
                <a:pathLst>
                  <a:path extrusionOk="0" h="78" w="93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2"/>
              <p:cNvSpPr/>
              <p:nvPr/>
            </p:nvSpPr>
            <p:spPr>
              <a:xfrm>
                <a:off x="3792" y="2457"/>
                <a:ext cx="153" cy="374"/>
              </a:xfrm>
              <a:custGeom>
                <a:rect b="b" l="l" r="r" t="t"/>
                <a:pathLst>
                  <a:path extrusionOk="0" h="374" w="153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4" name="Google Shape;1114;p12"/>
              <p:cNvGrpSpPr/>
              <p:nvPr/>
            </p:nvGrpSpPr>
            <p:grpSpPr>
              <a:xfrm>
                <a:off x="3837" y="2458"/>
                <a:ext cx="66" cy="158"/>
                <a:chOff x="3837" y="2458"/>
                <a:chExt cx="66" cy="158"/>
              </a:xfrm>
            </p:grpSpPr>
            <p:sp>
              <p:nvSpPr>
                <p:cNvPr id="1115" name="Google Shape;1115;p12"/>
                <p:cNvSpPr/>
                <p:nvPr/>
              </p:nvSpPr>
              <p:spPr>
                <a:xfrm>
                  <a:off x="3851" y="2458"/>
                  <a:ext cx="35" cy="19"/>
                </a:xfrm>
                <a:custGeom>
                  <a:rect b="b" l="l" r="r" t="t"/>
                  <a:pathLst>
                    <a:path extrusionOk="0" h="19" w="35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12"/>
                <p:cNvSpPr/>
                <p:nvPr/>
              </p:nvSpPr>
              <p:spPr>
                <a:xfrm>
                  <a:off x="3870" y="2462"/>
                  <a:ext cx="9" cy="146"/>
                </a:xfrm>
                <a:custGeom>
                  <a:rect b="b" l="l" r="r" t="t"/>
                  <a:pathLst>
                    <a:path extrusionOk="0" h="146" w="9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2"/>
                <p:cNvSpPr/>
                <p:nvPr/>
              </p:nvSpPr>
              <p:spPr>
                <a:xfrm>
                  <a:off x="3837" y="2607"/>
                  <a:ext cx="66" cy="9"/>
                </a:xfrm>
                <a:custGeom>
                  <a:rect b="b" l="l" r="r" t="t"/>
                  <a:pathLst>
                    <a:path extrusionOk="0" h="9" w="66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18" name="Google Shape;1118;p12"/>
              <p:cNvGrpSpPr/>
              <p:nvPr/>
            </p:nvGrpSpPr>
            <p:grpSpPr>
              <a:xfrm>
                <a:off x="3819" y="2986"/>
                <a:ext cx="90" cy="61"/>
                <a:chOff x="3819" y="2986"/>
                <a:chExt cx="90" cy="61"/>
              </a:xfrm>
            </p:grpSpPr>
            <p:sp>
              <p:nvSpPr>
                <p:cNvPr id="1119" name="Google Shape;1119;p12"/>
                <p:cNvSpPr/>
                <p:nvPr/>
              </p:nvSpPr>
              <p:spPr>
                <a:xfrm>
                  <a:off x="3819" y="2991"/>
                  <a:ext cx="36" cy="56"/>
                </a:xfrm>
                <a:custGeom>
                  <a:rect b="b" l="l" r="r" t="t"/>
                  <a:pathLst>
                    <a:path extrusionOk="0" h="56" w="36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2"/>
                <p:cNvSpPr/>
                <p:nvPr/>
              </p:nvSpPr>
              <p:spPr>
                <a:xfrm>
                  <a:off x="3868" y="2986"/>
                  <a:ext cx="41" cy="61"/>
                </a:xfrm>
                <a:custGeom>
                  <a:rect b="b" l="l" r="r" t="t"/>
                  <a:pathLst>
                    <a:path extrusionOk="0" h="61" w="41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21" name="Google Shape;1121;p12"/>
            <p:cNvGrpSpPr/>
            <p:nvPr/>
          </p:nvGrpSpPr>
          <p:grpSpPr>
            <a:xfrm>
              <a:off x="3978" y="2270"/>
              <a:ext cx="153" cy="691"/>
              <a:chOff x="3978" y="2270"/>
              <a:chExt cx="153" cy="691"/>
            </a:xfrm>
          </p:grpSpPr>
          <p:grpSp>
            <p:nvGrpSpPr>
              <p:cNvPr id="1122" name="Google Shape;1122;p12"/>
              <p:cNvGrpSpPr/>
              <p:nvPr/>
            </p:nvGrpSpPr>
            <p:grpSpPr>
              <a:xfrm>
                <a:off x="4013" y="2270"/>
                <a:ext cx="84" cy="112"/>
                <a:chOff x="4013" y="2270"/>
                <a:chExt cx="84" cy="112"/>
              </a:xfrm>
            </p:grpSpPr>
            <p:sp>
              <p:nvSpPr>
                <p:cNvPr id="1123" name="Google Shape;1123;p12"/>
                <p:cNvSpPr/>
                <p:nvPr/>
              </p:nvSpPr>
              <p:spPr>
                <a:xfrm>
                  <a:off x="4024" y="2275"/>
                  <a:ext cx="65" cy="107"/>
                </a:xfrm>
                <a:custGeom>
                  <a:rect b="b" l="l" r="r" t="t"/>
                  <a:pathLst>
                    <a:path extrusionOk="0" h="107" w="65">
                      <a:moveTo>
                        <a:pt x="15" y="99"/>
                      </a:moveTo>
                      <a:lnTo>
                        <a:pt x="15" y="83"/>
                      </a:lnTo>
                      <a:lnTo>
                        <a:pt x="10" y="74"/>
                      </a:lnTo>
                      <a:lnTo>
                        <a:pt x="7" y="67"/>
                      </a:lnTo>
                      <a:lnTo>
                        <a:pt x="3" y="59"/>
                      </a:lnTo>
                      <a:lnTo>
                        <a:pt x="1" y="52"/>
                      </a:lnTo>
                      <a:lnTo>
                        <a:pt x="0" y="46"/>
                      </a:lnTo>
                      <a:lnTo>
                        <a:pt x="0" y="32"/>
                      </a:lnTo>
                      <a:lnTo>
                        <a:pt x="1" y="23"/>
                      </a:lnTo>
                      <a:lnTo>
                        <a:pt x="5" y="14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20" y="2"/>
                      </a:lnTo>
                      <a:lnTo>
                        <a:pt x="29" y="0"/>
                      </a:lnTo>
                      <a:lnTo>
                        <a:pt x="39" y="1"/>
                      </a:lnTo>
                      <a:lnTo>
                        <a:pt x="47" y="3"/>
                      </a:lnTo>
                      <a:lnTo>
                        <a:pt x="56" y="9"/>
                      </a:lnTo>
                      <a:lnTo>
                        <a:pt x="60" y="14"/>
                      </a:lnTo>
                      <a:lnTo>
                        <a:pt x="63" y="19"/>
                      </a:lnTo>
                      <a:lnTo>
                        <a:pt x="64" y="26"/>
                      </a:lnTo>
                      <a:lnTo>
                        <a:pt x="64" y="39"/>
                      </a:lnTo>
                      <a:lnTo>
                        <a:pt x="61" y="50"/>
                      </a:lnTo>
                      <a:lnTo>
                        <a:pt x="57" y="61"/>
                      </a:lnTo>
                      <a:lnTo>
                        <a:pt x="53" y="69"/>
                      </a:lnTo>
                      <a:lnTo>
                        <a:pt x="50" y="75"/>
                      </a:lnTo>
                      <a:lnTo>
                        <a:pt x="46" y="83"/>
                      </a:lnTo>
                      <a:lnTo>
                        <a:pt x="45" y="95"/>
                      </a:lnTo>
                      <a:lnTo>
                        <a:pt x="44" y="101"/>
                      </a:lnTo>
                      <a:lnTo>
                        <a:pt x="38" y="105"/>
                      </a:lnTo>
                      <a:lnTo>
                        <a:pt x="31" y="106"/>
                      </a:lnTo>
                      <a:lnTo>
                        <a:pt x="23" y="105"/>
                      </a:lnTo>
                      <a:lnTo>
                        <a:pt x="18" y="102"/>
                      </a:lnTo>
                      <a:lnTo>
                        <a:pt x="15" y="99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12"/>
                <p:cNvSpPr/>
                <p:nvPr/>
              </p:nvSpPr>
              <p:spPr>
                <a:xfrm>
                  <a:off x="4013" y="2270"/>
                  <a:ext cx="84" cy="73"/>
                </a:xfrm>
                <a:custGeom>
                  <a:rect b="b" l="l" r="r" t="t"/>
                  <a:pathLst>
                    <a:path extrusionOk="0" h="73" w="84">
                      <a:moveTo>
                        <a:pt x="6" y="62"/>
                      </a:moveTo>
                      <a:lnTo>
                        <a:pt x="1" y="55"/>
                      </a:lnTo>
                      <a:lnTo>
                        <a:pt x="0" y="47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4" y="20"/>
                      </a:lnTo>
                      <a:lnTo>
                        <a:pt x="9" y="14"/>
                      </a:lnTo>
                      <a:lnTo>
                        <a:pt x="14" y="9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0" y="3"/>
                      </a:lnTo>
                      <a:lnTo>
                        <a:pt x="67" y="5"/>
                      </a:lnTo>
                      <a:lnTo>
                        <a:pt x="73" y="12"/>
                      </a:lnTo>
                      <a:lnTo>
                        <a:pt x="77" y="18"/>
                      </a:lnTo>
                      <a:lnTo>
                        <a:pt x="81" y="24"/>
                      </a:lnTo>
                      <a:lnTo>
                        <a:pt x="83" y="31"/>
                      </a:lnTo>
                      <a:lnTo>
                        <a:pt x="83" y="44"/>
                      </a:lnTo>
                      <a:lnTo>
                        <a:pt x="83" y="53"/>
                      </a:lnTo>
                      <a:lnTo>
                        <a:pt x="80" y="57"/>
                      </a:lnTo>
                      <a:lnTo>
                        <a:pt x="76" y="63"/>
                      </a:lnTo>
                      <a:lnTo>
                        <a:pt x="73" y="67"/>
                      </a:lnTo>
                      <a:lnTo>
                        <a:pt x="65" y="70"/>
                      </a:lnTo>
                      <a:lnTo>
                        <a:pt x="57" y="72"/>
                      </a:lnTo>
                      <a:lnTo>
                        <a:pt x="63" y="63"/>
                      </a:lnTo>
                      <a:lnTo>
                        <a:pt x="69" y="47"/>
                      </a:lnTo>
                      <a:lnTo>
                        <a:pt x="70" y="41"/>
                      </a:lnTo>
                      <a:lnTo>
                        <a:pt x="69" y="36"/>
                      </a:lnTo>
                      <a:lnTo>
                        <a:pt x="67" y="29"/>
                      </a:lnTo>
                      <a:lnTo>
                        <a:pt x="53" y="33"/>
                      </a:lnTo>
                      <a:lnTo>
                        <a:pt x="38" y="33"/>
                      </a:lnTo>
                      <a:lnTo>
                        <a:pt x="27" y="32"/>
                      </a:lnTo>
                      <a:lnTo>
                        <a:pt x="18" y="30"/>
                      </a:lnTo>
                      <a:lnTo>
                        <a:pt x="15" y="34"/>
                      </a:lnTo>
                      <a:lnTo>
                        <a:pt x="13" y="41"/>
                      </a:lnTo>
                      <a:lnTo>
                        <a:pt x="13" y="48"/>
                      </a:lnTo>
                      <a:lnTo>
                        <a:pt x="19" y="63"/>
                      </a:lnTo>
                      <a:lnTo>
                        <a:pt x="23" y="72"/>
                      </a:lnTo>
                      <a:lnTo>
                        <a:pt x="13" y="67"/>
                      </a:lnTo>
                      <a:lnTo>
                        <a:pt x="6" y="6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5" name="Google Shape;1125;p12"/>
                <p:cNvGrpSpPr/>
                <p:nvPr/>
              </p:nvGrpSpPr>
              <p:grpSpPr>
                <a:xfrm>
                  <a:off x="4022" y="2325"/>
                  <a:ext cx="67" cy="11"/>
                  <a:chOff x="4022" y="2325"/>
                  <a:chExt cx="67" cy="11"/>
                </a:xfrm>
              </p:grpSpPr>
              <p:sp>
                <p:nvSpPr>
                  <p:cNvPr id="1126" name="Google Shape;1126;p12"/>
                  <p:cNvSpPr/>
                  <p:nvPr/>
                </p:nvSpPr>
                <p:spPr>
                  <a:xfrm>
                    <a:off x="4022" y="2325"/>
                    <a:ext cx="9" cy="10"/>
                  </a:xfrm>
                  <a:prstGeom prst="ellipse">
                    <a:avLst/>
                  </a:prstGeom>
                  <a:blipFill rotWithShape="1">
                    <a:blip r:embed="rId18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127" name="Google Shape;1127;p12"/>
                  <p:cNvSpPr/>
                  <p:nvPr/>
                </p:nvSpPr>
                <p:spPr>
                  <a:xfrm>
                    <a:off x="4080" y="2326"/>
                    <a:ext cx="9" cy="10"/>
                  </a:xfrm>
                  <a:prstGeom prst="ellipse">
                    <a:avLst/>
                  </a:prstGeom>
                  <a:blipFill rotWithShape="1">
                    <a:blip r:embed="rId18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1128" name="Google Shape;1128;p12"/>
              <p:cNvSpPr/>
              <p:nvPr/>
            </p:nvSpPr>
            <p:spPr>
              <a:xfrm>
                <a:off x="4009" y="2737"/>
                <a:ext cx="81" cy="203"/>
              </a:xfrm>
              <a:custGeom>
                <a:rect b="b" l="l" r="r" t="t"/>
                <a:pathLst>
                  <a:path extrusionOk="0" h="203" w="81">
                    <a:moveTo>
                      <a:pt x="18" y="0"/>
                    </a:moveTo>
                    <a:lnTo>
                      <a:pt x="16" y="24"/>
                    </a:lnTo>
                    <a:lnTo>
                      <a:pt x="14" y="51"/>
                    </a:lnTo>
                    <a:lnTo>
                      <a:pt x="14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8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8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0"/>
                    </a:lnTo>
                    <a:lnTo>
                      <a:pt x="46" y="160"/>
                    </a:lnTo>
                    <a:lnTo>
                      <a:pt x="47" y="169"/>
                    </a:lnTo>
                    <a:lnTo>
                      <a:pt x="58" y="199"/>
                    </a:lnTo>
                    <a:lnTo>
                      <a:pt x="69" y="199"/>
                    </a:lnTo>
                    <a:lnTo>
                      <a:pt x="74" y="199"/>
                    </a:lnTo>
                    <a:lnTo>
                      <a:pt x="80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75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9" name="Google Shape;1129;p12"/>
              <p:cNvGrpSpPr/>
              <p:nvPr/>
            </p:nvGrpSpPr>
            <p:grpSpPr>
              <a:xfrm>
                <a:off x="3980" y="2485"/>
                <a:ext cx="148" cy="203"/>
                <a:chOff x="3980" y="2485"/>
                <a:chExt cx="148" cy="203"/>
              </a:xfrm>
            </p:grpSpPr>
            <p:sp>
              <p:nvSpPr>
                <p:cNvPr id="1130" name="Google Shape;1130;p12"/>
                <p:cNvSpPr/>
                <p:nvPr/>
              </p:nvSpPr>
              <p:spPr>
                <a:xfrm>
                  <a:off x="3980" y="2491"/>
                  <a:ext cx="41" cy="197"/>
                </a:xfrm>
                <a:custGeom>
                  <a:rect b="b" l="l" r="r" t="t"/>
                  <a:pathLst>
                    <a:path extrusionOk="0" h="197" w="41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0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3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1" name="Google Shape;1131;p12"/>
                <p:cNvSpPr/>
                <p:nvPr/>
              </p:nvSpPr>
              <p:spPr>
                <a:xfrm>
                  <a:off x="4092" y="2485"/>
                  <a:ext cx="36" cy="185"/>
                </a:xfrm>
                <a:custGeom>
                  <a:rect b="b" l="l" r="r" t="t"/>
                  <a:pathLst>
                    <a:path extrusionOk="0" h="185" w="36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5" y="117"/>
                      </a:lnTo>
                      <a:lnTo>
                        <a:pt x="0" y="150"/>
                      </a:lnTo>
                      <a:lnTo>
                        <a:pt x="4" y="153"/>
                      </a:lnTo>
                      <a:lnTo>
                        <a:pt x="0" y="170"/>
                      </a:lnTo>
                      <a:lnTo>
                        <a:pt x="3" y="184"/>
                      </a:lnTo>
                      <a:lnTo>
                        <a:pt x="15" y="161"/>
                      </a:lnTo>
                      <a:lnTo>
                        <a:pt x="25" y="121"/>
                      </a:lnTo>
                      <a:lnTo>
                        <a:pt x="35" y="31"/>
                      </a:lnTo>
                      <a:lnTo>
                        <a:pt x="31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2" name="Google Shape;1132;p12"/>
              <p:cNvGrpSpPr/>
              <p:nvPr/>
            </p:nvGrpSpPr>
            <p:grpSpPr>
              <a:xfrm>
                <a:off x="4005" y="2899"/>
                <a:ext cx="90" cy="62"/>
                <a:chOff x="4005" y="2899"/>
                <a:chExt cx="90" cy="62"/>
              </a:xfrm>
            </p:grpSpPr>
            <p:sp>
              <p:nvSpPr>
                <p:cNvPr id="1133" name="Google Shape;1133;p12"/>
                <p:cNvSpPr/>
                <p:nvPr/>
              </p:nvSpPr>
              <p:spPr>
                <a:xfrm>
                  <a:off x="4005" y="2904"/>
                  <a:ext cx="36" cy="57"/>
                </a:xfrm>
                <a:custGeom>
                  <a:rect b="b" l="l" r="r" t="t"/>
                  <a:pathLst>
                    <a:path extrusionOk="0" h="57" w="36">
                      <a:moveTo>
                        <a:pt x="6" y="28"/>
                      </a:moveTo>
                      <a:lnTo>
                        <a:pt x="1" y="36"/>
                      </a:lnTo>
                      <a:lnTo>
                        <a:pt x="0" y="43"/>
                      </a:lnTo>
                      <a:lnTo>
                        <a:pt x="0" y="48"/>
                      </a:lnTo>
                      <a:lnTo>
                        <a:pt x="1" y="51"/>
                      </a:lnTo>
                      <a:lnTo>
                        <a:pt x="3" y="54"/>
                      </a:lnTo>
                      <a:lnTo>
                        <a:pt x="8" y="56"/>
                      </a:lnTo>
                      <a:lnTo>
                        <a:pt x="14" y="55"/>
                      </a:lnTo>
                      <a:lnTo>
                        <a:pt x="20" y="53"/>
                      </a:lnTo>
                      <a:lnTo>
                        <a:pt x="24" y="47"/>
                      </a:lnTo>
                      <a:lnTo>
                        <a:pt x="28" y="40"/>
                      </a:lnTo>
                      <a:lnTo>
                        <a:pt x="31" y="25"/>
                      </a:lnTo>
                      <a:lnTo>
                        <a:pt x="35" y="10"/>
                      </a:lnTo>
                      <a:lnTo>
                        <a:pt x="34" y="0"/>
                      </a:lnTo>
                      <a:lnTo>
                        <a:pt x="27" y="22"/>
                      </a:lnTo>
                      <a:lnTo>
                        <a:pt x="21" y="35"/>
                      </a:lnTo>
                      <a:lnTo>
                        <a:pt x="12" y="35"/>
                      </a:lnTo>
                      <a:lnTo>
                        <a:pt x="5" y="34"/>
                      </a:lnTo>
                      <a:lnTo>
                        <a:pt x="6" y="28"/>
                      </a:lnTo>
                    </a:path>
                  </a:pathLst>
                </a:custGeom>
                <a:blipFill rotWithShape="1">
                  <a:blip r:embed="rId19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12"/>
                <p:cNvSpPr/>
                <p:nvPr/>
              </p:nvSpPr>
              <p:spPr>
                <a:xfrm>
                  <a:off x="4055" y="2899"/>
                  <a:ext cx="40" cy="61"/>
                </a:xfrm>
                <a:custGeom>
                  <a:rect b="b" l="l" r="r" t="t"/>
                  <a:pathLst>
                    <a:path extrusionOk="0" h="61" w="40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8" y="34"/>
                      </a:lnTo>
                      <a:lnTo>
                        <a:pt x="12" y="46"/>
                      </a:lnTo>
                      <a:lnTo>
                        <a:pt x="16" y="52"/>
                      </a:lnTo>
                      <a:lnTo>
                        <a:pt x="20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7"/>
                      </a:lnTo>
                      <a:lnTo>
                        <a:pt x="39" y="51"/>
                      </a:lnTo>
                      <a:lnTo>
                        <a:pt x="38" y="43"/>
                      </a:lnTo>
                      <a:lnTo>
                        <a:pt x="35" y="33"/>
                      </a:lnTo>
                      <a:lnTo>
                        <a:pt x="32" y="28"/>
                      </a:lnTo>
                      <a:lnTo>
                        <a:pt x="31" y="33"/>
                      </a:lnTo>
                      <a:lnTo>
                        <a:pt x="30" y="35"/>
                      </a:lnTo>
                      <a:lnTo>
                        <a:pt x="25" y="36"/>
                      </a:lnTo>
                      <a:lnTo>
                        <a:pt x="20" y="37"/>
                      </a:lnTo>
                      <a:lnTo>
                        <a:pt x="13" y="35"/>
                      </a:lnTo>
                      <a:lnTo>
                        <a:pt x="5" y="12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19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35" name="Google Shape;1135;p12"/>
              <p:cNvSpPr/>
              <p:nvPr/>
            </p:nvSpPr>
            <p:spPr>
              <a:xfrm>
                <a:off x="3978" y="2370"/>
                <a:ext cx="153" cy="387"/>
              </a:xfrm>
              <a:custGeom>
                <a:rect b="b" l="l" r="r" t="t"/>
                <a:pathLst>
                  <a:path extrusionOk="0" h="387" w="153">
                    <a:moveTo>
                      <a:pt x="60" y="0"/>
                    </a:moveTo>
                    <a:lnTo>
                      <a:pt x="24" y="20"/>
                    </a:lnTo>
                    <a:lnTo>
                      <a:pt x="19" y="26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17"/>
                    </a:lnTo>
                    <a:lnTo>
                      <a:pt x="25" y="264"/>
                    </a:lnTo>
                    <a:lnTo>
                      <a:pt x="29" y="297"/>
                    </a:lnTo>
                    <a:lnTo>
                      <a:pt x="38" y="344"/>
                    </a:lnTo>
                    <a:lnTo>
                      <a:pt x="47" y="380"/>
                    </a:lnTo>
                    <a:lnTo>
                      <a:pt x="75" y="386"/>
                    </a:lnTo>
                    <a:lnTo>
                      <a:pt x="78" y="380"/>
                    </a:lnTo>
                    <a:lnTo>
                      <a:pt x="105" y="379"/>
                    </a:lnTo>
                    <a:lnTo>
                      <a:pt x="114" y="334"/>
                    </a:lnTo>
                    <a:lnTo>
                      <a:pt x="122" y="275"/>
                    </a:lnTo>
                    <a:lnTo>
                      <a:pt x="129" y="215"/>
                    </a:lnTo>
                    <a:lnTo>
                      <a:pt x="112" y="147"/>
                    </a:lnTo>
                    <a:lnTo>
                      <a:pt x="118" y="109"/>
                    </a:lnTo>
                    <a:lnTo>
                      <a:pt x="122" y="123"/>
                    </a:lnTo>
                    <a:lnTo>
                      <a:pt x="152" y="115"/>
                    </a:lnTo>
                    <a:lnTo>
                      <a:pt x="129" y="25"/>
                    </a:lnTo>
                    <a:lnTo>
                      <a:pt x="90" y="0"/>
                    </a:lnTo>
                    <a:lnTo>
                      <a:pt x="89" y="3"/>
                    </a:lnTo>
                    <a:lnTo>
                      <a:pt x="84" y="6"/>
                    </a:lnTo>
                    <a:lnTo>
                      <a:pt x="80" y="7"/>
                    </a:lnTo>
                    <a:lnTo>
                      <a:pt x="76" y="7"/>
                    </a:lnTo>
                    <a:lnTo>
                      <a:pt x="71" y="7"/>
                    </a:lnTo>
                    <a:lnTo>
                      <a:pt x="67" y="6"/>
                    </a:lnTo>
                    <a:lnTo>
                      <a:pt x="62" y="3"/>
                    </a:lnTo>
                    <a:lnTo>
                      <a:pt x="60" y="0"/>
                    </a:lnTo>
                  </a:path>
                </a:pathLst>
              </a:custGeom>
              <a:blipFill rotWithShape="1">
                <a:blip r:embed="rId19">
                  <a:alphaModFix/>
                </a:blip>
                <a:tile algn="tl" flip="none" tx="0" sx="100000" ty="0" sy="100000"/>
              </a:blipFill>
              <a:ln cap="rnd" cmpd="sng" w="12700">
                <a:solidFill>
                  <a:srgbClr val="FF1F3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6" name="Google Shape;1136;p12"/>
          <p:cNvSpPr txBox="1"/>
          <p:nvPr/>
        </p:nvSpPr>
        <p:spPr>
          <a:xfrm>
            <a:off x="2278862" y="3423163"/>
            <a:ext cx="6944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AE0337"/>
                </a:solidFill>
                <a:latin typeface="Arial"/>
                <a:ea typeface="Arial"/>
                <a:cs typeface="Arial"/>
                <a:sym typeface="Arial"/>
              </a:rPr>
              <a:t>“ALL”</a:t>
            </a:r>
            <a:endParaRPr b="1" sz="1350">
              <a:solidFill>
                <a:srgbClr val="AE03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2"/>
          <p:cNvSpPr txBox="1"/>
          <p:nvPr/>
        </p:nvSpPr>
        <p:spPr>
          <a:xfrm>
            <a:off x="5883130" y="3401197"/>
            <a:ext cx="86754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AE0337"/>
                </a:solidFill>
                <a:latin typeface="Arial"/>
                <a:ea typeface="Arial"/>
                <a:cs typeface="Arial"/>
                <a:sym typeface="Arial"/>
              </a:rPr>
              <a:t>“SOME”</a:t>
            </a:r>
            <a:endParaRPr b="1" sz="1350">
              <a:solidFill>
                <a:srgbClr val="AE03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2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VS Sample</a:t>
            </a:r>
            <a:endParaRPr/>
          </a:p>
        </p:txBody>
      </p:sp>
      <p:sp>
        <p:nvSpPr>
          <p:cNvPr id="1139" name="Google Shape;1139;p12"/>
          <p:cNvSpPr/>
          <p:nvPr/>
        </p:nvSpPr>
        <p:spPr>
          <a:xfrm>
            <a:off x="1587447" y="3723245"/>
            <a:ext cx="5847444" cy="9900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– Total number of DIU students during the year 2011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– Few selected students of DIU during the year 2011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13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VS Statistic</a:t>
            </a:r>
            <a:endParaRPr/>
          </a:p>
        </p:txBody>
      </p:sp>
      <p:sp>
        <p:nvSpPr>
          <p:cNvPr id="1146" name="Google Shape;1146;p13"/>
          <p:cNvSpPr/>
          <p:nvPr/>
        </p:nvSpPr>
        <p:spPr>
          <a:xfrm>
            <a:off x="335904" y="1142406"/>
            <a:ext cx="847219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Census</a:t>
            </a: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Collection of data from every member of a population.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measurable characteristic of a population.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usually referred to true or actual value.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CGPA from all the DIU students.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Statistic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measurable characteristic of a sample.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CGPA from few students of DIU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User\Desktop\New folder\Summer'2020\Pic\maxresdefault.jpg" id="1152" name="Google Shape;1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8542" y="1902434"/>
            <a:ext cx="4664481" cy="26237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:\Users\User\Desktop\New folder\Summer'2020\Pic\267169 (1).png" id="1153" name="Google Shape;11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7632" y="505889"/>
            <a:ext cx="4016210" cy="26237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4" name="Google Shape;1154;p14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6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Population, Sample, Parameter, Statistic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 glance….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0" name="Google Shape;1160;p15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 Techniques</a:t>
            </a:r>
            <a:endParaRPr/>
          </a:p>
        </p:txBody>
      </p:sp>
      <p:pic>
        <p:nvPicPr>
          <p:cNvPr descr="C:\Users\User\Desktop\New folder\Summer'2020\Pic\Temp\nonprobability-sampling-21-728.jpg" id="1161" name="Google Shape;11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616" y="1366794"/>
            <a:ext cx="4144739" cy="3108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2" name="Google Shape;1162;p15"/>
          <p:cNvGrpSpPr/>
          <p:nvPr/>
        </p:nvGrpSpPr>
        <p:grpSpPr>
          <a:xfrm>
            <a:off x="125471" y="1235577"/>
            <a:ext cx="4832995" cy="3420027"/>
            <a:chOff x="125471" y="1235577"/>
            <a:chExt cx="4832995" cy="3420027"/>
          </a:xfrm>
        </p:grpSpPr>
        <p:pic>
          <p:nvPicPr>
            <p:cNvPr descr="C:\Users\User\Desktop\New folder\Summer'2020\Pic\Temp\types_of_sampling.jpg" id="1163" name="Google Shape;116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5471" y="1235577"/>
              <a:ext cx="4832995" cy="34200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4" name="Google Shape;1164;p15"/>
            <p:cNvSpPr/>
            <p:nvPr/>
          </p:nvSpPr>
          <p:spPr>
            <a:xfrm>
              <a:off x="391885" y="1366794"/>
              <a:ext cx="4290647" cy="40011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Probability Sampling 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Desktop\New folder\Summer'2020\Pic\pexels-photo-2072165.jpeg" id="1169" name="Google Shape;1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1" y="1194999"/>
            <a:ext cx="5360843" cy="357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"/>
          <p:cNvSpPr/>
          <p:nvPr/>
        </p:nvSpPr>
        <p:spPr>
          <a:xfrm>
            <a:off x="0" y="851777"/>
            <a:ext cx="9144000" cy="2406515"/>
          </a:xfrm>
          <a:custGeom>
            <a:rect b="b" l="l" r="r" t="t"/>
            <a:pathLst>
              <a:path extrusionOk="0" h="3208687" w="9880270">
                <a:moveTo>
                  <a:pt x="0" y="2947431"/>
                </a:moveTo>
                <a:cubicBezTo>
                  <a:pt x="1473710" y="0"/>
                  <a:pt x="4011405" y="2061729"/>
                  <a:pt x="5417962" y="2560493"/>
                </a:cubicBezTo>
                <a:cubicBezTo>
                  <a:pt x="7056340" y="3208687"/>
                  <a:pt x="9065226" y="1703491"/>
                  <a:pt x="9880270" y="845498"/>
                </a:cubicBezTo>
              </a:path>
            </a:pathLst>
          </a:custGeom>
          <a:noFill/>
          <a:ln cap="flat" cmpd="sng" w="19050">
            <a:solidFill>
              <a:srgbClr val="9B9B9B">
                <a:alpha val="49803"/>
              </a:srgb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"/>
          <p:cNvSpPr txBox="1"/>
          <p:nvPr/>
        </p:nvSpPr>
        <p:spPr>
          <a:xfrm>
            <a:off x="1648755" y="1134470"/>
            <a:ext cx="69762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/>
          </a:p>
        </p:txBody>
      </p:sp>
      <p:sp>
        <p:nvSpPr>
          <p:cNvPr id="426" name="Google Shape;426;p2"/>
          <p:cNvSpPr txBox="1"/>
          <p:nvPr/>
        </p:nvSpPr>
        <p:spPr>
          <a:xfrm>
            <a:off x="2749570" y="1595082"/>
            <a:ext cx="861134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/>
          </a:p>
        </p:txBody>
      </p:sp>
      <p:sp>
        <p:nvSpPr>
          <p:cNvPr id="427" name="Google Shape;427;p2"/>
          <p:cNvSpPr txBox="1"/>
          <p:nvPr/>
        </p:nvSpPr>
        <p:spPr>
          <a:xfrm>
            <a:off x="3891341" y="1134470"/>
            <a:ext cx="898003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dur="9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900"/>
                                  </p:stCondLst>
                                  <p:childTnLst>
                                    <p:animRot by="-21600000">
                                      <p:cBhvr>
                                        <p:cTn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"/>
          <p:cNvSpPr txBox="1"/>
          <p:nvPr/>
        </p:nvSpPr>
        <p:spPr>
          <a:xfrm>
            <a:off x="4655976" y="429208"/>
            <a:ext cx="4413379" cy="65314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"/>
          <p:cNvSpPr txBox="1"/>
          <p:nvPr>
            <p:ph idx="1" type="body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When you will complete this chapter, you would be able to-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Understand the purpose of statistics.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Know the differences between descriptive and inferential statistics.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Understand the differences between a sample and a population.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"/>
          <p:cNvSpPr txBox="1"/>
          <p:nvPr/>
        </p:nvSpPr>
        <p:spPr>
          <a:xfrm>
            <a:off x="6074229" y="361742"/>
            <a:ext cx="2995126" cy="72061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"/>
          <p:cNvSpPr txBox="1"/>
          <p:nvPr>
            <p:ph idx="1" type="body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From this lecture, you are going to learn…</a:t>
            </a:r>
            <a:endParaRPr b="1" sz="2800"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Statistics and types of statistics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Population and sample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Parameter and statistic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Sampling Techniques</a:t>
            </a:r>
            <a:endParaRPr/>
          </a:p>
          <a:p>
            <a:pPr indent="-76200" lvl="3" marL="1600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lang="en-US"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5"/>
          <p:cNvSpPr txBox="1"/>
          <p:nvPr>
            <p:ph idx="4294967295" type="body"/>
          </p:nvPr>
        </p:nvSpPr>
        <p:spPr>
          <a:xfrm>
            <a:off x="388149" y="672079"/>
            <a:ext cx="762962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“Statistics is a way to get information from data”</a:t>
            </a:r>
            <a:endParaRPr/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46" name="Google Shape;446;p5"/>
          <p:cNvSpPr/>
          <p:nvPr/>
        </p:nvSpPr>
        <p:spPr>
          <a:xfrm>
            <a:off x="1428750" y="2519782"/>
            <a:ext cx="1828800" cy="3429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</a:t>
            </a:r>
            <a:endParaRPr/>
          </a:p>
        </p:txBody>
      </p:sp>
      <p:sp>
        <p:nvSpPr>
          <p:cNvPr id="447" name="Google Shape;447;p5"/>
          <p:cNvSpPr/>
          <p:nvPr/>
        </p:nvSpPr>
        <p:spPr>
          <a:xfrm>
            <a:off x="3657600" y="1893427"/>
            <a:ext cx="1828800" cy="3429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Statistics</a:t>
            </a:r>
            <a:endParaRPr/>
          </a:p>
        </p:txBody>
      </p:sp>
      <p:sp>
        <p:nvSpPr>
          <p:cNvPr id="448" name="Google Shape;448;p5"/>
          <p:cNvSpPr/>
          <p:nvPr/>
        </p:nvSpPr>
        <p:spPr>
          <a:xfrm>
            <a:off x="5924993" y="2510121"/>
            <a:ext cx="1828800" cy="3429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Information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"/>
          <p:cNvSpPr txBox="1"/>
          <p:nvPr/>
        </p:nvSpPr>
        <p:spPr>
          <a:xfrm>
            <a:off x="6329099" y="4731255"/>
            <a:ext cx="1704314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Definitions: Oxford English Dictionary</a:t>
            </a:r>
            <a:endParaRPr/>
          </a:p>
        </p:txBody>
      </p:sp>
      <p:sp>
        <p:nvSpPr>
          <p:cNvPr id="450" name="Google Shape;450;p5"/>
          <p:cNvSpPr txBox="1"/>
          <p:nvPr/>
        </p:nvSpPr>
        <p:spPr>
          <a:xfrm>
            <a:off x="2057400" y="3345553"/>
            <a:ext cx="5200650" cy="78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Statistics is a </a:t>
            </a:r>
            <a:r>
              <a:rPr b="1" i="1"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tool</a:t>
            </a:r>
            <a:r>
              <a:rPr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for creating </a:t>
            </a:r>
            <a:r>
              <a:rPr b="1" i="1"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new 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understanding</a:t>
            </a:r>
            <a:r>
              <a:rPr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from a set of numbers.</a:t>
            </a:r>
            <a:endParaRPr/>
          </a:p>
        </p:txBody>
      </p:sp>
      <p:grpSp>
        <p:nvGrpSpPr>
          <p:cNvPr id="451" name="Google Shape;451;p5"/>
          <p:cNvGrpSpPr/>
          <p:nvPr/>
        </p:nvGrpSpPr>
        <p:grpSpPr>
          <a:xfrm>
            <a:off x="7326229" y="2743200"/>
            <a:ext cx="1305546" cy="1600200"/>
            <a:chOff x="0" y="768"/>
            <a:chExt cx="1667" cy="1500"/>
          </a:xfrm>
        </p:grpSpPr>
        <p:grpSp>
          <p:nvGrpSpPr>
            <p:cNvPr id="452" name="Google Shape;452;p5"/>
            <p:cNvGrpSpPr/>
            <p:nvPr/>
          </p:nvGrpSpPr>
          <p:grpSpPr>
            <a:xfrm>
              <a:off x="0" y="768"/>
              <a:ext cx="1667" cy="1500"/>
              <a:chOff x="0" y="768"/>
              <a:chExt cx="1667" cy="1500"/>
            </a:xfrm>
          </p:grpSpPr>
          <p:grpSp>
            <p:nvGrpSpPr>
              <p:cNvPr id="453" name="Google Shape;453;p5"/>
              <p:cNvGrpSpPr/>
              <p:nvPr/>
            </p:nvGrpSpPr>
            <p:grpSpPr>
              <a:xfrm>
                <a:off x="0" y="768"/>
                <a:ext cx="1667" cy="1393"/>
                <a:chOff x="0" y="768"/>
                <a:chExt cx="1667" cy="1393"/>
              </a:xfrm>
            </p:grpSpPr>
            <p:grpSp>
              <p:nvGrpSpPr>
                <p:cNvPr id="454" name="Google Shape;454;p5"/>
                <p:cNvGrpSpPr/>
                <p:nvPr/>
              </p:nvGrpSpPr>
              <p:grpSpPr>
                <a:xfrm>
                  <a:off x="812" y="768"/>
                  <a:ext cx="855" cy="960"/>
                  <a:chOff x="812" y="768"/>
                  <a:chExt cx="855" cy="960"/>
                </a:xfrm>
              </p:grpSpPr>
              <p:grpSp>
                <p:nvGrpSpPr>
                  <p:cNvPr id="455" name="Google Shape;455;p5"/>
                  <p:cNvGrpSpPr/>
                  <p:nvPr/>
                </p:nvGrpSpPr>
                <p:grpSpPr>
                  <a:xfrm>
                    <a:off x="812" y="768"/>
                    <a:ext cx="842" cy="960"/>
                    <a:chOff x="812" y="768"/>
                    <a:chExt cx="842" cy="960"/>
                  </a:xfrm>
                </p:grpSpPr>
                <p:grpSp>
                  <p:nvGrpSpPr>
                    <p:cNvPr id="456" name="Google Shape;456;p5"/>
                    <p:cNvGrpSpPr/>
                    <p:nvPr/>
                  </p:nvGrpSpPr>
                  <p:grpSpPr>
                    <a:xfrm>
                      <a:off x="812" y="768"/>
                      <a:ext cx="842" cy="960"/>
                      <a:chOff x="812" y="768"/>
                      <a:chExt cx="842" cy="960"/>
                    </a:xfrm>
                  </p:grpSpPr>
                  <p:sp>
                    <p:nvSpPr>
                      <p:cNvPr id="457" name="Google Shape;457;p5"/>
                      <p:cNvSpPr/>
                      <p:nvPr/>
                    </p:nvSpPr>
                    <p:spPr>
                      <a:xfrm>
                        <a:off x="812" y="768"/>
                        <a:ext cx="842" cy="960"/>
                      </a:xfrm>
                      <a:custGeom>
                        <a:rect b="b" l="l" r="r" t="t"/>
                        <a:pathLst>
                          <a:path extrusionOk="0" h="960" w="842">
                            <a:moveTo>
                              <a:pt x="0" y="801"/>
                            </a:moveTo>
                            <a:lnTo>
                              <a:pt x="82" y="697"/>
                            </a:lnTo>
                            <a:lnTo>
                              <a:pt x="139" y="634"/>
                            </a:lnTo>
                            <a:lnTo>
                              <a:pt x="175" y="589"/>
                            </a:lnTo>
                            <a:lnTo>
                              <a:pt x="178" y="535"/>
                            </a:lnTo>
                            <a:lnTo>
                              <a:pt x="161" y="490"/>
                            </a:lnTo>
                            <a:lnTo>
                              <a:pt x="136" y="450"/>
                            </a:lnTo>
                            <a:lnTo>
                              <a:pt x="124" y="414"/>
                            </a:lnTo>
                            <a:lnTo>
                              <a:pt x="111" y="386"/>
                            </a:lnTo>
                            <a:lnTo>
                              <a:pt x="99" y="322"/>
                            </a:lnTo>
                            <a:lnTo>
                              <a:pt x="101" y="282"/>
                            </a:lnTo>
                            <a:lnTo>
                              <a:pt x="106" y="226"/>
                            </a:lnTo>
                            <a:lnTo>
                              <a:pt x="123" y="177"/>
                            </a:lnTo>
                            <a:lnTo>
                              <a:pt x="150" y="126"/>
                            </a:lnTo>
                            <a:lnTo>
                              <a:pt x="178" y="96"/>
                            </a:lnTo>
                            <a:lnTo>
                              <a:pt x="221" y="56"/>
                            </a:lnTo>
                            <a:lnTo>
                              <a:pt x="282" y="28"/>
                            </a:lnTo>
                            <a:lnTo>
                              <a:pt x="337" y="13"/>
                            </a:lnTo>
                            <a:lnTo>
                              <a:pt x="402" y="0"/>
                            </a:lnTo>
                            <a:lnTo>
                              <a:pt x="467" y="0"/>
                            </a:lnTo>
                            <a:lnTo>
                              <a:pt x="520" y="5"/>
                            </a:lnTo>
                            <a:lnTo>
                              <a:pt x="585" y="20"/>
                            </a:lnTo>
                            <a:lnTo>
                              <a:pt x="646" y="41"/>
                            </a:lnTo>
                            <a:lnTo>
                              <a:pt x="690" y="65"/>
                            </a:lnTo>
                            <a:lnTo>
                              <a:pt x="741" y="106"/>
                            </a:lnTo>
                            <a:lnTo>
                              <a:pt x="784" y="159"/>
                            </a:lnTo>
                            <a:lnTo>
                              <a:pt x="812" y="213"/>
                            </a:lnTo>
                            <a:lnTo>
                              <a:pt x="831" y="252"/>
                            </a:lnTo>
                            <a:lnTo>
                              <a:pt x="841" y="321"/>
                            </a:lnTo>
                            <a:lnTo>
                              <a:pt x="838" y="393"/>
                            </a:lnTo>
                            <a:lnTo>
                              <a:pt x="832" y="447"/>
                            </a:lnTo>
                            <a:lnTo>
                              <a:pt x="812" y="519"/>
                            </a:lnTo>
                            <a:lnTo>
                              <a:pt x="787" y="591"/>
                            </a:lnTo>
                            <a:lnTo>
                              <a:pt x="756" y="646"/>
                            </a:lnTo>
                            <a:lnTo>
                              <a:pt x="715" y="705"/>
                            </a:lnTo>
                            <a:lnTo>
                              <a:pt x="665" y="741"/>
                            </a:lnTo>
                            <a:lnTo>
                              <a:pt x="616" y="760"/>
                            </a:lnTo>
                            <a:lnTo>
                              <a:pt x="561" y="771"/>
                            </a:lnTo>
                            <a:lnTo>
                              <a:pt x="512" y="771"/>
                            </a:lnTo>
                            <a:lnTo>
                              <a:pt x="473" y="756"/>
                            </a:lnTo>
                            <a:lnTo>
                              <a:pt x="439" y="737"/>
                            </a:lnTo>
                            <a:lnTo>
                              <a:pt x="422" y="731"/>
                            </a:lnTo>
                            <a:lnTo>
                              <a:pt x="436" y="769"/>
                            </a:lnTo>
                            <a:lnTo>
                              <a:pt x="461" y="804"/>
                            </a:lnTo>
                            <a:lnTo>
                              <a:pt x="473" y="856"/>
                            </a:lnTo>
                            <a:lnTo>
                              <a:pt x="473" y="959"/>
                            </a:lnTo>
                            <a:lnTo>
                              <a:pt x="365" y="950"/>
                            </a:lnTo>
                            <a:lnTo>
                              <a:pt x="257" y="907"/>
                            </a:lnTo>
                            <a:lnTo>
                              <a:pt x="178" y="859"/>
                            </a:lnTo>
                            <a:lnTo>
                              <a:pt x="0" y="801"/>
                            </a:lnTo>
                          </a:path>
                        </a:pathLst>
                      </a:custGeom>
                      <a:solidFill>
                        <a:srgbClr val="E0A080"/>
                      </a:solidFill>
                      <a:ln cap="rnd" cmpd="sng" w="12700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58" name="Google Shape;458;p5"/>
                      <p:cNvSpPr/>
                      <p:nvPr/>
                    </p:nvSpPr>
                    <p:spPr>
                      <a:xfrm>
                        <a:off x="1278" y="1124"/>
                        <a:ext cx="51" cy="162"/>
                      </a:xfrm>
                      <a:custGeom>
                        <a:rect b="b" l="l" r="r" t="t"/>
                        <a:pathLst>
                          <a:path extrusionOk="0" h="162" w="51">
                            <a:moveTo>
                              <a:pt x="50" y="161"/>
                            </a:moveTo>
                            <a:lnTo>
                              <a:pt x="27" y="154"/>
                            </a:lnTo>
                            <a:lnTo>
                              <a:pt x="14" y="141"/>
                            </a:lnTo>
                            <a:lnTo>
                              <a:pt x="4" y="118"/>
                            </a:lnTo>
                            <a:lnTo>
                              <a:pt x="0" y="89"/>
                            </a:lnTo>
                            <a:lnTo>
                              <a:pt x="2" y="56"/>
                            </a:lnTo>
                            <a:lnTo>
                              <a:pt x="9" y="35"/>
                            </a:lnTo>
                            <a:lnTo>
                              <a:pt x="23" y="14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459" name="Google Shape;459;p5"/>
                    <p:cNvGrpSpPr/>
                    <p:nvPr/>
                  </p:nvGrpSpPr>
                  <p:grpSpPr>
                    <a:xfrm>
                      <a:off x="842" y="770"/>
                      <a:ext cx="735" cy="614"/>
                      <a:chOff x="842" y="770"/>
                      <a:chExt cx="735" cy="614"/>
                    </a:xfrm>
                  </p:grpSpPr>
                  <p:grpSp>
                    <p:nvGrpSpPr>
                      <p:cNvPr id="460" name="Google Shape;460;p5"/>
                      <p:cNvGrpSpPr/>
                      <p:nvPr/>
                    </p:nvGrpSpPr>
                    <p:grpSpPr>
                      <a:xfrm>
                        <a:off x="1023" y="770"/>
                        <a:ext cx="483" cy="178"/>
                        <a:chOff x="1023" y="770"/>
                        <a:chExt cx="483" cy="178"/>
                      </a:xfrm>
                    </p:grpSpPr>
                    <p:sp>
                      <p:nvSpPr>
                        <p:cNvPr id="461" name="Google Shape;461;p5"/>
                        <p:cNvSpPr/>
                        <p:nvPr/>
                      </p:nvSpPr>
                      <p:spPr>
                        <a:xfrm>
                          <a:off x="1057" y="796"/>
                          <a:ext cx="449" cy="152"/>
                        </a:xfrm>
                        <a:custGeom>
                          <a:rect b="b" l="l" r="r" t="t"/>
                          <a:pathLst>
                            <a:path extrusionOk="0" h="152" w="449">
                              <a:moveTo>
                                <a:pt x="0" y="151"/>
                              </a:moveTo>
                              <a:lnTo>
                                <a:pt x="38" y="102"/>
                              </a:lnTo>
                              <a:lnTo>
                                <a:pt x="82" y="67"/>
                              </a:lnTo>
                              <a:lnTo>
                                <a:pt x="134" y="37"/>
                              </a:lnTo>
                              <a:lnTo>
                                <a:pt x="188" y="17"/>
                              </a:lnTo>
                              <a:lnTo>
                                <a:pt x="249" y="6"/>
                              </a:lnTo>
                              <a:lnTo>
                                <a:pt x="325" y="0"/>
                              </a:lnTo>
                              <a:lnTo>
                                <a:pt x="379" y="9"/>
                              </a:lnTo>
                              <a:lnTo>
                                <a:pt x="448" y="33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804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462" name="Google Shape;462;p5"/>
                        <p:cNvSpPr/>
                        <p:nvPr/>
                      </p:nvSpPr>
                      <p:spPr>
                        <a:xfrm>
                          <a:off x="1023" y="770"/>
                          <a:ext cx="453" cy="167"/>
                        </a:xfrm>
                        <a:custGeom>
                          <a:rect b="b" l="l" r="r" t="t"/>
                          <a:pathLst>
                            <a:path extrusionOk="0" h="167" w="453">
                              <a:moveTo>
                                <a:pt x="0" y="166"/>
                              </a:moveTo>
                              <a:lnTo>
                                <a:pt x="24" y="119"/>
                              </a:lnTo>
                              <a:lnTo>
                                <a:pt x="52" y="82"/>
                              </a:lnTo>
                              <a:lnTo>
                                <a:pt x="86" y="49"/>
                              </a:lnTo>
                              <a:lnTo>
                                <a:pt x="133" y="20"/>
                              </a:lnTo>
                              <a:lnTo>
                                <a:pt x="199" y="3"/>
                              </a:lnTo>
                              <a:lnTo>
                                <a:pt x="262" y="0"/>
                              </a:lnTo>
                              <a:lnTo>
                                <a:pt x="331" y="8"/>
                              </a:lnTo>
                              <a:lnTo>
                                <a:pt x="389" y="23"/>
                              </a:lnTo>
                              <a:lnTo>
                                <a:pt x="423" y="36"/>
                              </a:lnTo>
                              <a:lnTo>
                                <a:pt x="452" y="51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804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463" name="Google Shape;463;p5"/>
                      <p:cNvGrpSpPr/>
                      <p:nvPr/>
                    </p:nvGrpSpPr>
                    <p:grpSpPr>
                      <a:xfrm>
                        <a:off x="842" y="880"/>
                        <a:ext cx="735" cy="504"/>
                        <a:chOff x="842" y="880"/>
                        <a:chExt cx="735" cy="504"/>
                      </a:xfrm>
                    </p:grpSpPr>
                    <p:grpSp>
                      <p:nvGrpSpPr>
                        <p:cNvPr id="464" name="Google Shape;464;p5"/>
                        <p:cNvGrpSpPr/>
                        <p:nvPr/>
                      </p:nvGrpSpPr>
                      <p:grpSpPr>
                        <a:xfrm>
                          <a:off x="842" y="880"/>
                          <a:ext cx="263" cy="291"/>
                          <a:chOff x="842" y="880"/>
                          <a:chExt cx="263" cy="291"/>
                        </a:xfrm>
                      </p:grpSpPr>
                      <p:sp>
                        <p:nvSpPr>
                          <p:cNvPr id="465" name="Google Shape;465;p5"/>
                          <p:cNvSpPr/>
                          <p:nvPr/>
                        </p:nvSpPr>
                        <p:spPr>
                          <a:xfrm>
                            <a:off x="842" y="880"/>
                            <a:ext cx="263" cy="291"/>
                          </a:xfrm>
                          <a:custGeom>
                            <a:rect b="b" l="l" r="r" t="t"/>
                            <a:pathLst>
                              <a:path extrusionOk="0" h="291" w="263">
                                <a:moveTo>
                                  <a:pt x="49" y="275"/>
                                </a:moveTo>
                                <a:lnTo>
                                  <a:pt x="14" y="238"/>
                                </a:lnTo>
                                <a:lnTo>
                                  <a:pt x="0" y="188"/>
                                </a:lnTo>
                                <a:lnTo>
                                  <a:pt x="9" y="125"/>
                                </a:lnTo>
                                <a:lnTo>
                                  <a:pt x="29" y="78"/>
                                </a:lnTo>
                                <a:lnTo>
                                  <a:pt x="44" y="54"/>
                                </a:lnTo>
                                <a:lnTo>
                                  <a:pt x="61" y="23"/>
                                </a:lnTo>
                                <a:lnTo>
                                  <a:pt x="70" y="13"/>
                                </a:lnTo>
                                <a:lnTo>
                                  <a:pt x="82" y="0"/>
                                </a:lnTo>
                                <a:lnTo>
                                  <a:pt x="95" y="0"/>
                                </a:lnTo>
                                <a:lnTo>
                                  <a:pt x="102" y="11"/>
                                </a:lnTo>
                                <a:lnTo>
                                  <a:pt x="108" y="25"/>
                                </a:lnTo>
                                <a:lnTo>
                                  <a:pt x="114" y="16"/>
                                </a:lnTo>
                                <a:lnTo>
                                  <a:pt x="129" y="15"/>
                                </a:lnTo>
                                <a:lnTo>
                                  <a:pt x="137" y="25"/>
                                </a:lnTo>
                                <a:lnTo>
                                  <a:pt x="141" y="40"/>
                                </a:lnTo>
                                <a:lnTo>
                                  <a:pt x="145" y="64"/>
                                </a:lnTo>
                                <a:lnTo>
                                  <a:pt x="155" y="58"/>
                                </a:lnTo>
                                <a:lnTo>
                                  <a:pt x="167" y="66"/>
                                </a:lnTo>
                                <a:lnTo>
                                  <a:pt x="170" y="73"/>
                                </a:lnTo>
                                <a:lnTo>
                                  <a:pt x="169" y="86"/>
                                </a:lnTo>
                                <a:lnTo>
                                  <a:pt x="167" y="98"/>
                                </a:lnTo>
                                <a:lnTo>
                                  <a:pt x="175" y="88"/>
                                </a:lnTo>
                                <a:lnTo>
                                  <a:pt x="187" y="83"/>
                                </a:lnTo>
                                <a:lnTo>
                                  <a:pt x="203" y="86"/>
                                </a:lnTo>
                                <a:lnTo>
                                  <a:pt x="205" y="96"/>
                                </a:lnTo>
                                <a:lnTo>
                                  <a:pt x="207" y="105"/>
                                </a:lnTo>
                                <a:lnTo>
                                  <a:pt x="207" y="116"/>
                                </a:lnTo>
                                <a:lnTo>
                                  <a:pt x="217" y="113"/>
                                </a:lnTo>
                                <a:lnTo>
                                  <a:pt x="228" y="119"/>
                                </a:lnTo>
                                <a:lnTo>
                                  <a:pt x="233" y="128"/>
                                </a:lnTo>
                                <a:lnTo>
                                  <a:pt x="236" y="142"/>
                                </a:lnTo>
                                <a:lnTo>
                                  <a:pt x="247" y="147"/>
                                </a:lnTo>
                                <a:lnTo>
                                  <a:pt x="253" y="165"/>
                                </a:lnTo>
                                <a:lnTo>
                                  <a:pt x="250" y="182"/>
                                </a:lnTo>
                                <a:lnTo>
                                  <a:pt x="247" y="213"/>
                                </a:lnTo>
                                <a:lnTo>
                                  <a:pt x="249" y="232"/>
                                </a:lnTo>
                                <a:lnTo>
                                  <a:pt x="256" y="246"/>
                                </a:lnTo>
                                <a:lnTo>
                                  <a:pt x="262" y="259"/>
                                </a:lnTo>
                                <a:lnTo>
                                  <a:pt x="261" y="274"/>
                                </a:lnTo>
                                <a:lnTo>
                                  <a:pt x="253" y="286"/>
                                </a:lnTo>
                                <a:lnTo>
                                  <a:pt x="243" y="290"/>
                                </a:lnTo>
                                <a:lnTo>
                                  <a:pt x="233" y="290"/>
                                </a:lnTo>
                                <a:lnTo>
                                  <a:pt x="223" y="286"/>
                                </a:lnTo>
                                <a:lnTo>
                                  <a:pt x="210" y="275"/>
                                </a:lnTo>
                                <a:lnTo>
                                  <a:pt x="205" y="265"/>
                                </a:lnTo>
                                <a:lnTo>
                                  <a:pt x="203" y="259"/>
                                </a:lnTo>
                                <a:lnTo>
                                  <a:pt x="192" y="262"/>
                                </a:lnTo>
                                <a:lnTo>
                                  <a:pt x="179" y="261"/>
                                </a:lnTo>
                                <a:lnTo>
                                  <a:pt x="169" y="256"/>
                                </a:lnTo>
                                <a:lnTo>
                                  <a:pt x="166" y="252"/>
                                </a:lnTo>
                                <a:lnTo>
                                  <a:pt x="155" y="252"/>
                                </a:lnTo>
                                <a:lnTo>
                                  <a:pt x="149" y="249"/>
                                </a:lnTo>
                                <a:lnTo>
                                  <a:pt x="145" y="246"/>
                                </a:lnTo>
                                <a:lnTo>
                                  <a:pt x="136" y="246"/>
                                </a:lnTo>
                                <a:lnTo>
                                  <a:pt x="129" y="243"/>
                                </a:lnTo>
                                <a:lnTo>
                                  <a:pt x="123" y="232"/>
                                </a:lnTo>
                                <a:lnTo>
                                  <a:pt x="117" y="224"/>
                                </a:lnTo>
                                <a:lnTo>
                                  <a:pt x="114" y="232"/>
                                </a:lnTo>
                                <a:lnTo>
                                  <a:pt x="109" y="243"/>
                                </a:lnTo>
                                <a:lnTo>
                                  <a:pt x="101" y="249"/>
                                </a:lnTo>
                                <a:lnTo>
                                  <a:pt x="93" y="250"/>
                                </a:lnTo>
                                <a:lnTo>
                                  <a:pt x="87" y="250"/>
                                </a:lnTo>
                                <a:lnTo>
                                  <a:pt x="84" y="256"/>
                                </a:lnTo>
                                <a:lnTo>
                                  <a:pt x="78" y="265"/>
                                </a:lnTo>
                                <a:lnTo>
                                  <a:pt x="70" y="275"/>
                                </a:lnTo>
                                <a:lnTo>
                                  <a:pt x="49" y="275"/>
                                </a:lnTo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cap="rnd" cmpd="sng" w="12700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466" name="Google Shape;466;p5"/>
                          <p:cNvGrpSpPr/>
                          <p:nvPr/>
                        </p:nvGrpSpPr>
                        <p:grpSpPr>
                          <a:xfrm>
                            <a:off x="856" y="896"/>
                            <a:ext cx="197" cy="253"/>
                            <a:chOff x="856" y="896"/>
                            <a:chExt cx="197" cy="253"/>
                          </a:xfrm>
                        </p:grpSpPr>
                        <p:sp>
                          <p:nvSpPr>
                            <p:cNvPr id="467" name="Google Shape;467;p5"/>
                            <p:cNvSpPr/>
                            <p:nvPr/>
                          </p:nvSpPr>
                          <p:spPr>
                            <a:xfrm>
                              <a:off x="1013" y="1062"/>
                              <a:ext cx="40" cy="55"/>
                            </a:xfrm>
                            <a:custGeom>
                              <a:rect b="b" l="l" r="r" t="t"/>
                              <a:pathLst>
                                <a:path extrusionOk="0" h="55" w="40">
                                  <a:moveTo>
                                    <a:pt x="12" y="54"/>
                                  </a:moveTo>
                                  <a:lnTo>
                                    <a:pt x="9" y="27"/>
                                  </a:lnTo>
                                  <a:lnTo>
                                    <a:pt x="17" y="11"/>
                                  </a:lnTo>
                                  <a:lnTo>
                                    <a:pt x="39" y="0"/>
                                  </a:lnTo>
                                  <a:lnTo>
                                    <a:pt x="25" y="2"/>
                                  </a:lnTo>
                                  <a:lnTo>
                                    <a:pt x="7" y="8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12" y="54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68" name="Google Shape;468;p5"/>
                            <p:cNvSpPr/>
                            <p:nvPr/>
                          </p:nvSpPr>
                          <p:spPr>
                            <a:xfrm>
                              <a:off x="939" y="978"/>
                              <a:ext cx="65" cy="127"/>
                            </a:xfrm>
                            <a:custGeom>
                              <a:rect b="b" l="l" r="r" t="t"/>
                              <a:pathLst>
                                <a:path extrusionOk="0" h="127" w="65">
                                  <a:moveTo>
                                    <a:pt x="25" y="126"/>
                                  </a:moveTo>
                                  <a:lnTo>
                                    <a:pt x="13" y="100"/>
                                  </a:lnTo>
                                  <a:lnTo>
                                    <a:pt x="15" y="60"/>
                                  </a:lnTo>
                                  <a:lnTo>
                                    <a:pt x="36" y="30"/>
                                  </a:lnTo>
                                  <a:lnTo>
                                    <a:pt x="64" y="0"/>
                                  </a:lnTo>
                                  <a:lnTo>
                                    <a:pt x="48" y="17"/>
                                  </a:lnTo>
                                  <a:lnTo>
                                    <a:pt x="19" y="38"/>
                                  </a:lnTo>
                                  <a:lnTo>
                                    <a:pt x="0" y="56"/>
                                  </a:lnTo>
                                  <a:lnTo>
                                    <a:pt x="3" y="70"/>
                                  </a:lnTo>
                                  <a:lnTo>
                                    <a:pt x="2" y="89"/>
                                  </a:lnTo>
                                  <a:lnTo>
                                    <a:pt x="2" y="108"/>
                                  </a:lnTo>
                                  <a:lnTo>
                                    <a:pt x="25" y="126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69" name="Google Shape;469;p5"/>
                            <p:cNvSpPr/>
                            <p:nvPr/>
                          </p:nvSpPr>
                          <p:spPr>
                            <a:xfrm>
                              <a:off x="856" y="1047"/>
                              <a:ext cx="44" cy="102"/>
                            </a:xfrm>
                            <a:custGeom>
                              <a:rect b="b" l="l" r="r" t="t"/>
                              <a:pathLst>
                                <a:path extrusionOk="0" h="102" w="44">
                                  <a:moveTo>
                                    <a:pt x="19" y="84"/>
                                  </a:moveTo>
                                  <a:lnTo>
                                    <a:pt x="0" y="52"/>
                                  </a:lnTo>
                                  <a:lnTo>
                                    <a:pt x="7" y="31"/>
                                  </a:lnTo>
                                  <a:lnTo>
                                    <a:pt x="24" y="0"/>
                                  </a:lnTo>
                                  <a:lnTo>
                                    <a:pt x="10" y="53"/>
                                  </a:lnTo>
                                  <a:lnTo>
                                    <a:pt x="21" y="76"/>
                                  </a:lnTo>
                                  <a:lnTo>
                                    <a:pt x="43" y="101"/>
                                  </a:lnTo>
                                  <a:lnTo>
                                    <a:pt x="19" y="84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0" name="Google Shape;470;p5"/>
                            <p:cNvSpPr/>
                            <p:nvPr/>
                          </p:nvSpPr>
                          <p:spPr>
                            <a:xfrm>
                              <a:off x="891" y="896"/>
                              <a:ext cx="58" cy="100"/>
                            </a:xfrm>
                            <a:custGeom>
                              <a:rect b="b" l="l" r="r" t="t"/>
                              <a:pathLst>
                                <a:path extrusionOk="0" h="100" w="58">
                                  <a:moveTo>
                                    <a:pt x="57" y="0"/>
                                  </a:moveTo>
                                  <a:lnTo>
                                    <a:pt x="30" y="24"/>
                                  </a:lnTo>
                                  <a:lnTo>
                                    <a:pt x="8" y="49"/>
                                  </a:lnTo>
                                  <a:lnTo>
                                    <a:pt x="4" y="70"/>
                                  </a:lnTo>
                                  <a:lnTo>
                                    <a:pt x="0" y="99"/>
                                  </a:lnTo>
                                  <a:lnTo>
                                    <a:pt x="9" y="75"/>
                                  </a:lnTo>
                                  <a:lnTo>
                                    <a:pt x="18" y="50"/>
                                  </a:lnTo>
                                  <a:lnTo>
                                    <a:pt x="42" y="21"/>
                                  </a:lnTo>
                                  <a:lnTo>
                                    <a:pt x="57" y="0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1" name="Google Shape;471;p5"/>
                            <p:cNvSpPr/>
                            <p:nvPr/>
                          </p:nvSpPr>
                          <p:spPr>
                            <a:xfrm>
                              <a:off x="883" y="1083"/>
                              <a:ext cx="34" cy="66"/>
                            </a:xfrm>
                            <a:custGeom>
                              <a:rect b="b" l="l" r="r" t="t"/>
                              <a:pathLst>
                                <a:path extrusionOk="0" h="66" w="34">
                                  <a:moveTo>
                                    <a:pt x="12" y="65"/>
                                  </a:moveTo>
                                  <a:lnTo>
                                    <a:pt x="4" y="45"/>
                                  </a:lnTo>
                                  <a:lnTo>
                                    <a:pt x="0" y="30"/>
                                  </a:lnTo>
                                  <a:lnTo>
                                    <a:pt x="9" y="13"/>
                                  </a:lnTo>
                                  <a:lnTo>
                                    <a:pt x="29" y="0"/>
                                  </a:lnTo>
                                  <a:lnTo>
                                    <a:pt x="18" y="18"/>
                                  </a:lnTo>
                                  <a:lnTo>
                                    <a:pt x="11" y="37"/>
                                  </a:lnTo>
                                  <a:lnTo>
                                    <a:pt x="21" y="45"/>
                                  </a:lnTo>
                                  <a:lnTo>
                                    <a:pt x="33" y="27"/>
                                  </a:lnTo>
                                  <a:lnTo>
                                    <a:pt x="27" y="41"/>
                                  </a:lnTo>
                                  <a:lnTo>
                                    <a:pt x="12" y="65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472" name="Google Shape;472;p5"/>
                        <p:cNvGrpSpPr/>
                        <p:nvPr/>
                      </p:nvGrpSpPr>
                      <p:grpSpPr>
                        <a:xfrm>
                          <a:off x="1297" y="1233"/>
                          <a:ext cx="280" cy="151"/>
                          <a:chOff x="1297" y="1233"/>
                          <a:chExt cx="280" cy="151"/>
                        </a:xfrm>
                      </p:grpSpPr>
                      <p:sp>
                        <p:nvSpPr>
                          <p:cNvPr id="473" name="Google Shape;473;p5"/>
                          <p:cNvSpPr/>
                          <p:nvPr/>
                        </p:nvSpPr>
                        <p:spPr>
                          <a:xfrm>
                            <a:off x="1297" y="1233"/>
                            <a:ext cx="280" cy="151"/>
                          </a:xfrm>
                          <a:custGeom>
                            <a:rect b="b" l="l" r="r" t="t"/>
                            <a:pathLst>
                              <a:path extrusionOk="0" h="151" w="280">
                                <a:moveTo>
                                  <a:pt x="18" y="37"/>
                                </a:moveTo>
                                <a:lnTo>
                                  <a:pt x="68" y="39"/>
                                </a:lnTo>
                                <a:lnTo>
                                  <a:pt x="103" y="38"/>
                                </a:lnTo>
                                <a:lnTo>
                                  <a:pt x="145" y="18"/>
                                </a:lnTo>
                                <a:lnTo>
                                  <a:pt x="179" y="2"/>
                                </a:lnTo>
                                <a:lnTo>
                                  <a:pt x="211" y="0"/>
                                </a:lnTo>
                                <a:lnTo>
                                  <a:pt x="225" y="14"/>
                                </a:lnTo>
                                <a:lnTo>
                                  <a:pt x="248" y="25"/>
                                </a:lnTo>
                                <a:lnTo>
                                  <a:pt x="273" y="27"/>
                                </a:lnTo>
                                <a:lnTo>
                                  <a:pt x="279" y="39"/>
                                </a:lnTo>
                                <a:lnTo>
                                  <a:pt x="276" y="68"/>
                                </a:lnTo>
                                <a:lnTo>
                                  <a:pt x="271" y="86"/>
                                </a:lnTo>
                                <a:lnTo>
                                  <a:pt x="258" y="101"/>
                                </a:lnTo>
                                <a:lnTo>
                                  <a:pt x="240" y="120"/>
                                </a:lnTo>
                                <a:lnTo>
                                  <a:pt x="231" y="138"/>
                                </a:lnTo>
                                <a:lnTo>
                                  <a:pt x="218" y="149"/>
                                </a:lnTo>
                                <a:lnTo>
                                  <a:pt x="207" y="150"/>
                                </a:lnTo>
                                <a:lnTo>
                                  <a:pt x="192" y="135"/>
                                </a:lnTo>
                                <a:lnTo>
                                  <a:pt x="181" y="141"/>
                                </a:lnTo>
                                <a:lnTo>
                                  <a:pt x="165" y="142"/>
                                </a:lnTo>
                                <a:lnTo>
                                  <a:pt x="154" y="119"/>
                                </a:lnTo>
                                <a:lnTo>
                                  <a:pt x="146" y="123"/>
                                </a:lnTo>
                                <a:lnTo>
                                  <a:pt x="136" y="123"/>
                                </a:lnTo>
                                <a:lnTo>
                                  <a:pt x="130" y="111"/>
                                </a:lnTo>
                                <a:lnTo>
                                  <a:pt x="118" y="119"/>
                                </a:lnTo>
                                <a:lnTo>
                                  <a:pt x="105" y="126"/>
                                </a:lnTo>
                                <a:lnTo>
                                  <a:pt x="92" y="119"/>
                                </a:lnTo>
                                <a:lnTo>
                                  <a:pt x="88" y="108"/>
                                </a:lnTo>
                                <a:lnTo>
                                  <a:pt x="87" y="94"/>
                                </a:lnTo>
                                <a:lnTo>
                                  <a:pt x="64" y="97"/>
                                </a:lnTo>
                                <a:lnTo>
                                  <a:pt x="47" y="101"/>
                                </a:lnTo>
                                <a:lnTo>
                                  <a:pt x="43" y="92"/>
                                </a:lnTo>
                                <a:lnTo>
                                  <a:pt x="29" y="92"/>
                                </a:lnTo>
                                <a:lnTo>
                                  <a:pt x="9" y="78"/>
                                </a:lnTo>
                                <a:lnTo>
                                  <a:pt x="0" y="60"/>
                                </a:lnTo>
                                <a:lnTo>
                                  <a:pt x="4" y="53"/>
                                </a:lnTo>
                                <a:lnTo>
                                  <a:pt x="1" y="38"/>
                                </a:lnTo>
                                <a:lnTo>
                                  <a:pt x="18" y="37"/>
                                </a:lnTo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cap="rnd" cmpd="sng" w="12700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474" name="Google Shape;474;p5"/>
                          <p:cNvGrpSpPr/>
                          <p:nvPr/>
                        </p:nvGrpSpPr>
                        <p:grpSpPr>
                          <a:xfrm>
                            <a:off x="1338" y="1258"/>
                            <a:ext cx="211" cy="115"/>
                            <a:chOff x="1338" y="1258"/>
                            <a:chExt cx="211" cy="115"/>
                          </a:xfrm>
                        </p:grpSpPr>
                        <p:sp>
                          <p:nvSpPr>
                            <p:cNvPr id="475" name="Google Shape;475;p5"/>
                            <p:cNvSpPr/>
                            <p:nvPr/>
                          </p:nvSpPr>
                          <p:spPr>
                            <a:xfrm>
                              <a:off x="1338" y="1293"/>
                              <a:ext cx="65" cy="33"/>
                            </a:xfrm>
                            <a:custGeom>
                              <a:rect b="b" l="l" r="r" t="t"/>
                              <a:pathLst>
                                <a:path extrusionOk="0" h="33" w="65">
                                  <a:moveTo>
                                    <a:pt x="0" y="32"/>
                                  </a:moveTo>
                                  <a:lnTo>
                                    <a:pt x="34" y="23"/>
                                  </a:lnTo>
                                  <a:lnTo>
                                    <a:pt x="64" y="0"/>
                                  </a:lnTo>
                                  <a:lnTo>
                                    <a:pt x="52" y="18"/>
                                  </a:lnTo>
                                  <a:lnTo>
                                    <a:pt x="39" y="29"/>
                                  </a:lnTo>
                                  <a:lnTo>
                                    <a:pt x="0" y="32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6" name="Google Shape;476;p5"/>
                            <p:cNvSpPr/>
                            <p:nvPr/>
                          </p:nvSpPr>
                          <p:spPr>
                            <a:xfrm>
                              <a:off x="1424" y="1258"/>
                              <a:ext cx="53" cy="92"/>
                            </a:xfrm>
                            <a:custGeom>
                              <a:rect b="b" l="l" r="r" t="t"/>
                              <a:pathLst>
                                <a:path extrusionOk="0" h="92" w="53">
                                  <a:moveTo>
                                    <a:pt x="0" y="91"/>
                                  </a:moveTo>
                                  <a:lnTo>
                                    <a:pt x="18" y="59"/>
                                  </a:lnTo>
                                  <a:lnTo>
                                    <a:pt x="52" y="0"/>
                                  </a:lnTo>
                                  <a:lnTo>
                                    <a:pt x="42" y="33"/>
                                  </a:lnTo>
                                  <a:lnTo>
                                    <a:pt x="35" y="61"/>
                                  </a:lnTo>
                                  <a:lnTo>
                                    <a:pt x="0" y="91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7" name="Google Shape;477;p5"/>
                            <p:cNvSpPr/>
                            <p:nvPr/>
                          </p:nvSpPr>
                          <p:spPr>
                            <a:xfrm>
                              <a:off x="1485" y="1260"/>
                              <a:ext cx="39" cy="113"/>
                            </a:xfrm>
                            <a:custGeom>
                              <a:rect b="b" l="l" r="r" t="t"/>
                              <a:pathLst>
                                <a:path extrusionOk="0" h="113" w="39">
                                  <a:moveTo>
                                    <a:pt x="0" y="112"/>
                                  </a:moveTo>
                                  <a:lnTo>
                                    <a:pt x="28" y="87"/>
                                  </a:lnTo>
                                  <a:lnTo>
                                    <a:pt x="26" y="34"/>
                                  </a:lnTo>
                                  <a:lnTo>
                                    <a:pt x="8" y="0"/>
                                  </a:lnTo>
                                  <a:lnTo>
                                    <a:pt x="31" y="33"/>
                                  </a:lnTo>
                                  <a:lnTo>
                                    <a:pt x="38" y="67"/>
                                  </a:lnTo>
                                  <a:lnTo>
                                    <a:pt x="36" y="97"/>
                                  </a:lnTo>
                                  <a:lnTo>
                                    <a:pt x="0" y="112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8" name="Google Shape;478;p5"/>
                            <p:cNvSpPr/>
                            <p:nvPr/>
                          </p:nvSpPr>
                          <p:spPr>
                            <a:xfrm>
                              <a:off x="1538" y="1294"/>
                              <a:ext cx="11" cy="44"/>
                            </a:xfrm>
                            <a:custGeom>
                              <a:rect b="b" l="l" r="r" t="t"/>
                              <a:pathLst>
                                <a:path extrusionOk="0" h="44" w="11">
                                  <a:moveTo>
                                    <a:pt x="0" y="0"/>
                                  </a:moveTo>
                                  <a:lnTo>
                                    <a:pt x="10" y="29"/>
                                  </a:lnTo>
                                  <a:lnTo>
                                    <a:pt x="7" y="43"/>
                                  </a:lnTo>
                                </a:path>
                              </a:pathLst>
                            </a:custGeom>
                            <a:noFill/>
                            <a:ln cap="rnd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479" name="Google Shape;479;p5"/>
                  <p:cNvGrpSpPr/>
                  <p:nvPr/>
                </p:nvGrpSpPr>
                <p:grpSpPr>
                  <a:xfrm>
                    <a:off x="1493" y="952"/>
                    <a:ext cx="174" cy="252"/>
                    <a:chOff x="1493" y="952"/>
                    <a:chExt cx="174" cy="252"/>
                  </a:xfrm>
                </p:grpSpPr>
                <p:sp>
                  <p:nvSpPr>
                    <p:cNvPr id="480" name="Google Shape;480;p5"/>
                    <p:cNvSpPr/>
                    <p:nvPr/>
                  </p:nvSpPr>
                  <p:spPr>
                    <a:xfrm>
                      <a:off x="1493" y="1009"/>
                      <a:ext cx="155" cy="195"/>
                    </a:xfrm>
                    <a:custGeom>
                      <a:rect b="b" l="l" r="r" t="t"/>
                      <a:pathLst>
                        <a:path extrusionOk="0" h="195" w="155">
                          <a:moveTo>
                            <a:pt x="9" y="82"/>
                          </a:moveTo>
                          <a:lnTo>
                            <a:pt x="26" y="45"/>
                          </a:lnTo>
                          <a:lnTo>
                            <a:pt x="38" y="31"/>
                          </a:lnTo>
                          <a:lnTo>
                            <a:pt x="54" y="10"/>
                          </a:lnTo>
                          <a:lnTo>
                            <a:pt x="82" y="0"/>
                          </a:lnTo>
                          <a:lnTo>
                            <a:pt x="105" y="4"/>
                          </a:lnTo>
                          <a:lnTo>
                            <a:pt x="124" y="15"/>
                          </a:lnTo>
                          <a:lnTo>
                            <a:pt x="141" y="37"/>
                          </a:lnTo>
                          <a:lnTo>
                            <a:pt x="153" y="72"/>
                          </a:lnTo>
                          <a:lnTo>
                            <a:pt x="154" y="98"/>
                          </a:lnTo>
                          <a:lnTo>
                            <a:pt x="145" y="125"/>
                          </a:lnTo>
                          <a:lnTo>
                            <a:pt x="130" y="149"/>
                          </a:lnTo>
                          <a:lnTo>
                            <a:pt x="115" y="168"/>
                          </a:lnTo>
                          <a:lnTo>
                            <a:pt x="87" y="189"/>
                          </a:lnTo>
                          <a:lnTo>
                            <a:pt x="56" y="194"/>
                          </a:lnTo>
                          <a:lnTo>
                            <a:pt x="28" y="187"/>
                          </a:lnTo>
                          <a:lnTo>
                            <a:pt x="5" y="164"/>
                          </a:lnTo>
                          <a:lnTo>
                            <a:pt x="0" y="133"/>
                          </a:lnTo>
                          <a:lnTo>
                            <a:pt x="9" y="82"/>
                          </a:lnTo>
                        </a:path>
                      </a:pathLst>
                    </a:custGeom>
                    <a:solidFill>
                      <a:srgbClr val="F0F0F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81" name="Google Shape;481;p5"/>
                    <p:cNvSpPr/>
                    <p:nvPr/>
                  </p:nvSpPr>
                  <p:spPr>
                    <a:xfrm>
                      <a:off x="1563" y="1067"/>
                      <a:ext cx="41" cy="44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482" name="Google Shape;482;p5"/>
                    <p:cNvSpPr/>
                    <p:nvPr/>
                  </p:nvSpPr>
                  <p:spPr>
                    <a:xfrm>
                      <a:off x="1515" y="952"/>
                      <a:ext cx="152" cy="124"/>
                    </a:xfrm>
                    <a:custGeom>
                      <a:rect b="b" l="l" r="r" t="t"/>
                      <a:pathLst>
                        <a:path extrusionOk="0" h="124" w="152">
                          <a:moveTo>
                            <a:pt x="149" y="84"/>
                          </a:moveTo>
                          <a:lnTo>
                            <a:pt x="146" y="74"/>
                          </a:lnTo>
                          <a:lnTo>
                            <a:pt x="38" y="1"/>
                          </a:lnTo>
                          <a:lnTo>
                            <a:pt x="28" y="0"/>
                          </a:lnTo>
                          <a:lnTo>
                            <a:pt x="17" y="4"/>
                          </a:lnTo>
                          <a:lnTo>
                            <a:pt x="7" y="12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5" y="49"/>
                          </a:lnTo>
                          <a:lnTo>
                            <a:pt x="12" y="57"/>
                          </a:lnTo>
                          <a:lnTo>
                            <a:pt x="22" y="62"/>
                          </a:lnTo>
                          <a:lnTo>
                            <a:pt x="102" y="118"/>
                          </a:lnTo>
                          <a:lnTo>
                            <a:pt x="109" y="121"/>
                          </a:lnTo>
                          <a:lnTo>
                            <a:pt x="119" y="123"/>
                          </a:lnTo>
                          <a:lnTo>
                            <a:pt x="130" y="121"/>
                          </a:lnTo>
                          <a:lnTo>
                            <a:pt x="140" y="114"/>
                          </a:lnTo>
                          <a:lnTo>
                            <a:pt x="148" y="104"/>
                          </a:lnTo>
                          <a:lnTo>
                            <a:pt x="151" y="93"/>
                          </a:lnTo>
                          <a:lnTo>
                            <a:pt x="149" y="84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483" name="Google Shape;483;p5"/>
                <p:cNvGrpSpPr/>
                <p:nvPr/>
              </p:nvGrpSpPr>
              <p:grpSpPr>
                <a:xfrm>
                  <a:off x="1308" y="953"/>
                  <a:ext cx="353" cy="319"/>
                  <a:chOff x="1308" y="953"/>
                  <a:chExt cx="353" cy="319"/>
                </a:xfrm>
              </p:grpSpPr>
              <p:sp>
                <p:nvSpPr>
                  <p:cNvPr id="484" name="Google Shape;484;p5"/>
                  <p:cNvSpPr/>
                  <p:nvPr/>
                </p:nvSpPr>
                <p:spPr>
                  <a:xfrm>
                    <a:off x="1424" y="1020"/>
                    <a:ext cx="237" cy="252"/>
                  </a:xfrm>
                  <a:custGeom>
                    <a:rect b="b" l="l" r="r" t="t"/>
                    <a:pathLst>
                      <a:path extrusionOk="0" h="252" w="237">
                        <a:moveTo>
                          <a:pt x="85" y="0"/>
                        </a:moveTo>
                        <a:lnTo>
                          <a:pt x="126" y="29"/>
                        </a:lnTo>
                        <a:lnTo>
                          <a:pt x="177" y="82"/>
                        </a:lnTo>
                        <a:lnTo>
                          <a:pt x="201" y="113"/>
                        </a:lnTo>
                        <a:lnTo>
                          <a:pt x="218" y="136"/>
                        </a:lnTo>
                        <a:lnTo>
                          <a:pt x="232" y="161"/>
                        </a:lnTo>
                        <a:lnTo>
                          <a:pt x="236" y="188"/>
                        </a:lnTo>
                        <a:lnTo>
                          <a:pt x="236" y="212"/>
                        </a:lnTo>
                        <a:lnTo>
                          <a:pt x="224" y="234"/>
                        </a:lnTo>
                        <a:lnTo>
                          <a:pt x="209" y="247"/>
                        </a:lnTo>
                        <a:lnTo>
                          <a:pt x="172" y="251"/>
                        </a:lnTo>
                        <a:lnTo>
                          <a:pt x="125" y="238"/>
                        </a:lnTo>
                        <a:lnTo>
                          <a:pt x="83" y="225"/>
                        </a:lnTo>
                        <a:lnTo>
                          <a:pt x="60" y="209"/>
                        </a:lnTo>
                        <a:lnTo>
                          <a:pt x="27" y="184"/>
                        </a:lnTo>
                        <a:lnTo>
                          <a:pt x="0" y="141"/>
                        </a:lnTo>
                        <a:lnTo>
                          <a:pt x="20" y="134"/>
                        </a:lnTo>
                        <a:lnTo>
                          <a:pt x="42" y="56"/>
                        </a:lnTo>
                        <a:lnTo>
                          <a:pt x="85" y="0"/>
                        </a:lnTo>
                      </a:path>
                    </a:pathLst>
                  </a:custGeom>
                  <a:solidFill>
                    <a:srgbClr val="E0A08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85" name="Google Shape;485;p5"/>
                  <p:cNvGrpSpPr/>
                  <p:nvPr/>
                </p:nvGrpSpPr>
                <p:grpSpPr>
                  <a:xfrm>
                    <a:off x="1308" y="953"/>
                    <a:ext cx="219" cy="227"/>
                    <a:chOff x="1308" y="953"/>
                    <a:chExt cx="219" cy="227"/>
                  </a:xfrm>
                </p:grpSpPr>
                <p:sp>
                  <p:nvSpPr>
                    <p:cNvPr id="486" name="Google Shape;486;p5"/>
                    <p:cNvSpPr/>
                    <p:nvPr/>
                  </p:nvSpPr>
                  <p:spPr>
                    <a:xfrm>
                      <a:off x="1337" y="1000"/>
                      <a:ext cx="155" cy="180"/>
                    </a:xfrm>
                    <a:custGeom>
                      <a:rect b="b" l="l" r="r" t="t"/>
                      <a:pathLst>
                        <a:path extrusionOk="0" h="180" w="155">
                          <a:moveTo>
                            <a:pt x="10" y="69"/>
                          </a:moveTo>
                          <a:lnTo>
                            <a:pt x="24" y="39"/>
                          </a:lnTo>
                          <a:lnTo>
                            <a:pt x="39" y="21"/>
                          </a:lnTo>
                          <a:lnTo>
                            <a:pt x="60" y="8"/>
                          </a:lnTo>
                          <a:lnTo>
                            <a:pt x="91" y="0"/>
                          </a:lnTo>
                          <a:lnTo>
                            <a:pt x="119" y="2"/>
                          </a:lnTo>
                          <a:lnTo>
                            <a:pt x="136" y="8"/>
                          </a:lnTo>
                          <a:lnTo>
                            <a:pt x="145" y="24"/>
                          </a:lnTo>
                          <a:lnTo>
                            <a:pt x="154" y="48"/>
                          </a:lnTo>
                          <a:lnTo>
                            <a:pt x="152" y="81"/>
                          </a:lnTo>
                          <a:lnTo>
                            <a:pt x="145" y="110"/>
                          </a:lnTo>
                          <a:lnTo>
                            <a:pt x="133" y="137"/>
                          </a:lnTo>
                          <a:lnTo>
                            <a:pt x="114" y="162"/>
                          </a:lnTo>
                          <a:lnTo>
                            <a:pt x="81" y="179"/>
                          </a:lnTo>
                          <a:lnTo>
                            <a:pt x="43" y="176"/>
                          </a:lnTo>
                          <a:lnTo>
                            <a:pt x="18" y="164"/>
                          </a:lnTo>
                          <a:lnTo>
                            <a:pt x="0" y="137"/>
                          </a:lnTo>
                          <a:lnTo>
                            <a:pt x="1" y="102"/>
                          </a:lnTo>
                          <a:lnTo>
                            <a:pt x="10" y="69"/>
                          </a:lnTo>
                        </a:path>
                      </a:pathLst>
                    </a:custGeom>
                    <a:solidFill>
                      <a:srgbClr val="F0F0F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1368" y="1102"/>
                      <a:ext cx="40" cy="46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1308" y="953"/>
                      <a:ext cx="219" cy="122"/>
                    </a:xfrm>
                    <a:custGeom>
                      <a:rect b="b" l="l" r="r" t="t"/>
                      <a:pathLst>
                        <a:path extrusionOk="0" h="122" w="219">
                          <a:moveTo>
                            <a:pt x="7" y="71"/>
                          </a:moveTo>
                          <a:lnTo>
                            <a:pt x="18" y="64"/>
                          </a:lnTo>
                          <a:lnTo>
                            <a:pt x="179" y="0"/>
                          </a:lnTo>
                          <a:lnTo>
                            <a:pt x="190" y="0"/>
                          </a:lnTo>
                          <a:lnTo>
                            <a:pt x="200" y="4"/>
                          </a:lnTo>
                          <a:lnTo>
                            <a:pt x="211" y="12"/>
                          </a:lnTo>
                          <a:lnTo>
                            <a:pt x="218" y="26"/>
                          </a:lnTo>
                          <a:lnTo>
                            <a:pt x="216" y="37"/>
                          </a:lnTo>
                          <a:lnTo>
                            <a:pt x="213" y="49"/>
                          </a:lnTo>
                          <a:lnTo>
                            <a:pt x="206" y="56"/>
                          </a:lnTo>
                          <a:lnTo>
                            <a:pt x="196" y="62"/>
                          </a:lnTo>
                          <a:lnTo>
                            <a:pt x="41" y="120"/>
                          </a:lnTo>
                          <a:lnTo>
                            <a:pt x="32" y="121"/>
                          </a:lnTo>
                          <a:lnTo>
                            <a:pt x="22" y="118"/>
                          </a:lnTo>
                          <a:lnTo>
                            <a:pt x="13" y="113"/>
                          </a:lnTo>
                          <a:lnTo>
                            <a:pt x="5" y="106"/>
                          </a:lnTo>
                          <a:lnTo>
                            <a:pt x="0" y="95"/>
                          </a:lnTo>
                          <a:lnTo>
                            <a:pt x="2" y="81"/>
                          </a:lnTo>
                          <a:lnTo>
                            <a:pt x="7" y="71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489" name="Google Shape;489;p5"/>
                <p:cNvGrpSpPr/>
                <p:nvPr/>
              </p:nvGrpSpPr>
              <p:grpSpPr>
                <a:xfrm>
                  <a:off x="129" y="1451"/>
                  <a:ext cx="948" cy="671"/>
                  <a:chOff x="129" y="1451"/>
                  <a:chExt cx="948" cy="671"/>
                </a:xfrm>
              </p:grpSpPr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129" y="1451"/>
                    <a:ext cx="948" cy="507"/>
                  </a:xfrm>
                  <a:custGeom>
                    <a:rect b="b" l="l" r="r" t="t"/>
                    <a:pathLst>
                      <a:path extrusionOk="0" h="507" w="948">
                        <a:moveTo>
                          <a:pt x="0" y="224"/>
                        </a:moveTo>
                        <a:lnTo>
                          <a:pt x="75" y="224"/>
                        </a:lnTo>
                        <a:lnTo>
                          <a:pt x="117" y="258"/>
                        </a:lnTo>
                        <a:lnTo>
                          <a:pt x="145" y="290"/>
                        </a:lnTo>
                        <a:lnTo>
                          <a:pt x="205" y="309"/>
                        </a:lnTo>
                        <a:lnTo>
                          <a:pt x="247" y="364"/>
                        </a:lnTo>
                        <a:lnTo>
                          <a:pt x="314" y="392"/>
                        </a:lnTo>
                        <a:lnTo>
                          <a:pt x="397" y="449"/>
                        </a:lnTo>
                        <a:lnTo>
                          <a:pt x="499" y="477"/>
                        </a:lnTo>
                        <a:lnTo>
                          <a:pt x="634" y="501"/>
                        </a:lnTo>
                        <a:lnTo>
                          <a:pt x="767" y="506"/>
                        </a:lnTo>
                        <a:lnTo>
                          <a:pt x="885" y="449"/>
                        </a:lnTo>
                        <a:lnTo>
                          <a:pt x="947" y="364"/>
                        </a:lnTo>
                        <a:lnTo>
                          <a:pt x="812" y="0"/>
                        </a:lnTo>
                        <a:lnTo>
                          <a:pt x="756" y="0"/>
                        </a:lnTo>
                        <a:lnTo>
                          <a:pt x="681" y="41"/>
                        </a:lnTo>
                        <a:lnTo>
                          <a:pt x="532" y="187"/>
                        </a:lnTo>
                        <a:lnTo>
                          <a:pt x="466" y="173"/>
                        </a:lnTo>
                        <a:lnTo>
                          <a:pt x="341" y="145"/>
                        </a:lnTo>
                        <a:lnTo>
                          <a:pt x="266" y="112"/>
                        </a:lnTo>
                        <a:lnTo>
                          <a:pt x="153" y="46"/>
                        </a:lnTo>
                        <a:lnTo>
                          <a:pt x="121" y="46"/>
                        </a:lnTo>
                        <a:lnTo>
                          <a:pt x="42" y="71"/>
                        </a:lnTo>
                        <a:lnTo>
                          <a:pt x="0" y="224"/>
                        </a:lnTo>
                      </a:path>
                    </a:pathLst>
                  </a:custGeom>
                  <a:solidFill>
                    <a:srgbClr val="00FFFF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5"/>
                  <p:cNvSpPr/>
                  <p:nvPr/>
                </p:nvSpPr>
                <p:spPr>
                  <a:xfrm>
                    <a:off x="673" y="1957"/>
                    <a:ext cx="130" cy="165"/>
                  </a:xfrm>
                  <a:custGeom>
                    <a:rect b="b" l="l" r="r" t="t"/>
                    <a:pathLst>
                      <a:path extrusionOk="0" h="165" w="130">
                        <a:moveTo>
                          <a:pt x="129" y="0"/>
                        </a:moveTo>
                        <a:lnTo>
                          <a:pt x="108" y="42"/>
                        </a:lnTo>
                        <a:lnTo>
                          <a:pt x="95" y="68"/>
                        </a:lnTo>
                        <a:lnTo>
                          <a:pt x="63" y="94"/>
                        </a:lnTo>
                        <a:lnTo>
                          <a:pt x="40" y="125"/>
                        </a:lnTo>
                        <a:lnTo>
                          <a:pt x="14" y="151"/>
                        </a:lnTo>
                        <a:lnTo>
                          <a:pt x="0" y="164"/>
                        </a:lnTo>
                        <a:lnTo>
                          <a:pt x="19" y="162"/>
                        </a:lnTo>
                        <a:lnTo>
                          <a:pt x="38" y="151"/>
                        </a:lnTo>
                        <a:lnTo>
                          <a:pt x="61" y="139"/>
                        </a:lnTo>
                        <a:lnTo>
                          <a:pt x="73" y="132"/>
                        </a:lnTo>
                        <a:lnTo>
                          <a:pt x="78" y="115"/>
                        </a:lnTo>
                        <a:lnTo>
                          <a:pt x="87" y="101"/>
                        </a:lnTo>
                        <a:lnTo>
                          <a:pt x="100" y="83"/>
                        </a:lnTo>
                        <a:lnTo>
                          <a:pt x="112" y="68"/>
                        </a:lnTo>
                        <a:lnTo>
                          <a:pt x="122" y="44"/>
                        </a:lnTo>
                        <a:lnTo>
                          <a:pt x="129" y="0"/>
                        </a:lnTo>
                      </a:path>
                    </a:pathLst>
                  </a:custGeom>
                  <a:solidFill>
                    <a:srgbClr val="00C0E0"/>
                  </a:solidFill>
                  <a:ln cap="rnd" cmpd="sng" w="12700">
                    <a:solidFill>
                      <a:srgbClr val="00C0E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2" name="Google Shape;492;p5"/>
                <p:cNvGrpSpPr/>
                <p:nvPr/>
              </p:nvGrpSpPr>
              <p:grpSpPr>
                <a:xfrm>
                  <a:off x="0" y="1082"/>
                  <a:ext cx="755" cy="1079"/>
                  <a:chOff x="0" y="1082"/>
                  <a:chExt cx="755" cy="1079"/>
                </a:xfrm>
              </p:grpSpPr>
              <p:grpSp>
                <p:nvGrpSpPr>
                  <p:cNvPr id="493" name="Google Shape;493;p5"/>
                  <p:cNvGrpSpPr/>
                  <p:nvPr/>
                </p:nvGrpSpPr>
                <p:grpSpPr>
                  <a:xfrm>
                    <a:off x="0" y="1082"/>
                    <a:ext cx="755" cy="1079"/>
                    <a:chOff x="0" y="1082"/>
                    <a:chExt cx="755" cy="1079"/>
                  </a:xfrm>
                </p:grpSpPr>
                <p:grpSp>
                  <p:nvGrpSpPr>
                    <p:cNvPr id="494" name="Google Shape;494;p5"/>
                    <p:cNvGrpSpPr/>
                    <p:nvPr/>
                  </p:nvGrpSpPr>
                  <p:grpSpPr>
                    <a:xfrm>
                      <a:off x="0" y="1124"/>
                      <a:ext cx="605" cy="1037"/>
                      <a:chOff x="0" y="1124"/>
                      <a:chExt cx="605" cy="1037"/>
                    </a:xfrm>
                  </p:grpSpPr>
                  <p:sp>
                    <p:nvSpPr>
                      <p:cNvPr id="495" name="Google Shape;495;p5"/>
                      <p:cNvSpPr/>
                      <p:nvPr/>
                    </p:nvSpPr>
                    <p:spPr>
                      <a:xfrm>
                        <a:off x="196" y="1162"/>
                        <a:ext cx="383" cy="529"/>
                      </a:xfrm>
                      <a:custGeom>
                        <a:rect b="b" l="l" r="r" t="t"/>
                        <a:pathLst>
                          <a:path extrusionOk="0" h="529" w="383">
                            <a:moveTo>
                              <a:pt x="191" y="528"/>
                            </a:moveTo>
                            <a:lnTo>
                              <a:pt x="200" y="453"/>
                            </a:lnTo>
                            <a:lnTo>
                              <a:pt x="204" y="397"/>
                            </a:lnTo>
                            <a:lnTo>
                              <a:pt x="186" y="336"/>
                            </a:lnTo>
                            <a:lnTo>
                              <a:pt x="153" y="289"/>
                            </a:lnTo>
                            <a:lnTo>
                              <a:pt x="112" y="242"/>
                            </a:lnTo>
                            <a:lnTo>
                              <a:pt x="66" y="210"/>
                            </a:lnTo>
                            <a:lnTo>
                              <a:pt x="0" y="186"/>
                            </a:lnTo>
                            <a:lnTo>
                              <a:pt x="70" y="116"/>
                            </a:lnTo>
                            <a:lnTo>
                              <a:pt x="102" y="0"/>
                            </a:lnTo>
                            <a:lnTo>
                              <a:pt x="186" y="47"/>
                            </a:lnTo>
                            <a:lnTo>
                              <a:pt x="261" y="94"/>
                            </a:lnTo>
                            <a:lnTo>
                              <a:pt x="299" y="144"/>
                            </a:lnTo>
                            <a:lnTo>
                              <a:pt x="358" y="266"/>
                            </a:lnTo>
                            <a:lnTo>
                              <a:pt x="373" y="384"/>
                            </a:lnTo>
                            <a:lnTo>
                              <a:pt x="382" y="458"/>
                            </a:lnTo>
                            <a:lnTo>
                              <a:pt x="299" y="472"/>
                            </a:lnTo>
                            <a:lnTo>
                              <a:pt x="191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6" name="Google Shape;496;p5"/>
                      <p:cNvSpPr/>
                      <p:nvPr/>
                    </p:nvSpPr>
                    <p:spPr>
                      <a:xfrm>
                        <a:off x="46" y="1320"/>
                        <a:ext cx="384" cy="528"/>
                      </a:xfrm>
                      <a:custGeom>
                        <a:rect b="b" l="l" r="r" t="t"/>
                        <a:pathLst>
                          <a:path extrusionOk="0" h="528" w="384">
                            <a:moveTo>
                              <a:pt x="191" y="0"/>
                            </a:moveTo>
                            <a:lnTo>
                              <a:pt x="181" y="75"/>
                            </a:lnTo>
                            <a:lnTo>
                              <a:pt x="177" y="131"/>
                            </a:lnTo>
                            <a:lnTo>
                              <a:pt x="195" y="192"/>
                            </a:lnTo>
                            <a:lnTo>
                              <a:pt x="228" y="238"/>
                            </a:lnTo>
                            <a:lnTo>
                              <a:pt x="270" y="285"/>
                            </a:lnTo>
                            <a:lnTo>
                              <a:pt x="317" y="318"/>
                            </a:lnTo>
                            <a:lnTo>
                              <a:pt x="383" y="341"/>
                            </a:lnTo>
                            <a:lnTo>
                              <a:pt x="312" y="412"/>
                            </a:lnTo>
                            <a:lnTo>
                              <a:pt x="279" y="527"/>
                            </a:lnTo>
                            <a:lnTo>
                              <a:pt x="195" y="481"/>
                            </a:lnTo>
                            <a:lnTo>
                              <a:pt x="121" y="435"/>
                            </a:lnTo>
                            <a:lnTo>
                              <a:pt x="84" y="384"/>
                            </a:lnTo>
                            <a:lnTo>
                              <a:pt x="23" y="263"/>
                            </a:lnTo>
                            <a:lnTo>
                              <a:pt x="9" y="145"/>
                            </a:lnTo>
                            <a:lnTo>
                              <a:pt x="0" y="70"/>
                            </a:lnTo>
                            <a:lnTo>
                              <a:pt x="84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7" name="Google Shape;497;p5"/>
                      <p:cNvSpPr/>
                      <p:nvPr/>
                    </p:nvSpPr>
                    <p:spPr>
                      <a:xfrm>
                        <a:off x="89" y="1124"/>
                        <a:ext cx="383" cy="529"/>
                      </a:xfrm>
                      <a:custGeom>
                        <a:rect b="b" l="l" r="r" t="t"/>
                        <a:pathLst>
                          <a:path extrusionOk="0" h="529" w="383">
                            <a:moveTo>
                              <a:pt x="190" y="528"/>
                            </a:moveTo>
                            <a:lnTo>
                              <a:pt x="199" y="454"/>
                            </a:lnTo>
                            <a:lnTo>
                              <a:pt x="204" y="398"/>
                            </a:lnTo>
                            <a:lnTo>
                              <a:pt x="186" y="336"/>
                            </a:lnTo>
                            <a:lnTo>
                              <a:pt x="153" y="289"/>
                            </a:lnTo>
                            <a:lnTo>
                              <a:pt x="112" y="243"/>
                            </a:lnTo>
                            <a:lnTo>
                              <a:pt x="65" y="210"/>
                            </a:lnTo>
                            <a:lnTo>
                              <a:pt x="0" y="187"/>
                            </a:lnTo>
                            <a:lnTo>
                              <a:pt x="70" y="118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0" y="94"/>
                            </a:lnTo>
                            <a:lnTo>
                              <a:pt x="298" y="146"/>
                            </a:lnTo>
                            <a:lnTo>
                              <a:pt x="359" y="266"/>
                            </a:lnTo>
                            <a:lnTo>
                              <a:pt x="373" y="382"/>
                            </a:lnTo>
                            <a:lnTo>
                              <a:pt x="382" y="459"/>
                            </a:lnTo>
                            <a:lnTo>
                              <a:pt x="298" y="472"/>
                            </a:lnTo>
                            <a:lnTo>
                              <a:pt x="190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8" name="Google Shape;498;p5"/>
                      <p:cNvSpPr/>
                      <p:nvPr/>
                    </p:nvSpPr>
                    <p:spPr>
                      <a:xfrm>
                        <a:off x="121" y="1516"/>
                        <a:ext cx="383" cy="530"/>
                      </a:xfrm>
                      <a:custGeom>
                        <a:rect b="b" l="l" r="r" t="t"/>
                        <a:pathLst>
                          <a:path extrusionOk="0" h="530" w="383">
                            <a:moveTo>
                              <a:pt x="191" y="0"/>
                            </a:moveTo>
                            <a:lnTo>
                              <a:pt x="181" y="76"/>
                            </a:lnTo>
                            <a:lnTo>
                              <a:pt x="176" y="132"/>
                            </a:lnTo>
                            <a:lnTo>
                              <a:pt x="196" y="193"/>
                            </a:lnTo>
                            <a:lnTo>
                              <a:pt x="228" y="240"/>
                            </a:lnTo>
                            <a:lnTo>
                              <a:pt x="269" y="286"/>
                            </a:lnTo>
                            <a:lnTo>
                              <a:pt x="317" y="318"/>
                            </a:lnTo>
                            <a:lnTo>
                              <a:pt x="382" y="342"/>
                            </a:lnTo>
                            <a:lnTo>
                              <a:pt x="313" y="413"/>
                            </a:lnTo>
                            <a:lnTo>
                              <a:pt x="279" y="529"/>
                            </a:lnTo>
                            <a:lnTo>
                              <a:pt x="196" y="482"/>
                            </a:lnTo>
                            <a:lnTo>
                              <a:pt x="121" y="436"/>
                            </a:lnTo>
                            <a:lnTo>
                              <a:pt x="84" y="384"/>
                            </a:lnTo>
                            <a:lnTo>
                              <a:pt x="23" y="262"/>
                            </a:lnTo>
                            <a:lnTo>
                              <a:pt x="9" y="146"/>
                            </a:lnTo>
                            <a:lnTo>
                              <a:pt x="0" y="71"/>
                            </a:lnTo>
                            <a:lnTo>
                              <a:pt x="84" y="57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9" name="Google Shape;499;p5"/>
                      <p:cNvSpPr/>
                      <p:nvPr/>
                    </p:nvSpPr>
                    <p:spPr>
                      <a:xfrm>
                        <a:off x="172" y="1362"/>
                        <a:ext cx="383" cy="529"/>
                      </a:xfrm>
                      <a:custGeom>
                        <a:rect b="b" l="l" r="r" t="t"/>
                        <a:pathLst>
                          <a:path extrusionOk="0" h="529" w="383">
                            <a:moveTo>
                              <a:pt x="191" y="0"/>
                            </a:moveTo>
                            <a:lnTo>
                              <a:pt x="181" y="74"/>
                            </a:lnTo>
                            <a:lnTo>
                              <a:pt x="177" y="130"/>
                            </a:lnTo>
                            <a:lnTo>
                              <a:pt x="195" y="192"/>
                            </a:lnTo>
                            <a:lnTo>
                              <a:pt x="228" y="239"/>
                            </a:lnTo>
                            <a:lnTo>
                              <a:pt x="271" y="286"/>
                            </a:lnTo>
                            <a:lnTo>
                              <a:pt x="318" y="318"/>
                            </a:lnTo>
                            <a:lnTo>
                              <a:pt x="382" y="342"/>
                            </a:lnTo>
                            <a:lnTo>
                              <a:pt x="313" y="411"/>
                            </a:lnTo>
                            <a:lnTo>
                              <a:pt x="280" y="528"/>
                            </a:lnTo>
                            <a:lnTo>
                              <a:pt x="195" y="481"/>
                            </a:lnTo>
                            <a:lnTo>
                              <a:pt x="121" y="434"/>
                            </a:lnTo>
                            <a:lnTo>
                              <a:pt x="84" y="383"/>
                            </a:lnTo>
                            <a:lnTo>
                              <a:pt x="23" y="262"/>
                            </a:lnTo>
                            <a:lnTo>
                              <a:pt x="10" y="144"/>
                            </a:lnTo>
                            <a:lnTo>
                              <a:pt x="0" y="70"/>
                            </a:lnTo>
                            <a:lnTo>
                              <a:pt x="84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0" name="Google Shape;500;p5"/>
                      <p:cNvSpPr/>
                      <p:nvPr/>
                    </p:nvSpPr>
                    <p:spPr>
                      <a:xfrm>
                        <a:off x="76" y="1397"/>
                        <a:ext cx="529" cy="384"/>
                      </a:xfrm>
                      <a:custGeom>
                        <a:rect b="b" l="l" r="r" t="t"/>
                        <a:pathLst>
                          <a:path extrusionOk="0" h="384" w="529">
                            <a:moveTo>
                              <a:pt x="0" y="192"/>
                            </a:moveTo>
                            <a:lnTo>
                              <a:pt x="76" y="202"/>
                            </a:lnTo>
                            <a:lnTo>
                              <a:pt x="132" y="206"/>
                            </a:lnTo>
                            <a:lnTo>
                              <a:pt x="192" y="188"/>
                            </a:lnTo>
                            <a:lnTo>
                              <a:pt x="238" y="155"/>
                            </a:lnTo>
                            <a:lnTo>
                              <a:pt x="285" y="112"/>
                            </a:lnTo>
                            <a:lnTo>
                              <a:pt x="317" y="65"/>
                            </a:lnTo>
                            <a:lnTo>
                              <a:pt x="341" y="0"/>
                            </a:lnTo>
                            <a:lnTo>
                              <a:pt x="412" y="70"/>
                            </a:lnTo>
                            <a:lnTo>
                              <a:pt x="528" y="102"/>
                            </a:lnTo>
                            <a:lnTo>
                              <a:pt x="481" y="188"/>
                            </a:lnTo>
                            <a:lnTo>
                              <a:pt x="435" y="262"/>
                            </a:lnTo>
                            <a:lnTo>
                              <a:pt x="384" y="300"/>
                            </a:lnTo>
                            <a:lnTo>
                              <a:pt x="261" y="361"/>
                            </a:lnTo>
                            <a:lnTo>
                              <a:pt x="145" y="374"/>
                            </a:lnTo>
                            <a:lnTo>
                              <a:pt x="71" y="383"/>
                            </a:lnTo>
                            <a:lnTo>
                              <a:pt x="56" y="300"/>
                            </a:lnTo>
                            <a:lnTo>
                              <a:pt x="0" y="192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1" name="Google Shape;501;p5"/>
                      <p:cNvSpPr/>
                      <p:nvPr/>
                    </p:nvSpPr>
                    <p:spPr>
                      <a:xfrm>
                        <a:off x="0" y="1474"/>
                        <a:ext cx="383" cy="529"/>
                      </a:xfrm>
                      <a:custGeom>
                        <a:rect b="b" l="l" r="r" t="t"/>
                        <a:pathLst>
                          <a:path extrusionOk="0" h="529" w="383">
                            <a:moveTo>
                              <a:pt x="191" y="528"/>
                            </a:moveTo>
                            <a:lnTo>
                              <a:pt x="200" y="454"/>
                            </a:lnTo>
                            <a:lnTo>
                              <a:pt x="205" y="396"/>
                            </a:lnTo>
                            <a:lnTo>
                              <a:pt x="186" y="336"/>
                            </a:lnTo>
                            <a:lnTo>
                              <a:pt x="154" y="290"/>
                            </a:lnTo>
                            <a:lnTo>
                              <a:pt x="111" y="243"/>
                            </a:lnTo>
                            <a:lnTo>
                              <a:pt x="65" y="211"/>
                            </a:lnTo>
                            <a:lnTo>
                              <a:pt x="0" y="187"/>
                            </a:lnTo>
                            <a:lnTo>
                              <a:pt x="69" y="117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1" y="94"/>
                            </a:lnTo>
                            <a:lnTo>
                              <a:pt x="297" y="145"/>
                            </a:lnTo>
                            <a:lnTo>
                              <a:pt x="358" y="267"/>
                            </a:lnTo>
                            <a:lnTo>
                              <a:pt x="373" y="383"/>
                            </a:lnTo>
                            <a:lnTo>
                              <a:pt x="382" y="458"/>
                            </a:lnTo>
                            <a:lnTo>
                              <a:pt x="297" y="472"/>
                            </a:lnTo>
                            <a:lnTo>
                              <a:pt x="191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2" name="Google Shape;502;p5"/>
                      <p:cNvSpPr/>
                      <p:nvPr/>
                    </p:nvSpPr>
                    <p:spPr>
                      <a:xfrm>
                        <a:off x="0" y="1634"/>
                        <a:ext cx="383" cy="527"/>
                      </a:xfrm>
                      <a:custGeom>
                        <a:rect b="b" l="l" r="r" t="t"/>
                        <a:pathLst>
                          <a:path extrusionOk="0" h="527" w="383">
                            <a:moveTo>
                              <a:pt x="191" y="526"/>
                            </a:moveTo>
                            <a:lnTo>
                              <a:pt x="200" y="453"/>
                            </a:lnTo>
                            <a:lnTo>
                              <a:pt x="205" y="397"/>
                            </a:lnTo>
                            <a:lnTo>
                              <a:pt x="186" y="336"/>
                            </a:lnTo>
                            <a:lnTo>
                              <a:pt x="154" y="290"/>
                            </a:lnTo>
                            <a:lnTo>
                              <a:pt x="111" y="242"/>
                            </a:lnTo>
                            <a:lnTo>
                              <a:pt x="65" y="209"/>
                            </a:lnTo>
                            <a:lnTo>
                              <a:pt x="0" y="186"/>
                            </a:lnTo>
                            <a:lnTo>
                              <a:pt x="69" y="117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1" y="93"/>
                            </a:lnTo>
                            <a:lnTo>
                              <a:pt x="297" y="144"/>
                            </a:lnTo>
                            <a:lnTo>
                              <a:pt x="358" y="266"/>
                            </a:lnTo>
                            <a:lnTo>
                              <a:pt x="373" y="383"/>
                            </a:lnTo>
                            <a:lnTo>
                              <a:pt x="382" y="458"/>
                            </a:lnTo>
                            <a:lnTo>
                              <a:pt x="297" y="471"/>
                            </a:lnTo>
                            <a:lnTo>
                              <a:pt x="191" y="526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03" name="Google Shape;503;p5"/>
                    <p:cNvGrpSpPr/>
                    <p:nvPr/>
                  </p:nvGrpSpPr>
                  <p:grpSpPr>
                    <a:xfrm>
                      <a:off x="150" y="1082"/>
                      <a:ext cx="605" cy="1038"/>
                      <a:chOff x="150" y="1082"/>
                      <a:chExt cx="605" cy="1038"/>
                    </a:xfrm>
                  </p:grpSpPr>
                  <p:sp>
                    <p:nvSpPr>
                      <p:cNvPr id="504" name="Google Shape;504;p5"/>
                      <p:cNvSpPr/>
                      <p:nvPr/>
                    </p:nvSpPr>
                    <p:spPr>
                      <a:xfrm>
                        <a:off x="175" y="1119"/>
                        <a:ext cx="383" cy="530"/>
                      </a:xfrm>
                      <a:custGeom>
                        <a:rect b="b" l="l" r="r" t="t"/>
                        <a:pathLst>
                          <a:path extrusionOk="0" h="530" w="383">
                            <a:moveTo>
                              <a:pt x="191" y="529"/>
                            </a:moveTo>
                            <a:lnTo>
                              <a:pt x="182" y="454"/>
                            </a:lnTo>
                            <a:lnTo>
                              <a:pt x="177" y="397"/>
                            </a:lnTo>
                            <a:lnTo>
                              <a:pt x="196" y="336"/>
                            </a:lnTo>
                            <a:lnTo>
                              <a:pt x="228" y="290"/>
                            </a:lnTo>
                            <a:lnTo>
                              <a:pt x="271" y="243"/>
                            </a:lnTo>
                            <a:lnTo>
                              <a:pt x="318" y="210"/>
                            </a:lnTo>
                            <a:lnTo>
                              <a:pt x="382" y="187"/>
                            </a:lnTo>
                            <a:lnTo>
                              <a:pt x="313" y="118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1" y="95"/>
                            </a:lnTo>
                            <a:lnTo>
                              <a:pt x="84" y="146"/>
                            </a:lnTo>
                            <a:lnTo>
                              <a:pt x="24" y="266"/>
                            </a:lnTo>
                            <a:lnTo>
                              <a:pt x="10" y="383"/>
                            </a:lnTo>
                            <a:lnTo>
                              <a:pt x="0" y="459"/>
                            </a:lnTo>
                            <a:lnTo>
                              <a:pt x="84" y="473"/>
                            </a:lnTo>
                            <a:lnTo>
                              <a:pt x="191" y="529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5" name="Google Shape;505;p5"/>
                      <p:cNvSpPr/>
                      <p:nvPr/>
                    </p:nvSpPr>
                    <p:spPr>
                      <a:xfrm>
                        <a:off x="325" y="1278"/>
                        <a:ext cx="383" cy="529"/>
                      </a:xfrm>
                      <a:custGeom>
                        <a:rect b="b" l="l" r="r" t="t"/>
                        <a:pathLst>
                          <a:path extrusionOk="0" h="529" w="383">
                            <a:moveTo>
                              <a:pt x="191" y="0"/>
                            </a:moveTo>
                            <a:lnTo>
                              <a:pt x="201" y="74"/>
                            </a:lnTo>
                            <a:lnTo>
                              <a:pt x="206" y="130"/>
                            </a:lnTo>
                            <a:lnTo>
                              <a:pt x="186" y="191"/>
                            </a:lnTo>
                            <a:lnTo>
                              <a:pt x="154" y="238"/>
                            </a:lnTo>
                            <a:lnTo>
                              <a:pt x="113" y="285"/>
                            </a:lnTo>
                            <a:lnTo>
                              <a:pt x="65" y="318"/>
                            </a:lnTo>
                            <a:lnTo>
                              <a:pt x="0" y="341"/>
                            </a:lnTo>
                            <a:lnTo>
                              <a:pt x="70" y="411"/>
                            </a:lnTo>
                            <a:lnTo>
                              <a:pt x="103" y="528"/>
                            </a:lnTo>
                            <a:lnTo>
                              <a:pt x="186" y="482"/>
                            </a:lnTo>
                            <a:lnTo>
                              <a:pt x="261" y="435"/>
                            </a:lnTo>
                            <a:lnTo>
                              <a:pt x="298" y="383"/>
                            </a:lnTo>
                            <a:lnTo>
                              <a:pt x="359" y="262"/>
                            </a:lnTo>
                            <a:lnTo>
                              <a:pt x="373" y="145"/>
                            </a:lnTo>
                            <a:lnTo>
                              <a:pt x="382" y="70"/>
                            </a:lnTo>
                            <a:lnTo>
                              <a:pt x="298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6" name="Google Shape;506;p5"/>
                      <p:cNvSpPr/>
                      <p:nvPr/>
                    </p:nvSpPr>
                    <p:spPr>
                      <a:xfrm>
                        <a:off x="282" y="1082"/>
                        <a:ext cx="384" cy="529"/>
                      </a:xfrm>
                      <a:custGeom>
                        <a:rect b="b" l="l" r="r" t="t"/>
                        <a:pathLst>
                          <a:path extrusionOk="0" h="529" w="384">
                            <a:moveTo>
                              <a:pt x="193" y="528"/>
                            </a:moveTo>
                            <a:lnTo>
                              <a:pt x="183" y="454"/>
                            </a:lnTo>
                            <a:lnTo>
                              <a:pt x="179" y="397"/>
                            </a:lnTo>
                            <a:lnTo>
                              <a:pt x="197" y="336"/>
                            </a:lnTo>
                            <a:lnTo>
                              <a:pt x="229" y="290"/>
                            </a:lnTo>
                            <a:lnTo>
                              <a:pt x="272" y="243"/>
                            </a:lnTo>
                            <a:lnTo>
                              <a:pt x="318" y="210"/>
                            </a:lnTo>
                            <a:lnTo>
                              <a:pt x="383" y="187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7" y="46"/>
                            </a:lnTo>
                            <a:lnTo>
                              <a:pt x="122" y="94"/>
                            </a:lnTo>
                            <a:lnTo>
                              <a:pt x="85" y="145"/>
                            </a:lnTo>
                            <a:lnTo>
                              <a:pt x="24" y="266"/>
                            </a:lnTo>
                            <a:lnTo>
                              <a:pt x="10" y="383"/>
                            </a:lnTo>
                            <a:lnTo>
                              <a:pt x="0" y="458"/>
                            </a:lnTo>
                            <a:lnTo>
                              <a:pt x="85" y="472"/>
                            </a:lnTo>
                            <a:lnTo>
                              <a:pt x="193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7" name="Google Shape;507;p5"/>
                      <p:cNvSpPr/>
                      <p:nvPr/>
                    </p:nvSpPr>
                    <p:spPr>
                      <a:xfrm>
                        <a:off x="250" y="1474"/>
                        <a:ext cx="383" cy="529"/>
                      </a:xfrm>
                      <a:custGeom>
                        <a:rect b="b" l="l" r="r" t="t"/>
                        <a:pathLst>
                          <a:path extrusionOk="0" h="529" w="383">
                            <a:moveTo>
                              <a:pt x="192" y="0"/>
                            </a:moveTo>
                            <a:lnTo>
                              <a:pt x="201" y="74"/>
                            </a:lnTo>
                            <a:lnTo>
                              <a:pt x="205" y="130"/>
                            </a:lnTo>
                            <a:lnTo>
                              <a:pt x="187" y="191"/>
                            </a:lnTo>
                            <a:lnTo>
                              <a:pt x="153" y="239"/>
                            </a:lnTo>
                            <a:lnTo>
                              <a:pt x="111" y="285"/>
                            </a:lnTo>
                            <a:lnTo>
                              <a:pt x="65" y="317"/>
                            </a:lnTo>
                            <a:lnTo>
                              <a:pt x="0" y="340"/>
                            </a:lnTo>
                            <a:lnTo>
                              <a:pt x="69" y="410"/>
                            </a:lnTo>
                            <a:lnTo>
                              <a:pt x="102" y="528"/>
                            </a:lnTo>
                            <a:lnTo>
                              <a:pt x="187" y="481"/>
                            </a:lnTo>
                            <a:lnTo>
                              <a:pt x="261" y="434"/>
                            </a:lnTo>
                            <a:lnTo>
                              <a:pt x="299" y="383"/>
                            </a:lnTo>
                            <a:lnTo>
                              <a:pt x="359" y="262"/>
                            </a:lnTo>
                            <a:lnTo>
                              <a:pt x="373" y="145"/>
                            </a:lnTo>
                            <a:lnTo>
                              <a:pt x="382" y="71"/>
                            </a:lnTo>
                            <a:lnTo>
                              <a:pt x="299" y="56"/>
                            </a:lnTo>
                            <a:lnTo>
                              <a:pt x="192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8" name="Google Shape;508;p5"/>
                      <p:cNvSpPr/>
                      <p:nvPr/>
                    </p:nvSpPr>
                    <p:spPr>
                      <a:xfrm>
                        <a:off x="199" y="1320"/>
                        <a:ext cx="383" cy="528"/>
                      </a:xfrm>
                      <a:custGeom>
                        <a:rect b="b" l="l" r="r" t="t"/>
                        <a:pathLst>
                          <a:path extrusionOk="0" h="528" w="383">
                            <a:moveTo>
                              <a:pt x="190" y="0"/>
                            </a:moveTo>
                            <a:lnTo>
                              <a:pt x="199" y="75"/>
                            </a:lnTo>
                            <a:lnTo>
                              <a:pt x="204" y="131"/>
                            </a:lnTo>
                            <a:lnTo>
                              <a:pt x="186" y="192"/>
                            </a:lnTo>
                            <a:lnTo>
                              <a:pt x="153" y="238"/>
                            </a:lnTo>
                            <a:lnTo>
                              <a:pt x="111" y="285"/>
                            </a:lnTo>
                            <a:lnTo>
                              <a:pt x="65" y="318"/>
                            </a:lnTo>
                            <a:lnTo>
                              <a:pt x="0" y="341"/>
                            </a:lnTo>
                            <a:lnTo>
                              <a:pt x="70" y="412"/>
                            </a:lnTo>
                            <a:lnTo>
                              <a:pt x="102" y="527"/>
                            </a:lnTo>
                            <a:lnTo>
                              <a:pt x="186" y="481"/>
                            </a:lnTo>
                            <a:lnTo>
                              <a:pt x="261" y="435"/>
                            </a:lnTo>
                            <a:lnTo>
                              <a:pt x="299" y="384"/>
                            </a:lnTo>
                            <a:lnTo>
                              <a:pt x="358" y="263"/>
                            </a:lnTo>
                            <a:lnTo>
                              <a:pt x="372" y="145"/>
                            </a:lnTo>
                            <a:lnTo>
                              <a:pt x="382" y="70"/>
                            </a:lnTo>
                            <a:lnTo>
                              <a:pt x="299" y="56"/>
                            </a:lnTo>
                            <a:lnTo>
                              <a:pt x="190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9" name="Google Shape;509;p5"/>
                      <p:cNvSpPr/>
                      <p:nvPr/>
                    </p:nvSpPr>
                    <p:spPr>
                      <a:xfrm>
                        <a:off x="150" y="1355"/>
                        <a:ext cx="527" cy="384"/>
                      </a:xfrm>
                      <a:custGeom>
                        <a:rect b="b" l="l" r="r" t="t"/>
                        <a:pathLst>
                          <a:path extrusionOk="0" h="384" w="527">
                            <a:moveTo>
                              <a:pt x="526" y="192"/>
                            </a:moveTo>
                            <a:lnTo>
                              <a:pt x="452" y="200"/>
                            </a:lnTo>
                            <a:lnTo>
                              <a:pt x="397" y="206"/>
                            </a:lnTo>
                            <a:lnTo>
                              <a:pt x="336" y="187"/>
                            </a:lnTo>
                            <a:lnTo>
                              <a:pt x="289" y="153"/>
                            </a:lnTo>
                            <a:lnTo>
                              <a:pt x="241" y="112"/>
                            </a:lnTo>
                            <a:lnTo>
                              <a:pt x="209" y="65"/>
                            </a:lnTo>
                            <a:lnTo>
                              <a:pt x="185" y="0"/>
                            </a:lnTo>
                            <a:lnTo>
                              <a:pt x="116" y="70"/>
                            </a:lnTo>
                            <a:lnTo>
                              <a:pt x="0" y="102"/>
                            </a:lnTo>
                            <a:lnTo>
                              <a:pt x="46" y="187"/>
                            </a:lnTo>
                            <a:lnTo>
                              <a:pt x="93" y="261"/>
                            </a:lnTo>
                            <a:lnTo>
                              <a:pt x="144" y="299"/>
                            </a:lnTo>
                            <a:lnTo>
                              <a:pt x="266" y="359"/>
                            </a:lnTo>
                            <a:lnTo>
                              <a:pt x="382" y="373"/>
                            </a:lnTo>
                            <a:lnTo>
                              <a:pt x="457" y="383"/>
                            </a:lnTo>
                            <a:lnTo>
                              <a:pt x="470" y="299"/>
                            </a:lnTo>
                            <a:lnTo>
                              <a:pt x="526" y="192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10" name="Google Shape;510;p5"/>
                      <p:cNvSpPr/>
                      <p:nvPr/>
                    </p:nvSpPr>
                    <p:spPr>
                      <a:xfrm>
                        <a:off x="371" y="1432"/>
                        <a:ext cx="384" cy="530"/>
                      </a:xfrm>
                      <a:custGeom>
                        <a:rect b="b" l="l" r="r" t="t"/>
                        <a:pathLst>
                          <a:path extrusionOk="0" h="530" w="384">
                            <a:moveTo>
                              <a:pt x="191" y="529"/>
                            </a:moveTo>
                            <a:lnTo>
                              <a:pt x="183" y="453"/>
                            </a:lnTo>
                            <a:lnTo>
                              <a:pt x="178" y="397"/>
                            </a:lnTo>
                            <a:lnTo>
                              <a:pt x="196" y="337"/>
                            </a:lnTo>
                            <a:lnTo>
                              <a:pt x="229" y="290"/>
                            </a:lnTo>
                            <a:lnTo>
                              <a:pt x="271" y="243"/>
                            </a:lnTo>
                            <a:lnTo>
                              <a:pt x="318" y="211"/>
                            </a:lnTo>
                            <a:lnTo>
                              <a:pt x="383" y="187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2" y="94"/>
                            </a:lnTo>
                            <a:lnTo>
                              <a:pt x="84" y="146"/>
                            </a:lnTo>
                            <a:lnTo>
                              <a:pt x="23" y="267"/>
                            </a:lnTo>
                            <a:lnTo>
                              <a:pt x="9" y="383"/>
                            </a:lnTo>
                            <a:lnTo>
                              <a:pt x="0" y="458"/>
                            </a:lnTo>
                            <a:lnTo>
                              <a:pt x="84" y="473"/>
                            </a:lnTo>
                            <a:lnTo>
                              <a:pt x="191" y="529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11" name="Google Shape;511;p5"/>
                      <p:cNvSpPr/>
                      <p:nvPr/>
                    </p:nvSpPr>
                    <p:spPr>
                      <a:xfrm>
                        <a:off x="371" y="1592"/>
                        <a:ext cx="384" cy="528"/>
                      </a:xfrm>
                      <a:custGeom>
                        <a:rect b="b" l="l" r="r" t="t"/>
                        <a:pathLst>
                          <a:path extrusionOk="0" h="528" w="384">
                            <a:moveTo>
                              <a:pt x="191" y="527"/>
                            </a:moveTo>
                            <a:lnTo>
                              <a:pt x="183" y="453"/>
                            </a:lnTo>
                            <a:lnTo>
                              <a:pt x="178" y="397"/>
                            </a:lnTo>
                            <a:lnTo>
                              <a:pt x="196" y="337"/>
                            </a:lnTo>
                            <a:lnTo>
                              <a:pt x="229" y="289"/>
                            </a:lnTo>
                            <a:lnTo>
                              <a:pt x="271" y="242"/>
                            </a:lnTo>
                            <a:lnTo>
                              <a:pt x="318" y="210"/>
                            </a:lnTo>
                            <a:lnTo>
                              <a:pt x="383" y="186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2" y="94"/>
                            </a:lnTo>
                            <a:lnTo>
                              <a:pt x="84" y="145"/>
                            </a:lnTo>
                            <a:lnTo>
                              <a:pt x="23" y="266"/>
                            </a:lnTo>
                            <a:lnTo>
                              <a:pt x="9" y="383"/>
                            </a:lnTo>
                            <a:lnTo>
                              <a:pt x="0" y="457"/>
                            </a:lnTo>
                            <a:lnTo>
                              <a:pt x="84" y="471"/>
                            </a:lnTo>
                            <a:lnTo>
                              <a:pt x="191" y="527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cap="rnd" cmpd="sng" w="12700">
                        <a:solidFill>
                          <a:srgbClr val="008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12" name="Google Shape;512;p5"/>
                  <p:cNvGrpSpPr/>
                  <p:nvPr/>
                </p:nvGrpSpPr>
                <p:grpSpPr>
                  <a:xfrm>
                    <a:off x="12" y="1439"/>
                    <a:ext cx="275" cy="346"/>
                    <a:chOff x="12" y="1439"/>
                    <a:chExt cx="275" cy="346"/>
                  </a:xfrm>
                </p:grpSpPr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12" y="1439"/>
                      <a:ext cx="275" cy="346"/>
                    </a:xfrm>
                    <a:custGeom>
                      <a:rect b="b" l="l" r="r" t="t"/>
                      <a:pathLst>
                        <a:path extrusionOk="0" h="346" w="275">
                          <a:moveTo>
                            <a:pt x="174" y="19"/>
                          </a:moveTo>
                          <a:lnTo>
                            <a:pt x="222" y="0"/>
                          </a:lnTo>
                          <a:lnTo>
                            <a:pt x="241" y="2"/>
                          </a:lnTo>
                          <a:lnTo>
                            <a:pt x="254" y="22"/>
                          </a:lnTo>
                          <a:lnTo>
                            <a:pt x="247" y="45"/>
                          </a:lnTo>
                          <a:lnTo>
                            <a:pt x="229" y="60"/>
                          </a:lnTo>
                          <a:lnTo>
                            <a:pt x="204" y="73"/>
                          </a:lnTo>
                          <a:lnTo>
                            <a:pt x="172" y="86"/>
                          </a:lnTo>
                          <a:lnTo>
                            <a:pt x="142" y="90"/>
                          </a:lnTo>
                          <a:lnTo>
                            <a:pt x="119" y="93"/>
                          </a:lnTo>
                          <a:lnTo>
                            <a:pt x="140" y="99"/>
                          </a:lnTo>
                          <a:lnTo>
                            <a:pt x="166" y="100"/>
                          </a:lnTo>
                          <a:lnTo>
                            <a:pt x="207" y="87"/>
                          </a:lnTo>
                          <a:lnTo>
                            <a:pt x="251" y="68"/>
                          </a:lnTo>
                          <a:lnTo>
                            <a:pt x="264" y="73"/>
                          </a:lnTo>
                          <a:lnTo>
                            <a:pt x="268" y="88"/>
                          </a:lnTo>
                          <a:lnTo>
                            <a:pt x="264" y="113"/>
                          </a:lnTo>
                          <a:lnTo>
                            <a:pt x="249" y="130"/>
                          </a:lnTo>
                          <a:lnTo>
                            <a:pt x="217" y="149"/>
                          </a:lnTo>
                          <a:lnTo>
                            <a:pt x="131" y="174"/>
                          </a:lnTo>
                          <a:lnTo>
                            <a:pt x="181" y="170"/>
                          </a:lnTo>
                          <a:lnTo>
                            <a:pt x="221" y="164"/>
                          </a:lnTo>
                          <a:lnTo>
                            <a:pt x="259" y="155"/>
                          </a:lnTo>
                          <a:lnTo>
                            <a:pt x="274" y="167"/>
                          </a:lnTo>
                          <a:lnTo>
                            <a:pt x="269" y="187"/>
                          </a:lnTo>
                          <a:lnTo>
                            <a:pt x="259" y="204"/>
                          </a:lnTo>
                          <a:lnTo>
                            <a:pt x="230" y="219"/>
                          </a:lnTo>
                          <a:lnTo>
                            <a:pt x="190" y="232"/>
                          </a:lnTo>
                          <a:lnTo>
                            <a:pt x="136" y="241"/>
                          </a:lnTo>
                          <a:lnTo>
                            <a:pt x="112" y="272"/>
                          </a:lnTo>
                          <a:lnTo>
                            <a:pt x="102" y="312"/>
                          </a:lnTo>
                          <a:lnTo>
                            <a:pt x="75" y="334"/>
                          </a:lnTo>
                          <a:lnTo>
                            <a:pt x="52" y="345"/>
                          </a:lnTo>
                          <a:lnTo>
                            <a:pt x="28" y="343"/>
                          </a:lnTo>
                          <a:lnTo>
                            <a:pt x="14" y="331"/>
                          </a:lnTo>
                          <a:lnTo>
                            <a:pt x="9" y="303"/>
                          </a:lnTo>
                          <a:lnTo>
                            <a:pt x="13" y="275"/>
                          </a:lnTo>
                          <a:lnTo>
                            <a:pt x="26" y="246"/>
                          </a:lnTo>
                          <a:lnTo>
                            <a:pt x="49" y="229"/>
                          </a:lnTo>
                          <a:lnTo>
                            <a:pt x="31" y="221"/>
                          </a:lnTo>
                          <a:lnTo>
                            <a:pt x="17" y="211"/>
                          </a:lnTo>
                          <a:lnTo>
                            <a:pt x="13" y="194"/>
                          </a:lnTo>
                          <a:lnTo>
                            <a:pt x="18" y="171"/>
                          </a:lnTo>
                          <a:lnTo>
                            <a:pt x="28" y="159"/>
                          </a:lnTo>
                          <a:lnTo>
                            <a:pt x="13" y="152"/>
                          </a:lnTo>
                          <a:lnTo>
                            <a:pt x="1" y="138"/>
                          </a:lnTo>
                          <a:lnTo>
                            <a:pt x="0" y="116"/>
                          </a:lnTo>
                          <a:lnTo>
                            <a:pt x="8" y="100"/>
                          </a:lnTo>
                          <a:lnTo>
                            <a:pt x="21" y="90"/>
                          </a:lnTo>
                          <a:lnTo>
                            <a:pt x="8" y="71"/>
                          </a:lnTo>
                          <a:lnTo>
                            <a:pt x="9" y="52"/>
                          </a:lnTo>
                          <a:lnTo>
                            <a:pt x="18" y="34"/>
                          </a:lnTo>
                          <a:lnTo>
                            <a:pt x="33" y="19"/>
                          </a:lnTo>
                          <a:lnTo>
                            <a:pt x="58" y="14"/>
                          </a:lnTo>
                          <a:lnTo>
                            <a:pt x="86" y="21"/>
                          </a:lnTo>
                          <a:lnTo>
                            <a:pt x="127" y="27"/>
                          </a:lnTo>
                          <a:lnTo>
                            <a:pt x="174" y="19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59" y="1534"/>
                      <a:ext cx="92" cy="12"/>
                    </a:xfrm>
                    <a:custGeom>
                      <a:rect b="b" l="l" r="r" t="t"/>
                      <a:pathLst>
                        <a:path extrusionOk="0" h="12" w="92">
                          <a:moveTo>
                            <a:pt x="0" y="0"/>
                          </a:moveTo>
                          <a:lnTo>
                            <a:pt x="22" y="8"/>
                          </a:lnTo>
                          <a:lnTo>
                            <a:pt x="54" y="11"/>
                          </a:lnTo>
                          <a:lnTo>
                            <a:pt x="91" y="0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5" name="Google Shape;515;p5"/>
                    <p:cNvSpPr/>
                    <p:nvPr/>
                  </p:nvSpPr>
                  <p:spPr>
                    <a:xfrm>
                      <a:off x="52" y="1595"/>
                      <a:ext cx="98" cy="19"/>
                    </a:xfrm>
                    <a:custGeom>
                      <a:rect b="b" l="l" r="r" t="t"/>
                      <a:pathLst>
                        <a:path extrusionOk="0" h="19" w="98">
                          <a:moveTo>
                            <a:pt x="0" y="0"/>
                          </a:moveTo>
                          <a:lnTo>
                            <a:pt x="27" y="13"/>
                          </a:lnTo>
                          <a:lnTo>
                            <a:pt x="49" y="16"/>
                          </a:lnTo>
                          <a:lnTo>
                            <a:pt x="67" y="18"/>
                          </a:lnTo>
                          <a:lnTo>
                            <a:pt x="97" y="16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6" name="Google Shape;516;p5"/>
                    <p:cNvSpPr/>
                    <p:nvPr/>
                  </p:nvSpPr>
                  <p:spPr>
                    <a:xfrm>
                      <a:off x="66" y="1667"/>
                      <a:ext cx="80" cy="13"/>
                    </a:xfrm>
                    <a:custGeom>
                      <a:rect b="b" l="l" r="r" t="t"/>
                      <a:pathLst>
                        <a:path extrusionOk="0" h="13" w="80">
                          <a:moveTo>
                            <a:pt x="0" y="0"/>
                          </a:moveTo>
                          <a:lnTo>
                            <a:pt x="24" y="8"/>
                          </a:lnTo>
                          <a:lnTo>
                            <a:pt x="49" y="12"/>
                          </a:lnTo>
                          <a:lnTo>
                            <a:pt x="79" y="10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7" name="Google Shape;517;p5"/>
                    <p:cNvSpPr/>
                    <p:nvPr/>
                  </p:nvSpPr>
                  <p:spPr>
                    <a:xfrm>
                      <a:off x="50" y="1708"/>
                      <a:ext cx="65" cy="64"/>
                    </a:xfrm>
                    <a:custGeom>
                      <a:rect b="b" l="l" r="r" t="t"/>
                      <a:pathLst>
                        <a:path extrusionOk="0" h="64" w="65">
                          <a:moveTo>
                            <a:pt x="0" y="33"/>
                          </a:moveTo>
                          <a:lnTo>
                            <a:pt x="14" y="19"/>
                          </a:lnTo>
                          <a:lnTo>
                            <a:pt x="26" y="1"/>
                          </a:lnTo>
                          <a:lnTo>
                            <a:pt x="43" y="0"/>
                          </a:lnTo>
                          <a:lnTo>
                            <a:pt x="58" y="6"/>
                          </a:lnTo>
                          <a:lnTo>
                            <a:pt x="64" y="22"/>
                          </a:lnTo>
                          <a:lnTo>
                            <a:pt x="62" y="35"/>
                          </a:lnTo>
                          <a:lnTo>
                            <a:pt x="56" y="49"/>
                          </a:lnTo>
                          <a:lnTo>
                            <a:pt x="43" y="63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518" name="Google Shape;518;p5"/>
              <p:cNvGrpSpPr/>
              <p:nvPr/>
            </p:nvGrpSpPr>
            <p:grpSpPr>
              <a:xfrm>
                <a:off x="521" y="1556"/>
                <a:ext cx="962" cy="712"/>
                <a:chOff x="521" y="1556"/>
                <a:chExt cx="962" cy="712"/>
              </a:xfrm>
            </p:grpSpPr>
            <p:sp>
              <p:nvSpPr>
                <p:cNvPr id="519" name="Google Shape;519;p5"/>
                <p:cNvSpPr/>
                <p:nvPr/>
              </p:nvSpPr>
              <p:spPr>
                <a:xfrm>
                  <a:off x="521" y="1556"/>
                  <a:ext cx="962" cy="712"/>
                </a:xfrm>
                <a:custGeom>
                  <a:rect b="b" l="l" r="r" t="t"/>
                  <a:pathLst>
                    <a:path extrusionOk="0" h="712" w="962">
                      <a:moveTo>
                        <a:pt x="255" y="341"/>
                      </a:moveTo>
                      <a:lnTo>
                        <a:pt x="309" y="365"/>
                      </a:lnTo>
                      <a:lnTo>
                        <a:pt x="331" y="334"/>
                      </a:lnTo>
                      <a:lnTo>
                        <a:pt x="364" y="290"/>
                      </a:lnTo>
                      <a:lnTo>
                        <a:pt x="405" y="245"/>
                      </a:lnTo>
                      <a:lnTo>
                        <a:pt x="459" y="204"/>
                      </a:lnTo>
                      <a:lnTo>
                        <a:pt x="526" y="156"/>
                      </a:lnTo>
                      <a:lnTo>
                        <a:pt x="605" y="110"/>
                      </a:lnTo>
                      <a:lnTo>
                        <a:pt x="692" y="59"/>
                      </a:lnTo>
                      <a:lnTo>
                        <a:pt x="788" y="2"/>
                      </a:lnTo>
                      <a:lnTo>
                        <a:pt x="825" y="0"/>
                      </a:lnTo>
                      <a:lnTo>
                        <a:pt x="869" y="19"/>
                      </a:lnTo>
                      <a:lnTo>
                        <a:pt x="909" y="68"/>
                      </a:lnTo>
                      <a:lnTo>
                        <a:pt x="937" y="131"/>
                      </a:lnTo>
                      <a:lnTo>
                        <a:pt x="950" y="204"/>
                      </a:lnTo>
                      <a:lnTo>
                        <a:pt x="961" y="315"/>
                      </a:lnTo>
                      <a:lnTo>
                        <a:pt x="957" y="386"/>
                      </a:lnTo>
                      <a:lnTo>
                        <a:pt x="941" y="476"/>
                      </a:lnTo>
                      <a:lnTo>
                        <a:pt x="911" y="565"/>
                      </a:lnTo>
                      <a:lnTo>
                        <a:pt x="873" y="646"/>
                      </a:lnTo>
                      <a:lnTo>
                        <a:pt x="830" y="711"/>
                      </a:lnTo>
                      <a:lnTo>
                        <a:pt x="0" y="711"/>
                      </a:lnTo>
                      <a:lnTo>
                        <a:pt x="74" y="548"/>
                      </a:lnTo>
                      <a:lnTo>
                        <a:pt x="115" y="567"/>
                      </a:lnTo>
                      <a:lnTo>
                        <a:pt x="158" y="535"/>
                      </a:lnTo>
                      <a:lnTo>
                        <a:pt x="199" y="497"/>
                      </a:lnTo>
                      <a:lnTo>
                        <a:pt x="218" y="474"/>
                      </a:lnTo>
                      <a:lnTo>
                        <a:pt x="242" y="433"/>
                      </a:lnTo>
                      <a:lnTo>
                        <a:pt x="255" y="341"/>
                      </a:lnTo>
                    </a:path>
                  </a:pathLst>
                </a:custGeom>
                <a:solidFill>
                  <a:srgbClr val="00FF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20" name="Google Shape;520;p5"/>
                <p:cNvGrpSpPr/>
                <p:nvPr/>
              </p:nvGrpSpPr>
              <p:grpSpPr>
                <a:xfrm>
                  <a:off x="807" y="1782"/>
                  <a:ext cx="390" cy="373"/>
                  <a:chOff x="807" y="1782"/>
                  <a:chExt cx="390" cy="373"/>
                </a:xfrm>
              </p:grpSpPr>
              <p:sp>
                <p:nvSpPr>
                  <p:cNvPr id="521" name="Google Shape;521;p5"/>
                  <p:cNvSpPr/>
                  <p:nvPr/>
                </p:nvSpPr>
                <p:spPr>
                  <a:xfrm>
                    <a:off x="807" y="1787"/>
                    <a:ext cx="390" cy="368"/>
                  </a:xfrm>
                  <a:custGeom>
                    <a:rect b="b" l="l" r="r" t="t"/>
                    <a:pathLst>
                      <a:path extrusionOk="0" h="368" w="390">
                        <a:moveTo>
                          <a:pt x="0" y="125"/>
                        </a:moveTo>
                        <a:lnTo>
                          <a:pt x="18" y="139"/>
                        </a:lnTo>
                        <a:lnTo>
                          <a:pt x="36" y="151"/>
                        </a:lnTo>
                        <a:lnTo>
                          <a:pt x="76" y="179"/>
                        </a:lnTo>
                        <a:lnTo>
                          <a:pt x="109" y="207"/>
                        </a:lnTo>
                        <a:lnTo>
                          <a:pt x="130" y="230"/>
                        </a:lnTo>
                        <a:lnTo>
                          <a:pt x="151" y="257"/>
                        </a:lnTo>
                        <a:lnTo>
                          <a:pt x="153" y="280"/>
                        </a:lnTo>
                        <a:lnTo>
                          <a:pt x="172" y="278"/>
                        </a:lnTo>
                        <a:lnTo>
                          <a:pt x="177" y="288"/>
                        </a:lnTo>
                        <a:lnTo>
                          <a:pt x="188" y="304"/>
                        </a:lnTo>
                        <a:lnTo>
                          <a:pt x="193" y="313"/>
                        </a:lnTo>
                        <a:lnTo>
                          <a:pt x="188" y="321"/>
                        </a:lnTo>
                        <a:lnTo>
                          <a:pt x="205" y="324"/>
                        </a:lnTo>
                        <a:lnTo>
                          <a:pt x="233" y="344"/>
                        </a:lnTo>
                        <a:lnTo>
                          <a:pt x="235" y="367"/>
                        </a:lnTo>
                        <a:lnTo>
                          <a:pt x="238" y="324"/>
                        </a:lnTo>
                        <a:lnTo>
                          <a:pt x="221" y="311"/>
                        </a:lnTo>
                        <a:lnTo>
                          <a:pt x="226" y="273"/>
                        </a:lnTo>
                        <a:lnTo>
                          <a:pt x="226" y="270"/>
                        </a:lnTo>
                        <a:lnTo>
                          <a:pt x="231" y="252"/>
                        </a:lnTo>
                        <a:lnTo>
                          <a:pt x="241" y="207"/>
                        </a:lnTo>
                        <a:lnTo>
                          <a:pt x="258" y="174"/>
                        </a:lnTo>
                        <a:lnTo>
                          <a:pt x="284" y="156"/>
                        </a:lnTo>
                        <a:lnTo>
                          <a:pt x="316" y="127"/>
                        </a:lnTo>
                        <a:lnTo>
                          <a:pt x="358" y="85"/>
                        </a:lnTo>
                        <a:lnTo>
                          <a:pt x="374" y="49"/>
                        </a:lnTo>
                        <a:lnTo>
                          <a:pt x="383" y="24"/>
                        </a:lnTo>
                        <a:lnTo>
                          <a:pt x="389" y="0"/>
                        </a:lnTo>
                        <a:lnTo>
                          <a:pt x="360" y="54"/>
                        </a:lnTo>
                        <a:lnTo>
                          <a:pt x="333" y="94"/>
                        </a:lnTo>
                        <a:lnTo>
                          <a:pt x="295" y="120"/>
                        </a:lnTo>
                        <a:lnTo>
                          <a:pt x="268" y="134"/>
                        </a:lnTo>
                        <a:lnTo>
                          <a:pt x="241" y="157"/>
                        </a:lnTo>
                        <a:lnTo>
                          <a:pt x="214" y="190"/>
                        </a:lnTo>
                        <a:lnTo>
                          <a:pt x="200" y="215"/>
                        </a:lnTo>
                        <a:lnTo>
                          <a:pt x="198" y="248"/>
                        </a:lnTo>
                        <a:lnTo>
                          <a:pt x="193" y="280"/>
                        </a:lnTo>
                        <a:lnTo>
                          <a:pt x="200" y="290"/>
                        </a:lnTo>
                        <a:lnTo>
                          <a:pt x="185" y="280"/>
                        </a:lnTo>
                        <a:lnTo>
                          <a:pt x="182" y="262"/>
                        </a:lnTo>
                        <a:lnTo>
                          <a:pt x="168" y="265"/>
                        </a:lnTo>
                        <a:lnTo>
                          <a:pt x="165" y="245"/>
                        </a:lnTo>
                        <a:lnTo>
                          <a:pt x="139" y="220"/>
                        </a:lnTo>
                        <a:lnTo>
                          <a:pt x="102" y="188"/>
                        </a:lnTo>
                        <a:lnTo>
                          <a:pt x="56" y="148"/>
                        </a:lnTo>
                        <a:lnTo>
                          <a:pt x="0" y="125"/>
                        </a:lnTo>
                      </a:path>
                    </a:pathLst>
                  </a:custGeom>
                  <a:solidFill>
                    <a:srgbClr val="00C0E0"/>
                  </a:solidFill>
                  <a:ln cap="rnd" cmpd="sng" w="12700">
                    <a:solidFill>
                      <a:srgbClr val="00C0E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5"/>
                  <p:cNvSpPr/>
                  <p:nvPr/>
                </p:nvSpPr>
                <p:spPr>
                  <a:xfrm>
                    <a:off x="810" y="1782"/>
                    <a:ext cx="386" cy="331"/>
                  </a:xfrm>
                  <a:custGeom>
                    <a:rect b="b" l="l" r="r" t="t"/>
                    <a:pathLst>
                      <a:path extrusionOk="0" h="331" w="386">
                        <a:moveTo>
                          <a:pt x="0" y="132"/>
                        </a:moveTo>
                        <a:lnTo>
                          <a:pt x="32" y="137"/>
                        </a:lnTo>
                        <a:lnTo>
                          <a:pt x="60" y="158"/>
                        </a:lnTo>
                        <a:lnTo>
                          <a:pt x="113" y="197"/>
                        </a:lnTo>
                        <a:lnTo>
                          <a:pt x="163" y="248"/>
                        </a:lnTo>
                        <a:lnTo>
                          <a:pt x="165" y="266"/>
                        </a:lnTo>
                        <a:lnTo>
                          <a:pt x="181" y="262"/>
                        </a:lnTo>
                        <a:lnTo>
                          <a:pt x="191" y="283"/>
                        </a:lnTo>
                        <a:lnTo>
                          <a:pt x="193" y="298"/>
                        </a:lnTo>
                        <a:lnTo>
                          <a:pt x="227" y="330"/>
                        </a:lnTo>
                        <a:lnTo>
                          <a:pt x="193" y="295"/>
                        </a:lnTo>
                        <a:lnTo>
                          <a:pt x="189" y="276"/>
                        </a:lnTo>
                        <a:lnTo>
                          <a:pt x="196" y="219"/>
                        </a:lnTo>
                        <a:lnTo>
                          <a:pt x="225" y="171"/>
                        </a:lnTo>
                        <a:lnTo>
                          <a:pt x="270" y="134"/>
                        </a:lnTo>
                        <a:lnTo>
                          <a:pt x="314" y="108"/>
                        </a:lnTo>
                        <a:lnTo>
                          <a:pt x="344" y="72"/>
                        </a:lnTo>
                        <a:lnTo>
                          <a:pt x="366" y="43"/>
                        </a:lnTo>
                        <a:lnTo>
                          <a:pt x="385" y="0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85" y="2121"/>
                  <a:ext cx="154" cy="146"/>
                  <a:chOff x="585" y="2121"/>
                  <a:chExt cx="154" cy="146"/>
                </a:xfrm>
              </p:grpSpPr>
              <p:sp>
                <p:nvSpPr>
                  <p:cNvPr id="524" name="Google Shape;524;p5"/>
                  <p:cNvSpPr/>
                  <p:nvPr/>
                </p:nvSpPr>
                <p:spPr>
                  <a:xfrm>
                    <a:off x="585" y="2121"/>
                    <a:ext cx="154" cy="144"/>
                  </a:xfrm>
                  <a:custGeom>
                    <a:rect b="b" l="l" r="r" t="t"/>
                    <a:pathLst>
                      <a:path extrusionOk="0" h="144" w="154">
                        <a:moveTo>
                          <a:pt x="0" y="0"/>
                        </a:moveTo>
                        <a:lnTo>
                          <a:pt x="74" y="20"/>
                        </a:lnTo>
                        <a:lnTo>
                          <a:pt x="93" y="34"/>
                        </a:lnTo>
                        <a:lnTo>
                          <a:pt x="110" y="78"/>
                        </a:lnTo>
                        <a:lnTo>
                          <a:pt x="112" y="81"/>
                        </a:lnTo>
                        <a:lnTo>
                          <a:pt x="124" y="94"/>
                        </a:lnTo>
                        <a:lnTo>
                          <a:pt x="133" y="108"/>
                        </a:lnTo>
                        <a:lnTo>
                          <a:pt x="146" y="116"/>
                        </a:lnTo>
                        <a:lnTo>
                          <a:pt x="146" y="130"/>
                        </a:lnTo>
                        <a:lnTo>
                          <a:pt x="153" y="143"/>
                        </a:lnTo>
                        <a:lnTo>
                          <a:pt x="140" y="143"/>
                        </a:lnTo>
                        <a:lnTo>
                          <a:pt x="140" y="137"/>
                        </a:lnTo>
                        <a:lnTo>
                          <a:pt x="140" y="121"/>
                        </a:lnTo>
                        <a:lnTo>
                          <a:pt x="119" y="110"/>
                        </a:lnTo>
                        <a:lnTo>
                          <a:pt x="102" y="83"/>
                        </a:lnTo>
                        <a:lnTo>
                          <a:pt x="93" y="64"/>
                        </a:lnTo>
                        <a:lnTo>
                          <a:pt x="79" y="34"/>
                        </a:lnTo>
                        <a:lnTo>
                          <a:pt x="51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C0E0"/>
                  </a:solidFill>
                  <a:ln cap="rnd" cmpd="sng" w="12700">
                    <a:solidFill>
                      <a:srgbClr val="00C0E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5"/>
                  <p:cNvSpPr/>
                  <p:nvPr/>
                </p:nvSpPr>
                <p:spPr>
                  <a:xfrm>
                    <a:off x="594" y="2124"/>
                    <a:ext cx="131" cy="143"/>
                  </a:xfrm>
                  <a:custGeom>
                    <a:rect b="b" l="l" r="r" t="t"/>
                    <a:pathLst>
                      <a:path extrusionOk="0" h="143" w="131">
                        <a:moveTo>
                          <a:pt x="0" y="0"/>
                        </a:moveTo>
                        <a:lnTo>
                          <a:pt x="49" y="21"/>
                        </a:lnTo>
                        <a:lnTo>
                          <a:pt x="71" y="34"/>
                        </a:lnTo>
                        <a:lnTo>
                          <a:pt x="82" y="56"/>
                        </a:lnTo>
                        <a:lnTo>
                          <a:pt x="93" y="85"/>
                        </a:lnTo>
                        <a:lnTo>
                          <a:pt x="104" y="102"/>
                        </a:lnTo>
                        <a:lnTo>
                          <a:pt x="119" y="113"/>
                        </a:lnTo>
                        <a:lnTo>
                          <a:pt x="128" y="121"/>
                        </a:lnTo>
                        <a:lnTo>
                          <a:pt x="130" y="142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6" name="Google Shape;526;p5"/>
                <p:cNvGrpSpPr/>
                <p:nvPr/>
              </p:nvGrpSpPr>
              <p:grpSpPr>
                <a:xfrm>
                  <a:off x="1254" y="1953"/>
                  <a:ext cx="226" cy="315"/>
                  <a:chOff x="1254" y="1953"/>
                  <a:chExt cx="226" cy="315"/>
                </a:xfrm>
              </p:grpSpPr>
              <p:sp>
                <p:nvSpPr>
                  <p:cNvPr id="527" name="Google Shape;527;p5"/>
                  <p:cNvSpPr/>
                  <p:nvPr/>
                </p:nvSpPr>
                <p:spPr>
                  <a:xfrm>
                    <a:off x="1258" y="1957"/>
                    <a:ext cx="221" cy="309"/>
                  </a:xfrm>
                  <a:custGeom>
                    <a:rect b="b" l="l" r="r" t="t"/>
                    <a:pathLst>
                      <a:path extrusionOk="0" h="309" w="221">
                        <a:moveTo>
                          <a:pt x="220" y="0"/>
                        </a:moveTo>
                        <a:lnTo>
                          <a:pt x="213" y="36"/>
                        </a:lnTo>
                        <a:lnTo>
                          <a:pt x="199" y="61"/>
                        </a:lnTo>
                        <a:lnTo>
                          <a:pt x="173" y="84"/>
                        </a:lnTo>
                        <a:lnTo>
                          <a:pt x="142" y="109"/>
                        </a:lnTo>
                        <a:lnTo>
                          <a:pt x="107" y="135"/>
                        </a:lnTo>
                        <a:lnTo>
                          <a:pt x="78" y="158"/>
                        </a:lnTo>
                        <a:lnTo>
                          <a:pt x="55" y="196"/>
                        </a:lnTo>
                        <a:lnTo>
                          <a:pt x="38" y="229"/>
                        </a:lnTo>
                        <a:lnTo>
                          <a:pt x="31" y="259"/>
                        </a:lnTo>
                        <a:lnTo>
                          <a:pt x="22" y="283"/>
                        </a:lnTo>
                        <a:lnTo>
                          <a:pt x="11" y="304"/>
                        </a:lnTo>
                        <a:lnTo>
                          <a:pt x="0" y="308"/>
                        </a:lnTo>
                        <a:lnTo>
                          <a:pt x="15" y="307"/>
                        </a:lnTo>
                        <a:lnTo>
                          <a:pt x="27" y="307"/>
                        </a:lnTo>
                        <a:lnTo>
                          <a:pt x="46" y="280"/>
                        </a:lnTo>
                        <a:lnTo>
                          <a:pt x="53" y="252"/>
                        </a:lnTo>
                        <a:lnTo>
                          <a:pt x="62" y="229"/>
                        </a:lnTo>
                        <a:lnTo>
                          <a:pt x="78" y="198"/>
                        </a:lnTo>
                        <a:lnTo>
                          <a:pt x="99" y="177"/>
                        </a:lnTo>
                        <a:lnTo>
                          <a:pt x="114" y="155"/>
                        </a:lnTo>
                        <a:lnTo>
                          <a:pt x="140" y="137"/>
                        </a:lnTo>
                        <a:lnTo>
                          <a:pt x="166" y="123"/>
                        </a:lnTo>
                        <a:lnTo>
                          <a:pt x="189" y="91"/>
                        </a:lnTo>
                        <a:lnTo>
                          <a:pt x="201" y="68"/>
                        </a:lnTo>
                        <a:lnTo>
                          <a:pt x="211" y="47"/>
                        </a:lnTo>
                        <a:lnTo>
                          <a:pt x="220" y="0"/>
                        </a:lnTo>
                      </a:path>
                    </a:pathLst>
                  </a:custGeom>
                  <a:solidFill>
                    <a:srgbClr val="00C0E0"/>
                  </a:solidFill>
                  <a:ln cap="rnd" cmpd="sng" w="12700">
                    <a:solidFill>
                      <a:srgbClr val="00C0E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5"/>
                  <p:cNvSpPr/>
                  <p:nvPr/>
                </p:nvSpPr>
                <p:spPr>
                  <a:xfrm>
                    <a:off x="1254" y="1953"/>
                    <a:ext cx="226" cy="315"/>
                  </a:xfrm>
                  <a:custGeom>
                    <a:rect b="b" l="l" r="r" t="t"/>
                    <a:pathLst>
                      <a:path extrusionOk="0" h="315" w="226">
                        <a:moveTo>
                          <a:pt x="0" y="314"/>
                        </a:moveTo>
                        <a:lnTo>
                          <a:pt x="21" y="305"/>
                        </a:lnTo>
                        <a:lnTo>
                          <a:pt x="34" y="286"/>
                        </a:lnTo>
                        <a:lnTo>
                          <a:pt x="41" y="254"/>
                        </a:lnTo>
                        <a:lnTo>
                          <a:pt x="59" y="198"/>
                        </a:lnTo>
                        <a:lnTo>
                          <a:pt x="90" y="155"/>
                        </a:lnTo>
                        <a:lnTo>
                          <a:pt x="148" y="114"/>
                        </a:lnTo>
                        <a:lnTo>
                          <a:pt x="174" y="94"/>
                        </a:lnTo>
                        <a:lnTo>
                          <a:pt x="212" y="53"/>
                        </a:lnTo>
                        <a:lnTo>
                          <a:pt x="222" y="20"/>
                        </a:lnTo>
                        <a:lnTo>
                          <a:pt x="225" y="0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29" name="Google Shape;529;p5"/>
              <p:cNvGrpSpPr/>
              <p:nvPr/>
            </p:nvGrpSpPr>
            <p:grpSpPr>
              <a:xfrm>
                <a:off x="900" y="1117"/>
                <a:ext cx="150" cy="203"/>
                <a:chOff x="900" y="1117"/>
                <a:chExt cx="150" cy="203"/>
              </a:xfrm>
            </p:grpSpPr>
            <p:sp>
              <p:nvSpPr>
                <p:cNvPr id="530" name="Google Shape;530;p5"/>
                <p:cNvSpPr/>
                <p:nvPr/>
              </p:nvSpPr>
              <p:spPr>
                <a:xfrm>
                  <a:off x="900" y="1117"/>
                  <a:ext cx="140" cy="203"/>
                </a:xfrm>
                <a:custGeom>
                  <a:rect b="b" l="l" r="r" t="t"/>
                  <a:pathLst>
                    <a:path extrusionOk="0" h="203" w="140">
                      <a:moveTo>
                        <a:pt x="114" y="33"/>
                      </a:moveTo>
                      <a:lnTo>
                        <a:pt x="97" y="9"/>
                      </a:lnTo>
                      <a:lnTo>
                        <a:pt x="74" y="1"/>
                      </a:lnTo>
                      <a:lnTo>
                        <a:pt x="46" y="0"/>
                      </a:lnTo>
                      <a:lnTo>
                        <a:pt x="22" y="16"/>
                      </a:lnTo>
                      <a:lnTo>
                        <a:pt x="5" y="43"/>
                      </a:lnTo>
                      <a:lnTo>
                        <a:pt x="0" y="75"/>
                      </a:lnTo>
                      <a:lnTo>
                        <a:pt x="3" y="121"/>
                      </a:lnTo>
                      <a:lnTo>
                        <a:pt x="20" y="146"/>
                      </a:lnTo>
                      <a:lnTo>
                        <a:pt x="36" y="160"/>
                      </a:lnTo>
                      <a:lnTo>
                        <a:pt x="60" y="172"/>
                      </a:lnTo>
                      <a:lnTo>
                        <a:pt x="73" y="193"/>
                      </a:lnTo>
                      <a:lnTo>
                        <a:pt x="91" y="202"/>
                      </a:lnTo>
                      <a:lnTo>
                        <a:pt x="113" y="200"/>
                      </a:lnTo>
                      <a:lnTo>
                        <a:pt x="128" y="186"/>
                      </a:lnTo>
                      <a:lnTo>
                        <a:pt x="137" y="168"/>
                      </a:lnTo>
                      <a:lnTo>
                        <a:pt x="139" y="145"/>
                      </a:lnTo>
                      <a:lnTo>
                        <a:pt x="131" y="123"/>
                      </a:lnTo>
                      <a:lnTo>
                        <a:pt x="133" y="93"/>
                      </a:lnTo>
                      <a:lnTo>
                        <a:pt x="127" y="60"/>
                      </a:lnTo>
                      <a:lnTo>
                        <a:pt x="114" y="33"/>
                      </a:lnTo>
                    </a:path>
                  </a:pathLst>
                </a:custGeom>
                <a:solidFill>
                  <a:srgbClr val="E0A08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5"/>
                <p:cNvSpPr/>
                <p:nvPr/>
              </p:nvSpPr>
              <p:spPr>
                <a:xfrm>
                  <a:off x="934" y="1117"/>
                  <a:ext cx="116" cy="191"/>
                </a:xfrm>
                <a:custGeom>
                  <a:rect b="b" l="l" r="r" t="t"/>
                  <a:pathLst>
                    <a:path extrusionOk="0" h="191" w="116">
                      <a:moveTo>
                        <a:pt x="94" y="31"/>
                      </a:moveTo>
                      <a:lnTo>
                        <a:pt x="80" y="9"/>
                      </a:lnTo>
                      <a:lnTo>
                        <a:pt x="62" y="1"/>
                      </a:lnTo>
                      <a:lnTo>
                        <a:pt x="39" y="0"/>
                      </a:lnTo>
                      <a:lnTo>
                        <a:pt x="19" y="15"/>
                      </a:lnTo>
                      <a:lnTo>
                        <a:pt x="4" y="41"/>
                      </a:lnTo>
                      <a:lnTo>
                        <a:pt x="0" y="71"/>
                      </a:lnTo>
                      <a:lnTo>
                        <a:pt x="2" y="114"/>
                      </a:lnTo>
                      <a:lnTo>
                        <a:pt x="17" y="137"/>
                      </a:lnTo>
                      <a:lnTo>
                        <a:pt x="30" y="151"/>
                      </a:lnTo>
                      <a:lnTo>
                        <a:pt x="50" y="162"/>
                      </a:lnTo>
                      <a:lnTo>
                        <a:pt x="60" y="182"/>
                      </a:lnTo>
                      <a:lnTo>
                        <a:pt x="75" y="190"/>
                      </a:lnTo>
                      <a:lnTo>
                        <a:pt x="93" y="189"/>
                      </a:lnTo>
                      <a:lnTo>
                        <a:pt x="106" y="176"/>
                      </a:lnTo>
                      <a:lnTo>
                        <a:pt x="114" y="159"/>
                      </a:lnTo>
                      <a:lnTo>
                        <a:pt x="115" y="137"/>
                      </a:lnTo>
                      <a:lnTo>
                        <a:pt x="108" y="115"/>
                      </a:lnTo>
                      <a:lnTo>
                        <a:pt x="110" y="87"/>
                      </a:lnTo>
                      <a:lnTo>
                        <a:pt x="105" y="57"/>
                      </a:lnTo>
                      <a:lnTo>
                        <a:pt x="94" y="31"/>
                      </a:lnTo>
                    </a:path>
                  </a:pathLst>
                </a:custGeom>
                <a:solidFill>
                  <a:srgbClr val="E0A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2" name="Google Shape;532;p5"/>
            <p:cNvGrpSpPr/>
            <p:nvPr/>
          </p:nvGrpSpPr>
          <p:grpSpPr>
            <a:xfrm>
              <a:off x="355" y="1411"/>
              <a:ext cx="946" cy="727"/>
              <a:chOff x="355" y="1411"/>
              <a:chExt cx="946" cy="727"/>
            </a:xfrm>
          </p:grpSpPr>
          <p:sp>
            <p:nvSpPr>
              <p:cNvPr id="533" name="Google Shape;533;p5"/>
              <p:cNvSpPr/>
              <p:nvPr/>
            </p:nvSpPr>
            <p:spPr>
              <a:xfrm>
                <a:off x="721" y="1411"/>
                <a:ext cx="580" cy="490"/>
              </a:xfrm>
              <a:custGeom>
                <a:rect b="b" l="l" r="r" t="t"/>
                <a:pathLst>
                  <a:path extrusionOk="0" h="490" w="580">
                    <a:moveTo>
                      <a:pt x="222" y="0"/>
                    </a:moveTo>
                    <a:lnTo>
                      <a:pt x="110" y="96"/>
                    </a:lnTo>
                    <a:lnTo>
                      <a:pt x="42" y="186"/>
                    </a:lnTo>
                    <a:lnTo>
                      <a:pt x="0" y="339"/>
                    </a:lnTo>
                    <a:lnTo>
                      <a:pt x="110" y="258"/>
                    </a:lnTo>
                    <a:lnTo>
                      <a:pt x="171" y="201"/>
                    </a:lnTo>
                    <a:lnTo>
                      <a:pt x="204" y="164"/>
                    </a:lnTo>
                    <a:lnTo>
                      <a:pt x="171" y="257"/>
                    </a:lnTo>
                    <a:lnTo>
                      <a:pt x="162" y="342"/>
                    </a:lnTo>
                    <a:lnTo>
                      <a:pt x="159" y="489"/>
                    </a:lnTo>
                    <a:lnTo>
                      <a:pt x="178" y="446"/>
                    </a:lnTo>
                    <a:lnTo>
                      <a:pt x="215" y="385"/>
                    </a:lnTo>
                    <a:lnTo>
                      <a:pt x="276" y="339"/>
                    </a:lnTo>
                    <a:lnTo>
                      <a:pt x="331" y="316"/>
                    </a:lnTo>
                    <a:lnTo>
                      <a:pt x="466" y="253"/>
                    </a:lnTo>
                    <a:lnTo>
                      <a:pt x="579" y="147"/>
                    </a:lnTo>
                    <a:lnTo>
                      <a:pt x="544" y="122"/>
                    </a:lnTo>
                    <a:lnTo>
                      <a:pt x="512" y="134"/>
                    </a:lnTo>
                    <a:lnTo>
                      <a:pt x="459" y="136"/>
                    </a:lnTo>
                    <a:lnTo>
                      <a:pt x="393" y="129"/>
                    </a:lnTo>
                    <a:lnTo>
                      <a:pt x="336" y="113"/>
                    </a:lnTo>
                    <a:lnTo>
                      <a:pt x="247" y="120"/>
                    </a:lnTo>
                    <a:lnTo>
                      <a:pt x="222" y="0"/>
                    </a:lnTo>
                  </a:path>
                </a:pathLst>
              </a:custGeom>
              <a:solidFill>
                <a:srgbClr val="E0E0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635" y="1568"/>
                <a:ext cx="314" cy="540"/>
              </a:xfrm>
              <a:custGeom>
                <a:rect b="b" l="l" r="r" t="t"/>
                <a:pathLst>
                  <a:path extrusionOk="0" h="540" w="314">
                    <a:moveTo>
                      <a:pt x="276" y="0"/>
                    </a:moveTo>
                    <a:lnTo>
                      <a:pt x="313" y="28"/>
                    </a:lnTo>
                    <a:lnTo>
                      <a:pt x="309" y="105"/>
                    </a:lnTo>
                    <a:lnTo>
                      <a:pt x="237" y="163"/>
                    </a:lnTo>
                    <a:lnTo>
                      <a:pt x="184" y="353"/>
                    </a:lnTo>
                    <a:lnTo>
                      <a:pt x="0" y="539"/>
                    </a:lnTo>
                    <a:lnTo>
                      <a:pt x="85" y="277"/>
                    </a:lnTo>
                    <a:lnTo>
                      <a:pt x="178" y="134"/>
                    </a:lnTo>
                    <a:lnTo>
                      <a:pt x="192" y="47"/>
                    </a:lnTo>
                    <a:lnTo>
                      <a:pt x="276" y="0"/>
                    </a:lnTo>
                  </a:path>
                </a:pathLst>
              </a:custGeom>
              <a:solidFill>
                <a:srgbClr val="FF00A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5" name="Google Shape;535;p5"/>
              <p:cNvGrpSpPr/>
              <p:nvPr/>
            </p:nvGrpSpPr>
            <p:grpSpPr>
              <a:xfrm>
                <a:off x="355" y="1599"/>
                <a:ext cx="456" cy="539"/>
                <a:chOff x="355" y="1599"/>
                <a:chExt cx="456" cy="539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355" y="1599"/>
                  <a:ext cx="391" cy="435"/>
                  <a:chOff x="355" y="1599"/>
                  <a:chExt cx="391" cy="435"/>
                </a:xfrm>
              </p:grpSpPr>
              <p:sp>
                <p:nvSpPr>
                  <p:cNvPr id="537" name="Google Shape;537;p5"/>
                  <p:cNvSpPr/>
                  <p:nvPr/>
                </p:nvSpPr>
                <p:spPr>
                  <a:xfrm>
                    <a:off x="355" y="1599"/>
                    <a:ext cx="391" cy="435"/>
                  </a:xfrm>
                  <a:custGeom>
                    <a:rect b="b" l="l" r="r" t="t"/>
                    <a:pathLst>
                      <a:path extrusionOk="0" h="435" w="391">
                        <a:moveTo>
                          <a:pt x="332" y="41"/>
                        </a:moveTo>
                        <a:lnTo>
                          <a:pt x="297" y="112"/>
                        </a:lnTo>
                        <a:lnTo>
                          <a:pt x="238" y="98"/>
                        </a:lnTo>
                        <a:lnTo>
                          <a:pt x="182" y="82"/>
                        </a:lnTo>
                        <a:lnTo>
                          <a:pt x="133" y="59"/>
                        </a:lnTo>
                        <a:lnTo>
                          <a:pt x="97" y="44"/>
                        </a:lnTo>
                        <a:lnTo>
                          <a:pt x="30" y="0"/>
                        </a:lnTo>
                        <a:lnTo>
                          <a:pt x="11" y="7"/>
                        </a:lnTo>
                        <a:lnTo>
                          <a:pt x="9" y="49"/>
                        </a:lnTo>
                        <a:lnTo>
                          <a:pt x="37" y="89"/>
                        </a:lnTo>
                        <a:lnTo>
                          <a:pt x="14" y="84"/>
                        </a:lnTo>
                        <a:lnTo>
                          <a:pt x="0" y="102"/>
                        </a:lnTo>
                        <a:lnTo>
                          <a:pt x="4" y="121"/>
                        </a:lnTo>
                        <a:lnTo>
                          <a:pt x="23" y="145"/>
                        </a:lnTo>
                        <a:lnTo>
                          <a:pt x="14" y="154"/>
                        </a:lnTo>
                        <a:lnTo>
                          <a:pt x="4" y="168"/>
                        </a:lnTo>
                        <a:lnTo>
                          <a:pt x="4" y="186"/>
                        </a:lnTo>
                        <a:lnTo>
                          <a:pt x="14" y="214"/>
                        </a:lnTo>
                        <a:lnTo>
                          <a:pt x="46" y="242"/>
                        </a:lnTo>
                        <a:lnTo>
                          <a:pt x="32" y="251"/>
                        </a:lnTo>
                        <a:lnTo>
                          <a:pt x="25" y="275"/>
                        </a:lnTo>
                        <a:lnTo>
                          <a:pt x="34" y="298"/>
                        </a:lnTo>
                        <a:lnTo>
                          <a:pt x="63" y="313"/>
                        </a:lnTo>
                        <a:lnTo>
                          <a:pt x="101" y="327"/>
                        </a:lnTo>
                        <a:lnTo>
                          <a:pt x="131" y="352"/>
                        </a:lnTo>
                        <a:lnTo>
                          <a:pt x="154" y="376"/>
                        </a:lnTo>
                        <a:lnTo>
                          <a:pt x="175" y="399"/>
                        </a:lnTo>
                        <a:lnTo>
                          <a:pt x="200" y="425"/>
                        </a:lnTo>
                        <a:lnTo>
                          <a:pt x="243" y="434"/>
                        </a:lnTo>
                        <a:lnTo>
                          <a:pt x="326" y="327"/>
                        </a:lnTo>
                        <a:lnTo>
                          <a:pt x="340" y="247"/>
                        </a:lnTo>
                        <a:lnTo>
                          <a:pt x="345" y="200"/>
                        </a:lnTo>
                        <a:lnTo>
                          <a:pt x="366" y="176"/>
                        </a:lnTo>
                        <a:lnTo>
                          <a:pt x="382" y="152"/>
                        </a:lnTo>
                        <a:lnTo>
                          <a:pt x="390" y="115"/>
                        </a:lnTo>
                        <a:lnTo>
                          <a:pt x="388" y="89"/>
                        </a:lnTo>
                        <a:lnTo>
                          <a:pt x="380" y="69"/>
                        </a:lnTo>
                        <a:lnTo>
                          <a:pt x="366" y="48"/>
                        </a:lnTo>
                        <a:lnTo>
                          <a:pt x="350" y="39"/>
                        </a:lnTo>
                        <a:lnTo>
                          <a:pt x="332" y="41"/>
                        </a:lnTo>
                      </a:path>
                    </a:pathLst>
                  </a:custGeom>
                  <a:solidFill>
                    <a:srgbClr val="E0A08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38" name="Google Shape;538;p5"/>
                  <p:cNvGrpSpPr/>
                  <p:nvPr/>
                </p:nvGrpSpPr>
                <p:grpSpPr>
                  <a:xfrm>
                    <a:off x="378" y="1665"/>
                    <a:ext cx="292" cy="212"/>
                    <a:chOff x="378" y="1665"/>
                    <a:chExt cx="292" cy="212"/>
                  </a:xfrm>
                </p:grpSpPr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387" y="1682"/>
                      <a:ext cx="207" cy="74"/>
                    </a:xfrm>
                    <a:custGeom>
                      <a:rect b="b" l="l" r="r" t="t"/>
                      <a:pathLst>
                        <a:path extrusionOk="0" h="74" w="207">
                          <a:moveTo>
                            <a:pt x="0" y="0"/>
                          </a:moveTo>
                          <a:lnTo>
                            <a:pt x="46" y="35"/>
                          </a:lnTo>
                          <a:lnTo>
                            <a:pt x="102" y="61"/>
                          </a:lnTo>
                          <a:lnTo>
                            <a:pt x="160" y="73"/>
                          </a:lnTo>
                          <a:lnTo>
                            <a:pt x="206" y="73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378" y="1748"/>
                      <a:ext cx="151" cy="68"/>
                    </a:xfrm>
                    <a:custGeom>
                      <a:rect b="b" l="l" r="r" t="t"/>
                      <a:pathLst>
                        <a:path extrusionOk="0" h="68" w="151">
                          <a:moveTo>
                            <a:pt x="0" y="0"/>
                          </a:moveTo>
                          <a:lnTo>
                            <a:pt x="34" y="27"/>
                          </a:lnTo>
                          <a:lnTo>
                            <a:pt x="87" y="53"/>
                          </a:lnTo>
                          <a:lnTo>
                            <a:pt x="150" y="67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401" y="1840"/>
                      <a:ext cx="102" cy="37"/>
                    </a:xfrm>
                    <a:custGeom>
                      <a:rect b="b" l="l" r="r" t="t"/>
                      <a:pathLst>
                        <a:path extrusionOk="0" h="37" w="102">
                          <a:moveTo>
                            <a:pt x="0" y="0"/>
                          </a:moveTo>
                          <a:lnTo>
                            <a:pt x="48" y="24"/>
                          </a:lnTo>
                          <a:lnTo>
                            <a:pt x="101" y="36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2" name="Google Shape;542;p5"/>
                    <p:cNvSpPr/>
                    <p:nvPr/>
                  </p:nvSpPr>
                  <p:spPr>
                    <a:xfrm>
                      <a:off x="662" y="1665"/>
                      <a:ext cx="8" cy="44"/>
                    </a:xfrm>
                    <a:custGeom>
                      <a:rect b="b" l="l" r="r" t="t"/>
                      <a:pathLst>
                        <a:path extrusionOk="0" h="44" w="8">
                          <a:moveTo>
                            <a:pt x="3" y="43"/>
                          </a:moveTo>
                          <a:lnTo>
                            <a:pt x="0" y="24"/>
                          </a:lnTo>
                          <a:lnTo>
                            <a:pt x="0" y="14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538" y="1817"/>
                  <a:ext cx="273" cy="321"/>
                </a:xfrm>
                <a:custGeom>
                  <a:rect b="b" l="l" r="r" t="t"/>
                  <a:pathLst>
                    <a:path extrusionOk="0" h="321" w="273">
                      <a:moveTo>
                        <a:pt x="162" y="0"/>
                      </a:moveTo>
                      <a:lnTo>
                        <a:pt x="218" y="38"/>
                      </a:lnTo>
                      <a:lnTo>
                        <a:pt x="272" y="89"/>
                      </a:lnTo>
                      <a:lnTo>
                        <a:pt x="270" y="118"/>
                      </a:lnTo>
                      <a:lnTo>
                        <a:pt x="258" y="145"/>
                      </a:lnTo>
                      <a:lnTo>
                        <a:pt x="230" y="201"/>
                      </a:lnTo>
                      <a:lnTo>
                        <a:pt x="177" y="271"/>
                      </a:lnTo>
                      <a:lnTo>
                        <a:pt x="118" y="320"/>
                      </a:lnTo>
                      <a:lnTo>
                        <a:pt x="55" y="303"/>
                      </a:lnTo>
                      <a:lnTo>
                        <a:pt x="17" y="276"/>
                      </a:lnTo>
                      <a:lnTo>
                        <a:pt x="0" y="242"/>
                      </a:lnTo>
                      <a:lnTo>
                        <a:pt x="0" y="196"/>
                      </a:lnTo>
                      <a:lnTo>
                        <a:pt x="17" y="201"/>
                      </a:lnTo>
                      <a:lnTo>
                        <a:pt x="55" y="183"/>
                      </a:lnTo>
                      <a:lnTo>
                        <a:pt x="83" y="150"/>
                      </a:lnTo>
                      <a:lnTo>
                        <a:pt x="136" y="86"/>
                      </a:lnTo>
                      <a:lnTo>
                        <a:pt x="162" y="0"/>
                      </a:lnTo>
                    </a:path>
                  </a:pathLst>
                </a:custGeom>
                <a:solidFill>
                  <a:srgbClr val="C0E0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44" name="Google Shape;544;p5"/>
          <p:cNvSpPr txBox="1"/>
          <p:nvPr/>
        </p:nvSpPr>
        <p:spPr>
          <a:xfrm>
            <a:off x="4749282" y="517848"/>
            <a:ext cx="4320073" cy="6251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Statistics?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5"/>
          <p:cNvCxnSpPr>
            <a:stCxn id="447" idx="3"/>
            <a:endCxn id="448" idx="0"/>
          </p:cNvCxnSpPr>
          <p:nvPr/>
        </p:nvCxnSpPr>
        <p:spPr>
          <a:xfrm>
            <a:off x="5486400" y="2064877"/>
            <a:ext cx="1353000" cy="44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46" name="Google Shape;546;p5"/>
          <p:cNvCxnSpPr>
            <a:stCxn id="447" idx="1"/>
            <a:endCxn id="446" idx="0"/>
          </p:cNvCxnSpPr>
          <p:nvPr/>
        </p:nvCxnSpPr>
        <p:spPr>
          <a:xfrm flipH="1">
            <a:off x="2343300" y="2064877"/>
            <a:ext cx="1314300" cy="454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"/>
          <p:cNvSpPr/>
          <p:nvPr/>
        </p:nvSpPr>
        <p:spPr>
          <a:xfrm>
            <a:off x="410547" y="1334008"/>
            <a:ext cx="8204064" cy="830694"/>
          </a:xfrm>
          <a:prstGeom prst="roundRect">
            <a:avLst>
              <a:gd fmla="val 16667" name="adj"/>
            </a:avLst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STATISTICS is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science of collecting, organizing, presenting, analyzing, and interpreting data to assist in making more effective decisions.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Program Files (x86)\Microsoft Office\MEDIA\CAGCAT10\j0292020.wmf" id="553" name="Google Shape;5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0" y="2273620"/>
            <a:ext cx="1401365" cy="1331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rogram Files (x86)\Microsoft Office\MEDIA\CAGCAT10\j0196400.wmf" id="554" name="Google Shape;5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359" y="3736857"/>
            <a:ext cx="1271588" cy="13585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"/>
          <p:cNvSpPr txBox="1"/>
          <p:nvPr/>
        </p:nvSpPr>
        <p:spPr>
          <a:xfrm>
            <a:off x="7600950" y="4902994"/>
            <a:ext cx="3429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</a:t>
            </a:r>
            <a:fld id="{00000000-1234-1234-1234-123412341234}" type="slidenum">
              <a:rPr lang="en-US" sz="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6"/>
          <p:cNvSpPr/>
          <p:nvPr/>
        </p:nvSpPr>
        <p:spPr>
          <a:xfrm rot="5400000">
            <a:off x="2038577" y="2516473"/>
            <a:ext cx="400050" cy="222647"/>
          </a:xfrm>
          <a:prstGeom prst="rightArrow">
            <a:avLst>
              <a:gd fmla="val 50000" name="adj1"/>
              <a:gd fmla="val 4991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6"/>
          <p:cNvSpPr txBox="1"/>
          <p:nvPr/>
        </p:nvSpPr>
        <p:spPr>
          <a:xfrm>
            <a:off x="1854728" y="2164702"/>
            <a:ext cx="713657" cy="3000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"/>
          <p:cNvSpPr txBox="1"/>
          <p:nvPr/>
        </p:nvSpPr>
        <p:spPr>
          <a:xfrm>
            <a:off x="1866637" y="3433401"/>
            <a:ext cx="780983" cy="3000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</a:t>
            </a:r>
            <a:endParaRPr/>
          </a:p>
        </p:txBody>
      </p:sp>
      <p:sp>
        <p:nvSpPr>
          <p:cNvPr id="559" name="Google Shape;559;p6"/>
          <p:cNvSpPr txBox="1"/>
          <p:nvPr/>
        </p:nvSpPr>
        <p:spPr>
          <a:xfrm>
            <a:off x="1845035" y="4078257"/>
            <a:ext cx="800219" cy="3000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"/>
          <p:cNvSpPr txBox="1"/>
          <p:nvPr/>
        </p:nvSpPr>
        <p:spPr>
          <a:xfrm>
            <a:off x="1826735" y="2770196"/>
            <a:ext cx="886781" cy="3000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Organize</a:t>
            </a:r>
            <a:endParaRPr/>
          </a:p>
        </p:txBody>
      </p:sp>
      <p:sp>
        <p:nvSpPr>
          <p:cNvPr id="561" name="Google Shape;561;p6"/>
          <p:cNvSpPr/>
          <p:nvPr/>
        </p:nvSpPr>
        <p:spPr>
          <a:xfrm rot="5400000">
            <a:off x="2023439" y="3145482"/>
            <a:ext cx="400050" cy="222647"/>
          </a:xfrm>
          <a:prstGeom prst="rightArrow">
            <a:avLst>
              <a:gd fmla="val 50000" name="adj1"/>
              <a:gd fmla="val 4991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6"/>
          <p:cNvSpPr/>
          <p:nvPr/>
        </p:nvSpPr>
        <p:spPr>
          <a:xfrm rot="5400000">
            <a:off x="2037982" y="3840972"/>
            <a:ext cx="401241" cy="222647"/>
          </a:xfrm>
          <a:prstGeom prst="rightArrow">
            <a:avLst>
              <a:gd fmla="val 50000" name="adj1"/>
              <a:gd fmla="val 5006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6"/>
          <p:cNvSpPr/>
          <p:nvPr/>
        </p:nvSpPr>
        <p:spPr>
          <a:xfrm rot="5400000">
            <a:off x="2023439" y="4433724"/>
            <a:ext cx="400050" cy="222647"/>
          </a:xfrm>
          <a:prstGeom prst="rightArrow">
            <a:avLst>
              <a:gd fmla="val 50000" name="adj1"/>
              <a:gd fmla="val 4991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6"/>
          <p:cNvSpPr txBox="1"/>
          <p:nvPr/>
        </p:nvSpPr>
        <p:spPr>
          <a:xfrm>
            <a:off x="1849338" y="4693407"/>
            <a:ext cx="829073" cy="3000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Interpret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6"/>
          <p:cNvCxnSpPr>
            <a:stCxn id="557" idx="3"/>
          </p:cNvCxnSpPr>
          <p:nvPr/>
        </p:nvCxnSpPr>
        <p:spPr>
          <a:xfrm>
            <a:off x="2568385" y="2314743"/>
            <a:ext cx="1201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6" name="Google Shape;566;p6"/>
          <p:cNvSpPr/>
          <p:nvPr/>
        </p:nvSpPr>
        <p:spPr>
          <a:xfrm>
            <a:off x="3987408" y="2157007"/>
            <a:ext cx="2160943" cy="307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Gathering of facts or 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6"/>
          <p:cNvSpPr/>
          <p:nvPr/>
        </p:nvSpPr>
        <p:spPr>
          <a:xfrm>
            <a:off x="3980933" y="3425706"/>
            <a:ext cx="4328361" cy="307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Summarizing data in textual, graphical, or tabular forms.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"/>
          <p:cNvSpPr/>
          <p:nvPr/>
        </p:nvSpPr>
        <p:spPr>
          <a:xfrm>
            <a:off x="3980933" y="4070562"/>
            <a:ext cx="5019870" cy="307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 the data by using statistical methods and procedures.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"/>
          <p:cNvSpPr/>
          <p:nvPr/>
        </p:nvSpPr>
        <p:spPr>
          <a:xfrm>
            <a:off x="3980933" y="4619000"/>
            <a:ext cx="4572000" cy="307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conclusions based on the analyzed data.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6"/>
          <p:cNvCxnSpPr/>
          <p:nvPr/>
        </p:nvCxnSpPr>
        <p:spPr>
          <a:xfrm>
            <a:off x="3797558" y="2164702"/>
            <a:ext cx="0" cy="297879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6"/>
          <p:cNvCxnSpPr/>
          <p:nvPr/>
        </p:nvCxnSpPr>
        <p:spPr>
          <a:xfrm>
            <a:off x="2713516" y="2939179"/>
            <a:ext cx="1084042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2" name="Google Shape;572;p6"/>
          <p:cNvCxnSpPr>
            <a:stCxn id="559" idx="3"/>
          </p:cNvCxnSpPr>
          <p:nvPr/>
        </p:nvCxnSpPr>
        <p:spPr>
          <a:xfrm>
            <a:off x="2645254" y="4228298"/>
            <a:ext cx="1152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3" name="Google Shape;573;p6"/>
          <p:cNvCxnSpPr>
            <a:stCxn id="564" idx="3"/>
          </p:cNvCxnSpPr>
          <p:nvPr/>
        </p:nvCxnSpPr>
        <p:spPr>
          <a:xfrm>
            <a:off x="2678411" y="4843448"/>
            <a:ext cx="1119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4" name="Google Shape;574;p6"/>
          <p:cNvSpPr/>
          <p:nvPr/>
        </p:nvSpPr>
        <p:spPr>
          <a:xfrm>
            <a:off x="4004080" y="2782855"/>
            <a:ext cx="2863541" cy="307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Arranging data for the presentation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6"/>
          <p:cNvSpPr txBox="1"/>
          <p:nvPr/>
        </p:nvSpPr>
        <p:spPr>
          <a:xfrm>
            <a:off x="4749282" y="517848"/>
            <a:ext cx="4320073" cy="6251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Statistics?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6" name="Google Shape;576;p6"/>
          <p:cNvCxnSpPr/>
          <p:nvPr/>
        </p:nvCxnSpPr>
        <p:spPr>
          <a:xfrm>
            <a:off x="2645254" y="3583442"/>
            <a:ext cx="115230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7"/>
          <p:cNvCxnSpPr>
            <a:stCxn id="582" idx="5"/>
            <a:endCxn id="583" idx="0"/>
          </p:cNvCxnSpPr>
          <p:nvPr/>
        </p:nvCxnSpPr>
        <p:spPr>
          <a:xfrm>
            <a:off x="5257466" y="2515657"/>
            <a:ext cx="1637400" cy="5391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4" name="Google Shape;58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7"/>
          <p:cNvSpPr txBox="1"/>
          <p:nvPr>
            <p:ph idx="4294967295" type="title"/>
          </p:nvPr>
        </p:nvSpPr>
        <p:spPr>
          <a:xfrm>
            <a:off x="4934775" y="102636"/>
            <a:ext cx="4209225" cy="10356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/>
              <a:t>Branches of Statistics or </a:t>
            </a:r>
            <a:br>
              <a:rPr b="1" lang="en-US" sz="3100"/>
            </a:br>
            <a:r>
              <a:rPr b="1" lang="en-US" sz="3100"/>
              <a:t>Types of Statistics</a:t>
            </a:r>
            <a:endParaRPr/>
          </a:p>
        </p:txBody>
      </p:sp>
      <p:sp>
        <p:nvSpPr>
          <p:cNvPr id="582" name="Google Shape;582;p7"/>
          <p:cNvSpPr/>
          <p:nvPr/>
        </p:nvSpPr>
        <p:spPr>
          <a:xfrm>
            <a:off x="3044651" y="1657977"/>
            <a:ext cx="2592474" cy="1004835"/>
          </a:xfrm>
          <a:prstGeom prst="ellipse">
            <a:avLst/>
          </a:prstGeom>
          <a:solidFill>
            <a:srgbClr val="C5D8F1"/>
          </a:soli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6" name="Google Shape;586;p7"/>
          <p:cNvCxnSpPr>
            <a:stCxn id="582" idx="3"/>
            <a:endCxn id="587" idx="0"/>
          </p:cNvCxnSpPr>
          <p:nvPr/>
        </p:nvCxnSpPr>
        <p:spPr>
          <a:xfrm flipH="1">
            <a:off x="2190410" y="2515657"/>
            <a:ext cx="1233900" cy="533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7" name="Google Shape;587;p7"/>
          <p:cNvSpPr/>
          <p:nvPr/>
        </p:nvSpPr>
        <p:spPr>
          <a:xfrm>
            <a:off x="780058" y="3049184"/>
            <a:ext cx="2820965" cy="387798"/>
          </a:xfrm>
          <a:prstGeom prst="rect">
            <a:avLst/>
          </a:prstGeom>
          <a:solidFill>
            <a:srgbClr val="B7CCE4"/>
          </a:solidFill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</p:txBody>
      </p:sp>
      <p:sp>
        <p:nvSpPr>
          <p:cNvPr id="583" name="Google Shape;583;p7"/>
          <p:cNvSpPr/>
          <p:nvPr/>
        </p:nvSpPr>
        <p:spPr>
          <a:xfrm>
            <a:off x="5479721" y="3054697"/>
            <a:ext cx="2830266" cy="387798"/>
          </a:xfrm>
          <a:prstGeom prst="rect">
            <a:avLst/>
          </a:prstGeom>
          <a:solidFill>
            <a:srgbClr val="B7CCE4"/>
          </a:solidFill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8"/>
          <p:cNvSpPr txBox="1"/>
          <p:nvPr/>
        </p:nvSpPr>
        <p:spPr>
          <a:xfrm>
            <a:off x="133252" y="1183739"/>
            <a:ext cx="4502756" cy="1497816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34525" lIns="69050" spcFirstLastPara="1" rIns="69050" wrap="square" tIns="345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AE03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r>
              <a:rPr lang="en-US" sz="20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Involves organizing, summarizing, and displaying data.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 Tables, charts, averages 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8"/>
          <p:cNvSpPr/>
          <p:nvPr/>
        </p:nvSpPr>
        <p:spPr>
          <a:xfrm>
            <a:off x="4766317" y="1183739"/>
            <a:ext cx="4204903" cy="1467431"/>
          </a:xfrm>
          <a:prstGeom prst="rect">
            <a:avLst/>
          </a:prstGeom>
          <a:solidFill>
            <a:srgbClr val="E5B8B7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34525" lIns="69050" spcFirstLastPara="1" rIns="69050" wrap="square" tIns="345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Arial"/>
              <a:buNone/>
            </a:pPr>
            <a:r>
              <a:t/>
            </a:r>
            <a:endParaRPr b="1" sz="2100">
              <a:solidFill>
                <a:srgbClr val="AE033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</a:pPr>
            <a:r>
              <a:rPr b="1" lang="en-US" sz="20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r>
              <a:rPr lang="en-US" sz="20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Involves using </a:t>
            </a: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data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draw conclusions about a </a:t>
            </a: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population.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8"/>
          <p:cNvGrpSpPr/>
          <p:nvPr/>
        </p:nvGrpSpPr>
        <p:grpSpPr>
          <a:xfrm>
            <a:off x="4742738" y="3854394"/>
            <a:ext cx="904215" cy="932210"/>
            <a:chOff x="3552" y="2270"/>
            <a:chExt cx="579" cy="788"/>
          </a:xfrm>
        </p:grpSpPr>
        <p:grpSp>
          <p:nvGrpSpPr>
            <p:cNvPr id="596" name="Google Shape;596;p8"/>
            <p:cNvGrpSpPr/>
            <p:nvPr/>
          </p:nvGrpSpPr>
          <p:grpSpPr>
            <a:xfrm>
              <a:off x="3552" y="2352"/>
              <a:ext cx="224" cy="706"/>
              <a:chOff x="3552" y="2352"/>
              <a:chExt cx="224" cy="706"/>
            </a:xfrm>
          </p:grpSpPr>
          <p:grpSp>
            <p:nvGrpSpPr>
              <p:cNvPr id="597" name="Google Shape;597;p8"/>
              <p:cNvGrpSpPr/>
              <p:nvPr/>
            </p:nvGrpSpPr>
            <p:grpSpPr>
              <a:xfrm>
                <a:off x="3552" y="2455"/>
                <a:ext cx="224" cy="199"/>
                <a:chOff x="3552" y="2455"/>
                <a:chExt cx="224" cy="199"/>
              </a:xfrm>
            </p:grpSpPr>
            <p:sp>
              <p:nvSpPr>
                <p:cNvPr id="598" name="Google Shape;598;p8"/>
                <p:cNvSpPr/>
                <p:nvPr/>
              </p:nvSpPr>
              <p:spPr>
                <a:xfrm>
                  <a:off x="3552" y="2455"/>
                  <a:ext cx="224" cy="199"/>
                </a:xfrm>
                <a:custGeom>
                  <a:rect b="b" l="l" r="r" t="t"/>
                  <a:pathLst>
                    <a:path extrusionOk="0" h="199" w="224">
                      <a:moveTo>
                        <a:pt x="85" y="0"/>
                      </a:moveTo>
                      <a:lnTo>
                        <a:pt x="58" y="16"/>
                      </a:lnTo>
                      <a:lnTo>
                        <a:pt x="31" y="30"/>
                      </a:lnTo>
                      <a:lnTo>
                        <a:pt x="14" y="87"/>
                      </a:lnTo>
                      <a:lnTo>
                        <a:pt x="1" y="130"/>
                      </a:lnTo>
                      <a:lnTo>
                        <a:pt x="0" y="139"/>
                      </a:lnTo>
                      <a:lnTo>
                        <a:pt x="12" y="161"/>
                      </a:lnTo>
                      <a:lnTo>
                        <a:pt x="20" y="168"/>
                      </a:lnTo>
                      <a:lnTo>
                        <a:pt x="27" y="170"/>
                      </a:lnTo>
                      <a:lnTo>
                        <a:pt x="28" y="176"/>
                      </a:lnTo>
                      <a:lnTo>
                        <a:pt x="41" y="167"/>
                      </a:lnTo>
                      <a:lnTo>
                        <a:pt x="42" y="190"/>
                      </a:lnTo>
                      <a:lnTo>
                        <a:pt x="50" y="198"/>
                      </a:lnTo>
                      <a:lnTo>
                        <a:pt x="180" y="198"/>
                      </a:lnTo>
                      <a:lnTo>
                        <a:pt x="191" y="187"/>
                      </a:lnTo>
                      <a:lnTo>
                        <a:pt x="189" y="167"/>
                      </a:lnTo>
                      <a:lnTo>
                        <a:pt x="203" y="180"/>
                      </a:lnTo>
                      <a:lnTo>
                        <a:pt x="223" y="142"/>
                      </a:lnTo>
                      <a:lnTo>
                        <a:pt x="183" y="26"/>
                      </a:lnTo>
                      <a:lnTo>
                        <a:pt x="140" y="11"/>
                      </a:lnTo>
                      <a:lnTo>
                        <a:pt x="127" y="3"/>
                      </a:lnTo>
                      <a:lnTo>
                        <a:pt x="107" y="22"/>
                      </a:lnTo>
                      <a:lnTo>
                        <a:pt x="85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99" name="Google Shape;599;p8"/>
                <p:cNvGrpSpPr/>
                <p:nvPr/>
              </p:nvGrpSpPr>
              <p:grpSpPr>
                <a:xfrm>
                  <a:off x="3596" y="2475"/>
                  <a:ext cx="155" cy="179"/>
                  <a:chOff x="3596" y="2475"/>
                  <a:chExt cx="155" cy="179"/>
                </a:xfrm>
              </p:grpSpPr>
              <p:sp>
                <p:nvSpPr>
                  <p:cNvPr id="600" name="Google Shape;600;p8"/>
                  <p:cNvSpPr/>
                  <p:nvPr/>
                </p:nvSpPr>
                <p:spPr>
                  <a:xfrm>
                    <a:off x="3644" y="2475"/>
                    <a:ext cx="34" cy="179"/>
                  </a:xfrm>
                  <a:custGeom>
                    <a:rect b="b" l="l" r="r" t="t"/>
                    <a:pathLst>
                      <a:path extrusionOk="0" h="179" w="34">
                        <a:moveTo>
                          <a:pt x="9" y="0"/>
                        </a:moveTo>
                        <a:lnTo>
                          <a:pt x="3" y="12"/>
                        </a:lnTo>
                        <a:lnTo>
                          <a:pt x="9" y="18"/>
                        </a:lnTo>
                        <a:lnTo>
                          <a:pt x="0" y="142"/>
                        </a:lnTo>
                        <a:lnTo>
                          <a:pt x="1" y="164"/>
                        </a:lnTo>
                        <a:lnTo>
                          <a:pt x="18" y="178"/>
                        </a:lnTo>
                        <a:lnTo>
                          <a:pt x="33" y="163"/>
                        </a:lnTo>
                        <a:lnTo>
                          <a:pt x="33" y="137"/>
                        </a:lnTo>
                        <a:lnTo>
                          <a:pt x="19" y="19"/>
                        </a:lnTo>
                        <a:lnTo>
                          <a:pt x="25" y="12"/>
                        </a:lnTo>
                        <a:lnTo>
                          <a:pt x="20" y="0"/>
                        </a:lnTo>
                        <a:lnTo>
                          <a:pt x="15" y="4"/>
                        </a:lnTo>
                        <a:lnTo>
                          <a:pt x="9" y="0"/>
                        </a:lnTo>
                      </a:path>
                    </a:pathLst>
                  </a:custGeom>
                  <a:blipFill rotWithShape="1">
                    <a:blip r:embed="rId4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01" name="Google Shape;601;p8"/>
                  <p:cNvGrpSpPr/>
                  <p:nvPr/>
                </p:nvGrpSpPr>
                <p:grpSpPr>
                  <a:xfrm>
                    <a:off x="3596" y="2551"/>
                    <a:ext cx="155" cy="61"/>
                    <a:chOff x="3596" y="2551"/>
                    <a:chExt cx="155" cy="61"/>
                  </a:xfrm>
                </p:grpSpPr>
                <p:sp>
                  <p:nvSpPr>
                    <p:cNvPr id="602" name="Google Shape;602;p8"/>
                    <p:cNvSpPr/>
                    <p:nvPr/>
                  </p:nvSpPr>
                  <p:spPr>
                    <a:xfrm>
                      <a:off x="3629" y="2563"/>
                      <a:ext cx="121" cy="40"/>
                    </a:xfrm>
                    <a:custGeom>
                      <a:rect b="b" l="l" r="r" t="t"/>
                      <a:pathLst>
                        <a:path extrusionOk="0" h="40" w="121">
                          <a:moveTo>
                            <a:pt x="10" y="24"/>
                          </a:moveTo>
                          <a:lnTo>
                            <a:pt x="92" y="0"/>
                          </a:lnTo>
                          <a:lnTo>
                            <a:pt x="120" y="3"/>
                          </a:lnTo>
                          <a:lnTo>
                            <a:pt x="20" y="39"/>
                          </a:lnTo>
                          <a:lnTo>
                            <a:pt x="0" y="28"/>
                          </a:lnTo>
                          <a:lnTo>
                            <a:pt x="10" y="2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03" name="Google Shape;603;p8"/>
                    <p:cNvSpPr/>
                    <p:nvPr/>
                  </p:nvSpPr>
                  <p:spPr>
                    <a:xfrm>
                      <a:off x="3683" y="2565"/>
                      <a:ext cx="68" cy="45"/>
                    </a:xfrm>
                    <a:custGeom>
                      <a:rect b="b" l="l" r="r" t="t"/>
                      <a:pathLst>
                        <a:path extrusionOk="0" h="45" w="68">
                          <a:moveTo>
                            <a:pt x="35" y="0"/>
                          </a:moveTo>
                          <a:lnTo>
                            <a:pt x="8" y="7"/>
                          </a:lnTo>
                          <a:lnTo>
                            <a:pt x="6" y="16"/>
                          </a:lnTo>
                          <a:lnTo>
                            <a:pt x="0" y="23"/>
                          </a:lnTo>
                          <a:lnTo>
                            <a:pt x="11" y="35"/>
                          </a:lnTo>
                          <a:lnTo>
                            <a:pt x="26" y="43"/>
                          </a:lnTo>
                          <a:lnTo>
                            <a:pt x="48" y="44"/>
                          </a:lnTo>
                          <a:lnTo>
                            <a:pt x="67" y="25"/>
                          </a:lnTo>
                          <a:lnTo>
                            <a:pt x="65" y="1"/>
                          </a:lnTo>
                          <a:lnTo>
                            <a:pt x="48" y="13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04" name="Google Shape;604;p8"/>
                    <p:cNvSpPr/>
                    <p:nvPr/>
                  </p:nvSpPr>
                  <p:spPr>
                    <a:xfrm>
                      <a:off x="3596" y="2551"/>
                      <a:ext cx="55" cy="61"/>
                    </a:xfrm>
                    <a:custGeom>
                      <a:rect b="b" l="l" r="r" t="t"/>
                      <a:pathLst>
                        <a:path extrusionOk="0" h="61" w="55">
                          <a:moveTo>
                            <a:pt x="0" y="37"/>
                          </a:moveTo>
                          <a:lnTo>
                            <a:pt x="6" y="27"/>
                          </a:lnTo>
                          <a:lnTo>
                            <a:pt x="12" y="16"/>
                          </a:lnTo>
                          <a:lnTo>
                            <a:pt x="15" y="5"/>
                          </a:lnTo>
                          <a:lnTo>
                            <a:pt x="31" y="0"/>
                          </a:lnTo>
                          <a:lnTo>
                            <a:pt x="44" y="0"/>
                          </a:lnTo>
                          <a:lnTo>
                            <a:pt x="54" y="30"/>
                          </a:lnTo>
                          <a:lnTo>
                            <a:pt x="51" y="37"/>
                          </a:lnTo>
                          <a:lnTo>
                            <a:pt x="44" y="45"/>
                          </a:lnTo>
                          <a:lnTo>
                            <a:pt x="33" y="48"/>
                          </a:lnTo>
                          <a:lnTo>
                            <a:pt x="25" y="49"/>
                          </a:lnTo>
                          <a:lnTo>
                            <a:pt x="21" y="51"/>
                          </a:lnTo>
                          <a:lnTo>
                            <a:pt x="16" y="57"/>
                          </a:lnTo>
                          <a:lnTo>
                            <a:pt x="6" y="60"/>
                          </a:lnTo>
                          <a:lnTo>
                            <a:pt x="2" y="60"/>
                          </a:lnTo>
                          <a:lnTo>
                            <a:pt x="0" y="37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605" name="Google Shape;605;p8"/>
              <p:cNvGrpSpPr/>
              <p:nvPr/>
            </p:nvGrpSpPr>
            <p:grpSpPr>
              <a:xfrm>
                <a:off x="3622" y="2352"/>
                <a:ext cx="77" cy="129"/>
                <a:chOff x="3622" y="2352"/>
                <a:chExt cx="77" cy="129"/>
              </a:xfrm>
            </p:grpSpPr>
            <p:sp>
              <p:nvSpPr>
                <p:cNvPr id="606" name="Google Shape;606;p8"/>
                <p:cNvSpPr/>
                <p:nvPr/>
              </p:nvSpPr>
              <p:spPr>
                <a:xfrm>
                  <a:off x="3623" y="2359"/>
                  <a:ext cx="72" cy="122"/>
                </a:xfrm>
                <a:custGeom>
                  <a:rect b="b" l="l" r="r" t="t"/>
                  <a:pathLst>
                    <a:path extrusionOk="0" h="122" w="72">
                      <a:moveTo>
                        <a:pt x="0" y="52"/>
                      </a:moveTo>
                      <a:lnTo>
                        <a:pt x="3" y="62"/>
                      </a:lnTo>
                      <a:lnTo>
                        <a:pt x="5" y="68"/>
                      </a:lnTo>
                      <a:lnTo>
                        <a:pt x="8" y="73"/>
                      </a:lnTo>
                      <a:lnTo>
                        <a:pt x="12" y="72"/>
                      </a:lnTo>
                      <a:lnTo>
                        <a:pt x="13" y="72"/>
                      </a:lnTo>
                      <a:lnTo>
                        <a:pt x="13" y="96"/>
                      </a:lnTo>
                      <a:lnTo>
                        <a:pt x="35" y="121"/>
                      </a:lnTo>
                      <a:lnTo>
                        <a:pt x="55" y="102"/>
                      </a:lnTo>
                      <a:lnTo>
                        <a:pt x="56" y="96"/>
                      </a:lnTo>
                      <a:lnTo>
                        <a:pt x="59" y="91"/>
                      </a:lnTo>
                      <a:lnTo>
                        <a:pt x="62" y="86"/>
                      </a:lnTo>
                      <a:lnTo>
                        <a:pt x="64" y="76"/>
                      </a:lnTo>
                      <a:lnTo>
                        <a:pt x="69" y="66"/>
                      </a:lnTo>
                      <a:lnTo>
                        <a:pt x="70" y="57"/>
                      </a:lnTo>
                      <a:lnTo>
                        <a:pt x="70" y="36"/>
                      </a:lnTo>
                      <a:lnTo>
                        <a:pt x="71" y="28"/>
                      </a:lnTo>
                      <a:lnTo>
                        <a:pt x="69" y="19"/>
                      </a:lnTo>
                      <a:lnTo>
                        <a:pt x="65" y="11"/>
                      </a:lnTo>
                      <a:lnTo>
                        <a:pt x="57" y="5"/>
                      </a:lnTo>
                      <a:lnTo>
                        <a:pt x="48" y="2"/>
                      </a:lnTo>
                      <a:lnTo>
                        <a:pt x="38" y="0"/>
                      </a:lnTo>
                      <a:lnTo>
                        <a:pt x="28" y="1"/>
                      </a:lnTo>
                      <a:lnTo>
                        <a:pt x="20" y="4"/>
                      </a:lnTo>
                      <a:lnTo>
                        <a:pt x="13" y="9"/>
                      </a:lnTo>
                      <a:lnTo>
                        <a:pt x="8" y="15"/>
                      </a:lnTo>
                      <a:lnTo>
                        <a:pt x="5" y="20"/>
                      </a:lnTo>
                      <a:lnTo>
                        <a:pt x="2" y="27"/>
                      </a:lnTo>
                      <a:lnTo>
                        <a:pt x="1" y="34"/>
                      </a:lnTo>
                      <a:lnTo>
                        <a:pt x="1" y="42"/>
                      </a:lnTo>
                      <a:lnTo>
                        <a:pt x="2" y="48"/>
                      </a:lnTo>
                      <a:lnTo>
                        <a:pt x="0" y="52"/>
                      </a:lnTo>
                    </a:path>
                  </a:pathLst>
                </a:custGeom>
                <a:blipFill rotWithShape="1">
                  <a:blip r:embed="rId6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8"/>
                <p:cNvSpPr/>
                <p:nvPr/>
              </p:nvSpPr>
              <p:spPr>
                <a:xfrm>
                  <a:off x="3622" y="2352"/>
                  <a:ext cx="77" cy="67"/>
                </a:xfrm>
                <a:custGeom>
                  <a:rect b="b" l="l" r="r" t="t"/>
                  <a:pathLst>
                    <a:path extrusionOk="0" h="67" w="77">
                      <a:moveTo>
                        <a:pt x="0" y="54"/>
                      </a:moveTo>
                      <a:lnTo>
                        <a:pt x="0" y="46"/>
                      </a:lnTo>
                      <a:lnTo>
                        <a:pt x="1" y="35"/>
                      </a:lnTo>
                      <a:lnTo>
                        <a:pt x="3" y="25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6" y="9"/>
                      </a:lnTo>
                      <a:lnTo>
                        <a:pt x="20" y="6"/>
                      </a:lnTo>
                      <a:lnTo>
                        <a:pt x="27" y="3"/>
                      </a:lnTo>
                      <a:lnTo>
                        <a:pt x="34" y="0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57" y="5"/>
                      </a:lnTo>
                      <a:lnTo>
                        <a:pt x="62" y="8"/>
                      </a:lnTo>
                      <a:lnTo>
                        <a:pt x="69" y="14"/>
                      </a:lnTo>
                      <a:lnTo>
                        <a:pt x="73" y="19"/>
                      </a:lnTo>
                      <a:lnTo>
                        <a:pt x="76" y="21"/>
                      </a:lnTo>
                      <a:lnTo>
                        <a:pt x="73" y="22"/>
                      </a:lnTo>
                      <a:lnTo>
                        <a:pt x="73" y="24"/>
                      </a:lnTo>
                      <a:lnTo>
                        <a:pt x="73" y="27"/>
                      </a:lnTo>
                      <a:lnTo>
                        <a:pt x="72" y="32"/>
                      </a:lnTo>
                      <a:lnTo>
                        <a:pt x="74" y="39"/>
                      </a:lnTo>
                      <a:lnTo>
                        <a:pt x="75" y="47"/>
                      </a:lnTo>
                      <a:lnTo>
                        <a:pt x="71" y="56"/>
                      </a:lnTo>
                      <a:lnTo>
                        <a:pt x="71" y="44"/>
                      </a:lnTo>
                      <a:lnTo>
                        <a:pt x="71" y="35"/>
                      </a:lnTo>
                      <a:lnTo>
                        <a:pt x="69" y="31"/>
                      </a:lnTo>
                      <a:lnTo>
                        <a:pt x="66" y="29"/>
                      </a:lnTo>
                      <a:lnTo>
                        <a:pt x="64" y="27"/>
                      </a:lnTo>
                      <a:lnTo>
                        <a:pt x="62" y="27"/>
                      </a:lnTo>
                      <a:lnTo>
                        <a:pt x="57" y="29"/>
                      </a:lnTo>
                      <a:lnTo>
                        <a:pt x="52" y="29"/>
                      </a:lnTo>
                      <a:lnTo>
                        <a:pt x="46" y="29"/>
                      </a:lnTo>
                      <a:lnTo>
                        <a:pt x="41" y="29"/>
                      </a:lnTo>
                      <a:lnTo>
                        <a:pt x="37" y="29"/>
                      </a:lnTo>
                      <a:lnTo>
                        <a:pt x="40" y="30"/>
                      </a:lnTo>
                      <a:lnTo>
                        <a:pt x="43" y="31"/>
                      </a:lnTo>
                      <a:lnTo>
                        <a:pt x="40" y="32"/>
                      </a:lnTo>
                      <a:lnTo>
                        <a:pt x="34" y="31"/>
                      </a:lnTo>
                      <a:lnTo>
                        <a:pt x="29" y="31"/>
                      </a:lnTo>
                      <a:lnTo>
                        <a:pt x="23" y="30"/>
                      </a:lnTo>
                      <a:lnTo>
                        <a:pt x="19" y="30"/>
                      </a:lnTo>
                      <a:lnTo>
                        <a:pt x="17" y="30"/>
                      </a:lnTo>
                      <a:lnTo>
                        <a:pt x="18" y="31"/>
                      </a:lnTo>
                      <a:lnTo>
                        <a:pt x="19" y="34"/>
                      </a:lnTo>
                      <a:lnTo>
                        <a:pt x="19" y="38"/>
                      </a:lnTo>
                      <a:lnTo>
                        <a:pt x="18" y="42"/>
                      </a:lnTo>
                      <a:lnTo>
                        <a:pt x="15" y="46"/>
                      </a:lnTo>
                      <a:lnTo>
                        <a:pt x="14" y="51"/>
                      </a:lnTo>
                      <a:lnTo>
                        <a:pt x="13" y="57"/>
                      </a:lnTo>
                      <a:lnTo>
                        <a:pt x="14" y="63"/>
                      </a:lnTo>
                      <a:lnTo>
                        <a:pt x="14" y="66"/>
                      </a:lnTo>
                      <a:lnTo>
                        <a:pt x="10" y="61"/>
                      </a:lnTo>
                      <a:lnTo>
                        <a:pt x="5" y="56"/>
                      </a:lnTo>
                      <a:lnTo>
                        <a:pt x="3" y="57"/>
                      </a:lnTo>
                      <a:lnTo>
                        <a:pt x="2" y="61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8" name="Google Shape;608;p8"/>
              <p:cNvGrpSpPr/>
              <p:nvPr/>
            </p:nvGrpSpPr>
            <p:grpSpPr>
              <a:xfrm>
                <a:off x="3557" y="3004"/>
                <a:ext cx="210" cy="54"/>
                <a:chOff x="3557" y="3004"/>
                <a:chExt cx="210" cy="54"/>
              </a:xfrm>
            </p:grpSpPr>
            <p:sp>
              <p:nvSpPr>
                <p:cNvPr id="609" name="Google Shape;609;p8"/>
                <p:cNvSpPr/>
                <p:nvPr/>
              </p:nvSpPr>
              <p:spPr>
                <a:xfrm>
                  <a:off x="3557" y="3004"/>
                  <a:ext cx="93" cy="54"/>
                </a:xfrm>
                <a:custGeom>
                  <a:rect b="b" l="l" r="r" t="t"/>
                  <a:pathLst>
                    <a:path extrusionOk="0" h="54" w="93">
                      <a:moveTo>
                        <a:pt x="43" y="7"/>
                      </a:moveTo>
                      <a:lnTo>
                        <a:pt x="32" y="16"/>
                      </a:lnTo>
                      <a:lnTo>
                        <a:pt x="18" y="26"/>
                      </a:lnTo>
                      <a:lnTo>
                        <a:pt x="7" y="32"/>
                      </a:lnTo>
                      <a:lnTo>
                        <a:pt x="1" y="37"/>
                      </a:lnTo>
                      <a:lnTo>
                        <a:pt x="0" y="46"/>
                      </a:lnTo>
                      <a:lnTo>
                        <a:pt x="6" y="50"/>
                      </a:lnTo>
                      <a:lnTo>
                        <a:pt x="19" y="52"/>
                      </a:lnTo>
                      <a:lnTo>
                        <a:pt x="31" y="53"/>
                      </a:lnTo>
                      <a:lnTo>
                        <a:pt x="43" y="52"/>
                      </a:lnTo>
                      <a:lnTo>
                        <a:pt x="52" y="46"/>
                      </a:lnTo>
                      <a:lnTo>
                        <a:pt x="67" y="40"/>
                      </a:lnTo>
                      <a:lnTo>
                        <a:pt x="90" y="34"/>
                      </a:lnTo>
                      <a:lnTo>
                        <a:pt x="92" y="13"/>
                      </a:lnTo>
                      <a:lnTo>
                        <a:pt x="89" y="0"/>
                      </a:lnTo>
                      <a:lnTo>
                        <a:pt x="43" y="7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8"/>
                <p:cNvSpPr/>
                <p:nvPr/>
              </p:nvSpPr>
              <p:spPr>
                <a:xfrm>
                  <a:off x="3671" y="3008"/>
                  <a:ext cx="96" cy="46"/>
                </a:xfrm>
                <a:custGeom>
                  <a:rect b="b" l="l" r="r" t="t"/>
                  <a:pathLst>
                    <a:path extrusionOk="0" h="46" w="96">
                      <a:moveTo>
                        <a:pt x="2" y="0"/>
                      </a:moveTo>
                      <a:lnTo>
                        <a:pt x="0" y="18"/>
                      </a:lnTo>
                      <a:lnTo>
                        <a:pt x="2" y="31"/>
                      </a:lnTo>
                      <a:lnTo>
                        <a:pt x="24" y="36"/>
                      </a:lnTo>
                      <a:lnTo>
                        <a:pt x="35" y="36"/>
                      </a:lnTo>
                      <a:lnTo>
                        <a:pt x="51" y="41"/>
                      </a:lnTo>
                      <a:lnTo>
                        <a:pt x="69" y="44"/>
                      </a:lnTo>
                      <a:lnTo>
                        <a:pt x="94" y="45"/>
                      </a:lnTo>
                      <a:lnTo>
                        <a:pt x="95" y="39"/>
                      </a:lnTo>
                      <a:lnTo>
                        <a:pt x="95" y="32"/>
                      </a:lnTo>
                      <a:lnTo>
                        <a:pt x="75" y="21"/>
                      </a:lnTo>
                      <a:lnTo>
                        <a:pt x="54" y="9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1" name="Google Shape;611;p8"/>
              <p:cNvSpPr/>
              <p:nvPr/>
            </p:nvSpPr>
            <p:spPr>
              <a:xfrm>
                <a:off x="3594" y="2651"/>
                <a:ext cx="143" cy="373"/>
              </a:xfrm>
              <a:custGeom>
                <a:rect b="b" l="l" r="r" t="t"/>
                <a:pathLst>
                  <a:path extrusionOk="0" h="373" w="143">
                    <a:moveTo>
                      <a:pt x="4" y="0"/>
                    </a:moveTo>
                    <a:lnTo>
                      <a:pt x="0" y="33"/>
                    </a:lnTo>
                    <a:lnTo>
                      <a:pt x="0" y="84"/>
                    </a:lnTo>
                    <a:lnTo>
                      <a:pt x="0" y="144"/>
                    </a:lnTo>
                    <a:lnTo>
                      <a:pt x="4" y="179"/>
                    </a:lnTo>
                    <a:lnTo>
                      <a:pt x="4" y="194"/>
                    </a:lnTo>
                    <a:lnTo>
                      <a:pt x="1" y="251"/>
                    </a:lnTo>
                    <a:lnTo>
                      <a:pt x="3" y="292"/>
                    </a:lnTo>
                    <a:lnTo>
                      <a:pt x="6" y="348"/>
                    </a:lnTo>
                    <a:lnTo>
                      <a:pt x="6" y="363"/>
                    </a:lnTo>
                    <a:lnTo>
                      <a:pt x="15" y="370"/>
                    </a:lnTo>
                    <a:lnTo>
                      <a:pt x="51" y="361"/>
                    </a:lnTo>
                    <a:lnTo>
                      <a:pt x="62" y="242"/>
                    </a:lnTo>
                    <a:lnTo>
                      <a:pt x="65" y="167"/>
                    </a:lnTo>
                    <a:lnTo>
                      <a:pt x="69" y="102"/>
                    </a:lnTo>
                    <a:lnTo>
                      <a:pt x="73" y="206"/>
                    </a:lnTo>
                    <a:lnTo>
                      <a:pt x="78" y="360"/>
                    </a:lnTo>
                    <a:lnTo>
                      <a:pt x="114" y="372"/>
                    </a:lnTo>
                    <a:lnTo>
                      <a:pt x="121" y="363"/>
                    </a:lnTo>
                    <a:lnTo>
                      <a:pt x="130" y="227"/>
                    </a:lnTo>
                    <a:lnTo>
                      <a:pt x="132" y="162"/>
                    </a:lnTo>
                    <a:lnTo>
                      <a:pt x="142" y="18"/>
                    </a:lnTo>
                    <a:lnTo>
                      <a:pt x="139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Aa</a:t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8"/>
            <p:cNvGrpSpPr/>
            <p:nvPr/>
          </p:nvGrpSpPr>
          <p:grpSpPr>
            <a:xfrm>
              <a:off x="3792" y="2352"/>
              <a:ext cx="153" cy="695"/>
              <a:chOff x="3792" y="2352"/>
              <a:chExt cx="153" cy="695"/>
            </a:xfrm>
          </p:grpSpPr>
          <p:sp>
            <p:nvSpPr>
              <p:cNvPr id="613" name="Google Shape;613;p8"/>
              <p:cNvSpPr/>
              <p:nvPr/>
            </p:nvSpPr>
            <p:spPr>
              <a:xfrm>
                <a:off x="3823" y="2824"/>
                <a:ext cx="82" cy="203"/>
              </a:xfrm>
              <a:custGeom>
                <a:rect b="b" l="l" r="r" t="t"/>
                <a:pathLst>
                  <a:path extrusionOk="0" h="203" w="82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4" name="Google Shape;614;p8"/>
              <p:cNvGrpSpPr/>
              <p:nvPr/>
            </p:nvGrpSpPr>
            <p:grpSpPr>
              <a:xfrm>
                <a:off x="3794" y="2572"/>
                <a:ext cx="148" cy="203"/>
                <a:chOff x="3794" y="2572"/>
                <a:chExt cx="148" cy="203"/>
              </a:xfrm>
            </p:grpSpPr>
            <p:sp>
              <p:nvSpPr>
                <p:cNvPr id="615" name="Google Shape;615;p8"/>
                <p:cNvSpPr/>
                <p:nvPr/>
              </p:nvSpPr>
              <p:spPr>
                <a:xfrm>
                  <a:off x="3794" y="2578"/>
                  <a:ext cx="41" cy="197"/>
                </a:xfrm>
                <a:custGeom>
                  <a:rect b="b" l="l" r="r" t="t"/>
                  <a:pathLst>
                    <a:path extrusionOk="0" h="197" w="41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8"/>
                <p:cNvSpPr/>
                <p:nvPr/>
              </p:nvSpPr>
              <p:spPr>
                <a:xfrm>
                  <a:off x="3906" y="2572"/>
                  <a:ext cx="36" cy="184"/>
                </a:xfrm>
                <a:custGeom>
                  <a:rect b="b" l="l" r="r" t="t"/>
                  <a:pathLst>
                    <a:path extrusionOk="0" h="184" w="36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7" name="Google Shape;617;p8"/>
              <p:cNvSpPr/>
              <p:nvPr/>
            </p:nvSpPr>
            <p:spPr>
              <a:xfrm>
                <a:off x="3847" y="2365"/>
                <a:ext cx="52" cy="94"/>
              </a:xfrm>
              <a:custGeom>
                <a:rect b="b" l="l" r="r" t="t"/>
                <a:pathLst>
                  <a:path extrusionOk="0" h="94" w="52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3826" y="2352"/>
                <a:ext cx="93" cy="78"/>
              </a:xfrm>
              <a:custGeom>
                <a:rect b="b" l="l" r="r" t="t"/>
                <a:pathLst>
                  <a:path extrusionOk="0" h="78" w="93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3792" y="2457"/>
                <a:ext cx="153" cy="374"/>
              </a:xfrm>
              <a:custGeom>
                <a:rect b="b" l="l" r="r" t="t"/>
                <a:pathLst>
                  <a:path extrusionOk="0" h="374" w="153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3837" y="2458"/>
                <a:ext cx="66" cy="158"/>
                <a:chOff x="3837" y="2458"/>
                <a:chExt cx="66" cy="158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851" y="2458"/>
                  <a:ext cx="35" cy="19"/>
                </a:xfrm>
                <a:custGeom>
                  <a:rect b="b" l="l" r="r" t="t"/>
                  <a:pathLst>
                    <a:path extrusionOk="0" h="19" w="35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870" y="2462"/>
                  <a:ext cx="9" cy="146"/>
                </a:xfrm>
                <a:custGeom>
                  <a:rect b="b" l="l" r="r" t="t"/>
                  <a:pathLst>
                    <a:path extrusionOk="0" h="146" w="9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837" y="2607"/>
                  <a:ext cx="66" cy="9"/>
                </a:xfrm>
                <a:custGeom>
                  <a:rect b="b" l="l" r="r" t="t"/>
                  <a:pathLst>
                    <a:path extrusionOk="0" h="9" w="66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4" name="Google Shape;624;p8"/>
              <p:cNvGrpSpPr/>
              <p:nvPr/>
            </p:nvGrpSpPr>
            <p:grpSpPr>
              <a:xfrm>
                <a:off x="3819" y="2986"/>
                <a:ext cx="90" cy="61"/>
                <a:chOff x="3819" y="2986"/>
                <a:chExt cx="90" cy="61"/>
              </a:xfrm>
            </p:grpSpPr>
            <p:sp>
              <p:nvSpPr>
                <p:cNvPr id="625" name="Google Shape;625;p8"/>
                <p:cNvSpPr/>
                <p:nvPr/>
              </p:nvSpPr>
              <p:spPr>
                <a:xfrm>
                  <a:off x="3819" y="2991"/>
                  <a:ext cx="36" cy="56"/>
                </a:xfrm>
                <a:custGeom>
                  <a:rect b="b" l="l" r="r" t="t"/>
                  <a:pathLst>
                    <a:path extrusionOk="0" h="56" w="36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868" y="2986"/>
                  <a:ext cx="41" cy="61"/>
                </a:xfrm>
                <a:custGeom>
                  <a:rect b="b" l="l" r="r" t="t"/>
                  <a:pathLst>
                    <a:path extrusionOk="0" h="61" w="41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7" name="Google Shape;627;p8"/>
            <p:cNvGrpSpPr/>
            <p:nvPr/>
          </p:nvGrpSpPr>
          <p:grpSpPr>
            <a:xfrm>
              <a:off x="3978" y="2270"/>
              <a:ext cx="153" cy="691"/>
              <a:chOff x="3978" y="2270"/>
              <a:chExt cx="153" cy="691"/>
            </a:xfrm>
          </p:grpSpPr>
          <p:grpSp>
            <p:nvGrpSpPr>
              <p:cNvPr id="628" name="Google Shape;628;p8"/>
              <p:cNvGrpSpPr/>
              <p:nvPr/>
            </p:nvGrpSpPr>
            <p:grpSpPr>
              <a:xfrm>
                <a:off x="4013" y="2270"/>
                <a:ext cx="84" cy="112"/>
                <a:chOff x="4013" y="2270"/>
                <a:chExt cx="84" cy="112"/>
              </a:xfrm>
            </p:grpSpPr>
            <p:sp>
              <p:nvSpPr>
                <p:cNvPr id="629" name="Google Shape;629;p8"/>
                <p:cNvSpPr/>
                <p:nvPr/>
              </p:nvSpPr>
              <p:spPr>
                <a:xfrm>
                  <a:off x="4024" y="2275"/>
                  <a:ext cx="65" cy="107"/>
                </a:xfrm>
                <a:custGeom>
                  <a:rect b="b" l="l" r="r" t="t"/>
                  <a:pathLst>
                    <a:path extrusionOk="0" h="107" w="65">
                      <a:moveTo>
                        <a:pt x="15" y="99"/>
                      </a:moveTo>
                      <a:lnTo>
                        <a:pt x="15" y="83"/>
                      </a:lnTo>
                      <a:lnTo>
                        <a:pt x="10" y="74"/>
                      </a:lnTo>
                      <a:lnTo>
                        <a:pt x="7" y="67"/>
                      </a:lnTo>
                      <a:lnTo>
                        <a:pt x="3" y="59"/>
                      </a:lnTo>
                      <a:lnTo>
                        <a:pt x="1" y="52"/>
                      </a:lnTo>
                      <a:lnTo>
                        <a:pt x="0" y="46"/>
                      </a:lnTo>
                      <a:lnTo>
                        <a:pt x="0" y="32"/>
                      </a:lnTo>
                      <a:lnTo>
                        <a:pt x="1" y="23"/>
                      </a:lnTo>
                      <a:lnTo>
                        <a:pt x="5" y="14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20" y="2"/>
                      </a:lnTo>
                      <a:lnTo>
                        <a:pt x="29" y="0"/>
                      </a:lnTo>
                      <a:lnTo>
                        <a:pt x="39" y="1"/>
                      </a:lnTo>
                      <a:lnTo>
                        <a:pt x="47" y="3"/>
                      </a:lnTo>
                      <a:lnTo>
                        <a:pt x="56" y="9"/>
                      </a:lnTo>
                      <a:lnTo>
                        <a:pt x="60" y="14"/>
                      </a:lnTo>
                      <a:lnTo>
                        <a:pt x="63" y="19"/>
                      </a:lnTo>
                      <a:lnTo>
                        <a:pt x="64" y="26"/>
                      </a:lnTo>
                      <a:lnTo>
                        <a:pt x="64" y="39"/>
                      </a:lnTo>
                      <a:lnTo>
                        <a:pt x="61" y="50"/>
                      </a:lnTo>
                      <a:lnTo>
                        <a:pt x="57" y="61"/>
                      </a:lnTo>
                      <a:lnTo>
                        <a:pt x="53" y="69"/>
                      </a:lnTo>
                      <a:lnTo>
                        <a:pt x="50" y="75"/>
                      </a:lnTo>
                      <a:lnTo>
                        <a:pt x="46" y="83"/>
                      </a:lnTo>
                      <a:lnTo>
                        <a:pt x="45" y="95"/>
                      </a:lnTo>
                      <a:lnTo>
                        <a:pt x="44" y="101"/>
                      </a:lnTo>
                      <a:lnTo>
                        <a:pt x="38" y="105"/>
                      </a:lnTo>
                      <a:lnTo>
                        <a:pt x="31" y="106"/>
                      </a:lnTo>
                      <a:lnTo>
                        <a:pt x="23" y="105"/>
                      </a:lnTo>
                      <a:lnTo>
                        <a:pt x="18" y="102"/>
                      </a:lnTo>
                      <a:lnTo>
                        <a:pt x="15" y="99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4013" y="2270"/>
                  <a:ext cx="84" cy="73"/>
                </a:xfrm>
                <a:custGeom>
                  <a:rect b="b" l="l" r="r" t="t"/>
                  <a:pathLst>
                    <a:path extrusionOk="0" h="73" w="84">
                      <a:moveTo>
                        <a:pt x="6" y="62"/>
                      </a:moveTo>
                      <a:lnTo>
                        <a:pt x="1" y="55"/>
                      </a:lnTo>
                      <a:lnTo>
                        <a:pt x="0" y="47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4" y="20"/>
                      </a:lnTo>
                      <a:lnTo>
                        <a:pt x="9" y="14"/>
                      </a:lnTo>
                      <a:lnTo>
                        <a:pt x="14" y="9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0" y="3"/>
                      </a:lnTo>
                      <a:lnTo>
                        <a:pt x="67" y="5"/>
                      </a:lnTo>
                      <a:lnTo>
                        <a:pt x="73" y="12"/>
                      </a:lnTo>
                      <a:lnTo>
                        <a:pt x="77" y="18"/>
                      </a:lnTo>
                      <a:lnTo>
                        <a:pt x="81" y="24"/>
                      </a:lnTo>
                      <a:lnTo>
                        <a:pt x="83" y="31"/>
                      </a:lnTo>
                      <a:lnTo>
                        <a:pt x="83" y="44"/>
                      </a:lnTo>
                      <a:lnTo>
                        <a:pt x="83" y="53"/>
                      </a:lnTo>
                      <a:lnTo>
                        <a:pt x="80" y="57"/>
                      </a:lnTo>
                      <a:lnTo>
                        <a:pt x="76" y="63"/>
                      </a:lnTo>
                      <a:lnTo>
                        <a:pt x="73" y="67"/>
                      </a:lnTo>
                      <a:lnTo>
                        <a:pt x="65" y="70"/>
                      </a:lnTo>
                      <a:lnTo>
                        <a:pt x="57" y="72"/>
                      </a:lnTo>
                      <a:lnTo>
                        <a:pt x="63" y="63"/>
                      </a:lnTo>
                      <a:lnTo>
                        <a:pt x="69" y="47"/>
                      </a:lnTo>
                      <a:lnTo>
                        <a:pt x="70" y="41"/>
                      </a:lnTo>
                      <a:lnTo>
                        <a:pt x="69" y="36"/>
                      </a:lnTo>
                      <a:lnTo>
                        <a:pt x="67" y="29"/>
                      </a:lnTo>
                      <a:lnTo>
                        <a:pt x="53" y="33"/>
                      </a:lnTo>
                      <a:lnTo>
                        <a:pt x="38" y="33"/>
                      </a:lnTo>
                      <a:lnTo>
                        <a:pt x="27" y="32"/>
                      </a:lnTo>
                      <a:lnTo>
                        <a:pt x="18" y="30"/>
                      </a:lnTo>
                      <a:lnTo>
                        <a:pt x="15" y="34"/>
                      </a:lnTo>
                      <a:lnTo>
                        <a:pt x="13" y="41"/>
                      </a:lnTo>
                      <a:lnTo>
                        <a:pt x="13" y="48"/>
                      </a:lnTo>
                      <a:lnTo>
                        <a:pt x="19" y="63"/>
                      </a:lnTo>
                      <a:lnTo>
                        <a:pt x="23" y="72"/>
                      </a:lnTo>
                      <a:lnTo>
                        <a:pt x="13" y="67"/>
                      </a:lnTo>
                      <a:lnTo>
                        <a:pt x="6" y="6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31" name="Google Shape;631;p8"/>
                <p:cNvGrpSpPr/>
                <p:nvPr/>
              </p:nvGrpSpPr>
              <p:grpSpPr>
                <a:xfrm>
                  <a:off x="4022" y="2325"/>
                  <a:ext cx="67" cy="11"/>
                  <a:chOff x="4022" y="2325"/>
                  <a:chExt cx="67" cy="11"/>
                </a:xfrm>
              </p:grpSpPr>
              <p:sp>
                <p:nvSpPr>
                  <p:cNvPr id="632" name="Google Shape;632;p8"/>
                  <p:cNvSpPr/>
                  <p:nvPr/>
                </p:nvSpPr>
                <p:spPr>
                  <a:xfrm>
                    <a:off x="4022" y="2325"/>
                    <a:ext cx="9" cy="10"/>
                  </a:xfrm>
                  <a:prstGeom prst="ellipse">
                    <a:avLst/>
                  </a:prstGeom>
                  <a:blipFill rotWithShape="1">
                    <a:blip r:embed="rId10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633" name="Google Shape;633;p8"/>
                  <p:cNvSpPr/>
                  <p:nvPr/>
                </p:nvSpPr>
                <p:spPr>
                  <a:xfrm>
                    <a:off x="4080" y="2326"/>
                    <a:ext cx="9" cy="10"/>
                  </a:xfrm>
                  <a:prstGeom prst="ellipse">
                    <a:avLst/>
                  </a:prstGeom>
                  <a:blipFill rotWithShape="1">
                    <a:blip r:embed="rId10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634" name="Google Shape;634;p8"/>
              <p:cNvSpPr/>
              <p:nvPr/>
            </p:nvSpPr>
            <p:spPr>
              <a:xfrm>
                <a:off x="4009" y="2737"/>
                <a:ext cx="81" cy="203"/>
              </a:xfrm>
              <a:custGeom>
                <a:rect b="b" l="l" r="r" t="t"/>
                <a:pathLst>
                  <a:path extrusionOk="0" h="203" w="81">
                    <a:moveTo>
                      <a:pt x="18" y="0"/>
                    </a:moveTo>
                    <a:lnTo>
                      <a:pt x="16" y="24"/>
                    </a:lnTo>
                    <a:lnTo>
                      <a:pt x="14" y="51"/>
                    </a:lnTo>
                    <a:lnTo>
                      <a:pt x="14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8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8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0"/>
                    </a:lnTo>
                    <a:lnTo>
                      <a:pt x="46" y="160"/>
                    </a:lnTo>
                    <a:lnTo>
                      <a:pt x="47" y="169"/>
                    </a:lnTo>
                    <a:lnTo>
                      <a:pt x="58" y="199"/>
                    </a:lnTo>
                    <a:lnTo>
                      <a:pt x="69" y="199"/>
                    </a:lnTo>
                    <a:lnTo>
                      <a:pt x="74" y="199"/>
                    </a:lnTo>
                    <a:lnTo>
                      <a:pt x="80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75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5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3980" y="2485"/>
                <a:ext cx="148" cy="203"/>
                <a:chOff x="3980" y="2485"/>
                <a:chExt cx="148" cy="203"/>
              </a:xfrm>
            </p:grpSpPr>
            <p:sp>
              <p:nvSpPr>
                <p:cNvPr id="636" name="Google Shape;636;p8"/>
                <p:cNvSpPr/>
                <p:nvPr/>
              </p:nvSpPr>
              <p:spPr>
                <a:xfrm>
                  <a:off x="3980" y="2491"/>
                  <a:ext cx="41" cy="197"/>
                </a:xfrm>
                <a:custGeom>
                  <a:rect b="b" l="l" r="r" t="t"/>
                  <a:pathLst>
                    <a:path extrusionOk="0" h="197" w="41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0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3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4092" y="2485"/>
                  <a:ext cx="36" cy="185"/>
                </a:xfrm>
                <a:custGeom>
                  <a:rect b="b" l="l" r="r" t="t"/>
                  <a:pathLst>
                    <a:path extrusionOk="0" h="185" w="36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5" y="117"/>
                      </a:lnTo>
                      <a:lnTo>
                        <a:pt x="0" y="150"/>
                      </a:lnTo>
                      <a:lnTo>
                        <a:pt x="4" y="153"/>
                      </a:lnTo>
                      <a:lnTo>
                        <a:pt x="0" y="170"/>
                      </a:lnTo>
                      <a:lnTo>
                        <a:pt x="3" y="184"/>
                      </a:lnTo>
                      <a:lnTo>
                        <a:pt x="15" y="161"/>
                      </a:lnTo>
                      <a:lnTo>
                        <a:pt x="25" y="121"/>
                      </a:lnTo>
                      <a:lnTo>
                        <a:pt x="35" y="31"/>
                      </a:lnTo>
                      <a:lnTo>
                        <a:pt x="31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8" name="Google Shape;638;p8"/>
              <p:cNvGrpSpPr/>
              <p:nvPr/>
            </p:nvGrpSpPr>
            <p:grpSpPr>
              <a:xfrm>
                <a:off x="4005" y="2899"/>
                <a:ext cx="90" cy="62"/>
                <a:chOff x="4005" y="2899"/>
                <a:chExt cx="90" cy="62"/>
              </a:xfrm>
            </p:grpSpPr>
            <p:sp>
              <p:nvSpPr>
                <p:cNvPr id="639" name="Google Shape;639;p8"/>
                <p:cNvSpPr/>
                <p:nvPr/>
              </p:nvSpPr>
              <p:spPr>
                <a:xfrm>
                  <a:off x="4005" y="2904"/>
                  <a:ext cx="36" cy="57"/>
                </a:xfrm>
                <a:custGeom>
                  <a:rect b="b" l="l" r="r" t="t"/>
                  <a:pathLst>
                    <a:path extrusionOk="0" h="57" w="36">
                      <a:moveTo>
                        <a:pt x="6" y="28"/>
                      </a:moveTo>
                      <a:lnTo>
                        <a:pt x="1" y="36"/>
                      </a:lnTo>
                      <a:lnTo>
                        <a:pt x="0" y="43"/>
                      </a:lnTo>
                      <a:lnTo>
                        <a:pt x="0" y="48"/>
                      </a:lnTo>
                      <a:lnTo>
                        <a:pt x="1" y="51"/>
                      </a:lnTo>
                      <a:lnTo>
                        <a:pt x="3" y="54"/>
                      </a:lnTo>
                      <a:lnTo>
                        <a:pt x="8" y="56"/>
                      </a:lnTo>
                      <a:lnTo>
                        <a:pt x="14" y="55"/>
                      </a:lnTo>
                      <a:lnTo>
                        <a:pt x="20" y="53"/>
                      </a:lnTo>
                      <a:lnTo>
                        <a:pt x="24" y="47"/>
                      </a:lnTo>
                      <a:lnTo>
                        <a:pt x="28" y="40"/>
                      </a:lnTo>
                      <a:lnTo>
                        <a:pt x="31" y="25"/>
                      </a:lnTo>
                      <a:lnTo>
                        <a:pt x="35" y="10"/>
                      </a:lnTo>
                      <a:lnTo>
                        <a:pt x="34" y="0"/>
                      </a:lnTo>
                      <a:lnTo>
                        <a:pt x="27" y="22"/>
                      </a:lnTo>
                      <a:lnTo>
                        <a:pt x="21" y="35"/>
                      </a:lnTo>
                      <a:lnTo>
                        <a:pt x="12" y="35"/>
                      </a:lnTo>
                      <a:lnTo>
                        <a:pt x="5" y="34"/>
                      </a:lnTo>
                      <a:lnTo>
                        <a:pt x="6" y="28"/>
                      </a:lnTo>
                    </a:path>
                  </a:pathLst>
                </a:custGeom>
                <a:blipFill rotWithShape="1">
                  <a:blip r:embed="rId11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4055" y="2899"/>
                  <a:ext cx="40" cy="61"/>
                </a:xfrm>
                <a:custGeom>
                  <a:rect b="b" l="l" r="r" t="t"/>
                  <a:pathLst>
                    <a:path extrusionOk="0" h="61" w="40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8" y="34"/>
                      </a:lnTo>
                      <a:lnTo>
                        <a:pt x="12" y="46"/>
                      </a:lnTo>
                      <a:lnTo>
                        <a:pt x="16" y="52"/>
                      </a:lnTo>
                      <a:lnTo>
                        <a:pt x="20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7"/>
                      </a:lnTo>
                      <a:lnTo>
                        <a:pt x="39" y="51"/>
                      </a:lnTo>
                      <a:lnTo>
                        <a:pt x="38" y="43"/>
                      </a:lnTo>
                      <a:lnTo>
                        <a:pt x="35" y="33"/>
                      </a:lnTo>
                      <a:lnTo>
                        <a:pt x="32" y="28"/>
                      </a:lnTo>
                      <a:lnTo>
                        <a:pt x="31" y="33"/>
                      </a:lnTo>
                      <a:lnTo>
                        <a:pt x="30" y="35"/>
                      </a:lnTo>
                      <a:lnTo>
                        <a:pt x="25" y="36"/>
                      </a:lnTo>
                      <a:lnTo>
                        <a:pt x="20" y="37"/>
                      </a:lnTo>
                      <a:lnTo>
                        <a:pt x="13" y="35"/>
                      </a:lnTo>
                      <a:lnTo>
                        <a:pt x="5" y="12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11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1" name="Google Shape;641;p8"/>
              <p:cNvSpPr/>
              <p:nvPr/>
            </p:nvSpPr>
            <p:spPr>
              <a:xfrm>
                <a:off x="3978" y="2370"/>
                <a:ext cx="153" cy="387"/>
              </a:xfrm>
              <a:custGeom>
                <a:rect b="b" l="l" r="r" t="t"/>
                <a:pathLst>
                  <a:path extrusionOk="0" h="387" w="153">
                    <a:moveTo>
                      <a:pt x="60" y="0"/>
                    </a:moveTo>
                    <a:lnTo>
                      <a:pt x="24" y="20"/>
                    </a:lnTo>
                    <a:lnTo>
                      <a:pt x="19" y="26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17"/>
                    </a:lnTo>
                    <a:lnTo>
                      <a:pt x="25" y="264"/>
                    </a:lnTo>
                    <a:lnTo>
                      <a:pt x="29" y="297"/>
                    </a:lnTo>
                    <a:lnTo>
                      <a:pt x="38" y="344"/>
                    </a:lnTo>
                    <a:lnTo>
                      <a:pt x="47" y="380"/>
                    </a:lnTo>
                    <a:lnTo>
                      <a:pt x="75" y="386"/>
                    </a:lnTo>
                    <a:lnTo>
                      <a:pt x="78" y="380"/>
                    </a:lnTo>
                    <a:lnTo>
                      <a:pt x="105" y="379"/>
                    </a:lnTo>
                    <a:lnTo>
                      <a:pt x="114" y="334"/>
                    </a:lnTo>
                    <a:lnTo>
                      <a:pt x="122" y="275"/>
                    </a:lnTo>
                    <a:lnTo>
                      <a:pt x="129" y="215"/>
                    </a:lnTo>
                    <a:lnTo>
                      <a:pt x="112" y="147"/>
                    </a:lnTo>
                    <a:lnTo>
                      <a:pt x="118" y="109"/>
                    </a:lnTo>
                    <a:lnTo>
                      <a:pt x="122" y="123"/>
                    </a:lnTo>
                    <a:lnTo>
                      <a:pt x="152" y="115"/>
                    </a:lnTo>
                    <a:lnTo>
                      <a:pt x="129" y="25"/>
                    </a:lnTo>
                    <a:lnTo>
                      <a:pt x="90" y="0"/>
                    </a:lnTo>
                    <a:lnTo>
                      <a:pt x="89" y="3"/>
                    </a:lnTo>
                    <a:lnTo>
                      <a:pt x="84" y="6"/>
                    </a:lnTo>
                    <a:lnTo>
                      <a:pt x="80" y="7"/>
                    </a:lnTo>
                    <a:lnTo>
                      <a:pt x="76" y="7"/>
                    </a:lnTo>
                    <a:lnTo>
                      <a:pt x="71" y="7"/>
                    </a:lnTo>
                    <a:lnTo>
                      <a:pt x="67" y="6"/>
                    </a:lnTo>
                    <a:lnTo>
                      <a:pt x="62" y="3"/>
                    </a:lnTo>
                    <a:lnTo>
                      <a:pt x="60" y="0"/>
                    </a:lnTo>
                  </a:path>
                </a:pathLst>
              </a:custGeom>
              <a:blipFill rotWithShape="1">
                <a:blip r:embed="rId11">
                  <a:alphaModFix/>
                </a:blip>
                <a:tile algn="tl" flip="none" tx="0" sx="100000" ty="0" sy="100000"/>
              </a:blipFill>
              <a:ln cap="rnd" cmpd="sng" w="12700">
                <a:solidFill>
                  <a:srgbClr val="FF1F3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2" name="Google Shape;642;p8"/>
          <p:cNvGrpSpPr/>
          <p:nvPr/>
        </p:nvGrpSpPr>
        <p:grpSpPr>
          <a:xfrm>
            <a:off x="6099060" y="3778681"/>
            <a:ext cx="2002189" cy="944829"/>
            <a:chOff x="2640" y="816"/>
            <a:chExt cx="1272" cy="798"/>
          </a:xfrm>
        </p:grpSpPr>
        <p:grpSp>
          <p:nvGrpSpPr>
            <p:cNvPr id="643" name="Google Shape;643;p8"/>
            <p:cNvGrpSpPr/>
            <p:nvPr/>
          </p:nvGrpSpPr>
          <p:grpSpPr>
            <a:xfrm>
              <a:off x="3759" y="903"/>
              <a:ext cx="153" cy="695"/>
              <a:chOff x="3759" y="903"/>
              <a:chExt cx="153" cy="695"/>
            </a:xfrm>
          </p:grpSpPr>
          <p:sp>
            <p:nvSpPr>
              <p:cNvPr id="644" name="Google Shape;644;p8"/>
              <p:cNvSpPr/>
              <p:nvPr/>
            </p:nvSpPr>
            <p:spPr>
              <a:xfrm>
                <a:off x="3790" y="1375"/>
                <a:ext cx="82" cy="203"/>
              </a:xfrm>
              <a:custGeom>
                <a:rect b="b" l="l" r="r" t="t"/>
                <a:pathLst>
                  <a:path extrusionOk="0" h="203" w="82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5" name="Google Shape;645;p8"/>
              <p:cNvGrpSpPr/>
              <p:nvPr/>
            </p:nvGrpSpPr>
            <p:grpSpPr>
              <a:xfrm>
                <a:off x="3761" y="1123"/>
                <a:ext cx="148" cy="203"/>
                <a:chOff x="3761" y="1123"/>
                <a:chExt cx="148" cy="203"/>
              </a:xfrm>
            </p:grpSpPr>
            <p:sp>
              <p:nvSpPr>
                <p:cNvPr id="646" name="Google Shape;646;p8"/>
                <p:cNvSpPr/>
                <p:nvPr/>
              </p:nvSpPr>
              <p:spPr>
                <a:xfrm>
                  <a:off x="3761" y="1129"/>
                  <a:ext cx="41" cy="197"/>
                </a:xfrm>
                <a:custGeom>
                  <a:rect b="b" l="l" r="r" t="t"/>
                  <a:pathLst>
                    <a:path extrusionOk="0" h="197" w="41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3873" y="1123"/>
                  <a:ext cx="36" cy="184"/>
                </a:xfrm>
                <a:custGeom>
                  <a:rect b="b" l="l" r="r" t="t"/>
                  <a:pathLst>
                    <a:path extrusionOk="0" h="184" w="36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8" name="Google Shape;648;p8"/>
              <p:cNvSpPr/>
              <p:nvPr/>
            </p:nvSpPr>
            <p:spPr>
              <a:xfrm>
                <a:off x="3814" y="916"/>
                <a:ext cx="52" cy="94"/>
              </a:xfrm>
              <a:custGeom>
                <a:rect b="b" l="l" r="r" t="t"/>
                <a:pathLst>
                  <a:path extrusionOk="0" h="94" w="52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>
                <a:off x="3793" y="903"/>
                <a:ext cx="93" cy="78"/>
              </a:xfrm>
              <a:custGeom>
                <a:rect b="b" l="l" r="r" t="t"/>
                <a:pathLst>
                  <a:path extrusionOk="0" h="78" w="93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>
                <a:off x="3759" y="1008"/>
                <a:ext cx="153" cy="374"/>
              </a:xfrm>
              <a:custGeom>
                <a:rect b="b" l="l" r="r" t="t"/>
                <a:pathLst>
                  <a:path extrusionOk="0" h="374" w="153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1" name="Google Shape;651;p8"/>
              <p:cNvGrpSpPr/>
              <p:nvPr/>
            </p:nvGrpSpPr>
            <p:grpSpPr>
              <a:xfrm>
                <a:off x="3804" y="1009"/>
                <a:ext cx="66" cy="158"/>
                <a:chOff x="3804" y="1009"/>
                <a:chExt cx="66" cy="158"/>
              </a:xfrm>
            </p:grpSpPr>
            <p:sp>
              <p:nvSpPr>
                <p:cNvPr id="652" name="Google Shape;652;p8"/>
                <p:cNvSpPr/>
                <p:nvPr/>
              </p:nvSpPr>
              <p:spPr>
                <a:xfrm>
                  <a:off x="3818" y="1009"/>
                  <a:ext cx="35" cy="19"/>
                </a:xfrm>
                <a:custGeom>
                  <a:rect b="b" l="l" r="r" t="t"/>
                  <a:pathLst>
                    <a:path extrusionOk="0" h="19" w="35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3837" y="1013"/>
                  <a:ext cx="9" cy="146"/>
                </a:xfrm>
                <a:custGeom>
                  <a:rect b="b" l="l" r="r" t="t"/>
                  <a:pathLst>
                    <a:path extrusionOk="0" h="146" w="9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3804" y="1158"/>
                  <a:ext cx="66" cy="9"/>
                </a:xfrm>
                <a:custGeom>
                  <a:rect b="b" l="l" r="r" t="t"/>
                  <a:pathLst>
                    <a:path extrusionOk="0" h="9" w="66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algn="tl" flip="none" tx="0" sx="100000" ty="0" sy="100000"/>
                </a:blipFill>
                <a:ln cap="rnd" cmpd="sng" w="12700">
                  <a:solidFill>
                    <a:srgbClr val="00007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5" name="Google Shape;655;p8"/>
              <p:cNvGrpSpPr/>
              <p:nvPr/>
            </p:nvGrpSpPr>
            <p:grpSpPr>
              <a:xfrm>
                <a:off x="3786" y="1537"/>
                <a:ext cx="90" cy="61"/>
                <a:chOff x="3786" y="1537"/>
                <a:chExt cx="90" cy="61"/>
              </a:xfrm>
            </p:grpSpPr>
            <p:sp>
              <p:nvSpPr>
                <p:cNvPr id="656" name="Google Shape;656;p8"/>
                <p:cNvSpPr/>
                <p:nvPr/>
              </p:nvSpPr>
              <p:spPr>
                <a:xfrm>
                  <a:off x="3786" y="1542"/>
                  <a:ext cx="36" cy="56"/>
                </a:xfrm>
                <a:custGeom>
                  <a:rect b="b" l="l" r="r" t="t"/>
                  <a:pathLst>
                    <a:path extrusionOk="0" h="56" w="36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3835" y="1537"/>
                  <a:ext cx="41" cy="61"/>
                </a:xfrm>
                <a:custGeom>
                  <a:rect b="b" l="l" r="r" t="t"/>
                  <a:pathLst>
                    <a:path extrusionOk="0" h="61" w="41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8" name="Google Shape;658;p8"/>
            <p:cNvGrpSpPr/>
            <p:nvPr/>
          </p:nvGrpSpPr>
          <p:grpSpPr>
            <a:xfrm>
              <a:off x="3529" y="833"/>
              <a:ext cx="186" cy="767"/>
              <a:chOff x="3529" y="833"/>
              <a:chExt cx="186" cy="767"/>
            </a:xfrm>
          </p:grpSpPr>
          <p:sp>
            <p:nvSpPr>
              <p:cNvPr id="659" name="Google Shape;659;p8"/>
              <p:cNvSpPr/>
              <p:nvPr/>
            </p:nvSpPr>
            <p:spPr>
              <a:xfrm>
                <a:off x="3665" y="1259"/>
                <a:ext cx="24" cy="58"/>
              </a:xfrm>
              <a:custGeom>
                <a:rect b="b" l="l" r="r" t="t"/>
                <a:pathLst>
                  <a:path extrusionOk="0" h="58" w="24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3553" y="1244"/>
                <a:ext cx="26" cy="55"/>
              </a:xfrm>
              <a:custGeom>
                <a:rect b="b" l="l" r="r" t="t"/>
                <a:pathLst>
                  <a:path extrusionOk="0" h="55" w="26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1" name="Google Shape;661;p8"/>
              <p:cNvGrpSpPr/>
              <p:nvPr/>
            </p:nvGrpSpPr>
            <p:grpSpPr>
              <a:xfrm>
                <a:off x="3532" y="1524"/>
                <a:ext cx="183" cy="76"/>
                <a:chOff x="3532" y="1524"/>
                <a:chExt cx="183" cy="76"/>
              </a:xfrm>
            </p:grpSpPr>
            <p:sp>
              <p:nvSpPr>
                <p:cNvPr id="662" name="Google Shape;662;p8"/>
                <p:cNvSpPr/>
                <p:nvPr/>
              </p:nvSpPr>
              <p:spPr>
                <a:xfrm>
                  <a:off x="3639" y="1524"/>
                  <a:ext cx="76" cy="47"/>
                </a:xfrm>
                <a:custGeom>
                  <a:rect b="b" l="l" r="r" t="t"/>
                  <a:pathLst>
                    <a:path extrusionOk="0" h="47" w="76">
                      <a:moveTo>
                        <a:pt x="37" y="0"/>
                      </a:moveTo>
                      <a:lnTo>
                        <a:pt x="49" y="12"/>
                      </a:lnTo>
                      <a:lnTo>
                        <a:pt x="60" y="25"/>
                      </a:lnTo>
                      <a:lnTo>
                        <a:pt x="74" y="36"/>
                      </a:lnTo>
                      <a:lnTo>
                        <a:pt x="75" y="42"/>
                      </a:lnTo>
                      <a:lnTo>
                        <a:pt x="62" y="46"/>
                      </a:lnTo>
                      <a:lnTo>
                        <a:pt x="48" y="44"/>
                      </a:lnTo>
                      <a:lnTo>
                        <a:pt x="30" y="36"/>
                      </a:lnTo>
                      <a:lnTo>
                        <a:pt x="18" y="29"/>
                      </a:lnTo>
                      <a:lnTo>
                        <a:pt x="4" y="27"/>
                      </a:lnTo>
                      <a:lnTo>
                        <a:pt x="0" y="23"/>
                      </a:lnTo>
                      <a:lnTo>
                        <a:pt x="1" y="2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3532" y="1547"/>
                  <a:ext cx="48" cy="53"/>
                </a:xfrm>
                <a:custGeom>
                  <a:rect b="b" l="l" r="r" t="t"/>
                  <a:pathLst>
                    <a:path extrusionOk="0" h="53" w="48">
                      <a:moveTo>
                        <a:pt x="46" y="1"/>
                      </a:moveTo>
                      <a:lnTo>
                        <a:pt x="47" y="15"/>
                      </a:lnTo>
                      <a:lnTo>
                        <a:pt x="40" y="22"/>
                      </a:lnTo>
                      <a:lnTo>
                        <a:pt x="39" y="33"/>
                      </a:lnTo>
                      <a:lnTo>
                        <a:pt x="28" y="44"/>
                      </a:lnTo>
                      <a:lnTo>
                        <a:pt x="19" y="50"/>
                      </a:lnTo>
                      <a:lnTo>
                        <a:pt x="11" y="52"/>
                      </a:lnTo>
                      <a:lnTo>
                        <a:pt x="4" y="51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9" y="19"/>
                      </a:lnTo>
                      <a:lnTo>
                        <a:pt x="20" y="5"/>
                      </a:lnTo>
                      <a:lnTo>
                        <a:pt x="21" y="0"/>
                      </a:lnTo>
                      <a:lnTo>
                        <a:pt x="46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4" name="Google Shape;664;p8"/>
              <p:cNvSpPr/>
              <p:nvPr/>
            </p:nvSpPr>
            <p:spPr>
              <a:xfrm>
                <a:off x="3669" y="1250"/>
                <a:ext cx="24" cy="58"/>
              </a:xfrm>
              <a:custGeom>
                <a:rect b="b" l="l" r="r" t="t"/>
                <a:pathLst>
                  <a:path extrusionOk="0" h="58" w="24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1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3550" y="1125"/>
                <a:ext cx="132" cy="424"/>
              </a:xfrm>
              <a:custGeom>
                <a:rect b="b" l="l" r="r" t="t"/>
                <a:pathLst>
                  <a:path extrusionOk="0" h="424" w="132">
                    <a:moveTo>
                      <a:pt x="129" y="0"/>
                    </a:moveTo>
                    <a:lnTo>
                      <a:pt x="131" y="230"/>
                    </a:lnTo>
                    <a:lnTo>
                      <a:pt x="129" y="401"/>
                    </a:lnTo>
                    <a:lnTo>
                      <a:pt x="90" y="409"/>
                    </a:lnTo>
                    <a:lnTo>
                      <a:pt x="84" y="269"/>
                    </a:lnTo>
                    <a:lnTo>
                      <a:pt x="89" y="255"/>
                    </a:lnTo>
                    <a:lnTo>
                      <a:pt x="84" y="248"/>
                    </a:lnTo>
                    <a:lnTo>
                      <a:pt x="84" y="162"/>
                    </a:lnTo>
                    <a:lnTo>
                      <a:pt x="75" y="189"/>
                    </a:lnTo>
                    <a:lnTo>
                      <a:pt x="53" y="305"/>
                    </a:lnTo>
                    <a:lnTo>
                      <a:pt x="33" y="423"/>
                    </a:lnTo>
                    <a:lnTo>
                      <a:pt x="0" y="423"/>
                    </a:lnTo>
                    <a:lnTo>
                      <a:pt x="15" y="264"/>
                    </a:lnTo>
                    <a:lnTo>
                      <a:pt x="21" y="130"/>
                    </a:lnTo>
                    <a:lnTo>
                      <a:pt x="18" y="3"/>
                    </a:lnTo>
                    <a:lnTo>
                      <a:pt x="129" y="0"/>
                    </a:lnTo>
                  </a:path>
                </a:pathLst>
              </a:custGeom>
              <a:blipFill rotWithShape="1">
                <a:blip r:embed="rId14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3529" y="930"/>
                <a:ext cx="168" cy="325"/>
              </a:xfrm>
              <a:custGeom>
                <a:rect b="b" l="l" r="r" t="t"/>
                <a:pathLst>
                  <a:path extrusionOk="0" h="325" w="168">
                    <a:moveTo>
                      <a:pt x="112" y="4"/>
                    </a:moveTo>
                    <a:lnTo>
                      <a:pt x="162" y="43"/>
                    </a:lnTo>
                    <a:lnTo>
                      <a:pt x="166" y="147"/>
                    </a:lnTo>
                    <a:lnTo>
                      <a:pt x="167" y="200"/>
                    </a:lnTo>
                    <a:lnTo>
                      <a:pt x="164" y="324"/>
                    </a:lnTo>
                    <a:lnTo>
                      <a:pt x="152" y="324"/>
                    </a:lnTo>
                    <a:lnTo>
                      <a:pt x="147" y="197"/>
                    </a:lnTo>
                    <a:lnTo>
                      <a:pt x="40" y="197"/>
                    </a:lnTo>
                    <a:lnTo>
                      <a:pt x="37" y="165"/>
                    </a:lnTo>
                    <a:lnTo>
                      <a:pt x="34" y="187"/>
                    </a:lnTo>
                    <a:lnTo>
                      <a:pt x="41" y="235"/>
                    </a:lnTo>
                    <a:lnTo>
                      <a:pt x="48" y="307"/>
                    </a:lnTo>
                    <a:lnTo>
                      <a:pt x="30" y="312"/>
                    </a:lnTo>
                    <a:lnTo>
                      <a:pt x="0" y="185"/>
                    </a:lnTo>
                    <a:lnTo>
                      <a:pt x="19" y="36"/>
                    </a:lnTo>
                    <a:lnTo>
                      <a:pt x="76" y="0"/>
                    </a:lnTo>
                    <a:lnTo>
                      <a:pt x="101" y="16"/>
                    </a:lnTo>
                    <a:lnTo>
                      <a:pt x="112" y="4"/>
                    </a:lnTo>
                  </a:path>
                </a:pathLst>
              </a:custGeom>
              <a:blipFill rotWithShape="1">
                <a:blip r:embed="rId15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3557" y="1235"/>
                <a:ext cx="26" cy="55"/>
              </a:xfrm>
              <a:custGeom>
                <a:rect b="b" l="l" r="r" t="t"/>
                <a:pathLst>
                  <a:path extrusionOk="0" h="55" w="26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13">
                  <a:alphaModFix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8" name="Google Shape;668;p8"/>
              <p:cNvGrpSpPr/>
              <p:nvPr/>
            </p:nvGrpSpPr>
            <p:grpSpPr>
              <a:xfrm>
                <a:off x="3570" y="936"/>
                <a:ext cx="107" cy="202"/>
                <a:chOff x="3570" y="936"/>
                <a:chExt cx="107" cy="202"/>
              </a:xfrm>
            </p:grpSpPr>
            <p:grpSp>
              <p:nvGrpSpPr>
                <p:cNvPr id="669" name="Google Shape;669;p8"/>
                <p:cNvGrpSpPr/>
                <p:nvPr/>
              </p:nvGrpSpPr>
              <p:grpSpPr>
                <a:xfrm>
                  <a:off x="3570" y="936"/>
                  <a:ext cx="107" cy="202"/>
                  <a:chOff x="3570" y="936"/>
                  <a:chExt cx="107" cy="202"/>
                </a:xfrm>
              </p:grpSpPr>
              <p:grpSp>
                <p:nvGrpSpPr>
                  <p:cNvPr id="670" name="Google Shape;670;p8"/>
                  <p:cNvGrpSpPr/>
                  <p:nvPr/>
                </p:nvGrpSpPr>
                <p:grpSpPr>
                  <a:xfrm>
                    <a:off x="3570" y="1127"/>
                    <a:ext cx="107" cy="11"/>
                    <a:chOff x="3570" y="1127"/>
                    <a:chExt cx="107" cy="11"/>
                  </a:xfrm>
                </p:grpSpPr>
                <p:cxnSp>
                  <p:nvCxnSpPr>
                    <p:cNvPr id="671" name="Google Shape;671;p8"/>
                    <p:cNvCxnSpPr/>
                    <p:nvPr/>
                  </p:nvCxnSpPr>
                  <p:spPr>
                    <a:xfrm flipH="1">
                      <a:off x="3570" y="1137"/>
                      <a:ext cx="107" cy="1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672" name="Google Shape;672;p8"/>
                    <p:cNvCxnSpPr/>
                    <p:nvPr/>
                  </p:nvCxnSpPr>
                  <p:spPr>
                    <a:xfrm flipH="1">
                      <a:off x="3570" y="1127"/>
                      <a:ext cx="107" cy="1"/>
                    </a:xfrm>
                    <a:prstGeom prst="straightConnector1">
                      <a:avLst/>
                    </a:prstGeom>
                    <a:noFill/>
                    <a:ln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sp>
                <p:nvSpPr>
                  <p:cNvPr id="673" name="Google Shape;673;p8"/>
                  <p:cNvSpPr/>
                  <p:nvPr/>
                </p:nvSpPr>
                <p:spPr>
                  <a:xfrm>
                    <a:off x="3597" y="936"/>
                    <a:ext cx="50" cy="30"/>
                  </a:xfrm>
                  <a:custGeom>
                    <a:rect b="b" l="l" r="r" t="t"/>
                    <a:pathLst>
                      <a:path extrusionOk="0" h="30" w="50">
                        <a:moveTo>
                          <a:pt x="49" y="3"/>
                        </a:moveTo>
                        <a:lnTo>
                          <a:pt x="47" y="29"/>
                        </a:lnTo>
                        <a:lnTo>
                          <a:pt x="33" y="10"/>
                        </a:lnTo>
                        <a:lnTo>
                          <a:pt x="24" y="2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74" name="Google Shape;674;p8"/>
                <p:cNvCxnSpPr/>
                <p:nvPr/>
              </p:nvCxnSpPr>
              <p:spPr>
                <a:xfrm>
                  <a:off x="3631" y="951"/>
                  <a:ext cx="1" cy="186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75" name="Google Shape;675;p8"/>
              <p:cNvGrpSpPr/>
              <p:nvPr/>
            </p:nvGrpSpPr>
            <p:grpSpPr>
              <a:xfrm>
                <a:off x="3592" y="833"/>
                <a:ext cx="71" cy="115"/>
                <a:chOff x="3592" y="833"/>
                <a:chExt cx="71" cy="115"/>
              </a:xfrm>
            </p:grpSpPr>
            <p:sp>
              <p:nvSpPr>
                <p:cNvPr id="676" name="Google Shape;676;p8"/>
                <p:cNvSpPr/>
                <p:nvPr/>
              </p:nvSpPr>
              <p:spPr>
                <a:xfrm>
                  <a:off x="3595" y="839"/>
                  <a:ext cx="66" cy="109"/>
                </a:xfrm>
                <a:custGeom>
                  <a:rect b="b" l="l" r="r" t="t"/>
                  <a:pathLst>
                    <a:path extrusionOk="0" h="109" w="66">
                      <a:moveTo>
                        <a:pt x="62" y="19"/>
                      </a:moveTo>
                      <a:lnTo>
                        <a:pt x="64" y="30"/>
                      </a:lnTo>
                      <a:lnTo>
                        <a:pt x="64" y="34"/>
                      </a:lnTo>
                      <a:lnTo>
                        <a:pt x="62" y="38"/>
                      </a:lnTo>
                      <a:lnTo>
                        <a:pt x="65" y="46"/>
                      </a:lnTo>
                      <a:lnTo>
                        <a:pt x="63" y="59"/>
                      </a:lnTo>
                      <a:lnTo>
                        <a:pt x="62" y="65"/>
                      </a:lnTo>
                      <a:lnTo>
                        <a:pt x="60" y="71"/>
                      </a:lnTo>
                      <a:lnTo>
                        <a:pt x="58" y="77"/>
                      </a:lnTo>
                      <a:lnTo>
                        <a:pt x="56" y="84"/>
                      </a:lnTo>
                      <a:lnTo>
                        <a:pt x="51" y="85"/>
                      </a:lnTo>
                      <a:lnTo>
                        <a:pt x="46" y="87"/>
                      </a:lnTo>
                      <a:lnTo>
                        <a:pt x="46" y="92"/>
                      </a:lnTo>
                      <a:lnTo>
                        <a:pt x="46" y="95"/>
                      </a:lnTo>
                      <a:lnTo>
                        <a:pt x="36" y="108"/>
                      </a:lnTo>
                      <a:lnTo>
                        <a:pt x="10" y="92"/>
                      </a:lnTo>
                      <a:lnTo>
                        <a:pt x="9" y="62"/>
                      </a:lnTo>
                      <a:lnTo>
                        <a:pt x="5" y="53"/>
                      </a:lnTo>
                      <a:lnTo>
                        <a:pt x="3" y="47"/>
                      </a:lnTo>
                      <a:lnTo>
                        <a:pt x="1" y="39"/>
                      </a:lnTo>
                      <a:lnTo>
                        <a:pt x="0" y="32"/>
                      </a:lnTo>
                      <a:lnTo>
                        <a:pt x="1" y="25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4" y="3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8" y="2"/>
                      </a:lnTo>
                      <a:lnTo>
                        <a:pt x="53" y="5"/>
                      </a:lnTo>
                      <a:lnTo>
                        <a:pt x="57" y="8"/>
                      </a:lnTo>
                      <a:lnTo>
                        <a:pt x="60" y="13"/>
                      </a:lnTo>
                      <a:lnTo>
                        <a:pt x="62" y="19"/>
                      </a:lnTo>
                    </a:path>
                  </a:pathLst>
                </a:custGeom>
                <a:blipFill rotWithShape="1">
                  <a:blip r:embed="rId13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604" y="897"/>
                  <a:ext cx="34" cy="35"/>
                </a:xfrm>
                <a:custGeom>
                  <a:rect b="b" l="l" r="r" t="t"/>
                  <a:pathLst>
                    <a:path extrusionOk="0" h="35" w="34">
                      <a:moveTo>
                        <a:pt x="6" y="9"/>
                      </a:moveTo>
                      <a:lnTo>
                        <a:pt x="9" y="17"/>
                      </a:lnTo>
                      <a:lnTo>
                        <a:pt x="33" y="29"/>
                      </a:lnTo>
                      <a:lnTo>
                        <a:pt x="20" y="26"/>
                      </a:lnTo>
                      <a:lnTo>
                        <a:pt x="15" y="25"/>
                      </a:lnTo>
                      <a:lnTo>
                        <a:pt x="8" y="26"/>
                      </a:lnTo>
                      <a:lnTo>
                        <a:pt x="3" y="28"/>
                      </a:lnTo>
                      <a:lnTo>
                        <a:pt x="1" y="34"/>
                      </a:lnTo>
                      <a:lnTo>
                        <a:pt x="0" y="10"/>
                      </a:lnTo>
                      <a:lnTo>
                        <a:pt x="1" y="5"/>
                      </a:lnTo>
                      <a:lnTo>
                        <a:pt x="5" y="0"/>
                      </a:lnTo>
                      <a:lnTo>
                        <a:pt x="6" y="9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592" y="833"/>
                  <a:ext cx="71" cy="79"/>
                </a:xfrm>
                <a:custGeom>
                  <a:rect b="b" l="l" r="r" t="t"/>
                  <a:pathLst>
                    <a:path extrusionOk="0" h="79" w="71">
                      <a:moveTo>
                        <a:pt x="57" y="6"/>
                      </a:moveTo>
                      <a:lnTo>
                        <a:pt x="51" y="3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2" y="0"/>
                      </a:lnTo>
                      <a:lnTo>
                        <a:pt x="25" y="0"/>
                      </a:lnTo>
                      <a:lnTo>
                        <a:pt x="19" y="1"/>
                      </a:lnTo>
                      <a:lnTo>
                        <a:pt x="14" y="1"/>
                      </a:lnTo>
                      <a:lnTo>
                        <a:pt x="10" y="3"/>
                      </a:lnTo>
                      <a:lnTo>
                        <a:pt x="6" y="6"/>
                      </a:lnTo>
                      <a:lnTo>
                        <a:pt x="3" y="10"/>
                      </a:lnTo>
                      <a:lnTo>
                        <a:pt x="2" y="16"/>
                      </a:lnTo>
                      <a:lnTo>
                        <a:pt x="1" y="24"/>
                      </a:lnTo>
                      <a:lnTo>
                        <a:pt x="0" y="34"/>
                      </a:lnTo>
                      <a:lnTo>
                        <a:pt x="1" y="43"/>
                      </a:lnTo>
                      <a:lnTo>
                        <a:pt x="3" y="51"/>
                      </a:lnTo>
                      <a:lnTo>
                        <a:pt x="4" y="58"/>
                      </a:lnTo>
                      <a:lnTo>
                        <a:pt x="6" y="63"/>
                      </a:lnTo>
                      <a:lnTo>
                        <a:pt x="8" y="68"/>
                      </a:lnTo>
                      <a:lnTo>
                        <a:pt x="10" y="73"/>
                      </a:lnTo>
                      <a:lnTo>
                        <a:pt x="13" y="78"/>
                      </a:lnTo>
                      <a:lnTo>
                        <a:pt x="15" y="78"/>
                      </a:lnTo>
                      <a:lnTo>
                        <a:pt x="14" y="71"/>
                      </a:lnTo>
                      <a:lnTo>
                        <a:pt x="16" y="66"/>
                      </a:lnTo>
                      <a:lnTo>
                        <a:pt x="17" y="63"/>
                      </a:lnTo>
                      <a:lnTo>
                        <a:pt x="15" y="59"/>
                      </a:lnTo>
                      <a:lnTo>
                        <a:pt x="14" y="51"/>
                      </a:lnTo>
                      <a:lnTo>
                        <a:pt x="16" y="49"/>
                      </a:lnTo>
                      <a:lnTo>
                        <a:pt x="19" y="53"/>
                      </a:lnTo>
                      <a:lnTo>
                        <a:pt x="22" y="57"/>
                      </a:lnTo>
                      <a:lnTo>
                        <a:pt x="21" y="49"/>
                      </a:lnTo>
                      <a:lnTo>
                        <a:pt x="23" y="40"/>
                      </a:lnTo>
                      <a:lnTo>
                        <a:pt x="23" y="30"/>
                      </a:lnTo>
                      <a:lnTo>
                        <a:pt x="23" y="24"/>
                      </a:lnTo>
                      <a:lnTo>
                        <a:pt x="21" y="22"/>
                      </a:lnTo>
                      <a:lnTo>
                        <a:pt x="26" y="23"/>
                      </a:lnTo>
                      <a:lnTo>
                        <a:pt x="30" y="25"/>
                      </a:lnTo>
                      <a:lnTo>
                        <a:pt x="33" y="25"/>
                      </a:lnTo>
                      <a:lnTo>
                        <a:pt x="40" y="26"/>
                      </a:lnTo>
                      <a:lnTo>
                        <a:pt x="44" y="28"/>
                      </a:lnTo>
                      <a:lnTo>
                        <a:pt x="38" y="25"/>
                      </a:lnTo>
                      <a:lnTo>
                        <a:pt x="42" y="25"/>
                      </a:lnTo>
                      <a:lnTo>
                        <a:pt x="50" y="25"/>
                      </a:lnTo>
                      <a:lnTo>
                        <a:pt x="56" y="24"/>
                      </a:lnTo>
                      <a:lnTo>
                        <a:pt x="63" y="24"/>
                      </a:lnTo>
                      <a:lnTo>
                        <a:pt x="65" y="29"/>
                      </a:lnTo>
                      <a:lnTo>
                        <a:pt x="66" y="35"/>
                      </a:lnTo>
                      <a:lnTo>
                        <a:pt x="68" y="28"/>
                      </a:lnTo>
                      <a:lnTo>
                        <a:pt x="70" y="19"/>
                      </a:lnTo>
                      <a:lnTo>
                        <a:pt x="66" y="13"/>
                      </a:lnTo>
                      <a:lnTo>
                        <a:pt x="62" y="9"/>
                      </a:lnTo>
                      <a:lnTo>
                        <a:pt x="57" y="6"/>
                      </a:lnTo>
                    </a:path>
                  </a:pathLst>
                </a:custGeom>
                <a:blipFill rotWithShape="1">
                  <a:blip r:embed="rId16">
                    <a:alphaModFix/>
                  </a:blip>
                  <a:tile algn="tl" flip="none" tx="0" sx="100000" ty="0" sy="100000"/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9" name="Google Shape;679;p8"/>
            <p:cNvGrpSpPr/>
            <p:nvPr/>
          </p:nvGrpSpPr>
          <p:grpSpPr>
            <a:xfrm>
              <a:off x="2640" y="816"/>
              <a:ext cx="1170" cy="798"/>
              <a:chOff x="2640" y="816"/>
              <a:chExt cx="1170" cy="798"/>
            </a:xfrm>
          </p:grpSpPr>
          <p:grpSp>
            <p:nvGrpSpPr>
              <p:cNvPr id="680" name="Google Shape;680;p8"/>
              <p:cNvGrpSpPr/>
              <p:nvPr/>
            </p:nvGrpSpPr>
            <p:grpSpPr>
              <a:xfrm>
                <a:off x="2765" y="848"/>
                <a:ext cx="160" cy="739"/>
                <a:chOff x="2765" y="848"/>
                <a:chExt cx="160" cy="739"/>
              </a:xfrm>
            </p:grpSpPr>
            <p:grpSp>
              <p:nvGrpSpPr>
                <p:cNvPr id="681" name="Google Shape;681;p8"/>
                <p:cNvGrpSpPr/>
                <p:nvPr/>
              </p:nvGrpSpPr>
              <p:grpSpPr>
                <a:xfrm>
                  <a:off x="2799" y="848"/>
                  <a:ext cx="85" cy="129"/>
                  <a:chOff x="2799" y="848"/>
                  <a:chExt cx="85" cy="129"/>
                </a:xfrm>
              </p:grpSpPr>
              <p:sp>
                <p:nvSpPr>
                  <p:cNvPr id="682" name="Google Shape;682;p8"/>
                  <p:cNvSpPr/>
                  <p:nvPr/>
                </p:nvSpPr>
                <p:spPr>
                  <a:xfrm>
                    <a:off x="2799" y="848"/>
                    <a:ext cx="85" cy="101"/>
                  </a:xfrm>
                  <a:custGeom>
                    <a:rect b="b" l="l" r="r" t="t"/>
                    <a:pathLst>
                      <a:path extrusionOk="0" h="101" w="85">
                        <a:moveTo>
                          <a:pt x="32" y="1"/>
                        </a:moveTo>
                        <a:lnTo>
                          <a:pt x="23" y="6"/>
                        </a:lnTo>
                        <a:lnTo>
                          <a:pt x="17" y="12"/>
                        </a:lnTo>
                        <a:lnTo>
                          <a:pt x="13" y="19"/>
                        </a:lnTo>
                        <a:lnTo>
                          <a:pt x="8" y="33"/>
                        </a:lnTo>
                        <a:lnTo>
                          <a:pt x="3" y="53"/>
                        </a:lnTo>
                        <a:lnTo>
                          <a:pt x="0" y="71"/>
                        </a:lnTo>
                        <a:lnTo>
                          <a:pt x="1" y="79"/>
                        </a:lnTo>
                        <a:lnTo>
                          <a:pt x="2" y="86"/>
                        </a:lnTo>
                        <a:lnTo>
                          <a:pt x="4" y="95"/>
                        </a:lnTo>
                        <a:lnTo>
                          <a:pt x="4" y="98"/>
                        </a:lnTo>
                        <a:lnTo>
                          <a:pt x="7" y="98"/>
                        </a:lnTo>
                        <a:lnTo>
                          <a:pt x="12" y="97"/>
                        </a:lnTo>
                        <a:lnTo>
                          <a:pt x="17" y="97"/>
                        </a:lnTo>
                        <a:lnTo>
                          <a:pt x="25" y="99"/>
                        </a:lnTo>
                        <a:lnTo>
                          <a:pt x="29" y="100"/>
                        </a:lnTo>
                        <a:lnTo>
                          <a:pt x="29" y="93"/>
                        </a:lnTo>
                        <a:lnTo>
                          <a:pt x="23" y="79"/>
                        </a:lnTo>
                        <a:lnTo>
                          <a:pt x="22" y="57"/>
                        </a:lnTo>
                        <a:lnTo>
                          <a:pt x="23" y="37"/>
                        </a:lnTo>
                        <a:lnTo>
                          <a:pt x="35" y="25"/>
                        </a:lnTo>
                        <a:lnTo>
                          <a:pt x="55" y="23"/>
                        </a:lnTo>
                        <a:lnTo>
                          <a:pt x="64" y="35"/>
                        </a:lnTo>
                        <a:lnTo>
                          <a:pt x="63" y="77"/>
                        </a:lnTo>
                        <a:lnTo>
                          <a:pt x="55" y="94"/>
                        </a:lnTo>
                        <a:lnTo>
                          <a:pt x="55" y="99"/>
                        </a:lnTo>
                        <a:lnTo>
                          <a:pt x="60" y="99"/>
                        </a:lnTo>
                        <a:lnTo>
                          <a:pt x="66" y="98"/>
                        </a:lnTo>
                        <a:lnTo>
                          <a:pt x="71" y="98"/>
                        </a:lnTo>
                        <a:lnTo>
                          <a:pt x="76" y="99"/>
                        </a:lnTo>
                        <a:lnTo>
                          <a:pt x="78" y="99"/>
                        </a:lnTo>
                        <a:lnTo>
                          <a:pt x="79" y="93"/>
                        </a:lnTo>
                        <a:lnTo>
                          <a:pt x="82" y="83"/>
                        </a:lnTo>
                        <a:lnTo>
                          <a:pt x="84" y="74"/>
                        </a:lnTo>
                        <a:lnTo>
                          <a:pt x="84" y="66"/>
                        </a:lnTo>
                        <a:lnTo>
                          <a:pt x="84" y="57"/>
                        </a:lnTo>
                        <a:lnTo>
                          <a:pt x="82" y="51"/>
                        </a:lnTo>
                        <a:lnTo>
                          <a:pt x="80" y="44"/>
                        </a:lnTo>
                        <a:lnTo>
                          <a:pt x="79" y="37"/>
                        </a:lnTo>
                        <a:lnTo>
                          <a:pt x="79" y="32"/>
                        </a:lnTo>
                        <a:lnTo>
                          <a:pt x="77" y="25"/>
                        </a:lnTo>
                        <a:lnTo>
                          <a:pt x="75" y="16"/>
                        </a:lnTo>
                        <a:lnTo>
                          <a:pt x="69" y="8"/>
                        </a:lnTo>
                        <a:lnTo>
                          <a:pt x="61" y="2"/>
                        </a:lnTo>
                        <a:lnTo>
                          <a:pt x="52" y="0"/>
                        </a:lnTo>
                        <a:lnTo>
                          <a:pt x="44" y="0"/>
                        </a:lnTo>
                        <a:lnTo>
                          <a:pt x="32" y="1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8"/>
                  <p:cNvSpPr/>
                  <p:nvPr/>
                </p:nvSpPr>
                <p:spPr>
                  <a:xfrm>
                    <a:off x="2817" y="867"/>
                    <a:ext cx="50" cy="110"/>
                  </a:xfrm>
                  <a:custGeom>
                    <a:rect b="b" l="l" r="r" t="t"/>
                    <a:pathLst>
                      <a:path extrusionOk="0" h="110" w="50">
                        <a:moveTo>
                          <a:pt x="5" y="11"/>
                        </a:moveTo>
                        <a:lnTo>
                          <a:pt x="2" y="18"/>
                        </a:lnTo>
                        <a:lnTo>
                          <a:pt x="1" y="27"/>
                        </a:lnTo>
                        <a:lnTo>
                          <a:pt x="0" y="37"/>
                        </a:lnTo>
                        <a:lnTo>
                          <a:pt x="1" y="44"/>
                        </a:lnTo>
                        <a:lnTo>
                          <a:pt x="2" y="52"/>
                        </a:lnTo>
                        <a:lnTo>
                          <a:pt x="11" y="74"/>
                        </a:lnTo>
                        <a:lnTo>
                          <a:pt x="11" y="95"/>
                        </a:lnTo>
                        <a:lnTo>
                          <a:pt x="25" y="109"/>
                        </a:lnTo>
                        <a:lnTo>
                          <a:pt x="36" y="93"/>
                        </a:lnTo>
                        <a:lnTo>
                          <a:pt x="36" y="75"/>
                        </a:lnTo>
                        <a:lnTo>
                          <a:pt x="46" y="56"/>
                        </a:lnTo>
                        <a:lnTo>
                          <a:pt x="48" y="45"/>
                        </a:lnTo>
                        <a:lnTo>
                          <a:pt x="49" y="37"/>
                        </a:lnTo>
                        <a:lnTo>
                          <a:pt x="48" y="29"/>
                        </a:lnTo>
                        <a:lnTo>
                          <a:pt x="48" y="22"/>
                        </a:lnTo>
                        <a:lnTo>
                          <a:pt x="46" y="14"/>
                        </a:lnTo>
                        <a:lnTo>
                          <a:pt x="43" y="7"/>
                        </a:lnTo>
                        <a:lnTo>
                          <a:pt x="38" y="3"/>
                        </a:lnTo>
                        <a:lnTo>
                          <a:pt x="30" y="1"/>
                        </a:lnTo>
                        <a:lnTo>
                          <a:pt x="22" y="0"/>
                        </a:lnTo>
                        <a:lnTo>
                          <a:pt x="15" y="1"/>
                        </a:lnTo>
                        <a:lnTo>
                          <a:pt x="9" y="5"/>
                        </a:lnTo>
                        <a:lnTo>
                          <a:pt x="5" y="11"/>
                        </a:lnTo>
                      </a:path>
                    </a:pathLst>
                  </a:custGeom>
                  <a:blipFill rotWithShape="1">
                    <a:blip r:embed="rId5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84" name="Google Shape;684;p8"/>
                  <p:cNvGrpSpPr/>
                  <p:nvPr/>
                </p:nvGrpSpPr>
                <p:grpSpPr>
                  <a:xfrm>
                    <a:off x="2813" y="914"/>
                    <a:ext cx="57" cy="16"/>
                    <a:chOff x="2813" y="914"/>
                    <a:chExt cx="57" cy="16"/>
                  </a:xfrm>
                </p:grpSpPr>
                <p:grpSp>
                  <p:nvGrpSpPr>
                    <p:cNvPr id="685" name="Google Shape;685;p8"/>
                    <p:cNvGrpSpPr/>
                    <p:nvPr/>
                  </p:nvGrpSpPr>
                  <p:grpSpPr>
                    <a:xfrm>
                      <a:off x="2813" y="914"/>
                      <a:ext cx="10" cy="16"/>
                      <a:chOff x="2813" y="914"/>
                      <a:chExt cx="10" cy="16"/>
                    </a:xfrm>
                  </p:grpSpPr>
                  <p:sp>
                    <p:nvSpPr>
                      <p:cNvPr id="686" name="Google Shape;686;p8"/>
                      <p:cNvSpPr/>
                      <p:nvPr/>
                    </p:nvSpPr>
                    <p:spPr>
                      <a:xfrm>
                        <a:off x="2813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687" name="Google Shape;687;p8"/>
                      <p:cNvSpPr/>
                      <p:nvPr/>
                    </p:nvSpPr>
                    <p:spPr>
                      <a:xfrm>
                        <a:off x="2814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9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grpSp>
                  <p:nvGrpSpPr>
                    <p:cNvPr id="688" name="Google Shape;688;p8"/>
                    <p:cNvGrpSpPr/>
                    <p:nvPr/>
                  </p:nvGrpSpPr>
                  <p:grpSpPr>
                    <a:xfrm>
                      <a:off x="2860" y="914"/>
                      <a:ext cx="10" cy="16"/>
                      <a:chOff x="2860" y="914"/>
                      <a:chExt cx="10" cy="16"/>
                    </a:xfrm>
                  </p:grpSpPr>
                  <p:sp>
                    <p:nvSpPr>
                      <p:cNvPr id="689" name="Google Shape;689;p8"/>
                      <p:cNvSpPr/>
                      <p:nvPr/>
                    </p:nvSpPr>
                    <p:spPr>
                      <a:xfrm>
                        <a:off x="2860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690" name="Google Shape;690;p8"/>
                      <p:cNvSpPr/>
                      <p:nvPr/>
                    </p:nvSpPr>
                    <p:spPr>
                      <a:xfrm>
                        <a:off x="2862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9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1" name="Google Shape;691;p8"/>
                <p:cNvGrpSpPr/>
                <p:nvPr/>
              </p:nvGrpSpPr>
              <p:grpSpPr>
                <a:xfrm>
                  <a:off x="2790" y="1204"/>
                  <a:ext cx="132" cy="351"/>
                  <a:chOff x="2790" y="1204"/>
                  <a:chExt cx="132" cy="351"/>
                </a:xfrm>
              </p:grpSpPr>
              <p:grpSp>
                <p:nvGrpSpPr>
                  <p:cNvPr id="692" name="Google Shape;692;p8"/>
                  <p:cNvGrpSpPr/>
                  <p:nvPr/>
                </p:nvGrpSpPr>
                <p:grpSpPr>
                  <a:xfrm>
                    <a:off x="2790" y="1204"/>
                    <a:ext cx="132" cy="351"/>
                    <a:chOff x="2790" y="1204"/>
                    <a:chExt cx="132" cy="351"/>
                  </a:xfrm>
                </p:grpSpPr>
                <p:sp>
                  <p:nvSpPr>
                    <p:cNvPr id="693" name="Google Shape;693;p8"/>
                    <p:cNvSpPr/>
                    <p:nvPr/>
                  </p:nvSpPr>
                  <p:spPr>
                    <a:xfrm>
                      <a:off x="2790" y="1280"/>
                      <a:ext cx="95" cy="275"/>
                    </a:xfrm>
                    <a:custGeom>
                      <a:rect b="b" l="l" r="r" t="t"/>
                      <a:pathLst>
                        <a:path extrusionOk="0" h="275" w="95">
                          <a:moveTo>
                            <a:pt x="17" y="5"/>
                          </a:moveTo>
                          <a:lnTo>
                            <a:pt x="18" y="84"/>
                          </a:lnTo>
                          <a:lnTo>
                            <a:pt x="18" y="151"/>
                          </a:lnTo>
                          <a:lnTo>
                            <a:pt x="22" y="216"/>
                          </a:lnTo>
                          <a:lnTo>
                            <a:pt x="11" y="244"/>
                          </a:lnTo>
                          <a:lnTo>
                            <a:pt x="2" y="262"/>
                          </a:lnTo>
                          <a:lnTo>
                            <a:pt x="0" y="267"/>
                          </a:lnTo>
                          <a:lnTo>
                            <a:pt x="4" y="274"/>
                          </a:lnTo>
                          <a:lnTo>
                            <a:pt x="21" y="273"/>
                          </a:lnTo>
                          <a:lnTo>
                            <a:pt x="36" y="237"/>
                          </a:lnTo>
                          <a:lnTo>
                            <a:pt x="37" y="214"/>
                          </a:lnTo>
                          <a:lnTo>
                            <a:pt x="48" y="138"/>
                          </a:lnTo>
                          <a:lnTo>
                            <a:pt x="49" y="120"/>
                          </a:lnTo>
                          <a:lnTo>
                            <a:pt x="49" y="156"/>
                          </a:lnTo>
                          <a:lnTo>
                            <a:pt x="54" y="206"/>
                          </a:lnTo>
                          <a:lnTo>
                            <a:pt x="52" y="230"/>
                          </a:lnTo>
                          <a:lnTo>
                            <a:pt x="60" y="253"/>
                          </a:lnTo>
                          <a:lnTo>
                            <a:pt x="70" y="270"/>
                          </a:lnTo>
                          <a:lnTo>
                            <a:pt x="85" y="271"/>
                          </a:lnTo>
                          <a:lnTo>
                            <a:pt x="89" y="265"/>
                          </a:lnTo>
                          <a:lnTo>
                            <a:pt x="73" y="229"/>
                          </a:lnTo>
                          <a:lnTo>
                            <a:pt x="72" y="212"/>
                          </a:lnTo>
                          <a:lnTo>
                            <a:pt x="75" y="175"/>
                          </a:lnTo>
                          <a:lnTo>
                            <a:pt x="81" y="115"/>
                          </a:lnTo>
                          <a:lnTo>
                            <a:pt x="94" y="0"/>
                          </a:lnTo>
                          <a:lnTo>
                            <a:pt x="17" y="5"/>
                          </a:lnTo>
                        </a:path>
                      </a:pathLst>
                    </a:custGeom>
                    <a:blipFill rotWithShape="1">
                      <a:blip r:embed="rId13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4" name="Google Shape;694;p8"/>
                    <p:cNvSpPr/>
                    <p:nvPr/>
                  </p:nvSpPr>
                  <p:spPr>
                    <a:xfrm>
                      <a:off x="2899" y="1204"/>
                      <a:ext cx="23" cy="36"/>
                    </a:xfrm>
                    <a:custGeom>
                      <a:rect b="b" l="l" r="r" t="t"/>
                      <a:pathLst>
                        <a:path extrusionOk="0" h="36" w="23">
                          <a:moveTo>
                            <a:pt x="22" y="0"/>
                          </a:moveTo>
                          <a:lnTo>
                            <a:pt x="22" y="18"/>
                          </a:lnTo>
                          <a:lnTo>
                            <a:pt x="0" y="35"/>
                          </a:lnTo>
                          <a:lnTo>
                            <a:pt x="10" y="3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blipFill rotWithShape="1">
                      <a:blip r:embed="rId13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95" name="Google Shape;695;p8"/>
                  <p:cNvSpPr/>
                  <p:nvPr/>
                </p:nvSpPr>
                <p:spPr>
                  <a:xfrm>
                    <a:off x="2839" y="1282"/>
                    <a:ext cx="9" cy="123"/>
                  </a:xfrm>
                  <a:custGeom>
                    <a:rect b="b" l="l" r="r" t="t"/>
                    <a:pathLst>
                      <a:path extrusionOk="0" h="123" w="9">
                        <a:moveTo>
                          <a:pt x="8" y="0"/>
                        </a:moveTo>
                        <a:lnTo>
                          <a:pt x="8" y="41"/>
                        </a:lnTo>
                        <a:lnTo>
                          <a:pt x="6" y="65"/>
                        </a:lnTo>
                        <a:lnTo>
                          <a:pt x="4" y="91"/>
                        </a:lnTo>
                        <a:lnTo>
                          <a:pt x="0" y="116"/>
                        </a:lnTo>
                        <a:lnTo>
                          <a:pt x="1" y="122"/>
                        </a:lnTo>
                        <a:lnTo>
                          <a:pt x="8" y="0"/>
                        </a:lnTo>
                      </a:path>
                    </a:pathLst>
                  </a:custGeom>
                  <a:blipFill rotWithShape="1">
                    <a:blip r:embed="rId20">
                      <a:alphaModFix/>
                    </a:blip>
                    <a:tile algn="tl" flip="none" tx="0" sx="100000" ty="0" sy="100000"/>
                  </a:blipFill>
                  <a:ln cap="rnd" cmpd="sng" w="12700">
                    <a:solidFill>
                      <a:srgbClr val="FF5F1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96" name="Google Shape;696;p8"/>
                <p:cNvGrpSpPr/>
                <p:nvPr/>
              </p:nvGrpSpPr>
              <p:grpSpPr>
                <a:xfrm>
                  <a:off x="2765" y="960"/>
                  <a:ext cx="160" cy="331"/>
                  <a:chOff x="2765" y="960"/>
                  <a:chExt cx="160" cy="331"/>
                </a:xfrm>
              </p:grpSpPr>
              <p:sp>
                <p:nvSpPr>
                  <p:cNvPr id="697" name="Google Shape;697;p8"/>
                  <p:cNvSpPr/>
                  <p:nvPr/>
                </p:nvSpPr>
                <p:spPr>
                  <a:xfrm>
                    <a:off x="2765" y="960"/>
                    <a:ext cx="160" cy="331"/>
                  </a:xfrm>
                  <a:custGeom>
                    <a:rect b="b" l="l" r="r" t="t"/>
                    <a:pathLst>
                      <a:path extrusionOk="0" h="331" w="160">
                        <a:moveTo>
                          <a:pt x="63" y="2"/>
                        </a:moveTo>
                        <a:lnTo>
                          <a:pt x="14" y="33"/>
                        </a:lnTo>
                        <a:lnTo>
                          <a:pt x="6" y="48"/>
                        </a:lnTo>
                        <a:lnTo>
                          <a:pt x="0" y="172"/>
                        </a:lnTo>
                        <a:lnTo>
                          <a:pt x="2" y="201"/>
                        </a:lnTo>
                        <a:lnTo>
                          <a:pt x="21" y="198"/>
                        </a:lnTo>
                        <a:lnTo>
                          <a:pt x="20" y="271"/>
                        </a:lnTo>
                        <a:lnTo>
                          <a:pt x="29" y="271"/>
                        </a:lnTo>
                        <a:lnTo>
                          <a:pt x="38" y="328"/>
                        </a:lnTo>
                        <a:lnTo>
                          <a:pt x="72" y="328"/>
                        </a:lnTo>
                        <a:lnTo>
                          <a:pt x="100" y="325"/>
                        </a:lnTo>
                        <a:lnTo>
                          <a:pt x="119" y="330"/>
                        </a:lnTo>
                        <a:lnTo>
                          <a:pt x="147" y="248"/>
                        </a:lnTo>
                        <a:lnTo>
                          <a:pt x="159" y="246"/>
                        </a:lnTo>
                        <a:lnTo>
                          <a:pt x="148" y="132"/>
                        </a:lnTo>
                        <a:lnTo>
                          <a:pt x="147" y="42"/>
                        </a:lnTo>
                        <a:lnTo>
                          <a:pt x="140" y="32"/>
                        </a:lnTo>
                        <a:lnTo>
                          <a:pt x="88" y="0"/>
                        </a:lnTo>
                        <a:lnTo>
                          <a:pt x="78" y="13"/>
                        </a:lnTo>
                        <a:lnTo>
                          <a:pt x="63" y="2"/>
                        </a:lnTo>
                      </a:path>
                    </a:pathLst>
                  </a:custGeom>
                  <a:blipFill rotWithShape="1">
                    <a:blip r:embed="rId18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98" name="Google Shape;698;p8"/>
                  <p:cNvGrpSpPr/>
                  <p:nvPr/>
                </p:nvGrpSpPr>
                <p:grpSpPr>
                  <a:xfrm>
                    <a:off x="2786" y="1026"/>
                    <a:ext cx="99" cy="206"/>
                    <a:chOff x="2786" y="1026"/>
                    <a:chExt cx="99" cy="206"/>
                  </a:xfrm>
                </p:grpSpPr>
                <p:grpSp>
                  <p:nvGrpSpPr>
                    <p:cNvPr id="699" name="Google Shape;699;p8"/>
                    <p:cNvGrpSpPr/>
                    <p:nvPr/>
                  </p:nvGrpSpPr>
                  <p:grpSpPr>
                    <a:xfrm>
                      <a:off x="2789" y="1118"/>
                      <a:ext cx="70" cy="114"/>
                      <a:chOff x="2789" y="1118"/>
                      <a:chExt cx="70" cy="114"/>
                    </a:xfrm>
                  </p:grpSpPr>
                  <p:sp>
                    <p:nvSpPr>
                      <p:cNvPr id="700" name="Google Shape;700;p8"/>
                      <p:cNvSpPr/>
                      <p:nvPr/>
                    </p:nvSpPr>
                    <p:spPr>
                      <a:xfrm>
                        <a:off x="2798" y="1118"/>
                        <a:ext cx="61" cy="114"/>
                      </a:xfrm>
                      <a:custGeom>
                        <a:rect b="b" l="l" r="r" t="t"/>
                        <a:pathLst>
                          <a:path extrusionOk="0" h="114" w="61">
                            <a:moveTo>
                              <a:pt x="0" y="113"/>
                            </a:moveTo>
                            <a:lnTo>
                              <a:pt x="59" y="107"/>
                            </a:lnTo>
                            <a:lnTo>
                              <a:pt x="60" y="0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9F3FD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01" name="Google Shape;701;p8"/>
                      <p:cNvSpPr/>
                      <p:nvPr/>
                    </p:nvSpPr>
                    <p:spPr>
                      <a:xfrm>
                        <a:off x="2789" y="1132"/>
                        <a:ext cx="69" cy="29"/>
                      </a:xfrm>
                      <a:custGeom>
                        <a:rect b="b" l="l" r="r" t="t"/>
                        <a:pathLst>
                          <a:path extrusionOk="0" h="29" w="69">
                            <a:moveTo>
                              <a:pt x="0" y="28"/>
                            </a:moveTo>
                            <a:lnTo>
                              <a:pt x="24" y="20"/>
                            </a:lnTo>
                            <a:lnTo>
                              <a:pt x="68" y="0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9F3FD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02" name="Google Shape;702;p8"/>
                    <p:cNvGrpSpPr/>
                    <p:nvPr/>
                  </p:nvGrpSpPr>
                  <p:grpSpPr>
                    <a:xfrm>
                      <a:off x="2786" y="1026"/>
                      <a:ext cx="99" cy="133"/>
                      <a:chOff x="2786" y="1026"/>
                      <a:chExt cx="99" cy="133"/>
                    </a:xfrm>
                  </p:grpSpPr>
                  <p:sp>
                    <p:nvSpPr>
                      <p:cNvPr id="703" name="Google Shape;703;p8"/>
                      <p:cNvSpPr/>
                      <p:nvPr/>
                    </p:nvSpPr>
                    <p:spPr>
                      <a:xfrm>
                        <a:off x="2793" y="1026"/>
                        <a:ext cx="85" cy="101"/>
                      </a:xfrm>
                      <a:custGeom>
                        <a:rect b="b" l="l" r="r" t="t"/>
                        <a:pathLst>
                          <a:path extrusionOk="0" h="101" w="85">
                            <a:moveTo>
                              <a:pt x="0" y="35"/>
                            </a:moveTo>
                            <a:lnTo>
                              <a:pt x="54" y="0"/>
                            </a:lnTo>
                            <a:lnTo>
                              <a:pt x="84" y="67"/>
                            </a:lnTo>
                            <a:lnTo>
                              <a:pt x="30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04" name="Google Shape;704;p8"/>
                      <p:cNvGrpSpPr/>
                      <p:nvPr/>
                    </p:nvGrpSpPr>
                    <p:grpSpPr>
                      <a:xfrm>
                        <a:off x="2786" y="1068"/>
                        <a:ext cx="99" cy="91"/>
                        <a:chOff x="2786" y="1068"/>
                        <a:chExt cx="99" cy="91"/>
                      </a:xfrm>
                    </p:grpSpPr>
                    <p:sp>
                      <p:nvSpPr>
                        <p:cNvPr id="705" name="Google Shape;705;p8"/>
                        <p:cNvSpPr/>
                        <p:nvPr/>
                      </p:nvSpPr>
                      <p:spPr>
                        <a:xfrm>
                          <a:off x="2847" y="1068"/>
                          <a:ext cx="38" cy="55"/>
                        </a:xfrm>
                        <a:custGeom>
                          <a:rect b="b" l="l" r="r" t="t"/>
                          <a:pathLst>
                            <a:path extrusionOk="0" h="55" w="38">
                              <a:moveTo>
                                <a:pt x="0" y="33"/>
                              </a:moveTo>
                              <a:lnTo>
                                <a:pt x="9" y="25"/>
                              </a:lnTo>
                              <a:lnTo>
                                <a:pt x="14" y="9"/>
                              </a:lnTo>
                              <a:lnTo>
                                <a:pt x="21" y="4"/>
                              </a:lnTo>
                              <a:lnTo>
                                <a:pt x="25" y="0"/>
                              </a:lnTo>
                              <a:lnTo>
                                <a:pt x="27" y="1"/>
                              </a:lnTo>
                              <a:lnTo>
                                <a:pt x="28" y="5"/>
                              </a:lnTo>
                              <a:lnTo>
                                <a:pt x="35" y="13"/>
                              </a:lnTo>
                              <a:lnTo>
                                <a:pt x="37" y="26"/>
                              </a:lnTo>
                              <a:lnTo>
                                <a:pt x="35" y="36"/>
                              </a:lnTo>
                              <a:lnTo>
                                <a:pt x="24" y="46"/>
                              </a:lnTo>
                              <a:lnTo>
                                <a:pt x="4" y="54"/>
                              </a:lnTo>
                              <a:lnTo>
                                <a:pt x="0" y="33"/>
                              </a:lnTo>
                            </a:path>
                          </a:pathLst>
                        </a:custGeom>
                        <a:blipFill rotWithShape="1">
                          <a:blip r:embed="rId13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6" name="Google Shape;706;p8"/>
                        <p:cNvSpPr/>
                        <p:nvPr/>
                      </p:nvSpPr>
                      <p:spPr>
                        <a:xfrm>
                          <a:off x="2786" y="1099"/>
                          <a:ext cx="69" cy="60"/>
                        </a:xfrm>
                        <a:custGeom>
                          <a:rect b="b" l="l" r="r" t="t"/>
                          <a:pathLst>
                            <a:path extrusionOk="0" h="60" w="69">
                              <a:moveTo>
                                <a:pt x="0" y="59"/>
                              </a:moveTo>
                              <a:lnTo>
                                <a:pt x="28" y="49"/>
                              </a:lnTo>
                              <a:lnTo>
                                <a:pt x="49" y="37"/>
                              </a:lnTo>
                              <a:lnTo>
                                <a:pt x="68" y="26"/>
                              </a:lnTo>
                              <a:lnTo>
                                <a:pt x="61" y="0"/>
                              </a:lnTo>
                              <a:lnTo>
                                <a:pt x="25" y="16"/>
                              </a:lnTo>
                              <a:lnTo>
                                <a:pt x="3" y="24"/>
                              </a:lnTo>
                              <a:lnTo>
                                <a:pt x="2" y="20"/>
                              </a:lnTo>
                              <a:lnTo>
                                <a:pt x="0" y="59"/>
                              </a:lnTo>
                            </a:path>
                          </a:pathLst>
                        </a:custGeom>
                        <a:blipFill rotWithShape="1">
                          <a:blip r:embed="rId18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07" name="Google Shape;707;p8"/>
                <p:cNvGrpSpPr/>
                <p:nvPr/>
              </p:nvGrpSpPr>
              <p:grpSpPr>
                <a:xfrm>
                  <a:off x="2785" y="1509"/>
                  <a:ext cx="101" cy="78"/>
                  <a:chOff x="2785" y="1509"/>
                  <a:chExt cx="101" cy="78"/>
                </a:xfrm>
              </p:grpSpPr>
              <p:sp>
                <p:nvSpPr>
                  <p:cNvPr id="708" name="Google Shape;708;p8"/>
                  <p:cNvSpPr/>
                  <p:nvPr/>
                </p:nvSpPr>
                <p:spPr>
                  <a:xfrm>
                    <a:off x="2840" y="1509"/>
                    <a:ext cx="46" cy="74"/>
                  </a:xfrm>
                  <a:custGeom>
                    <a:rect b="b" l="l" r="r" t="t"/>
                    <a:pathLst>
                      <a:path extrusionOk="0" h="74" w="46">
                        <a:moveTo>
                          <a:pt x="3" y="0"/>
                        </a:moveTo>
                        <a:lnTo>
                          <a:pt x="0" y="11"/>
                        </a:lnTo>
                        <a:lnTo>
                          <a:pt x="0" y="33"/>
                        </a:lnTo>
                        <a:lnTo>
                          <a:pt x="4" y="25"/>
                        </a:lnTo>
                        <a:lnTo>
                          <a:pt x="9" y="35"/>
                        </a:lnTo>
                        <a:lnTo>
                          <a:pt x="11" y="50"/>
                        </a:lnTo>
                        <a:lnTo>
                          <a:pt x="18" y="63"/>
                        </a:lnTo>
                        <a:lnTo>
                          <a:pt x="29" y="71"/>
                        </a:lnTo>
                        <a:lnTo>
                          <a:pt x="37" y="73"/>
                        </a:lnTo>
                        <a:lnTo>
                          <a:pt x="45" y="71"/>
                        </a:lnTo>
                        <a:lnTo>
                          <a:pt x="45" y="57"/>
                        </a:lnTo>
                        <a:lnTo>
                          <a:pt x="39" y="36"/>
                        </a:lnTo>
                        <a:lnTo>
                          <a:pt x="35" y="41"/>
                        </a:lnTo>
                        <a:lnTo>
                          <a:pt x="29" y="41"/>
                        </a:lnTo>
                        <a:lnTo>
                          <a:pt x="20" y="40"/>
                        </a:lnTo>
                        <a:lnTo>
                          <a:pt x="14" y="31"/>
                        </a:lnTo>
                        <a:lnTo>
                          <a:pt x="8" y="19"/>
                        </a:lnTo>
                        <a:lnTo>
                          <a:pt x="3" y="0"/>
                        </a:lnTo>
                      </a:path>
                    </a:pathLst>
                  </a:custGeom>
                  <a:blipFill rotWithShape="1">
                    <a:blip r:embed="rId22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9" name="Google Shape;709;p8"/>
                  <p:cNvSpPr/>
                  <p:nvPr/>
                </p:nvSpPr>
                <p:spPr>
                  <a:xfrm>
                    <a:off x="2785" y="1511"/>
                    <a:ext cx="43" cy="76"/>
                  </a:xfrm>
                  <a:custGeom>
                    <a:rect b="b" l="l" r="r" t="t"/>
                    <a:pathLst>
                      <a:path extrusionOk="0" h="76" w="43">
                        <a:moveTo>
                          <a:pt x="41" y="0"/>
                        </a:moveTo>
                        <a:lnTo>
                          <a:pt x="42" y="30"/>
                        </a:lnTo>
                        <a:lnTo>
                          <a:pt x="39" y="22"/>
                        </a:lnTo>
                        <a:lnTo>
                          <a:pt x="36" y="32"/>
                        </a:lnTo>
                        <a:lnTo>
                          <a:pt x="33" y="46"/>
                        </a:lnTo>
                        <a:lnTo>
                          <a:pt x="29" y="58"/>
                        </a:lnTo>
                        <a:lnTo>
                          <a:pt x="21" y="67"/>
                        </a:lnTo>
                        <a:lnTo>
                          <a:pt x="13" y="73"/>
                        </a:lnTo>
                        <a:lnTo>
                          <a:pt x="5" y="75"/>
                        </a:lnTo>
                        <a:lnTo>
                          <a:pt x="3" y="71"/>
                        </a:lnTo>
                        <a:lnTo>
                          <a:pt x="0" y="64"/>
                        </a:lnTo>
                        <a:lnTo>
                          <a:pt x="0" y="57"/>
                        </a:lnTo>
                        <a:lnTo>
                          <a:pt x="1" y="49"/>
                        </a:lnTo>
                        <a:lnTo>
                          <a:pt x="4" y="36"/>
                        </a:lnTo>
                        <a:lnTo>
                          <a:pt x="10" y="41"/>
                        </a:lnTo>
                        <a:lnTo>
                          <a:pt x="20" y="41"/>
                        </a:lnTo>
                        <a:lnTo>
                          <a:pt x="26" y="40"/>
                        </a:lnTo>
                        <a:lnTo>
                          <a:pt x="37" y="15"/>
                        </a:lnTo>
                        <a:lnTo>
                          <a:pt x="41" y="0"/>
                        </a:lnTo>
                      </a:path>
                    </a:pathLst>
                  </a:custGeom>
                  <a:blipFill rotWithShape="1">
                    <a:blip r:embed="rId22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10" name="Google Shape;710;p8"/>
              <p:cNvGrpSpPr/>
              <p:nvPr/>
            </p:nvGrpSpPr>
            <p:grpSpPr>
              <a:xfrm>
                <a:off x="2640" y="816"/>
                <a:ext cx="1170" cy="798"/>
                <a:chOff x="2640" y="816"/>
                <a:chExt cx="1170" cy="798"/>
              </a:xfrm>
            </p:grpSpPr>
            <p:grpSp>
              <p:nvGrpSpPr>
                <p:cNvPr id="711" name="Google Shape;711;p8"/>
                <p:cNvGrpSpPr/>
                <p:nvPr/>
              </p:nvGrpSpPr>
              <p:grpSpPr>
                <a:xfrm>
                  <a:off x="3018" y="854"/>
                  <a:ext cx="153" cy="691"/>
                  <a:chOff x="3018" y="854"/>
                  <a:chExt cx="153" cy="691"/>
                </a:xfrm>
              </p:grpSpPr>
              <p:grpSp>
                <p:nvGrpSpPr>
                  <p:cNvPr id="712" name="Google Shape;712;p8"/>
                  <p:cNvGrpSpPr/>
                  <p:nvPr/>
                </p:nvGrpSpPr>
                <p:grpSpPr>
                  <a:xfrm>
                    <a:off x="3053" y="854"/>
                    <a:ext cx="84" cy="112"/>
                    <a:chOff x="3053" y="854"/>
                    <a:chExt cx="84" cy="112"/>
                  </a:xfrm>
                </p:grpSpPr>
                <p:sp>
                  <p:nvSpPr>
                    <p:cNvPr id="713" name="Google Shape;713;p8"/>
                    <p:cNvSpPr/>
                    <p:nvPr/>
                  </p:nvSpPr>
                  <p:spPr>
                    <a:xfrm>
                      <a:off x="3064" y="859"/>
                      <a:ext cx="65" cy="107"/>
                    </a:xfrm>
                    <a:custGeom>
                      <a:rect b="b" l="l" r="r" t="t"/>
                      <a:pathLst>
                        <a:path extrusionOk="0" h="107" w="65">
                          <a:moveTo>
                            <a:pt x="15" y="99"/>
                          </a:moveTo>
                          <a:lnTo>
                            <a:pt x="15" y="83"/>
                          </a:lnTo>
                          <a:lnTo>
                            <a:pt x="10" y="74"/>
                          </a:lnTo>
                          <a:lnTo>
                            <a:pt x="7" y="67"/>
                          </a:lnTo>
                          <a:lnTo>
                            <a:pt x="3" y="59"/>
                          </a:lnTo>
                          <a:lnTo>
                            <a:pt x="1" y="52"/>
                          </a:lnTo>
                          <a:lnTo>
                            <a:pt x="0" y="46"/>
                          </a:lnTo>
                          <a:lnTo>
                            <a:pt x="0" y="32"/>
                          </a:lnTo>
                          <a:lnTo>
                            <a:pt x="1" y="23"/>
                          </a:lnTo>
                          <a:lnTo>
                            <a:pt x="5" y="14"/>
                          </a:lnTo>
                          <a:lnTo>
                            <a:pt x="10" y="8"/>
                          </a:lnTo>
                          <a:lnTo>
                            <a:pt x="13" y="5"/>
                          </a:lnTo>
                          <a:lnTo>
                            <a:pt x="20" y="2"/>
                          </a:lnTo>
                          <a:lnTo>
                            <a:pt x="29" y="0"/>
                          </a:lnTo>
                          <a:lnTo>
                            <a:pt x="39" y="1"/>
                          </a:lnTo>
                          <a:lnTo>
                            <a:pt x="47" y="3"/>
                          </a:lnTo>
                          <a:lnTo>
                            <a:pt x="56" y="9"/>
                          </a:lnTo>
                          <a:lnTo>
                            <a:pt x="60" y="14"/>
                          </a:lnTo>
                          <a:lnTo>
                            <a:pt x="63" y="19"/>
                          </a:lnTo>
                          <a:lnTo>
                            <a:pt x="64" y="26"/>
                          </a:lnTo>
                          <a:lnTo>
                            <a:pt x="64" y="39"/>
                          </a:lnTo>
                          <a:lnTo>
                            <a:pt x="61" y="50"/>
                          </a:lnTo>
                          <a:lnTo>
                            <a:pt x="57" y="61"/>
                          </a:lnTo>
                          <a:lnTo>
                            <a:pt x="53" y="69"/>
                          </a:lnTo>
                          <a:lnTo>
                            <a:pt x="50" y="75"/>
                          </a:lnTo>
                          <a:lnTo>
                            <a:pt x="46" y="83"/>
                          </a:lnTo>
                          <a:lnTo>
                            <a:pt x="45" y="95"/>
                          </a:lnTo>
                          <a:lnTo>
                            <a:pt x="44" y="101"/>
                          </a:lnTo>
                          <a:lnTo>
                            <a:pt x="38" y="105"/>
                          </a:lnTo>
                          <a:lnTo>
                            <a:pt x="31" y="106"/>
                          </a:lnTo>
                          <a:lnTo>
                            <a:pt x="23" y="105"/>
                          </a:lnTo>
                          <a:lnTo>
                            <a:pt x="18" y="102"/>
                          </a:lnTo>
                          <a:lnTo>
                            <a:pt x="15" y="99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4" name="Google Shape;714;p8"/>
                    <p:cNvSpPr/>
                    <p:nvPr/>
                  </p:nvSpPr>
                  <p:spPr>
                    <a:xfrm>
                      <a:off x="3053" y="854"/>
                      <a:ext cx="84" cy="73"/>
                    </a:xfrm>
                    <a:custGeom>
                      <a:rect b="b" l="l" r="r" t="t"/>
                      <a:pathLst>
                        <a:path extrusionOk="0" h="73" w="84">
                          <a:moveTo>
                            <a:pt x="6" y="62"/>
                          </a:moveTo>
                          <a:lnTo>
                            <a:pt x="1" y="55"/>
                          </a:lnTo>
                          <a:lnTo>
                            <a:pt x="0" y="47"/>
                          </a:lnTo>
                          <a:lnTo>
                            <a:pt x="0" y="37"/>
                          </a:lnTo>
                          <a:lnTo>
                            <a:pt x="0" y="29"/>
                          </a:lnTo>
                          <a:lnTo>
                            <a:pt x="4" y="20"/>
                          </a:lnTo>
                          <a:lnTo>
                            <a:pt x="9" y="14"/>
                          </a:lnTo>
                          <a:lnTo>
                            <a:pt x="14" y="9"/>
                          </a:lnTo>
                          <a:lnTo>
                            <a:pt x="22" y="3"/>
                          </a:lnTo>
                          <a:lnTo>
                            <a:pt x="28" y="1"/>
                          </a:lnTo>
                          <a:lnTo>
                            <a:pt x="41" y="0"/>
                          </a:lnTo>
                          <a:lnTo>
                            <a:pt x="52" y="0"/>
                          </a:lnTo>
                          <a:lnTo>
                            <a:pt x="60" y="3"/>
                          </a:lnTo>
                          <a:lnTo>
                            <a:pt x="67" y="5"/>
                          </a:lnTo>
                          <a:lnTo>
                            <a:pt x="73" y="12"/>
                          </a:lnTo>
                          <a:lnTo>
                            <a:pt x="77" y="18"/>
                          </a:lnTo>
                          <a:lnTo>
                            <a:pt x="81" y="24"/>
                          </a:lnTo>
                          <a:lnTo>
                            <a:pt x="83" y="31"/>
                          </a:lnTo>
                          <a:lnTo>
                            <a:pt x="83" y="44"/>
                          </a:lnTo>
                          <a:lnTo>
                            <a:pt x="83" y="53"/>
                          </a:lnTo>
                          <a:lnTo>
                            <a:pt x="80" y="57"/>
                          </a:lnTo>
                          <a:lnTo>
                            <a:pt x="76" y="63"/>
                          </a:lnTo>
                          <a:lnTo>
                            <a:pt x="73" y="67"/>
                          </a:lnTo>
                          <a:lnTo>
                            <a:pt x="65" y="70"/>
                          </a:lnTo>
                          <a:lnTo>
                            <a:pt x="57" y="72"/>
                          </a:lnTo>
                          <a:lnTo>
                            <a:pt x="63" y="63"/>
                          </a:lnTo>
                          <a:lnTo>
                            <a:pt x="69" y="47"/>
                          </a:lnTo>
                          <a:lnTo>
                            <a:pt x="70" y="41"/>
                          </a:lnTo>
                          <a:lnTo>
                            <a:pt x="69" y="36"/>
                          </a:lnTo>
                          <a:lnTo>
                            <a:pt x="67" y="29"/>
                          </a:lnTo>
                          <a:lnTo>
                            <a:pt x="53" y="33"/>
                          </a:lnTo>
                          <a:lnTo>
                            <a:pt x="38" y="33"/>
                          </a:lnTo>
                          <a:lnTo>
                            <a:pt x="27" y="32"/>
                          </a:lnTo>
                          <a:lnTo>
                            <a:pt x="18" y="30"/>
                          </a:lnTo>
                          <a:lnTo>
                            <a:pt x="15" y="34"/>
                          </a:lnTo>
                          <a:lnTo>
                            <a:pt x="13" y="41"/>
                          </a:lnTo>
                          <a:lnTo>
                            <a:pt x="13" y="48"/>
                          </a:lnTo>
                          <a:lnTo>
                            <a:pt x="19" y="63"/>
                          </a:lnTo>
                          <a:lnTo>
                            <a:pt x="23" y="72"/>
                          </a:lnTo>
                          <a:lnTo>
                            <a:pt x="13" y="67"/>
                          </a:lnTo>
                          <a:lnTo>
                            <a:pt x="6" y="6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15" name="Google Shape;715;p8"/>
                    <p:cNvGrpSpPr/>
                    <p:nvPr/>
                  </p:nvGrpSpPr>
                  <p:grpSpPr>
                    <a:xfrm>
                      <a:off x="3062" y="909"/>
                      <a:ext cx="67" cy="11"/>
                      <a:chOff x="3062" y="909"/>
                      <a:chExt cx="67" cy="11"/>
                    </a:xfrm>
                  </p:grpSpPr>
                  <p:sp>
                    <p:nvSpPr>
                      <p:cNvPr id="716" name="Google Shape;716;p8"/>
                      <p:cNvSpPr/>
                      <p:nvPr/>
                    </p:nvSpPr>
                    <p:spPr>
                      <a:xfrm>
                        <a:off x="3062" y="909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0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717" name="Google Shape;717;p8"/>
                      <p:cNvSpPr/>
                      <p:nvPr/>
                    </p:nvSpPr>
                    <p:spPr>
                      <a:xfrm>
                        <a:off x="3120" y="910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0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718" name="Google Shape;718;p8"/>
                  <p:cNvSpPr/>
                  <p:nvPr/>
                </p:nvSpPr>
                <p:spPr>
                  <a:xfrm>
                    <a:off x="3049" y="1321"/>
                    <a:ext cx="81" cy="203"/>
                  </a:xfrm>
                  <a:custGeom>
                    <a:rect b="b" l="l" r="r" t="t"/>
                    <a:pathLst>
                      <a:path extrusionOk="0" h="203" w="81">
                        <a:moveTo>
                          <a:pt x="18" y="0"/>
                        </a:moveTo>
                        <a:lnTo>
                          <a:pt x="16" y="24"/>
                        </a:lnTo>
                        <a:lnTo>
                          <a:pt x="14" y="51"/>
                        </a:lnTo>
                        <a:lnTo>
                          <a:pt x="14" y="78"/>
                        </a:lnTo>
                        <a:lnTo>
                          <a:pt x="16" y="103"/>
                        </a:lnTo>
                        <a:lnTo>
                          <a:pt x="16" y="123"/>
                        </a:lnTo>
                        <a:lnTo>
                          <a:pt x="16" y="148"/>
                        </a:lnTo>
                        <a:lnTo>
                          <a:pt x="15" y="159"/>
                        </a:lnTo>
                        <a:lnTo>
                          <a:pt x="4" y="190"/>
                        </a:lnTo>
                        <a:lnTo>
                          <a:pt x="0" y="202"/>
                        </a:lnTo>
                        <a:lnTo>
                          <a:pt x="17" y="202"/>
                        </a:lnTo>
                        <a:lnTo>
                          <a:pt x="25" y="188"/>
                        </a:lnTo>
                        <a:lnTo>
                          <a:pt x="30" y="172"/>
                        </a:lnTo>
                        <a:lnTo>
                          <a:pt x="33" y="147"/>
                        </a:lnTo>
                        <a:lnTo>
                          <a:pt x="43" y="78"/>
                        </a:lnTo>
                        <a:lnTo>
                          <a:pt x="46" y="58"/>
                        </a:lnTo>
                        <a:lnTo>
                          <a:pt x="44" y="96"/>
                        </a:lnTo>
                        <a:lnTo>
                          <a:pt x="47" y="119"/>
                        </a:lnTo>
                        <a:lnTo>
                          <a:pt x="48" y="140"/>
                        </a:lnTo>
                        <a:lnTo>
                          <a:pt x="46" y="160"/>
                        </a:lnTo>
                        <a:lnTo>
                          <a:pt x="47" y="169"/>
                        </a:lnTo>
                        <a:lnTo>
                          <a:pt x="58" y="199"/>
                        </a:lnTo>
                        <a:lnTo>
                          <a:pt x="69" y="199"/>
                        </a:lnTo>
                        <a:lnTo>
                          <a:pt x="74" y="199"/>
                        </a:lnTo>
                        <a:lnTo>
                          <a:pt x="80" y="193"/>
                        </a:lnTo>
                        <a:lnTo>
                          <a:pt x="64" y="160"/>
                        </a:lnTo>
                        <a:lnTo>
                          <a:pt x="72" y="90"/>
                        </a:lnTo>
                        <a:lnTo>
                          <a:pt x="75" y="57"/>
                        </a:lnTo>
                        <a:lnTo>
                          <a:pt x="75" y="1"/>
                        </a:lnTo>
                        <a:lnTo>
                          <a:pt x="18" y="0"/>
                        </a:lnTo>
                      </a:path>
                    </a:pathLst>
                  </a:custGeom>
                  <a:blipFill rotWithShape="1">
                    <a:blip r:embed="rId5">
                      <a:alphaModFix/>
                    </a:blip>
                    <a:tile algn="tl" flip="none" tx="0" sx="100000" ty="0" sy="100000"/>
                  </a:blip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19" name="Google Shape;719;p8"/>
                  <p:cNvGrpSpPr/>
                  <p:nvPr/>
                </p:nvGrpSpPr>
                <p:grpSpPr>
                  <a:xfrm>
                    <a:off x="3020" y="1069"/>
                    <a:ext cx="148" cy="203"/>
                    <a:chOff x="3020" y="1069"/>
                    <a:chExt cx="148" cy="203"/>
                  </a:xfrm>
                </p:grpSpPr>
                <p:sp>
                  <p:nvSpPr>
                    <p:cNvPr id="720" name="Google Shape;720;p8"/>
                    <p:cNvSpPr/>
                    <p:nvPr/>
                  </p:nvSpPr>
                  <p:spPr>
                    <a:xfrm>
                      <a:off x="3020" y="1075"/>
                      <a:ext cx="41" cy="197"/>
                    </a:xfrm>
                    <a:custGeom>
                      <a:rect b="b" l="l" r="r" t="t"/>
                      <a:pathLst>
                        <a:path extrusionOk="0" h="197" w="41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4"/>
                          </a:lnTo>
                          <a:lnTo>
                            <a:pt x="40" y="158"/>
                          </a:lnTo>
                          <a:lnTo>
                            <a:pt x="28" y="140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3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1" name="Google Shape;721;p8"/>
                    <p:cNvSpPr/>
                    <p:nvPr/>
                  </p:nvSpPr>
                  <p:spPr>
                    <a:xfrm>
                      <a:off x="3132" y="1069"/>
                      <a:ext cx="36" cy="185"/>
                    </a:xfrm>
                    <a:custGeom>
                      <a:rect b="b" l="l" r="r" t="t"/>
                      <a:pathLst>
                        <a:path extrusionOk="0" h="185" w="36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5" y="117"/>
                          </a:lnTo>
                          <a:lnTo>
                            <a:pt x="0" y="150"/>
                          </a:lnTo>
                          <a:lnTo>
                            <a:pt x="4" y="153"/>
                          </a:lnTo>
                          <a:lnTo>
                            <a:pt x="0" y="170"/>
                          </a:lnTo>
                          <a:lnTo>
                            <a:pt x="3" y="184"/>
                          </a:lnTo>
                          <a:lnTo>
                            <a:pt x="15" y="161"/>
                          </a:lnTo>
                          <a:lnTo>
                            <a:pt x="25" y="121"/>
                          </a:lnTo>
                          <a:lnTo>
                            <a:pt x="35" y="31"/>
                          </a:lnTo>
                          <a:lnTo>
                            <a:pt x="31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22" name="Google Shape;722;p8"/>
                  <p:cNvGrpSpPr/>
                  <p:nvPr/>
                </p:nvGrpSpPr>
                <p:grpSpPr>
                  <a:xfrm>
                    <a:off x="3045" y="1483"/>
                    <a:ext cx="90" cy="62"/>
                    <a:chOff x="3045" y="1483"/>
                    <a:chExt cx="90" cy="62"/>
                  </a:xfrm>
                </p:grpSpPr>
                <p:sp>
                  <p:nvSpPr>
                    <p:cNvPr id="723" name="Google Shape;723;p8"/>
                    <p:cNvSpPr/>
                    <p:nvPr/>
                  </p:nvSpPr>
                  <p:spPr>
                    <a:xfrm>
                      <a:off x="3045" y="1488"/>
                      <a:ext cx="36" cy="57"/>
                    </a:xfrm>
                    <a:custGeom>
                      <a:rect b="b" l="l" r="r" t="t"/>
                      <a:pathLst>
                        <a:path extrusionOk="0" h="57" w="36">
                          <a:moveTo>
                            <a:pt x="6" y="28"/>
                          </a:moveTo>
                          <a:lnTo>
                            <a:pt x="1" y="36"/>
                          </a:lnTo>
                          <a:lnTo>
                            <a:pt x="0" y="43"/>
                          </a:lnTo>
                          <a:lnTo>
                            <a:pt x="0" y="48"/>
                          </a:lnTo>
                          <a:lnTo>
                            <a:pt x="1" y="51"/>
                          </a:lnTo>
                          <a:lnTo>
                            <a:pt x="3" y="54"/>
                          </a:lnTo>
                          <a:lnTo>
                            <a:pt x="8" y="56"/>
                          </a:lnTo>
                          <a:lnTo>
                            <a:pt x="14" y="55"/>
                          </a:lnTo>
                          <a:lnTo>
                            <a:pt x="20" y="53"/>
                          </a:lnTo>
                          <a:lnTo>
                            <a:pt x="24" y="47"/>
                          </a:lnTo>
                          <a:lnTo>
                            <a:pt x="28" y="40"/>
                          </a:lnTo>
                          <a:lnTo>
                            <a:pt x="31" y="25"/>
                          </a:lnTo>
                          <a:lnTo>
                            <a:pt x="35" y="10"/>
                          </a:lnTo>
                          <a:lnTo>
                            <a:pt x="34" y="0"/>
                          </a:lnTo>
                          <a:lnTo>
                            <a:pt x="27" y="22"/>
                          </a:lnTo>
                          <a:lnTo>
                            <a:pt x="21" y="35"/>
                          </a:lnTo>
                          <a:lnTo>
                            <a:pt x="12" y="35"/>
                          </a:lnTo>
                          <a:lnTo>
                            <a:pt x="5" y="34"/>
                          </a:lnTo>
                          <a:lnTo>
                            <a:pt x="6" y="28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4" name="Google Shape;724;p8"/>
                    <p:cNvSpPr/>
                    <p:nvPr/>
                  </p:nvSpPr>
                  <p:spPr>
                    <a:xfrm>
                      <a:off x="3095" y="1483"/>
                      <a:ext cx="40" cy="61"/>
                    </a:xfrm>
                    <a:custGeom>
                      <a:rect b="b" l="l" r="r" t="t"/>
                      <a:pathLst>
                        <a:path extrusionOk="0" h="61" w="40">
                          <a:moveTo>
                            <a:pt x="0" y="0"/>
                          </a:moveTo>
                          <a:lnTo>
                            <a:pt x="0" y="6"/>
                          </a:lnTo>
                          <a:lnTo>
                            <a:pt x="5" y="21"/>
                          </a:lnTo>
                          <a:lnTo>
                            <a:pt x="8" y="34"/>
                          </a:lnTo>
                          <a:lnTo>
                            <a:pt x="12" y="46"/>
                          </a:lnTo>
                          <a:lnTo>
                            <a:pt x="16" y="52"/>
                          </a:lnTo>
                          <a:lnTo>
                            <a:pt x="20" y="57"/>
                          </a:lnTo>
                          <a:lnTo>
                            <a:pt x="26" y="59"/>
                          </a:lnTo>
                          <a:lnTo>
                            <a:pt x="32" y="60"/>
                          </a:lnTo>
                          <a:lnTo>
                            <a:pt x="35" y="58"/>
                          </a:lnTo>
                          <a:lnTo>
                            <a:pt x="38" y="57"/>
                          </a:lnTo>
                          <a:lnTo>
                            <a:pt x="39" y="51"/>
                          </a:lnTo>
                          <a:lnTo>
                            <a:pt x="38" y="43"/>
                          </a:lnTo>
                          <a:lnTo>
                            <a:pt x="35" y="33"/>
                          </a:lnTo>
                          <a:lnTo>
                            <a:pt x="32" y="28"/>
                          </a:lnTo>
                          <a:lnTo>
                            <a:pt x="31" y="33"/>
                          </a:lnTo>
                          <a:lnTo>
                            <a:pt x="30" y="35"/>
                          </a:lnTo>
                          <a:lnTo>
                            <a:pt x="25" y="36"/>
                          </a:lnTo>
                          <a:lnTo>
                            <a:pt x="20" y="37"/>
                          </a:lnTo>
                          <a:lnTo>
                            <a:pt x="13" y="35"/>
                          </a:lnTo>
                          <a:lnTo>
                            <a:pt x="5" y="1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25" name="Google Shape;725;p8"/>
                  <p:cNvSpPr/>
                  <p:nvPr/>
                </p:nvSpPr>
                <p:spPr>
                  <a:xfrm>
                    <a:off x="3018" y="954"/>
                    <a:ext cx="153" cy="387"/>
                  </a:xfrm>
                  <a:custGeom>
                    <a:rect b="b" l="l" r="r" t="t"/>
                    <a:pathLst>
                      <a:path extrusionOk="0" h="387" w="153">
                        <a:moveTo>
                          <a:pt x="60" y="0"/>
                        </a:moveTo>
                        <a:lnTo>
                          <a:pt x="24" y="20"/>
                        </a:lnTo>
                        <a:lnTo>
                          <a:pt x="19" y="26"/>
                        </a:lnTo>
                        <a:lnTo>
                          <a:pt x="0" y="122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44" y="152"/>
                        </a:lnTo>
                        <a:lnTo>
                          <a:pt x="25" y="217"/>
                        </a:lnTo>
                        <a:lnTo>
                          <a:pt x="25" y="264"/>
                        </a:lnTo>
                        <a:lnTo>
                          <a:pt x="29" y="297"/>
                        </a:lnTo>
                        <a:lnTo>
                          <a:pt x="38" y="344"/>
                        </a:lnTo>
                        <a:lnTo>
                          <a:pt x="47" y="380"/>
                        </a:lnTo>
                        <a:lnTo>
                          <a:pt x="75" y="386"/>
                        </a:lnTo>
                        <a:lnTo>
                          <a:pt x="78" y="380"/>
                        </a:lnTo>
                        <a:lnTo>
                          <a:pt x="105" y="379"/>
                        </a:lnTo>
                        <a:lnTo>
                          <a:pt x="114" y="334"/>
                        </a:lnTo>
                        <a:lnTo>
                          <a:pt x="122" y="275"/>
                        </a:lnTo>
                        <a:lnTo>
                          <a:pt x="129" y="215"/>
                        </a:lnTo>
                        <a:lnTo>
                          <a:pt x="112" y="147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52" y="115"/>
                        </a:lnTo>
                        <a:lnTo>
                          <a:pt x="129" y="25"/>
                        </a:lnTo>
                        <a:lnTo>
                          <a:pt x="90" y="0"/>
                        </a:lnTo>
                        <a:lnTo>
                          <a:pt x="89" y="3"/>
                        </a:lnTo>
                        <a:lnTo>
                          <a:pt x="84" y="6"/>
                        </a:lnTo>
                        <a:lnTo>
                          <a:pt x="80" y="7"/>
                        </a:lnTo>
                        <a:lnTo>
                          <a:pt x="76" y="7"/>
                        </a:lnTo>
                        <a:lnTo>
                          <a:pt x="71" y="7"/>
                        </a:lnTo>
                        <a:lnTo>
                          <a:pt x="67" y="6"/>
                        </a:lnTo>
                        <a:lnTo>
                          <a:pt x="62" y="3"/>
                        </a:lnTo>
                        <a:lnTo>
                          <a:pt x="60" y="0"/>
                        </a:lnTo>
                      </a:path>
                    </a:pathLst>
                  </a:custGeom>
                  <a:blipFill rotWithShape="1">
                    <a:blip r:embed="rId11">
                      <a:alphaModFix/>
                    </a:blip>
                    <a:tile algn="tl" flip="none" tx="0" sx="100000" ty="0" sy="100000"/>
                  </a:blipFill>
                  <a:ln cap="rnd" cmpd="sng" w="12700">
                    <a:solidFill>
                      <a:srgbClr val="FF1F3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6" name="Google Shape;726;p8"/>
                <p:cNvGrpSpPr/>
                <p:nvPr/>
              </p:nvGrpSpPr>
              <p:grpSpPr>
                <a:xfrm>
                  <a:off x="3119" y="838"/>
                  <a:ext cx="160" cy="740"/>
                  <a:chOff x="3119" y="838"/>
                  <a:chExt cx="160" cy="740"/>
                </a:xfrm>
              </p:grpSpPr>
              <p:grpSp>
                <p:nvGrpSpPr>
                  <p:cNvPr id="727" name="Google Shape;727;p8"/>
                  <p:cNvGrpSpPr/>
                  <p:nvPr/>
                </p:nvGrpSpPr>
                <p:grpSpPr>
                  <a:xfrm>
                    <a:off x="3153" y="838"/>
                    <a:ext cx="85" cy="179"/>
                    <a:chOff x="3153" y="838"/>
                    <a:chExt cx="85" cy="179"/>
                  </a:xfrm>
                </p:grpSpPr>
                <p:sp>
                  <p:nvSpPr>
                    <p:cNvPr id="728" name="Google Shape;728;p8"/>
                    <p:cNvSpPr/>
                    <p:nvPr/>
                  </p:nvSpPr>
                  <p:spPr>
                    <a:xfrm>
                      <a:off x="3153" y="838"/>
                      <a:ext cx="85" cy="138"/>
                    </a:xfrm>
                    <a:custGeom>
                      <a:rect b="b" l="l" r="r" t="t"/>
                      <a:pathLst>
                        <a:path extrusionOk="0" h="138" w="85">
                          <a:moveTo>
                            <a:pt x="32" y="2"/>
                          </a:moveTo>
                          <a:lnTo>
                            <a:pt x="23" y="6"/>
                          </a:lnTo>
                          <a:lnTo>
                            <a:pt x="17" y="12"/>
                          </a:lnTo>
                          <a:lnTo>
                            <a:pt x="13" y="19"/>
                          </a:lnTo>
                          <a:lnTo>
                            <a:pt x="8" y="33"/>
                          </a:lnTo>
                          <a:lnTo>
                            <a:pt x="3" y="53"/>
                          </a:lnTo>
                          <a:lnTo>
                            <a:pt x="0" y="71"/>
                          </a:lnTo>
                          <a:lnTo>
                            <a:pt x="1" y="79"/>
                          </a:lnTo>
                          <a:lnTo>
                            <a:pt x="2" y="87"/>
                          </a:lnTo>
                          <a:lnTo>
                            <a:pt x="3" y="98"/>
                          </a:lnTo>
                          <a:lnTo>
                            <a:pt x="10" y="137"/>
                          </a:lnTo>
                          <a:lnTo>
                            <a:pt x="14" y="129"/>
                          </a:lnTo>
                          <a:lnTo>
                            <a:pt x="20" y="128"/>
                          </a:lnTo>
                          <a:lnTo>
                            <a:pt x="25" y="126"/>
                          </a:lnTo>
                          <a:lnTo>
                            <a:pt x="31" y="121"/>
                          </a:lnTo>
                          <a:lnTo>
                            <a:pt x="29" y="100"/>
                          </a:lnTo>
                          <a:lnTo>
                            <a:pt x="29" y="94"/>
                          </a:lnTo>
                          <a:lnTo>
                            <a:pt x="23" y="80"/>
                          </a:lnTo>
                          <a:lnTo>
                            <a:pt x="21" y="58"/>
                          </a:lnTo>
                          <a:lnTo>
                            <a:pt x="23" y="38"/>
                          </a:lnTo>
                          <a:lnTo>
                            <a:pt x="34" y="26"/>
                          </a:lnTo>
                          <a:lnTo>
                            <a:pt x="54" y="24"/>
                          </a:lnTo>
                          <a:lnTo>
                            <a:pt x="64" y="36"/>
                          </a:lnTo>
                          <a:lnTo>
                            <a:pt x="63" y="78"/>
                          </a:lnTo>
                          <a:lnTo>
                            <a:pt x="54" y="94"/>
                          </a:lnTo>
                          <a:lnTo>
                            <a:pt x="53" y="121"/>
                          </a:lnTo>
                          <a:lnTo>
                            <a:pt x="57" y="117"/>
                          </a:lnTo>
                          <a:lnTo>
                            <a:pt x="61" y="121"/>
                          </a:lnTo>
                          <a:lnTo>
                            <a:pt x="66" y="124"/>
                          </a:lnTo>
                          <a:lnTo>
                            <a:pt x="70" y="127"/>
                          </a:lnTo>
                          <a:lnTo>
                            <a:pt x="75" y="130"/>
                          </a:lnTo>
                          <a:lnTo>
                            <a:pt x="80" y="102"/>
                          </a:lnTo>
                          <a:lnTo>
                            <a:pt x="82" y="85"/>
                          </a:lnTo>
                          <a:lnTo>
                            <a:pt x="83" y="74"/>
                          </a:lnTo>
                          <a:lnTo>
                            <a:pt x="84" y="67"/>
                          </a:lnTo>
                          <a:lnTo>
                            <a:pt x="83" y="58"/>
                          </a:lnTo>
                          <a:lnTo>
                            <a:pt x="82" y="51"/>
                          </a:lnTo>
                          <a:lnTo>
                            <a:pt x="80" y="44"/>
                          </a:lnTo>
                          <a:lnTo>
                            <a:pt x="78" y="38"/>
                          </a:lnTo>
                          <a:lnTo>
                            <a:pt x="78" y="33"/>
                          </a:lnTo>
                          <a:lnTo>
                            <a:pt x="77" y="25"/>
                          </a:lnTo>
                          <a:lnTo>
                            <a:pt x="74" y="17"/>
                          </a:lnTo>
                          <a:lnTo>
                            <a:pt x="68" y="8"/>
                          </a:lnTo>
                          <a:lnTo>
                            <a:pt x="60" y="3"/>
                          </a:lnTo>
                          <a:lnTo>
                            <a:pt x="52" y="0"/>
                          </a:lnTo>
                          <a:lnTo>
                            <a:pt x="43" y="0"/>
                          </a:lnTo>
                          <a:lnTo>
                            <a:pt x="32" y="2"/>
                          </a:lnTo>
                        </a:path>
                      </a:pathLst>
                    </a:custGeom>
                    <a:blipFill rotWithShape="1">
                      <a:blip r:embed="rId17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9" name="Google Shape;729;p8"/>
                    <p:cNvSpPr/>
                    <p:nvPr/>
                  </p:nvSpPr>
                  <p:spPr>
                    <a:xfrm>
                      <a:off x="3162" y="860"/>
                      <a:ext cx="70" cy="157"/>
                    </a:xfrm>
                    <a:custGeom>
                      <a:rect b="b" l="l" r="r" t="t"/>
                      <a:pathLst>
                        <a:path extrusionOk="0" h="157" w="70">
                          <a:moveTo>
                            <a:pt x="25" y="2"/>
                          </a:moveTo>
                          <a:lnTo>
                            <a:pt x="20" y="5"/>
                          </a:lnTo>
                          <a:lnTo>
                            <a:pt x="15" y="10"/>
                          </a:lnTo>
                          <a:lnTo>
                            <a:pt x="13" y="17"/>
                          </a:lnTo>
                          <a:lnTo>
                            <a:pt x="12" y="24"/>
                          </a:lnTo>
                          <a:lnTo>
                            <a:pt x="11" y="36"/>
                          </a:lnTo>
                          <a:lnTo>
                            <a:pt x="13" y="56"/>
                          </a:lnTo>
                          <a:lnTo>
                            <a:pt x="15" y="63"/>
                          </a:lnTo>
                          <a:lnTo>
                            <a:pt x="20" y="73"/>
                          </a:lnTo>
                          <a:lnTo>
                            <a:pt x="20" y="96"/>
                          </a:lnTo>
                          <a:lnTo>
                            <a:pt x="0" y="109"/>
                          </a:lnTo>
                          <a:lnTo>
                            <a:pt x="36" y="156"/>
                          </a:lnTo>
                          <a:lnTo>
                            <a:pt x="69" y="106"/>
                          </a:lnTo>
                          <a:lnTo>
                            <a:pt x="45" y="91"/>
                          </a:lnTo>
                          <a:lnTo>
                            <a:pt x="45" y="73"/>
                          </a:lnTo>
                          <a:lnTo>
                            <a:pt x="52" y="62"/>
                          </a:lnTo>
                          <a:lnTo>
                            <a:pt x="54" y="56"/>
                          </a:lnTo>
                          <a:lnTo>
                            <a:pt x="56" y="37"/>
                          </a:lnTo>
                          <a:lnTo>
                            <a:pt x="56" y="26"/>
                          </a:lnTo>
                          <a:lnTo>
                            <a:pt x="56" y="19"/>
                          </a:lnTo>
                          <a:lnTo>
                            <a:pt x="54" y="12"/>
                          </a:lnTo>
                          <a:lnTo>
                            <a:pt x="50" y="6"/>
                          </a:lnTo>
                          <a:lnTo>
                            <a:pt x="45" y="2"/>
                          </a:lnTo>
                          <a:lnTo>
                            <a:pt x="39" y="0"/>
                          </a:lnTo>
                          <a:lnTo>
                            <a:pt x="32" y="0"/>
                          </a:lnTo>
                          <a:lnTo>
                            <a:pt x="25" y="2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0" name="Google Shape;730;p8"/>
                  <p:cNvGrpSpPr/>
                  <p:nvPr/>
                </p:nvGrpSpPr>
                <p:grpSpPr>
                  <a:xfrm>
                    <a:off x="3145" y="1195"/>
                    <a:ext cx="131" cy="351"/>
                    <a:chOff x="3145" y="1195"/>
                    <a:chExt cx="131" cy="351"/>
                  </a:xfrm>
                </p:grpSpPr>
                <p:grpSp>
                  <p:nvGrpSpPr>
                    <p:cNvPr id="731" name="Google Shape;731;p8"/>
                    <p:cNvGrpSpPr/>
                    <p:nvPr/>
                  </p:nvGrpSpPr>
                  <p:grpSpPr>
                    <a:xfrm>
                      <a:off x="3145" y="1195"/>
                      <a:ext cx="131" cy="351"/>
                      <a:chOff x="3145" y="1195"/>
                      <a:chExt cx="131" cy="351"/>
                    </a:xfrm>
                  </p:grpSpPr>
                  <p:sp>
                    <p:nvSpPr>
                      <p:cNvPr id="732" name="Google Shape;732;p8"/>
                      <p:cNvSpPr/>
                      <p:nvPr/>
                    </p:nvSpPr>
                    <p:spPr>
                      <a:xfrm>
                        <a:off x="3145" y="1271"/>
                        <a:ext cx="94" cy="275"/>
                      </a:xfrm>
                      <a:custGeom>
                        <a:rect b="b" l="l" r="r" t="t"/>
                        <a:pathLst>
                          <a:path extrusionOk="0" h="275" w="94">
                            <a:moveTo>
                              <a:pt x="17" y="6"/>
                            </a:moveTo>
                            <a:lnTo>
                              <a:pt x="18" y="84"/>
                            </a:lnTo>
                            <a:lnTo>
                              <a:pt x="17" y="151"/>
                            </a:lnTo>
                            <a:lnTo>
                              <a:pt x="21" y="216"/>
                            </a:lnTo>
                            <a:lnTo>
                              <a:pt x="11" y="244"/>
                            </a:lnTo>
                            <a:lnTo>
                              <a:pt x="2" y="262"/>
                            </a:lnTo>
                            <a:lnTo>
                              <a:pt x="0" y="268"/>
                            </a:lnTo>
                            <a:lnTo>
                              <a:pt x="4" y="274"/>
                            </a:lnTo>
                            <a:lnTo>
                              <a:pt x="20" y="273"/>
                            </a:lnTo>
                            <a:lnTo>
                              <a:pt x="35" y="237"/>
                            </a:lnTo>
                            <a:lnTo>
                              <a:pt x="36" y="214"/>
                            </a:lnTo>
                            <a:lnTo>
                              <a:pt x="47" y="137"/>
                            </a:lnTo>
                            <a:lnTo>
                              <a:pt x="48" y="120"/>
                            </a:lnTo>
                            <a:lnTo>
                              <a:pt x="48" y="156"/>
                            </a:lnTo>
                            <a:lnTo>
                              <a:pt x="53" y="206"/>
                            </a:lnTo>
                            <a:lnTo>
                              <a:pt x="51" y="230"/>
                            </a:lnTo>
                            <a:lnTo>
                              <a:pt x="59" y="253"/>
                            </a:lnTo>
                            <a:lnTo>
                              <a:pt x="69" y="270"/>
                            </a:lnTo>
                            <a:lnTo>
                              <a:pt x="84" y="271"/>
                            </a:lnTo>
                            <a:lnTo>
                              <a:pt x="88" y="265"/>
                            </a:lnTo>
                            <a:lnTo>
                              <a:pt x="72" y="229"/>
                            </a:lnTo>
                            <a:lnTo>
                              <a:pt x="71" y="212"/>
                            </a:lnTo>
                            <a:lnTo>
                              <a:pt x="74" y="175"/>
                            </a:lnTo>
                            <a:lnTo>
                              <a:pt x="80" y="115"/>
                            </a:lnTo>
                            <a:lnTo>
                              <a:pt x="93" y="0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33" name="Google Shape;733;p8"/>
                      <p:cNvSpPr/>
                      <p:nvPr/>
                    </p:nvSpPr>
                    <p:spPr>
                      <a:xfrm>
                        <a:off x="3253" y="1195"/>
                        <a:ext cx="23" cy="36"/>
                      </a:xfrm>
                      <a:custGeom>
                        <a:rect b="b" l="l" r="r" t="t"/>
                        <a:pathLst>
                          <a:path extrusionOk="0" h="36" w="23">
                            <a:moveTo>
                              <a:pt x="22" y="0"/>
                            </a:moveTo>
                            <a:lnTo>
                              <a:pt x="22" y="18"/>
                            </a:lnTo>
                            <a:lnTo>
                              <a:pt x="0" y="35"/>
                            </a:lnTo>
                            <a:lnTo>
                              <a:pt x="10" y="3"/>
                            </a:lnTo>
                            <a:lnTo>
                              <a:pt x="22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734" name="Google Shape;734;p8"/>
                    <p:cNvSpPr/>
                    <p:nvPr/>
                  </p:nvSpPr>
                  <p:spPr>
                    <a:xfrm>
                      <a:off x="3193" y="1274"/>
                      <a:ext cx="9" cy="122"/>
                    </a:xfrm>
                    <a:custGeom>
                      <a:rect b="b" l="l" r="r" t="t"/>
                      <a:pathLst>
                        <a:path extrusionOk="0" h="122" w="9">
                          <a:moveTo>
                            <a:pt x="8" y="0"/>
                          </a:moveTo>
                          <a:lnTo>
                            <a:pt x="8" y="40"/>
                          </a:lnTo>
                          <a:lnTo>
                            <a:pt x="6" y="64"/>
                          </a:lnTo>
                          <a:lnTo>
                            <a:pt x="4" y="90"/>
                          </a:lnTo>
                          <a:lnTo>
                            <a:pt x="0" y="115"/>
                          </a:lnTo>
                          <a:lnTo>
                            <a:pt x="1" y="12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algn="tl" flip="none" tx="0" sx="100000" ty="0" sy="100000"/>
                    </a:blipFill>
                    <a:ln cap="rnd" cmpd="sng" w="12700">
                      <a:solidFill>
                        <a:srgbClr val="FF5F1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5" name="Google Shape;735;p8"/>
                  <p:cNvGrpSpPr/>
                  <p:nvPr/>
                </p:nvGrpSpPr>
                <p:grpSpPr>
                  <a:xfrm>
                    <a:off x="3140" y="1500"/>
                    <a:ext cx="100" cy="78"/>
                    <a:chOff x="3140" y="1500"/>
                    <a:chExt cx="100" cy="78"/>
                  </a:xfrm>
                </p:grpSpPr>
                <p:sp>
                  <p:nvSpPr>
                    <p:cNvPr id="736" name="Google Shape;736;p8"/>
                    <p:cNvSpPr/>
                    <p:nvPr/>
                  </p:nvSpPr>
                  <p:spPr>
                    <a:xfrm>
                      <a:off x="3194" y="1500"/>
                      <a:ext cx="46" cy="74"/>
                    </a:xfrm>
                    <a:custGeom>
                      <a:rect b="b" l="l" r="r" t="t"/>
                      <a:pathLst>
                        <a:path extrusionOk="0" h="74" w="46">
                          <a:moveTo>
                            <a:pt x="3" y="0"/>
                          </a:moveTo>
                          <a:lnTo>
                            <a:pt x="0" y="11"/>
                          </a:lnTo>
                          <a:lnTo>
                            <a:pt x="0" y="33"/>
                          </a:lnTo>
                          <a:lnTo>
                            <a:pt x="4" y="25"/>
                          </a:lnTo>
                          <a:lnTo>
                            <a:pt x="9" y="35"/>
                          </a:lnTo>
                          <a:lnTo>
                            <a:pt x="11" y="50"/>
                          </a:lnTo>
                          <a:lnTo>
                            <a:pt x="18" y="63"/>
                          </a:lnTo>
                          <a:lnTo>
                            <a:pt x="29" y="71"/>
                          </a:lnTo>
                          <a:lnTo>
                            <a:pt x="37" y="73"/>
                          </a:lnTo>
                          <a:lnTo>
                            <a:pt x="45" y="71"/>
                          </a:lnTo>
                          <a:lnTo>
                            <a:pt x="45" y="57"/>
                          </a:lnTo>
                          <a:lnTo>
                            <a:pt x="39" y="36"/>
                          </a:lnTo>
                          <a:lnTo>
                            <a:pt x="35" y="41"/>
                          </a:lnTo>
                          <a:lnTo>
                            <a:pt x="29" y="41"/>
                          </a:lnTo>
                          <a:lnTo>
                            <a:pt x="20" y="40"/>
                          </a:lnTo>
                          <a:lnTo>
                            <a:pt x="14" y="31"/>
                          </a:lnTo>
                          <a:lnTo>
                            <a:pt x="8" y="19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7" name="Google Shape;737;p8"/>
                    <p:cNvSpPr/>
                    <p:nvPr/>
                  </p:nvSpPr>
                  <p:spPr>
                    <a:xfrm>
                      <a:off x="3140" y="1502"/>
                      <a:ext cx="42" cy="76"/>
                    </a:xfrm>
                    <a:custGeom>
                      <a:rect b="b" l="l" r="r" t="t"/>
                      <a:pathLst>
                        <a:path extrusionOk="0" h="76" w="42">
                          <a:moveTo>
                            <a:pt x="40" y="0"/>
                          </a:moveTo>
                          <a:lnTo>
                            <a:pt x="41" y="30"/>
                          </a:lnTo>
                          <a:lnTo>
                            <a:pt x="38" y="22"/>
                          </a:lnTo>
                          <a:lnTo>
                            <a:pt x="35" y="32"/>
                          </a:lnTo>
                          <a:lnTo>
                            <a:pt x="32" y="46"/>
                          </a:lnTo>
                          <a:lnTo>
                            <a:pt x="28" y="58"/>
                          </a:lnTo>
                          <a:lnTo>
                            <a:pt x="20" y="67"/>
                          </a:lnTo>
                          <a:lnTo>
                            <a:pt x="13" y="73"/>
                          </a:lnTo>
                          <a:lnTo>
                            <a:pt x="5" y="75"/>
                          </a:lnTo>
                          <a:lnTo>
                            <a:pt x="3" y="71"/>
                          </a:lnTo>
                          <a:lnTo>
                            <a:pt x="0" y="64"/>
                          </a:lnTo>
                          <a:lnTo>
                            <a:pt x="0" y="57"/>
                          </a:lnTo>
                          <a:lnTo>
                            <a:pt x="1" y="49"/>
                          </a:lnTo>
                          <a:lnTo>
                            <a:pt x="4" y="37"/>
                          </a:lnTo>
                          <a:lnTo>
                            <a:pt x="10" y="41"/>
                          </a:lnTo>
                          <a:lnTo>
                            <a:pt x="19" y="41"/>
                          </a:lnTo>
                          <a:lnTo>
                            <a:pt x="25" y="41"/>
                          </a:lnTo>
                          <a:lnTo>
                            <a:pt x="36" y="15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8" name="Google Shape;738;p8"/>
                  <p:cNvGrpSpPr/>
                  <p:nvPr/>
                </p:nvGrpSpPr>
                <p:grpSpPr>
                  <a:xfrm>
                    <a:off x="3119" y="961"/>
                    <a:ext cx="160" cy="537"/>
                    <a:chOff x="3119" y="961"/>
                    <a:chExt cx="160" cy="537"/>
                  </a:xfrm>
                </p:grpSpPr>
                <p:grpSp>
                  <p:nvGrpSpPr>
                    <p:cNvPr id="739" name="Google Shape;739;p8"/>
                    <p:cNvGrpSpPr/>
                    <p:nvPr/>
                  </p:nvGrpSpPr>
                  <p:grpSpPr>
                    <a:xfrm>
                      <a:off x="3119" y="961"/>
                      <a:ext cx="160" cy="537"/>
                      <a:chOff x="3119" y="961"/>
                      <a:chExt cx="160" cy="537"/>
                    </a:xfrm>
                  </p:grpSpPr>
                  <p:sp>
                    <p:nvSpPr>
                      <p:cNvPr id="740" name="Google Shape;740;p8"/>
                      <p:cNvSpPr/>
                      <p:nvPr/>
                    </p:nvSpPr>
                    <p:spPr>
                      <a:xfrm>
                        <a:off x="3119" y="961"/>
                        <a:ext cx="160" cy="537"/>
                      </a:xfrm>
                      <a:custGeom>
                        <a:rect b="b" l="l" r="r" t="t"/>
                        <a:pathLst>
                          <a:path extrusionOk="0" h="537" w="160">
                            <a:moveTo>
                              <a:pt x="45" y="5"/>
                            </a:moveTo>
                            <a:lnTo>
                              <a:pt x="14" y="23"/>
                            </a:lnTo>
                            <a:lnTo>
                              <a:pt x="6" y="37"/>
                            </a:lnTo>
                            <a:lnTo>
                              <a:pt x="0" y="161"/>
                            </a:lnTo>
                            <a:lnTo>
                              <a:pt x="3" y="190"/>
                            </a:lnTo>
                            <a:lnTo>
                              <a:pt x="22" y="188"/>
                            </a:lnTo>
                            <a:lnTo>
                              <a:pt x="21" y="261"/>
                            </a:lnTo>
                            <a:lnTo>
                              <a:pt x="30" y="261"/>
                            </a:lnTo>
                            <a:lnTo>
                              <a:pt x="41" y="412"/>
                            </a:lnTo>
                            <a:lnTo>
                              <a:pt x="42" y="493"/>
                            </a:lnTo>
                            <a:lnTo>
                              <a:pt x="43" y="529"/>
                            </a:lnTo>
                            <a:lnTo>
                              <a:pt x="51" y="536"/>
                            </a:lnTo>
                            <a:lnTo>
                              <a:pt x="64" y="530"/>
                            </a:lnTo>
                            <a:lnTo>
                              <a:pt x="72" y="468"/>
                            </a:lnTo>
                            <a:lnTo>
                              <a:pt x="77" y="533"/>
                            </a:lnTo>
                            <a:lnTo>
                              <a:pt x="89" y="536"/>
                            </a:lnTo>
                            <a:lnTo>
                              <a:pt x="99" y="531"/>
                            </a:lnTo>
                            <a:lnTo>
                              <a:pt x="111" y="409"/>
                            </a:lnTo>
                            <a:lnTo>
                              <a:pt x="125" y="320"/>
                            </a:lnTo>
                            <a:lnTo>
                              <a:pt x="146" y="237"/>
                            </a:lnTo>
                            <a:lnTo>
                              <a:pt x="159" y="236"/>
                            </a:lnTo>
                            <a:lnTo>
                              <a:pt x="147" y="122"/>
                            </a:lnTo>
                            <a:lnTo>
                              <a:pt x="147" y="32"/>
                            </a:lnTo>
                            <a:lnTo>
                              <a:pt x="140" y="22"/>
                            </a:lnTo>
                            <a:lnTo>
                              <a:pt x="107" y="0"/>
                            </a:lnTo>
                            <a:lnTo>
                              <a:pt x="79" y="48"/>
                            </a:lnTo>
                            <a:lnTo>
                              <a:pt x="45" y="5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41" name="Google Shape;741;p8"/>
                      <p:cNvGrpSpPr/>
                      <p:nvPr/>
                    </p:nvGrpSpPr>
                    <p:grpSpPr>
                      <a:xfrm>
                        <a:off x="3143" y="1109"/>
                        <a:ext cx="70" cy="114"/>
                        <a:chOff x="3143" y="1109"/>
                        <a:chExt cx="70" cy="114"/>
                      </a:xfrm>
                    </p:grpSpPr>
                    <p:sp>
                      <p:nvSpPr>
                        <p:cNvPr id="742" name="Google Shape;742;p8"/>
                        <p:cNvSpPr/>
                        <p:nvPr/>
                      </p:nvSpPr>
                      <p:spPr>
                        <a:xfrm>
                          <a:off x="3152" y="1109"/>
                          <a:ext cx="61" cy="114"/>
                        </a:xfrm>
                        <a:custGeom>
                          <a:rect b="b" l="l" r="r" t="t"/>
                          <a:pathLst>
                            <a:path extrusionOk="0" h="114" w="61">
                              <a:moveTo>
                                <a:pt x="0" y="113"/>
                              </a:moveTo>
                              <a:lnTo>
                                <a:pt x="58" y="107"/>
                              </a:lnTo>
                              <a:lnTo>
                                <a:pt x="60" y="0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5F3F1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3" name="Google Shape;743;p8"/>
                        <p:cNvSpPr/>
                        <p:nvPr/>
                      </p:nvSpPr>
                      <p:spPr>
                        <a:xfrm>
                          <a:off x="3143" y="1123"/>
                          <a:ext cx="69" cy="29"/>
                        </a:xfrm>
                        <a:custGeom>
                          <a:rect b="b" l="l" r="r" t="t"/>
                          <a:pathLst>
                            <a:path extrusionOk="0" h="29" w="69">
                              <a:moveTo>
                                <a:pt x="0" y="28"/>
                              </a:moveTo>
                              <a:lnTo>
                                <a:pt x="24" y="20"/>
                              </a:lnTo>
                              <a:lnTo>
                                <a:pt x="68" y="0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5F3F1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4" name="Google Shape;744;p8"/>
                    <p:cNvGrpSpPr/>
                    <p:nvPr/>
                  </p:nvGrpSpPr>
                  <p:grpSpPr>
                    <a:xfrm>
                      <a:off x="3140" y="1017"/>
                      <a:ext cx="99" cy="133"/>
                      <a:chOff x="3140" y="1017"/>
                      <a:chExt cx="99" cy="133"/>
                    </a:xfrm>
                  </p:grpSpPr>
                  <p:sp>
                    <p:nvSpPr>
                      <p:cNvPr id="745" name="Google Shape;745;p8"/>
                      <p:cNvSpPr/>
                      <p:nvPr/>
                    </p:nvSpPr>
                    <p:spPr>
                      <a:xfrm>
                        <a:off x="3148" y="1017"/>
                        <a:ext cx="84" cy="101"/>
                      </a:xfrm>
                      <a:custGeom>
                        <a:rect b="b" l="l" r="r" t="t"/>
                        <a:pathLst>
                          <a:path extrusionOk="0" h="101" w="84">
                            <a:moveTo>
                              <a:pt x="0" y="35"/>
                            </a:moveTo>
                            <a:lnTo>
                              <a:pt x="53" y="0"/>
                            </a:lnTo>
                            <a:lnTo>
                              <a:pt x="83" y="67"/>
                            </a:lnTo>
                            <a:lnTo>
                              <a:pt x="29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46" name="Google Shape;746;p8"/>
                      <p:cNvSpPr/>
                      <p:nvPr/>
                    </p:nvSpPr>
                    <p:spPr>
                      <a:xfrm>
                        <a:off x="3201" y="1059"/>
                        <a:ext cx="38" cy="55"/>
                      </a:xfrm>
                      <a:custGeom>
                        <a:rect b="b" l="l" r="r" t="t"/>
                        <a:pathLst>
                          <a:path extrusionOk="0" h="55" w="38">
                            <a:moveTo>
                              <a:pt x="0" y="33"/>
                            </a:moveTo>
                            <a:lnTo>
                              <a:pt x="9" y="25"/>
                            </a:lnTo>
                            <a:lnTo>
                              <a:pt x="14" y="9"/>
                            </a:lnTo>
                            <a:lnTo>
                              <a:pt x="21" y="4"/>
                            </a:lnTo>
                            <a:lnTo>
                              <a:pt x="25" y="0"/>
                            </a:lnTo>
                            <a:lnTo>
                              <a:pt x="27" y="1"/>
                            </a:lnTo>
                            <a:lnTo>
                              <a:pt x="28" y="5"/>
                            </a:lnTo>
                            <a:lnTo>
                              <a:pt x="35" y="13"/>
                            </a:lnTo>
                            <a:lnTo>
                              <a:pt x="37" y="26"/>
                            </a:lnTo>
                            <a:lnTo>
                              <a:pt x="35" y="36"/>
                            </a:lnTo>
                            <a:lnTo>
                              <a:pt x="24" y="46"/>
                            </a:lnTo>
                            <a:lnTo>
                              <a:pt x="4" y="54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47" name="Google Shape;747;p8"/>
                      <p:cNvSpPr/>
                      <p:nvPr/>
                    </p:nvSpPr>
                    <p:spPr>
                      <a:xfrm>
                        <a:off x="3140" y="1090"/>
                        <a:ext cx="69" cy="60"/>
                      </a:xfrm>
                      <a:custGeom>
                        <a:rect b="b" l="l" r="r" t="t"/>
                        <a:pathLst>
                          <a:path extrusionOk="0" h="60" w="69">
                            <a:moveTo>
                              <a:pt x="0" y="59"/>
                            </a:moveTo>
                            <a:lnTo>
                              <a:pt x="27" y="49"/>
                            </a:lnTo>
                            <a:lnTo>
                              <a:pt x="48" y="37"/>
                            </a:lnTo>
                            <a:lnTo>
                              <a:pt x="68" y="26"/>
                            </a:lnTo>
                            <a:lnTo>
                              <a:pt x="60" y="0"/>
                            </a:lnTo>
                            <a:lnTo>
                              <a:pt x="25" y="16"/>
                            </a:lnTo>
                            <a:lnTo>
                              <a:pt x="3" y="24"/>
                            </a:lnTo>
                            <a:lnTo>
                              <a:pt x="2" y="20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748" name="Google Shape;748;p8"/>
                  <p:cNvSpPr/>
                  <p:nvPr/>
                </p:nvSpPr>
                <p:spPr>
                  <a:xfrm>
                    <a:off x="3191" y="1239"/>
                    <a:ext cx="10" cy="195"/>
                  </a:xfrm>
                  <a:custGeom>
                    <a:rect b="b" l="l" r="r" t="t"/>
                    <a:pathLst>
                      <a:path extrusionOk="0" h="195" w="10">
                        <a:moveTo>
                          <a:pt x="9" y="0"/>
                        </a:moveTo>
                        <a:lnTo>
                          <a:pt x="6" y="104"/>
                        </a:lnTo>
                        <a:lnTo>
                          <a:pt x="0" y="194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5F3F1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9" name="Google Shape;749;p8"/>
                <p:cNvGrpSpPr/>
                <p:nvPr/>
              </p:nvGrpSpPr>
              <p:grpSpPr>
                <a:xfrm>
                  <a:off x="3384" y="816"/>
                  <a:ext cx="224" cy="706"/>
                  <a:chOff x="3384" y="816"/>
                  <a:chExt cx="224" cy="706"/>
                </a:xfrm>
              </p:grpSpPr>
              <p:grpSp>
                <p:nvGrpSpPr>
                  <p:cNvPr id="750" name="Google Shape;750;p8"/>
                  <p:cNvGrpSpPr/>
                  <p:nvPr/>
                </p:nvGrpSpPr>
                <p:grpSpPr>
                  <a:xfrm>
                    <a:off x="3384" y="919"/>
                    <a:ext cx="224" cy="199"/>
                    <a:chOff x="3384" y="919"/>
                    <a:chExt cx="224" cy="199"/>
                  </a:xfrm>
                </p:grpSpPr>
                <p:sp>
                  <p:nvSpPr>
                    <p:cNvPr id="751" name="Google Shape;751;p8"/>
                    <p:cNvSpPr/>
                    <p:nvPr/>
                  </p:nvSpPr>
                  <p:spPr>
                    <a:xfrm>
                      <a:off x="3384" y="919"/>
                      <a:ext cx="224" cy="199"/>
                    </a:xfrm>
                    <a:custGeom>
                      <a:rect b="b" l="l" r="r" t="t"/>
                      <a:pathLst>
                        <a:path extrusionOk="0" h="199" w="224">
                          <a:moveTo>
                            <a:pt x="85" y="0"/>
                          </a:moveTo>
                          <a:lnTo>
                            <a:pt x="58" y="16"/>
                          </a:lnTo>
                          <a:lnTo>
                            <a:pt x="31" y="30"/>
                          </a:lnTo>
                          <a:lnTo>
                            <a:pt x="14" y="87"/>
                          </a:lnTo>
                          <a:lnTo>
                            <a:pt x="1" y="130"/>
                          </a:lnTo>
                          <a:lnTo>
                            <a:pt x="0" y="139"/>
                          </a:lnTo>
                          <a:lnTo>
                            <a:pt x="12" y="161"/>
                          </a:lnTo>
                          <a:lnTo>
                            <a:pt x="20" y="168"/>
                          </a:lnTo>
                          <a:lnTo>
                            <a:pt x="27" y="170"/>
                          </a:lnTo>
                          <a:lnTo>
                            <a:pt x="28" y="176"/>
                          </a:lnTo>
                          <a:lnTo>
                            <a:pt x="41" y="167"/>
                          </a:lnTo>
                          <a:lnTo>
                            <a:pt x="42" y="190"/>
                          </a:lnTo>
                          <a:lnTo>
                            <a:pt x="50" y="198"/>
                          </a:lnTo>
                          <a:lnTo>
                            <a:pt x="180" y="198"/>
                          </a:lnTo>
                          <a:lnTo>
                            <a:pt x="191" y="187"/>
                          </a:lnTo>
                          <a:lnTo>
                            <a:pt x="189" y="167"/>
                          </a:lnTo>
                          <a:lnTo>
                            <a:pt x="203" y="180"/>
                          </a:lnTo>
                          <a:lnTo>
                            <a:pt x="223" y="142"/>
                          </a:lnTo>
                          <a:lnTo>
                            <a:pt x="183" y="26"/>
                          </a:lnTo>
                          <a:lnTo>
                            <a:pt x="140" y="11"/>
                          </a:lnTo>
                          <a:lnTo>
                            <a:pt x="127" y="3"/>
                          </a:lnTo>
                          <a:lnTo>
                            <a:pt x="107" y="22"/>
                          </a:lnTo>
                          <a:lnTo>
                            <a:pt x="85" y="0"/>
                          </a:lnTo>
                        </a:path>
                      </a:pathLst>
                    </a:custGeom>
                    <a:blipFill rotWithShape="1">
                      <a:blip r:embed="rId3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52" name="Google Shape;752;p8"/>
                    <p:cNvGrpSpPr/>
                    <p:nvPr/>
                  </p:nvGrpSpPr>
                  <p:grpSpPr>
                    <a:xfrm>
                      <a:off x="3428" y="939"/>
                      <a:ext cx="155" cy="179"/>
                      <a:chOff x="3428" y="939"/>
                      <a:chExt cx="155" cy="179"/>
                    </a:xfrm>
                  </p:grpSpPr>
                  <p:sp>
                    <p:nvSpPr>
                      <p:cNvPr id="753" name="Google Shape;753;p8"/>
                      <p:cNvSpPr/>
                      <p:nvPr/>
                    </p:nvSpPr>
                    <p:spPr>
                      <a:xfrm>
                        <a:off x="3476" y="939"/>
                        <a:ext cx="34" cy="179"/>
                      </a:xfrm>
                      <a:custGeom>
                        <a:rect b="b" l="l" r="r" t="t"/>
                        <a:pathLst>
                          <a:path extrusionOk="0" h="179" w="34">
                            <a:moveTo>
                              <a:pt x="9" y="0"/>
                            </a:moveTo>
                            <a:lnTo>
                              <a:pt x="3" y="12"/>
                            </a:lnTo>
                            <a:lnTo>
                              <a:pt x="9" y="18"/>
                            </a:lnTo>
                            <a:lnTo>
                              <a:pt x="0" y="142"/>
                            </a:lnTo>
                            <a:lnTo>
                              <a:pt x="1" y="164"/>
                            </a:lnTo>
                            <a:lnTo>
                              <a:pt x="18" y="178"/>
                            </a:lnTo>
                            <a:lnTo>
                              <a:pt x="33" y="163"/>
                            </a:lnTo>
                            <a:lnTo>
                              <a:pt x="33" y="137"/>
                            </a:lnTo>
                            <a:lnTo>
                              <a:pt x="19" y="19"/>
                            </a:lnTo>
                            <a:lnTo>
                              <a:pt x="25" y="12"/>
                            </a:lnTo>
                            <a:lnTo>
                              <a:pt x="20" y="0"/>
                            </a:lnTo>
                            <a:lnTo>
                              <a:pt x="15" y="4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blipFill rotWithShape="1">
                        <a:blip r:embed="rId4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54" name="Google Shape;754;p8"/>
                      <p:cNvGrpSpPr/>
                      <p:nvPr/>
                    </p:nvGrpSpPr>
                    <p:grpSpPr>
                      <a:xfrm>
                        <a:off x="3428" y="1015"/>
                        <a:ext cx="155" cy="61"/>
                        <a:chOff x="3428" y="1015"/>
                        <a:chExt cx="155" cy="61"/>
                      </a:xfrm>
                    </p:grpSpPr>
                    <p:sp>
                      <p:nvSpPr>
                        <p:cNvPr id="755" name="Google Shape;755;p8"/>
                        <p:cNvSpPr/>
                        <p:nvPr/>
                      </p:nvSpPr>
                      <p:spPr>
                        <a:xfrm>
                          <a:off x="3461" y="1027"/>
                          <a:ext cx="121" cy="40"/>
                        </a:xfrm>
                        <a:custGeom>
                          <a:rect b="b" l="l" r="r" t="t"/>
                          <a:pathLst>
                            <a:path extrusionOk="0" h="40" w="121">
                              <a:moveTo>
                                <a:pt x="10" y="24"/>
                              </a:moveTo>
                              <a:lnTo>
                                <a:pt x="92" y="0"/>
                              </a:lnTo>
                              <a:lnTo>
                                <a:pt x="120" y="3"/>
                              </a:lnTo>
                              <a:lnTo>
                                <a:pt x="20" y="39"/>
                              </a:lnTo>
                              <a:lnTo>
                                <a:pt x="0" y="28"/>
                              </a:lnTo>
                              <a:lnTo>
                                <a:pt x="10" y="24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6" name="Google Shape;756;p8"/>
                        <p:cNvSpPr/>
                        <p:nvPr/>
                      </p:nvSpPr>
                      <p:spPr>
                        <a:xfrm>
                          <a:off x="3515" y="1029"/>
                          <a:ext cx="68" cy="45"/>
                        </a:xfrm>
                        <a:custGeom>
                          <a:rect b="b" l="l" r="r" t="t"/>
                          <a:pathLst>
                            <a:path extrusionOk="0" h="45" w="68">
                              <a:moveTo>
                                <a:pt x="35" y="0"/>
                              </a:moveTo>
                              <a:lnTo>
                                <a:pt x="8" y="7"/>
                              </a:lnTo>
                              <a:lnTo>
                                <a:pt x="6" y="16"/>
                              </a:lnTo>
                              <a:lnTo>
                                <a:pt x="0" y="23"/>
                              </a:lnTo>
                              <a:lnTo>
                                <a:pt x="11" y="35"/>
                              </a:lnTo>
                              <a:lnTo>
                                <a:pt x="26" y="43"/>
                              </a:lnTo>
                              <a:lnTo>
                                <a:pt x="48" y="44"/>
                              </a:lnTo>
                              <a:lnTo>
                                <a:pt x="67" y="25"/>
                              </a:lnTo>
                              <a:lnTo>
                                <a:pt x="65" y="1"/>
                              </a:lnTo>
                              <a:lnTo>
                                <a:pt x="48" y="13"/>
                              </a:lnTo>
                              <a:lnTo>
                                <a:pt x="35" y="0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7" name="Google Shape;757;p8"/>
                        <p:cNvSpPr/>
                        <p:nvPr/>
                      </p:nvSpPr>
                      <p:spPr>
                        <a:xfrm>
                          <a:off x="3428" y="1015"/>
                          <a:ext cx="55" cy="61"/>
                        </a:xfrm>
                        <a:custGeom>
                          <a:rect b="b" l="l" r="r" t="t"/>
                          <a:pathLst>
                            <a:path extrusionOk="0" h="61" w="55">
                              <a:moveTo>
                                <a:pt x="0" y="37"/>
                              </a:moveTo>
                              <a:lnTo>
                                <a:pt x="6" y="27"/>
                              </a:lnTo>
                              <a:lnTo>
                                <a:pt x="12" y="16"/>
                              </a:lnTo>
                              <a:lnTo>
                                <a:pt x="15" y="5"/>
                              </a:lnTo>
                              <a:lnTo>
                                <a:pt x="31" y="0"/>
                              </a:lnTo>
                              <a:lnTo>
                                <a:pt x="44" y="0"/>
                              </a:lnTo>
                              <a:lnTo>
                                <a:pt x="54" y="30"/>
                              </a:lnTo>
                              <a:lnTo>
                                <a:pt x="51" y="37"/>
                              </a:lnTo>
                              <a:lnTo>
                                <a:pt x="44" y="45"/>
                              </a:lnTo>
                              <a:lnTo>
                                <a:pt x="33" y="48"/>
                              </a:lnTo>
                              <a:lnTo>
                                <a:pt x="25" y="49"/>
                              </a:lnTo>
                              <a:lnTo>
                                <a:pt x="21" y="51"/>
                              </a:lnTo>
                              <a:lnTo>
                                <a:pt x="16" y="57"/>
                              </a:lnTo>
                              <a:lnTo>
                                <a:pt x="6" y="60"/>
                              </a:lnTo>
                              <a:lnTo>
                                <a:pt x="2" y="60"/>
                              </a:lnTo>
                              <a:lnTo>
                                <a:pt x="0" y="37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8" name="Google Shape;758;p8"/>
                  <p:cNvGrpSpPr/>
                  <p:nvPr/>
                </p:nvGrpSpPr>
                <p:grpSpPr>
                  <a:xfrm>
                    <a:off x="3454" y="816"/>
                    <a:ext cx="77" cy="129"/>
                    <a:chOff x="3454" y="816"/>
                    <a:chExt cx="77" cy="129"/>
                  </a:xfrm>
                </p:grpSpPr>
                <p:sp>
                  <p:nvSpPr>
                    <p:cNvPr id="759" name="Google Shape;759;p8"/>
                    <p:cNvSpPr/>
                    <p:nvPr/>
                  </p:nvSpPr>
                  <p:spPr>
                    <a:xfrm>
                      <a:off x="3455" y="823"/>
                      <a:ext cx="72" cy="122"/>
                    </a:xfrm>
                    <a:custGeom>
                      <a:rect b="b" l="l" r="r" t="t"/>
                      <a:pathLst>
                        <a:path extrusionOk="0" h="122" w="72">
                          <a:moveTo>
                            <a:pt x="0" y="52"/>
                          </a:moveTo>
                          <a:lnTo>
                            <a:pt x="3" y="62"/>
                          </a:lnTo>
                          <a:lnTo>
                            <a:pt x="5" y="68"/>
                          </a:lnTo>
                          <a:lnTo>
                            <a:pt x="8" y="73"/>
                          </a:lnTo>
                          <a:lnTo>
                            <a:pt x="12" y="72"/>
                          </a:lnTo>
                          <a:lnTo>
                            <a:pt x="13" y="72"/>
                          </a:lnTo>
                          <a:lnTo>
                            <a:pt x="13" y="96"/>
                          </a:lnTo>
                          <a:lnTo>
                            <a:pt x="35" y="121"/>
                          </a:lnTo>
                          <a:lnTo>
                            <a:pt x="55" y="102"/>
                          </a:lnTo>
                          <a:lnTo>
                            <a:pt x="56" y="96"/>
                          </a:lnTo>
                          <a:lnTo>
                            <a:pt x="59" y="91"/>
                          </a:lnTo>
                          <a:lnTo>
                            <a:pt x="62" y="86"/>
                          </a:lnTo>
                          <a:lnTo>
                            <a:pt x="64" y="76"/>
                          </a:lnTo>
                          <a:lnTo>
                            <a:pt x="69" y="66"/>
                          </a:lnTo>
                          <a:lnTo>
                            <a:pt x="70" y="57"/>
                          </a:lnTo>
                          <a:lnTo>
                            <a:pt x="70" y="36"/>
                          </a:lnTo>
                          <a:lnTo>
                            <a:pt x="71" y="28"/>
                          </a:lnTo>
                          <a:lnTo>
                            <a:pt x="69" y="19"/>
                          </a:lnTo>
                          <a:lnTo>
                            <a:pt x="65" y="11"/>
                          </a:lnTo>
                          <a:lnTo>
                            <a:pt x="57" y="5"/>
                          </a:lnTo>
                          <a:lnTo>
                            <a:pt x="48" y="2"/>
                          </a:lnTo>
                          <a:lnTo>
                            <a:pt x="38" y="0"/>
                          </a:lnTo>
                          <a:lnTo>
                            <a:pt x="28" y="1"/>
                          </a:lnTo>
                          <a:lnTo>
                            <a:pt x="20" y="4"/>
                          </a:lnTo>
                          <a:lnTo>
                            <a:pt x="13" y="9"/>
                          </a:lnTo>
                          <a:lnTo>
                            <a:pt x="8" y="15"/>
                          </a:lnTo>
                          <a:lnTo>
                            <a:pt x="5" y="20"/>
                          </a:lnTo>
                          <a:lnTo>
                            <a:pt x="2" y="27"/>
                          </a:lnTo>
                          <a:lnTo>
                            <a:pt x="1" y="34"/>
                          </a:lnTo>
                          <a:lnTo>
                            <a:pt x="1" y="42"/>
                          </a:lnTo>
                          <a:lnTo>
                            <a:pt x="2" y="4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blipFill rotWithShape="1">
                      <a:blip r:embed="rId6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0" name="Google Shape;760;p8"/>
                    <p:cNvSpPr/>
                    <p:nvPr/>
                  </p:nvSpPr>
                  <p:spPr>
                    <a:xfrm>
                      <a:off x="3454" y="816"/>
                      <a:ext cx="77" cy="67"/>
                    </a:xfrm>
                    <a:custGeom>
                      <a:rect b="b" l="l" r="r" t="t"/>
                      <a:pathLst>
                        <a:path extrusionOk="0" h="67" w="77">
                          <a:moveTo>
                            <a:pt x="0" y="54"/>
                          </a:moveTo>
                          <a:lnTo>
                            <a:pt x="0" y="46"/>
                          </a:lnTo>
                          <a:lnTo>
                            <a:pt x="1" y="35"/>
                          </a:lnTo>
                          <a:lnTo>
                            <a:pt x="3" y="25"/>
                          </a:lnTo>
                          <a:lnTo>
                            <a:pt x="6" y="18"/>
                          </a:lnTo>
                          <a:lnTo>
                            <a:pt x="10" y="12"/>
                          </a:lnTo>
                          <a:lnTo>
                            <a:pt x="16" y="9"/>
                          </a:lnTo>
                          <a:lnTo>
                            <a:pt x="20" y="6"/>
                          </a:lnTo>
                          <a:lnTo>
                            <a:pt x="27" y="3"/>
                          </a:lnTo>
                          <a:lnTo>
                            <a:pt x="34" y="0"/>
                          </a:lnTo>
                          <a:lnTo>
                            <a:pt x="43" y="0"/>
                          </a:lnTo>
                          <a:lnTo>
                            <a:pt x="52" y="2"/>
                          </a:lnTo>
                          <a:lnTo>
                            <a:pt x="57" y="5"/>
                          </a:lnTo>
                          <a:lnTo>
                            <a:pt x="62" y="8"/>
                          </a:lnTo>
                          <a:lnTo>
                            <a:pt x="69" y="14"/>
                          </a:lnTo>
                          <a:lnTo>
                            <a:pt x="73" y="19"/>
                          </a:lnTo>
                          <a:lnTo>
                            <a:pt x="76" y="21"/>
                          </a:lnTo>
                          <a:lnTo>
                            <a:pt x="73" y="22"/>
                          </a:lnTo>
                          <a:lnTo>
                            <a:pt x="73" y="24"/>
                          </a:lnTo>
                          <a:lnTo>
                            <a:pt x="73" y="27"/>
                          </a:lnTo>
                          <a:lnTo>
                            <a:pt x="72" y="32"/>
                          </a:lnTo>
                          <a:lnTo>
                            <a:pt x="74" y="39"/>
                          </a:lnTo>
                          <a:lnTo>
                            <a:pt x="75" y="47"/>
                          </a:lnTo>
                          <a:lnTo>
                            <a:pt x="71" y="56"/>
                          </a:lnTo>
                          <a:lnTo>
                            <a:pt x="71" y="44"/>
                          </a:lnTo>
                          <a:lnTo>
                            <a:pt x="71" y="35"/>
                          </a:lnTo>
                          <a:lnTo>
                            <a:pt x="69" y="31"/>
                          </a:lnTo>
                          <a:lnTo>
                            <a:pt x="66" y="29"/>
                          </a:lnTo>
                          <a:lnTo>
                            <a:pt x="64" y="27"/>
                          </a:lnTo>
                          <a:lnTo>
                            <a:pt x="62" y="27"/>
                          </a:lnTo>
                          <a:lnTo>
                            <a:pt x="57" y="29"/>
                          </a:lnTo>
                          <a:lnTo>
                            <a:pt x="52" y="29"/>
                          </a:lnTo>
                          <a:lnTo>
                            <a:pt x="46" y="29"/>
                          </a:lnTo>
                          <a:lnTo>
                            <a:pt x="41" y="29"/>
                          </a:lnTo>
                          <a:lnTo>
                            <a:pt x="37" y="29"/>
                          </a:lnTo>
                          <a:lnTo>
                            <a:pt x="40" y="30"/>
                          </a:lnTo>
                          <a:lnTo>
                            <a:pt x="43" y="31"/>
                          </a:lnTo>
                          <a:lnTo>
                            <a:pt x="40" y="32"/>
                          </a:lnTo>
                          <a:lnTo>
                            <a:pt x="34" y="31"/>
                          </a:lnTo>
                          <a:lnTo>
                            <a:pt x="29" y="31"/>
                          </a:lnTo>
                          <a:lnTo>
                            <a:pt x="23" y="30"/>
                          </a:lnTo>
                          <a:lnTo>
                            <a:pt x="19" y="30"/>
                          </a:lnTo>
                          <a:lnTo>
                            <a:pt x="17" y="30"/>
                          </a:lnTo>
                          <a:lnTo>
                            <a:pt x="18" y="31"/>
                          </a:lnTo>
                          <a:lnTo>
                            <a:pt x="19" y="34"/>
                          </a:lnTo>
                          <a:lnTo>
                            <a:pt x="19" y="38"/>
                          </a:lnTo>
                          <a:lnTo>
                            <a:pt x="18" y="42"/>
                          </a:lnTo>
                          <a:lnTo>
                            <a:pt x="15" y="46"/>
                          </a:lnTo>
                          <a:lnTo>
                            <a:pt x="14" y="51"/>
                          </a:lnTo>
                          <a:lnTo>
                            <a:pt x="13" y="57"/>
                          </a:lnTo>
                          <a:lnTo>
                            <a:pt x="14" y="63"/>
                          </a:lnTo>
                          <a:lnTo>
                            <a:pt x="14" y="66"/>
                          </a:lnTo>
                          <a:lnTo>
                            <a:pt x="10" y="61"/>
                          </a:lnTo>
                          <a:lnTo>
                            <a:pt x="5" y="56"/>
                          </a:lnTo>
                          <a:lnTo>
                            <a:pt x="3" y="57"/>
                          </a:lnTo>
                          <a:lnTo>
                            <a:pt x="2" y="61"/>
                          </a:lnTo>
                          <a:lnTo>
                            <a:pt x="0" y="5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61" name="Google Shape;761;p8"/>
                  <p:cNvGrpSpPr/>
                  <p:nvPr/>
                </p:nvGrpSpPr>
                <p:grpSpPr>
                  <a:xfrm>
                    <a:off x="3389" y="1468"/>
                    <a:ext cx="210" cy="54"/>
                    <a:chOff x="3389" y="1468"/>
                    <a:chExt cx="210" cy="54"/>
                  </a:xfrm>
                </p:grpSpPr>
                <p:sp>
                  <p:nvSpPr>
                    <p:cNvPr id="762" name="Google Shape;762;p8"/>
                    <p:cNvSpPr/>
                    <p:nvPr/>
                  </p:nvSpPr>
                  <p:spPr>
                    <a:xfrm>
                      <a:off x="3389" y="1468"/>
                      <a:ext cx="93" cy="54"/>
                    </a:xfrm>
                    <a:custGeom>
                      <a:rect b="b" l="l" r="r" t="t"/>
                      <a:pathLst>
                        <a:path extrusionOk="0" h="54" w="93">
                          <a:moveTo>
                            <a:pt x="43" y="7"/>
                          </a:moveTo>
                          <a:lnTo>
                            <a:pt x="32" y="16"/>
                          </a:lnTo>
                          <a:lnTo>
                            <a:pt x="18" y="26"/>
                          </a:lnTo>
                          <a:lnTo>
                            <a:pt x="7" y="32"/>
                          </a:lnTo>
                          <a:lnTo>
                            <a:pt x="1" y="37"/>
                          </a:lnTo>
                          <a:lnTo>
                            <a:pt x="0" y="46"/>
                          </a:lnTo>
                          <a:lnTo>
                            <a:pt x="6" y="50"/>
                          </a:lnTo>
                          <a:lnTo>
                            <a:pt x="19" y="52"/>
                          </a:lnTo>
                          <a:lnTo>
                            <a:pt x="31" y="53"/>
                          </a:lnTo>
                          <a:lnTo>
                            <a:pt x="43" y="52"/>
                          </a:lnTo>
                          <a:lnTo>
                            <a:pt x="52" y="46"/>
                          </a:lnTo>
                          <a:lnTo>
                            <a:pt x="67" y="40"/>
                          </a:lnTo>
                          <a:lnTo>
                            <a:pt x="90" y="34"/>
                          </a:lnTo>
                          <a:lnTo>
                            <a:pt x="92" y="13"/>
                          </a:lnTo>
                          <a:lnTo>
                            <a:pt x="89" y="0"/>
                          </a:lnTo>
                          <a:lnTo>
                            <a:pt x="43" y="7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3" name="Google Shape;763;p8"/>
                    <p:cNvSpPr/>
                    <p:nvPr/>
                  </p:nvSpPr>
                  <p:spPr>
                    <a:xfrm>
                      <a:off x="3503" y="1472"/>
                      <a:ext cx="96" cy="46"/>
                    </a:xfrm>
                    <a:custGeom>
                      <a:rect b="b" l="l" r="r" t="t"/>
                      <a:pathLst>
                        <a:path extrusionOk="0" h="46" w="96">
                          <a:moveTo>
                            <a:pt x="2" y="0"/>
                          </a:moveTo>
                          <a:lnTo>
                            <a:pt x="0" y="18"/>
                          </a:lnTo>
                          <a:lnTo>
                            <a:pt x="2" y="31"/>
                          </a:lnTo>
                          <a:lnTo>
                            <a:pt x="24" y="36"/>
                          </a:lnTo>
                          <a:lnTo>
                            <a:pt x="35" y="36"/>
                          </a:lnTo>
                          <a:lnTo>
                            <a:pt x="51" y="41"/>
                          </a:lnTo>
                          <a:lnTo>
                            <a:pt x="69" y="44"/>
                          </a:lnTo>
                          <a:lnTo>
                            <a:pt x="94" y="45"/>
                          </a:lnTo>
                          <a:lnTo>
                            <a:pt x="95" y="39"/>
                          </a:lnTo>
                          <a:lnTo>
                            <a:pt x="95" y="32"/>
                          </a:lnTo>
                          <a:lnTo>
                            <a:pt x="75" y="21"/>
                          </a:lnTo>
                          <a:lnTo>
                            <a:pt x="54" y="9"/>
                          </a:lnTo>
                          <a:lnTo>
                            <a:pt x="41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64" name="Google Shape;764;p8"/>
                  <p:cNvSpPr/>
                  <p:nvPr/>
                </p:nvSpPr>
                <p:spPr>
                  <a:xfrm>
                    <a:off x="3426" y="1115"/>
                    <a:ext cx="143" cy="373"/>
                  </a:xfrm>
                  <a:custGeom>
                    <a:rect b="b" l="l" r="r" t="t"/>
                    <a:pathLst>
                      <a:path extrusionOk="0" h="373" w="143">
                        <a:moveTo>
                          <a:pt x="4" y="0"/>
                        </a:moveTo>
                        <a:lnTo>
                          <a:pt x="0" y="33"/>
                        </a:lnTo>
                        <a:lnTo>
                          <a:pt x="0" y="84"/>
                        </a:lnTo>
                        <a:lnTo>
                          <a:pt x="0" y="144"/>
                        </a:lnTo>
                        <a:lnTo>
                          <a:pt x="4" y="179"/>
                        </a:lnTo>
                        <a:lnTo>
                          <a:pt x="4" y="194"/>
                        </a:lnTo>
                        <a:lnTo>
                          <a:pt x="1" y="251"/>
                        </a:lnTo>
                        <a:lnTo>
                          <a:pt x="3" y="292"/>
                        </a:lnTo>
                        <a:lnTo>
                          <a:pt x="6" y="348"/>
                        </a:lnTo>
                        <a:lnTo>
                          <a:pt x="6" y="363"/>
                        </a:lnTo>
                        <a:lnTo>
                          <a:pt x="15" y="370"/>
                        </a:lnTo>
                        <a:lnTo>
                          <a:pt x="51" y="361"/>
                        </a:lnTo>
                        <a:lnTo>
                          <a:pt x="62" y="242"/>
                        </a:lnTo>
                        <a:lnTo>
                          <a:pt x="65" y="167"/>
                        </a:lnTo>
                        <a:lnTo>
                          <a:pt x="69" y="102"/>
                        </a:lnTo>
                        <a:lnTo>
                          <a:pt x="73" y="206"/>
                        </a:lnTo>
                        <a:lnTo>
                          <a:pt x="78" y="360"/>
                        </a:lnTo>
                        <a:lnTo>
                          <a:pt x="114" y="372"/>
                        </a:lnTo>
                        <a:lnTo>
                          <a:pt x="121" y="363"/>
                        </a:lnTo>
                        <a:lnTo>
                          <a:pt x="130" y="227"/>
                        </a:lnTo>
                        <a:lnTo>
                          <a:pt x="132" y="162"/>
                        </a:lnTo>
                        <a:lnTo>
                          <a:pt x="142" y="18"/>
                        </a:lnTo>
                        <a:lnTo>
                          <a:pt x="139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65" name="Google Shape;765;p8"/>
                <p:cNvGrpSpPr/>
                <p:nvPr/>
              </p:nvGrpSpPr>
              <p:grpSpPr>
                <a:xfrm>
                  <a:off x="2640" y="888"/>
                  <a:ext cx="153" cy="689"/>
                  <a:chOff x="2640" y="888"/>
                  <a:chExt cx="153" cy="689"/>
                </a:xfrm>
              </p:grpSpPr>
              <p:grpSp>
                <p:nvGrpSpPr>
                  <p:cNvPr id="766" name="Google Shape;766;p8"/>
                  <p:cNvGrpSpPr/>
                  <p:nvPr/>
                </p:nvGrpSpPr>
                <p:grpSpPr>
                  <a:xfrm>
                    <a:off x="2642" y="1102"/>
                    <a:ext cx="148" cy="203"/>
                    <a:chOff x="2642" y="1102"/>
                    <a:chExt cx="148" cy="203"/>
                  </a:xfrm>
                </p:grpSpPr>
                <p:sp>
                  <p:nvSpPr>
                    <p:cNvPr id="767" name="Google Shape;767;p8"/>
                    <p:cNvSpPr/>
                    <p:nvPr/>
                  </p:nvSpPr>
                  <p:spPr>
                    <a:xfrm>
                      <a:off x="2642" y="1108"/>
                      <a:ext cx="41" cy="197"/>
                    </a:xfrm>
                    <a:custGeom>
                      <a:rect b="b" l="l" r="r" t="t"/>
                      <a:pathLst>
                        <a:path extrusionOk="0" h="197" w="41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5"/>
                          </a:lnTo>
                          <a:lnTo>
                            <a:pt x="40" y="159"/>
                          </a:lnTo>
                          <a:lnTo>
                            <a:pt x="28" y="141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4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8" name="Google Shape;768;p8"/>
                    <p:cNvSpPr/>
                    <p:nvPr/>
                  </p:nvSpPr>
                  <p:spPr>
                    <a:xfrm>
                      <a:off x="2754" y="1102"/>
                      <a:ext cx="36" cy="184"/>
                    </a:xfrm>
                    <a:custGeom>
                      <a:rect b="b" l="l" r="r" t="t"/>
                      <a:pathLst>
                        <a:path extrusionOk="0" h="184" w="36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4" y="116"/>
                          </a:lnTo>
                          <a:lnTo>
                            <a:pt x="0" y="149"/>
                          </a:lnTo>
                          <a:lnTo>
                            <a:pt x="3" y="152"/>
                          </a:lnTo>
                          <a:lnTo>
                            <a:pt x="0" y="169"/>
                          </a:lnTo>
                          <a:lnTo>
                            <a:pt x="3" y="183"/>
                          </a:lnTo>
                          <a:lnTo>
                            <a:pt x="14" y="161"/>
                          </a:lnTo>
                          <a:lnTo>
                            <a:pt x="25" y="120"/>
                          </a:lnTo>
                          <a:lnTo>
                            <a:pt x="35" y="31"/>
                          </a:lnTo>
                          <a:lnTo>
                            <a:pt x="30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2640" y="987"/>
                    <a:ext cx="153" cy="298"/>
                  </a:xfrm>
                  <a:custGeom>
                    <a:rect b="b" l="l" r="r" t="t"/>
                    <a:pathLst>
                      <a:path extrusionOk="0" h="298" w="153">
                        <a:moveTo>
                          <a:pt x="62" y="0"/>
                        </a:moveTo>
                        <a:lnTo>
                          <a:pt x="24" y="20"/>
                        </a:lnTo>
                        <a:lnTo>
                          <a:pt x="20" y="27"/>
                        </a:lnTo>
                        <a:lnTo>
                          <a:pt x="0" y="122"/>
                        </a:lnTo>
                        <a:lnTo>
                          <a:pt x="3" y="223"/>
                        </a:lnTo>
                        <a:lnTo>
                          <a:pt x="27" y="215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34" y="154"/>
                        </a:lnTo>
                        <a:lnTo>
                          <a:pt x="27" y="245"/>
                        </a:lnTo>
                        <a:lnTo>
                          <a:pt x="38" y="245"/>
                        </a:lnTo>
                        <a:lnTo>
                          <a:pt x="37" y="276"/>
                        </a:lnTo>
                        <a:lnTo>
                          <a:pt x="38" y="294"/>
                        </a:lnTo>
                        <a:lnTo>
                          <a:pt x="78" y="297"/>
                        </a:lnTo>
                        <a:lnTo>
                          <a:pt x="109" y="290"/>
                        </a:lnTo>
                        <a:lnTo>
                          <a:pt x="128" y="289"/>
                        </a:lnTo>
                        <a:lnTo>
                          <a:pt x="126" y="239"/>
                        </a:lnTo>
                        <a:lnTo>
                          <a:pt x="128" y="215"/>
                        </a:lnTo>
                        <a:lnTo>
                          <a:pt x="119" y="146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26" y="203"/>
                        </a:lnTo>
                        <a:lnTo>
                          <a:pt x="145" y="208"/>
                        </a:lnTo>
                        <a:lnTo>
                          <a:pt x="152" y="115"/>
                        </a:lnTo>
                        <a:lnTo>
                          <a:pt x="129" y="26"/>
                        </a:lnTo>
                        <a:lnTo>
                          <a:pt x="91" y="0"/>
                        </a:lnTo>
                        <a:lnTo>
                          <a:pt x="62" y="0"/>
                        </a:lnTo>
                      </a:path>
                    </a:pathLst>
                  </a:custGeom>
                  <a:blipFill rotWithShape="1">
                    <a:blip r:embed="rId25">
                      <a:alphaModFix/>
                    </a:blip>
                    <a:tile algn="tl" flip="none" tx="0" sx="100000" ty="0" sy="100000"/>
                  </a:blipFill>
                  <a:ln cap="rnd" cmpd="sng" w="12700">
                    <a:solidFill>
                      <a:srgbClr val="9FB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70" name="Google Shape;770;p8"/>
                  <p:cNvGrpSpPr/>
                  <p:nvPr/>
                </p:nvGrpSpPr>
                <p:grpSpPr>
                  <a:xfrm>
                    <a:off x="2667" y="888"/>
                    <a:ext cx="95" cy="689"/>
                    <a:chOff x="2667" y="888"/>
                    <a:chExt cx="95" cy="689"/>
                  </a:xfrm>
                </p:grpSpPr>
                <p:sp>
                  <p:nvSpPr>
                    <p:cNvPr id="771" name="Google Shape;771;p8"/>
                    <p:cNvSpPr/>
                    <p:nvPr/>
                  </p:nvSpPr>
                  <p:spPr>
                    <a:xfrm>
                      <a:off x="2671" y="1275"/>
                      <a:ext cx="89" cy="282"/>
                    </a:xfrm>
                    <a:custGeom>
                      <a:rect b="b" l="l" r="r" t="t"/>
                      <a:pathLst>
                        <a:path extrusionOk="0" h="282" w="89">
                          <a:moveTo>
                            <a:pt x="12" y="4"/>
                          </a:moveTo>
                          <a:lnTo>
                            <a:pt x="16" y="103"/>
                          </a:lnTo>
                          <a:lnTo>
                            <a:pt x="14" y="130"/>
                          </a:lnTo>
                          <a:lnTo>
                            <a:pt x="14" y="157"/>
                          </a:lnTo>
                          <a:lnTo>
                            <a:pt x="16" y="182"/>
                          </a:lnTo>
                          <a:lnTo>
                            <a:pt x="16" y="202"/>
                          </a:lnTo>
                          <a:lnTo>
                            <a:pt x="16" y="228"/>
                          </a:lnTo>
                          <a:lnTo>
                            <a:pt x="15" y="238"/>
                          </a:lnTo>
                          <a:lnTo>
                            <a:pt x="4" y="270"/>
                          </a:lnTo>
                          <a:lnTo>
                            <a:pt x="0" y="281"/>
                          </a:lnTo>
                          <a:lnTo>
                            <a:pt x="17" y="281"/>
                          </a:lnTo>
                          <a:lnTo>
                            <a:pt x="25" y="268"/>
                          </a:lnTo>
                          <a:lnTo>
                            <a:pt x="30" y="252"/>
                          </a:lnTo>
                          <a:lnTo>
                            <a:pt x="33" y="226"/>
                          </a:lnTo>
                          <a:lnTo>
                            <a:pt x="43" y="157"/>
                          </a:lnTo>
                          <a:lnTo>
                            <a:pt x="46" y="138"/>
                          </a:lnTo>
                          <a:lnTo>
                            <a:pt x="44" y="175"/>
                          </a:lnTo>
                          <a:lnTo>
                            <a:pt x="47" y="198"/>
                          </a:lnTo>
                          <a:lnTo>
                            <a:pt x="48" y="220"/>
                          </a:lnTo>
                          <a:lnTo>
                            <a:pt x="46" y="239"/>
                          </a:lnTo>
                          <a:lnTo>
                            <a:pt x="47" y="249"/>
                          </a:lnTo>
                          <a:lnTo>
                            <a:pt x="58" y="278"/>
                          </a:lnTo>
                          <a:lnTo>
                            <a:pt x="68" y="278"/>
                          </a:lnTo>
                          <a:lnTo>
                            <a:pt x="73" y="278"/>
                          </a:lnTo>
                          <a:lnTo>
                            <a:pt x="79" y="272"/>
                          </a:lnTo>
                          <a:lnTo>
                            <a:pt x="64" y="239"/>
                          </a:lnTo>
                          <a:lnTo>
                            <a:pt x="71" y="169"/>
                          </a:lnTo>
                          <a:lnTo>
                            <a:pt x="74" y="136"/>
                          </a:lnTo>
                          <a:lnTo>
                            <a:pt x="88" y="0"/>
                          </a:lnTo>
                          <a:lnTo>
                            <a:pt x="12" y="4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72" name="Google Shape;772;p8"/>
                    <p:cNvGrpSpPr/>
                    <p:nvPr/>
                  </p:nvGrpSpPr>
                  <p:grpSpPr>
                    <a:xfrm>
                      <a:off x="2685" y="988"/>
                      <a:ext cx="66" cy="159"/>
                      <a:chOff x="2685" y="988"/>
                      <a:chExt cx="66" cy="159"/>
                    </a:xfrm>
                  </p:grpSpPr>
                  <p:sp>
                    <p:nvSpPr>
                      <p:cNvPr id="773" name="Google Shape;773;p8"/>
                      <p:cNvSpPr/>
                      <p:nvPr/>
                    </p:nvSpPr>
                    <p:spPr>
                      <a:xfrm>
                        <a:off x="2700" y="988"/>
                        <a:ext cx="35" cy="19"/>
                      </a:xfrm>
                      <a:custGeom>
                        <a:rect b="b" l="l" r="r" t="t"/>
                        <a:pathLst>
                          <a:path extrusionOk="0" h="19" w="35">
                            <a:moveTo>
                              <a:pt x="0" y="2"/>
                            </a:moveTo>
                            <a:lnTo>
                              <a:pt x="7" y="18"/>
                            </a:lnTo>
                            <a:lnTo>
                              <a:pt x="17" y="0"/>
                            </a:lnTo>
                            <a:lnTo>
                              <a:pt x="27" y="18"/>
                            </a:lnTo>
                            <a:lnTo>
                              <a:pt x="34" y="2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3F7FF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4" name="Google Shape;774;p8"/>
                      <p:cNvSpPr/>
                      <p:nvPr/>
                    </p:nvSpPr>
                    <p:spPr>
                      <a:xfrm>
                        <a:off x="2718" y="992"/>
                        <a:ext cx="9" cy="147"/>
                      </a:xfrm>
                      <a:custGeom>
                        <a:rect b="b" l="l" r="r" t="t"/>
                        <a:pathLst>
                          <a:path extrusionOk="0" h="147" w="9">
                            <a:moveTo>
                              <a:pt x="0" y="0"/>
                            </a:moveTo>
                            <a:lnTo>
                              <a:pt x="8" y="60"/>
                            </a:lnTo>
                            <a:lnTo>
                              <a:pt x="8" y="146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3F7FF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5" name="Google Shape;775;p8"/>
                      <p:cNvSpPr/>
                      <p:nvPr/>
                    </p:nvSpPr>
                    <p:spPr>
                      <a:xfrm>
                        <a:off x="2685" y="1138"/>
                        <a:ext cx="66" cy="9"/>
                      </a:xfrm>
                      <a:custGeom>
                        <a:rect b="b" l="l" r="r" t="t"/>
                        <a:pathLst>
                          <a:path extrusionOk="0" h="9" w="66">
                            <a:moveTo>
                              <a:pt x="0" y="8"/>
                            </a:moveTo>
                            <a:lnTo>
                              <a:pt x="36" y="0"/>
                            </a:lnTo>
                            <a:lnTo>
                              <a:pt x="65" y="3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3F7FF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76" name="Google Shape;776;p8"/>
                    <p:cNvGrpSpPr/>
                    <p:nvPr/>
                  </p:nvGrpSpPr>
                  <p:grpSpPr>
                    <a:xfrm>
                      <a:off x="2667" y="1516"/>
                      <a:ext cx="90" cy="61"/>
                      <a:chOff x="2667" y="1516"/>
                      <a:chExt cx="90" cy="61"/>
                    </a:xfrm>
                  </p:grpSpPr>
                  <p:sp>
                    <p:nvSpPr>
                      <p:cNvPr id="777" name="Google Shape;777;p8"/>
                      <p:cNvSpPr/>
                      <p:nvPr/>
                    </p:nvSpPr>
                    <p:spPr>
                      <a:xfrm>
                        <a:off x="2667" y="1521"/>
                        <a:ext cx="36" cy="56"/>
                      </a:xfrm>
                      <a:custGeom>
                        <a:rect b="b" l="l" r="r" t="t"/>
                        <a:pathLst>
                          <a:path extrusionOk="0" h="56" w="36">
                            <a:moveTo>
                              <a:pt x="6" y="27"/>
                            </a:moveTo>
                            <a:lnTo>
                              <a:pt x="1" y="35"/>
                            </a:lnTo>
                            <a:lnTo>
                              <a:pt x="0" y="42"/>
                            </a:lnTo>
                            <a:lnTo>
                              <a:pt x="0" y="47"/>
                            </a:lnTo>
                            <a:lnTo>
                              <a:pt x="1" y="50"/>
                            </a:lnTo>
                            <a:lnTo>
                              <a:pt x="3" y="53"/>
                            </a:lnTo>
                            <a:lnTo>
                              <a:pt x="8" y="55"/>
                            </a:lnTo>
                            <a:lnTo>
                              <a:pt x="14" y="54"/>
                            </a:lnTo>
                            <a:lnTo>
                              <a:pt x="20" y="52"/>
                            </a:lnTo>
                            <a:lnTo>
                              <a:pt x="24" y="46"/>
                            </a:lnTo>
                            <a:lnTo>
                              <a:pt x="28" y="39"/>
                            </a:lnTo>
                            <a:lnTo>
                              <a:pt x="31" y="24"/>
                            </a:lnTo>
                            <a:lnTo>
                              <a:pt x="35" y="9"/>
                            </a:lnTo>
                            <a:lnTo>
                              <a:pt x="34" y="0"/>
                            </a:lnTo>
                            <a:lnTo>
                              <a:pt x="27" y="21"/>
                            </a:lnTo>
                            <a:lnTo>
                              <a:pt x="21" y="34"/>
                            </a:lnTo>
                            <a:lnTo>
                              <a:pt x="12" y="34"/>
                            </a:lnTo>
                            <a:lnTo>
                              <a:pt x="5" y="33"/>
                            </a:lnTo>
                            <a:lnTo>
                              <a:pt x="6" y="27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8" name="Google Shape;778;p8"/>
                      <p:cNvSpPr/>
                      <p:nvPr/>
                    </p:nvSpPr>
                    <p:spPr>
                      <a:xfrm>
                        <a:off x="2717" y="1516"/>
                        <a:ext cx="40" cy="61"/>
                      </a:xfrm>
                      <a:custGeom>
                        <a:rect b="b" l="l" r="r" t="t"/>
                        <a:pathLst>
                          <a:path extrusionOk="0" h="61" w="40">
                            <a:moveTo>
                              <a:pt x="0" y="0"/>
                            </a:moveTo>
                            <a:lnTo>
                              <a:pt x="0" y="6"/>
                            </a:lnTo>
                            <a:lnTo>
                              <a:pt x="5" y="21"/>
                            </a:lnTo>
                            <a:lnTo>
                              <a:pt x="8" y="33"/>
                            </a:lnTo>
                            <a:lnTo>
                              <a:pt x="12" y="45"/>
                            </a:lnTo>
                            <a:lnTo>
                              <a:pt x="16" y="52"/>
                            </a:lnTo>
                            <a:lnTo>
                              <a:pt x="20" y="57"/>
                            </a:lnTo>
                            <a:lnTo>
                              <a:pt x="25" y="59"/>
                            </a:lnTo>
                            <a:lnTo>
                              <a:pt x="31" y="60"/>
                            </a:lnTo>
                            <a:lnTo>
                              <a:pt x="34" y="58"/>
                            </a:lnTo>
                            <a:lnTo>
                              <a:pt x="37" y="56"/>
                            </a:lnTo>
                            <a:lnTo>
                              <a:pt x="39" y="50"/>
                            </a:lnTo>
                            <a:lnTo>
                              <a:pt x="38" y="42"/>
                            </a:lnTo>
                            <a:lnTo>
                              <a:pt x="34" y="33"/>
                            </a:lnTo>
                            <a:lnTo>
                              <a:pt x="32" y="28"/>
                            </a:lnTo>
                            <a:lnTo>
                              <a:pt x="31" y="32"/>
                            </a:lnTo>
                            <a:lnTo>
                              <a:pt x="29" y="34"/>
                            </a:lnTo>
                            <a:lnTo>
                              <a:pt x="24" y="36"/>
                            </a:lnTo>
                            <a:lnTo>
                              <a:pt x="21" y="36"/>
                            </a:lnTo>
                            <a:lnTo>
                              <a:pt x="13" y="35"/>
                            </a:lnTo>
                            <a:lnTo>
                              <a:pt x="5" y="1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79" name="Google Shape;779;p8"/>
                    <p:cNvGrpSpPr/>
                    <p:nvPr/>
                  </p:nvGrpSpPr>
                  <p:grpSpPr>
                    <a:xfrm>
                      <a:off x="2678" y="888"/>
                      <a:ext cx="84" cy="101"/>
                      <a:chOff x="2678" y="888"/>
                      <a:chExt cx="84" cy="101"/>
                    </a:xfrm>
                  </p:grpSpPr>
                  <p:sp>
                    <p:nvSpPr>
                      <p:cNvPr id="780" name="Google Shape;780;p8"/>
                      <p:cNvSpPr/>
                      <p:nvPr/>
                    </p:nvSpPr>
                    <p:spPr>
                      <a:xfrm>
                        <a:off x="2688" y="895"/>
                        <a:ext cx="62" cy="94"/>
                      </a:xfrm>
                      <a:custGeom>
                        <a:rect b="b" l="l" r="r" t="t"/>
                        <a:pathLst>
                          <a:path extrusionOk="0" h="94" w="62">
                            <a:moveTo>
                              <a:pt x="15" y="92"/>
                            </a:moveTo>
                            <a:lnTo>
                              <a:pt x="15" y="78"/>
                            </a:lnTo>
                            <a:lnTo>
                              <a:pt x="10" y="68"/>
                            </a:lnTo>
                            <a:lnTo>
                              <a:pt x="5" y="60"/>
                            </a:lnTo>
                            <a:lnTo>
                              <a:pt x="3" y="48"/>
                            </a:lnTo>
                            <a:lnTo>
                              <a:pt x="1" y="43"/>
                            </a:lnTo>
                            <a:lnTo>
                              <a:pt x="0" y="29"/>
                            </a:lnTo>
                            <a:lnTo>
                              <a:pt x="5" y="13"/>
                            </a:lnTo>
                            <a:lnTo>
                              <a:pt x="15" y="4"/>
                            </a:lnTo>
                            <a:lnTo>
                              <a:pt x="25" y="0"/>
                            </a:lnTo>
                            <a:lnTo>
                              <a:pt x="38" y="0"/>
                            </a:lnTo>
                            <a:lnTo>
                              <a:pt x="49" y="4"/>
                            </a:lnTo>
                            <a:lnTo>
                              <a:pt x="57" y="12"/>
                            </a:lnTo>
                            <a:lnTo>
                              <a:pt x="61" y="23"/>
                            </a:lnTo>
                            <a:lnTo>
                              <a:pt x="61" y="35"/>
                            </a:lnTo>
                            <a:lnTo>
                              <a:pt x="59" y="47"/>
                            </a:lnTo>
                            <a:lnTo>
                              <a:pt x="53" y="61"/>
                            </a:lnTo>
                            <a:lnTo>
                              <a:pt x="51" y="66"/>
                            </a:lnTo>
                            <a:lnTo>
                              <a:pt x="48" y="72"/>
                            </a:lnTo>
                            <a:lnTo>
                              <a:pt x="47" y="79"/>
                            </a:lnTo>
                            <a:lnTo>
                              <a:pt x="45" y="93"/>
                            </a:lnTo>
                            <a:lnTo>
                              <a:pt x="15" y="92"/>
                            </a:lnTo>
                          </a:path>
                        </a:pathLst>
                      </a:custGeom>
                      <a:blipFill rotWithShape="1">
                        <a:blip r:embed="rId24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81" name="Google Shape;781;p8"/>
                      <p:cNvSpPr/>
                      <p:nvPr/>
                    </p:nvSpPr>
                    <p:spPr>
                      <a:xfrm>
                        <a:off x="2678" y="888"/>
                        <a:ext cx="84" cy="74"/>
                      </a:xfrm>
                      <a:custGeom>
                        <a:rect b="b" l="l" r="r" t="t"/>
                        <a:pathLst>
                          <a:path extrusionOk="0" h="74" w="84">
                            <a:moveTo>
                              <a:pt x="6" y="63"/>
                            </a:moveTo>
                            <a:lnTo>
                              <a:pt x="1" y="56"/>
                            </a:lnTo>
                            <a:lnTo>
                              <a:pt x="0" y="48"/>
                            </a:lnTo>
                            <a:lnTo>
                              <a:pt x="1" y="38"/>
                            </a:lnTo>
                            <a:lnTo>
                              <a:pt x="3" y="30"/>
                            </a:lnTo>
                            <a:lnTo>
                              <a:pt x="6" y="21"/>
                            </a:lnTo>
                            <a:lnTo>
                              <a:pt x="11" y="16"/>
                            </a:lnTo>
                            <a:lnTo>
                              <a:pt x="14" y="9"/>
                            </a:lnTo>
                            <a:lnTo>
                              <a:pt x="22" y="3"/>
                            </a:lnTo>
                            <a:lnTo>
                              <a:pt x="28" y="1"/>
                            </a:lnTo>
                            <a:lnTo>
                              <a:pt x="41" y="0"/>
                            </a:lnTo>
                            <a:lnTo>
                              <a:pt x="52" y="1"/>
                            </a:lnTo>
                            <a:lnTo>
                              <a:pt x="60" y="3"/>
                            </a:lnTo>
                            <a:lnTo>
                              <a:pt x="66" y="6"/>
                            </a:lnTo>
                            <a:lnTo>
                              <a:pt x="72" y="12"/>
                            </a:lnTo>
                            <a:lnTo>
                              <a:pt x="77" y="18"/>
                            </a:lnTo>
                            <a:lnTo>
                              <a:pt x="81" y="24"/>
                            </a:lnTo>
                            <a:lnTo>
                              <a:pt x="83" y="32"/>
                            </a:lnTo>
                            <a:lnTo>
                              <a:pt x="83" y="45"/>
                            </a:lnTo>
                            <a:lnTo>
                              <a:pt x="83" y="54"/>
                            </a:lnTo>
                            <a:lnTo>
                              <a:pt x="80" y="58"/>
                            </a:lnTo>
                            <a:lnTo>
                              <a:pt x="75" y="64"/>
                            </a:lnTo>
                            <a:lnTo>
                              <a:pt x="72" y="68"/>
                            </a:lnTo>
                            <a:lnTo>
                              <a:pt x="64" y="71"/>
                            </a:lnTo>
                            <a:lnTo>
                              <a:pt x="57" y="73"/>
                            </a:lnTo>
                            <a:lnTo>
                              <a:pt x="63" y="64"/>
                            </a:lnTo>
                            <a:lnTo>
                              <a:pt x="69" y="48"/>
                            </a:lnTo>
                            <a:lnTo>
                              <a:pt x="66" y="30"/>
                            </a:lnTo>
                            <a:lnTo>
                              <a:pt x="54" y="34"/>
                            </a:lnTo>
                            <a:lnTo>
                              <a:pt x="38" y="34"/>
                            </a:lnTo>
                            <a:lnTo>
                              <a:pt x="27" y="33"/>
                            </a:lnTo>
                            <a:lnTo>
                              <a:pt x="19" y="31"/>
                            </a:lnTo>
                            <a:lnTo>
                              <a:pt x="18" y="36"/>
                            </a:lnTo>
                            <a:lnTo>
                              <a:pt x="14" y="49"/>
                            </a:lnTo>
                            <a:lnTo>
                              <a:pt x="20" y="64"/>
                            </a:lnTo>
                            <a:lnTo>
                              <a:pt x="23" y="73"/>
                            </a:lnTo>
                            <a:lnTo>
                              <a:pt x="14" y="68"/>
                            </a:lnTo>
                            <a:lnTo>
                              <a:pt x="6" y="63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82" name="Google Shape;782;p8"/>
                      <p:cNvGrpSpPr/>
                      <p:nvPr/>
                    </p:nvGrpSpPr>
                    <p:grpSpPr>
                      <a:xfrm>
                        <a:off x="2687" y="940"/>
                        <a:ext cx="66" cy="12"/>
                        <a:chOff x="2687" y="940"/>
                        <a:chExt cx="66" cy="12"/>
                      </a:xfrm>
                    </p:grpSpPr>
                    <p:sp>
                      <p:nvSpPr>
                        <p:cNvPr id="783" name="Google Shape;783;p8"/>
                        <p:cNvSpPr/>
                        <p:nvPr/>
                      </p:nvSpPr>
                      <p:spPr>
                        <a:xfrm>
                          <a:off x="2687" y="940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784" name="Google Shape;784;p8"/>
                        <p:cNvSpPr/>
                        <p:nvPr/>
                      </p:nvSpPr>
                      <p:spPr>
                        <a:xfrm>
                          <a:off x="2744" y="942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85" name="Google Shape;785;p8"/>
                <p:cNvGrpSpPr/>
                <p:nvPr/>
              </p:nvGrpSpPr>
              <p:grpSpPr>
                <a:xfrm>
                  <a:off x="2872" y="830"/>
                  <a:ext cx="938" cy="784"/>
                  <a:chOff x="2872" y="830"/>
                  <a:chExt cx="938" cy="784"/>
                </a:xfrm>
              </p:grpSpPr>
              <p:grpSp>
                <p:nvGrpSpPr>
                  <p:cNvPr id="786" name="Google Shape;786;p8"/>
                  <p:cNvGrpSpPr/>
                  <p:nvPr/>
                </p:nvGrpSpPr>
                <p:grpSpPr>
                  <a:xfrm>
                    <a:off x="3236" y="858"/>
                    <a:ext cx="238" cy="710"/>
                    <a:chOff x="3236" y="858"/>
                    <a:chExt cx="238" cy="710"/>
                  </a:xfrm>
                </p:grpSpPr>
                <p:grpSp>
                  <p:nvGrpSpPr>
                    <p:cNvPr id="787" name="Google Shape;787;p8"/>
                    <p:cNvGrpSpPr/>
                    <p:nvPr/>
                  </p:nvGrpSpPr>
                  <p:grpSpPr>
                    <a:xfrm>
                      <a:off x="3236" y="949"/>
                      <a:ext cx="238" cy="619"/>
                      <a:chOff x="3236" y="949"/>
                      <a:chExt cx="238" cy="619"/>
                    </a:xfrm>
                  </p:grpSpPr>
                  <p:grpSp>
                    <p:nvGrpSpPr>
                      <p:cNvPr id="788" name="Google Shape;788;p8"/>
                      <p:cNvGrpSpPr/>
                      <p:nvPr/>
                    </p:nvGrpSpPr>
                    <p:grpSpPr>
                      <a:xfrm>
                        <a:off x="3244" y="1503"/>
                        <a:ext cx="211" cy="65"/>
                        <a:chOff x="3244" y="1503"/>
                        <a:chExt cx="211" cy="65"/>
                      </a:xfrm>
                    </p:grpSpPr>
                    <p:sp>
                      <p:nvSpPr>
                        <p:cNvPr id="789" name="Google Shape;789;p8"/>
                        <p:cNvSpPr/>
                        <p:nvPr/>
                      </p:nvSpPr>
                      <p:spPr>
                        <a:xfrm>
                          <a:off x="3244" y="1517"/>
                          <a:ext cx="67" cy="51"/>
                        </a:xfrm>
                        <a:custGeom>
                          <a:rect b="b" l="l" r="r" t="t"/>
                          <a:pathLst>
                            <a:path extrusionOk="0" h="51" w="67">
                              <a:moveTo>
                                <a:pt x="25" y="10"/>
                              </a:moveTo>
                              <a:lnTo>
                                <a:pt x="10" y="24"/>
                              </a:lnTo>
                              <a:lnTo>
                                <a:pt x="0" y="37"/>
                              </a:lnTo>
                              <a:lnTo>
                                <a:pt x="1" y="46"/>
                              </a:lnTo>
                              <a:lnTo>
                                <a:pt x="8" y="50"/>
                              </a:lnTo>
                              <a:lnTo>
                                <a:pt x="29" y="49"/>
                              </a:lnTo>
                              <a:lnTo>
                                <a:pt x="41" y="43"/>
                              </a:lnTo>
                              <a:lnTo>
                                <a:pt x="47" y="33"/>
                              </a:lnTo>
                              <a:lnTo>
                                <a:pt x="65" y="25"/>
                              </a:lnTo>
                              <a:lnTo>
                                <a:pt x="66" y="12"/>
                              </a:lnTo>
                              <a:lnTo>
                                <a:pt x="63" y="0"/>
                              </a:lnTo>
                              <a:lnTo>
                                <a:pt x="45" y="9"/>
                              </a:lnTo>
                              <a:lnTo>
                                <a:pt x="25" y="1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0" name="Google Shape;790;p8"/>
                        <p:cNvSpPr/>
                        <p:nvPr/>
                      </p:nvSpPr>
                      <p:spPr>
                        <a:xfrm>
                          <a:off x="3380" y="1503"/>
                          <a:ext cx="75" cy="53"/>
                        </a:xfrm>
                        <a:custGeom>
                          <a:rect b="b" l="l" r="r" t="t"/>
                          <a:pathLst>
                            <a:path extrusionOk="0" h="53" w="75">
                              <a:moveTo>
                                <a:pt x="1" y="3"/>
                              </a:moveTo>
                              <a:lnTo>
                                <a:pt x="0" y="24"/>
                              </a:lnTo>
                              <a:lnTo>
                                <a:pt x="10" y="32"/>
                              </a:lnTo>
                              <a:lnTo>
                                <a:pt x="20" y="35"/>
                              </a:lnTo>
                              <a:lnTo>
                                <a:pt x="27" y="39"/>
                              </a:lnTo>
                              <a:lnTo>
                                <a:pt x="39" y="46"/>
                              </a:lnTo>
                              <a:lnTo>
                                <a:pt x="60" y="52"/>
                              </a:lnTo>
                              <a:lnTo>
                                <a:pt x="68" y="50"/>
                              </a:lnTo>
                              <a:lnTo>
                                <a:pt x="74" y="47"/>
                              </a:lnTo>
                              <a:lnTo>
                                <a:pt x="74" y="42"/>
                              </a:lnTo>
                              <a:lnTo>
                                <a:pt x="66" y="30"/>
                              </a:lnTo>
                              <a:lnTo>
                                <a:pt x="49" y="18"/>
                              </a:lnTo>
                              <a:lnTo>
                                <a:pt x="36" y="7"/>
                              </a:lnTo>
                              <a:lnTo>
                                <a:pt x="31" y="0"/>
                              </a:lnTo>
                              <a:lnTo>
                                <a:pt x="1" y="3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91" name="Google Shape;791;p8"/>
                      <p:cNvGrpSpPr/>
                      <p:nvPr/>
                    </p:nvGrpSpPr>
                    <p:grpSpPr>
                      <a:xfrm>
                        <a:off x="3236" y="949"/>
                        <a:ext cx="238" cy="585"/>
                        <a:chOff x="3236" y="949"/>
                        <a:chExt cx="238" cy="585"/>
                      </a:xfrm>
                    </p:grpSpPr>
                    <p:grpSp>
                      <p:nvGrpSpPr>
                        <p:cNvPr id="792" name="Google Shape;792;p8"/>
                        <p:cNvGrpSpPr/>
                        <p:nvPr/>
                      </p:nvGrpSpPr>
                      <p:grpSpPr>
                        <a:xfrm>
                          <a:off x="3266" y="949"/>
                          <a:ext cx="151" cy="188"/>
                          <a:chOff x="3266" y="949"/>
                          <a:chExt cx="151" cy="188"/>
                        </a:xfrm>
                      </p:grpSpPr>
                      <p:sp>
                        <p:nvSpPr>
                          <p:cNvPr id="793" name="Google Shape;793;p8"/>
                          <p:cNvSpPr/>
                          <p:nvPr/>
                        </p:nvSpPr>
                        <p:spPr>
                          <a:xfrm>
                            <a:off x="3266" y="959"/>
                            <a:ext cx="151" cy="178"/>
                          </a:xfrm>
                          <a:custGeom>
                            <a:rect b="b" l="l" r="r" t="t"/>
                            <a:pathLst>
                              <a:path extrusionOk="0" h="178" w="151">
                                <a:moveTo>
                                  <a:pt x="0" y="34"/>
                                </a:moveTo>
                                <a:lnTo>
                                  <a:pt x="45" y="0"/>
                                </a:lnTo>
                                <a:lnTo>
                                  <a:pt x="95" y="78"/>
                                </a:lnTo>
                                <a:lnTo>
                                  <a:pt x="103" y="4"/>
                                </a:lnTo>
                                <a:lnTo>
                                  <a:pt x="133" y="13"/>
                                </a:lnTo>
                                <a:lnTo>
                                  <a:pt x="150" y="40"/>
                                </a:lnTo>
                                <a:lnTo>
                                  <a:pt x="147" y="177"/>
                                </a:lnTo>
                                <a:lnTo>
                                  <a:pt x="17" y="177"/>
                                </a:lnTo>
                                <a:lnTo>
                                  <a:pt x="0" y="34"/>
                                </a:lnTo>
                              </a:path>
                            </a:pathLst>
                          </a:custGeom>
                          <a:blipFill rotWithShape="1">
                            <a:blip r:embed="rId27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4" name="Google Shape;794;p8"/>
                          <p:cNvSpPr/>
                          <p:nvPr/>
                        </p:nvSpPr>
                        <p:spPr>
                          <a:xfrm>
                            <a:off x="3310" y="949"/>
                            <a:ext cx="61" cy="104"/>
                          </a:xfrm>
                          <a:custGeom>
                            <a:rect b="b" l="l" r="r" t="t"/>
                            <a:pathLst>
                              <a:path extrusionOk="0" h="104" w="61">
                                <a:moveTo>
                                  <a:pt x="0" y="10"/>
                                </a:moveTo>
                                <a:lnTo>
                                  <a:pt x="5" y="0"/>
                                </a:lnTo>
                                <a:lnTo>
                                  <a:pt x="42" y="18"/>
                                </a:lnTo>
                                <a:lnTo>
                                  <a:pt x="51" y="6"/>
                                </a:lnTo>
                                <a:lnTo>
                                  <a:pt x="57" y="10"/>
                                </a:lnTo>
                                <a:lnTo>
                                  <a:pt x="60" y="71"/>
                                </a:lnTo>
                                <a:lnTo>
                                  <a:pt x="59" y="103"/>
                                </a:lnTo>
                                <a:lnTo>
                                  <a:pt x="0" y="10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5" name="Google Shape;795;p8"/>
                          <p:cNvSpPr/>
                          <p:nvPr/>
                        </p:nvSpPr>
                        <p:spPr>
                          <a:xfrm>
                            <a:off x="3329" y="970"/>
                            <a:ext cx="39" cy="21"/>
                          </a:xfrm>
                          <a:custGeom>
                            <a:rect b="b" l="l" r="r" t="t"/>
                            <a:pathLst>
                              <a:path extrusionOk="0" h="21" w="39">
                                <a:moveTo>
                                  <a:pt x="0" y="20"/>
                                </a:moveTo>
                                <a:lnTo>
                                  <a:pt x="21" y="0"/>
                                </a:lnTo>
                                <a:lnTo>
                                  <a:pt x="38" y="16"/>
                                </a:lnTo>
                              </a:path>
                            </a:pathLst>
                          </a:custGeom>
                          <a:noFill/>
                          <a:ln cap="rnd" cmpd="sng" w="12700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6" name="Google Shape;796;p8"/>
                        <p:cNvGrpSpPr/>
                        <p:nvPr/>
                      </p:nvGrpSpPr>
                      <p:grpSpPr>
                        <a:xfrm>
                          <a:off x="3236" y="958"/>
                          <a:ext cx="238" cy="576"/>
                          <a:chOff x="3236" y="958"/>
                          <a:chExt cx="238" cy="576"/>
                        </a:xfrm>
                      </p:grpSpPr>
                      <p:sp>
                        <p:nvSpPr>
                          <p:cNvPr id="797" name="Google Shape;797;p8"/>
                          <p:cNvSpPr/>
                          <p:nvPr/>
                        </p:nvSpPr>
                        <p:spPr>
                          <a:xfrm>
                            <a:off x="3236" y="958"/>
                            <a:ext cx="238" cy="576"/>
                          </a:xfrm>
                          <a:custGeom>
                            <a:rect b="b" l="l" r="r" t="t"/>
                            <a:pathLst>
                              <a:path extrusionOk="0" h="576" w="238">
                                <a:moveTo>
                                  <a:pt x="75" y="0"/>
                                </a:moveTo>
                                <a:lnTo>
                                  <a:pt x="18" y="42"/>
                                </a:lnTo>
                                <a:lnTo>
                                  <a:pt x="0" y="178"/>
                                </a:lnTo>
                                <a:lnTo>
                                  <a:pt x="44" y="268"/>
                                </a:lnTo>
                                <a:lnTo>
                                  <a:pt x="45" y="285"/>
                                </a:lnTo>
                                <a:lnTo>
                                  <a:pt x="48" y="306"/>
                                </a:lnTo>
                                <a:lnTo>
                                  <a:pt x="53" y="319"/>
                                </a:lnTo>
                                <a:lnTo>
                                  <a:pt x="46" y="417"/>
                                </a:lnTo>
                                <a:lnTo>
                                  <a:pt x="31" y="573"/>
                                </a:lnTo>
                                <a:lnTo>
                                  <a:pt x="47" y="575"/>
                                </a:lnTo>
                                <a:lnTo>
                                  <a:pt x="72" y="567"/>
                                </a:lnTo>
                                <a:lnTo>
                                  <a:pt x="90" y="461"/>
                                </a:lnTo>
                                <a:lnTo>
                                  <a:pt x="99" y="422"/>
                                </a:lnTo>
                                <a:lnTo>
                                  <a:pt x="125" y="321"/>
                                </a:lnTo>
                                <a:lnTo>
                                  <a:pt x="129" y="428"/>
                                </a:lnTo>
                                <a:lnTo>
                                  <a:pt x="143" y="558"/>
                                </a:lnTo>
                                <a:lnTo>
                                  <a:pt x="180" y="559"/>
                                </a:lnTo>
                                <a:lnTo>
                                  <a:pt x="184" y="419"/>
                                </a:lnTo>
                                <a:lnTo>
                                  <a:pt x="181" y="280"/>
                                </a:lnTo>
                                <a:lnTo>
                                  <a:pt x="182" y="210"/>
                                </a:lnTo>
                                <a:lnTo>
                                  <a:pt x="190" y="188"/>
                                </a:lnTo>
                                <a:lnTo>
                                  <a:pt x="194" y="190"/>
                                </a:lnTo>
                                <a:lnTo>
                                  <a:pt x="234" y="166"/>
                                </a:lnTo>
                                <a:lnTo>
                                  <a:pt x="237" y="122"/>
                                </a:lnTo>
                                <a:lnTo>
                                  <a:pt x="173" y="15"/>
                                </a:lnTo>
                                <a:lnTo>
                                  <a:pt x="129" y="0"/>
                                </a:lnTo>
                                <a:lnTo>
                                  <a:pt x="138" y="72"/>
                                </a:lnTo>
                                <a:lnTo>
                                  <a:pt x="127" y="142"/>
                                </a:lnTo>
                                <a:lnTo>
                                  <a:pt x="110" y="76"/>
                                </a:lnTo>
                                <a:lnTo>
                                  <a:pt x="75" y="0"/>
                                </a:lnTo>
                              </a:path>
                            </a:pathLst>
                          </a:custGeom>
                          <a:blipFill rotWithShape="1">
                            <a:blip r:embed="rId29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8" name="Google Shape;798;p8"/>
                          <p:cNvSpPr/>
                          <p:nvPr/>
                        </p:nvSpPr>
                        <p:spPr>
                          <a:xfrm>
                            <a:off x="3249" y="1020"/>
                            <a:ext cx="61" cy="150"/>
                          </a:xfrm>
                          <a:custGeom>
                            <a:rect b="b" l="l" r="r" t="t"/>
                            <a:pathLst>
                              <a:path extrusionOk="0" h="150" w="61">
                                <a:moveTo>
                                  <a:pt x="30" y="0"/>
                                </a:moveTo>
                                <a:lnTo>
                                  <a:pt x="36" y="36"/>
                                </a:lnTo>
                                <a:lnTo>
                                  <a:pt x="33" y="90"/>
                                </a:lnTo>
                                <a:lnTo>
                                  <a:pt x="0" y="99"/>
                                </a:lnTo>
                                <a:lnTo>
                                  <a:pt x="33" y="102"/>
                                </a:lnTo>
                                <a:lnTo>
                                  <a:pt x="42" y="134"/>
                                </a:lnTo>
                                <a:lnTo>
                                  <a:pt x="60" y="149"/>
                                </a:lnTo>
                                <a:lnTo>
                                  <a:pt x="54" y="123"/>
                                </a:lnTo>
                                <a:lnTo>
                                  <a:pt x="48" y="108"/>
                                </a:lnTo>
                                <a:lnTo>
                                  <a:pt x="45" y="72"/>
                                </a:lnTo>
                                <a:lnTo>
                                  <a:pt x="30" y="0"/>
                                </a:lnTo>
                              </a:path>
                            </a:pathLst>
                          </a:custGeom>
                          <a:blipFill rotWithShape="1">
                            <a:blip r:embed="rId7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9" name="Google Shape;799;p8"/>
                          <p:cNvSpPr/>
                          <p:nvPr/>
                        </p:nvSpPr>
                        <p:spPr>
                          <a:xfrm>
                            <a:off x="3304" y="1028"/>
                            <a:ext cx="22" cy="22"/>
                          </a:xfrm>
                          <a:custGeom>
                            <a:rect b="b" l="l" r="r" t="t"/>
                            <a:pathLst>
                              <a:path extrusionOk="0" h="22" w="22">
                                <a:moveTo>
                                  <a:pt x="0" y="21"/>
                                </a:moveTo>
                                <a:lnTo>
                                  <a:pt x="4" y="0"/>
                                </a:lnTo>
                                <a:lnTo>
                                  <a:pt x="21" y="18"/>
                                </a:lnTo>
                                <a:lnTo>
                                  <a:pt x="0" y="21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algn="tl" flip="none" tx="0" sx="100000" ty="0" sy="100000"/>
                          </a:blipFill>
                          <a:ln>
                            <a:noFill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00" name="Google Shape;800;p8"/>
                    <p:cNvGrpSpPr/>
                    <p:nvPr/>
                  </p:nvGrpSpPr>
                  <p:grpSpPr>
                    <a:xfrm>
                      <a:off x="3303" y="858"/>
                      <a:ext cx="76" cy="113"/>
                      <a:chOff x="3303" y="858"/>
                      <a:chExt cx="76" cy="113"/>
                    </a:xfrm>
                  </p:grpSpPr>
                  <p:sp>
                    <p:nvSpPr>
                      <p:cNvPr id="801" name="Google Shape;801;p8"/>
                      <p:cNvSpPr/>
                      <p:nvPr/>
                    </p:nvSpPr>
                    <p:spPr>
                      <a:xfrm>
                        <a:off x="3305" y="859"/>
                        <a:ext cx="68" cy="112"/>
                      </a:xfrm>
                      <a:custGeom>
                        <a:rect b="b" l="l" r="r" t="t"/>
                        <a:pathLst>
                          <a:path extrusionOk="0" h="112" w="68">
                            <a:moveTo>
                              <a:pt x="66" y="19"/>
                            </a:moveTo>
                            <a:lnTo>
                              <a:pt x="67" y="36"/>
                            </a:lnTo>
                            <a:lnTo>
                              <a:pt x="64" y="43"/>
                            </a:lnTo>
                            <a:lnTo>
                              <a:pt x="67" y="49"/>
                            </a:lnTo>
                            <a:lnTo>
                              <a:pt x="66" y="55"/>
                            </a:lnTo>
                            <a:lnTo>
                              <a:pt x="65" y="64"/>
                            </a:lnTo>
                            <a:lnTo>
                              <a:pt x="64" y="73"/>
                            </a:lnTo>
                            <a:lnTo>
                              <a:pt x="65" y="83"/>
                            </a:lnTo>
                            <a:lnTo>
                              <a:pt x="61" y="89"/>
                            </a:lnTo>
                            <a:lnTo>
                              <a:pt x="55" y="93"/>
                            </a:lnTo>
                            <a:lnTo>
                              <a:pt x="57" y="98"/>
                            </a:lnTo>
                            <a:lnTo>
                              <a:pt x="46" y="111"/>
                            </a:lnTo>
                            <a:lnTo>
                              <a:pt x="10" y="92"/>
                            </a:lnTo>
                            <a:lnTo>
                              <a:pt x="8" y="68"/>
                            </a:lnTo>
                            <a:lnTo>
                              <a:pt x="7" y="65"/>
                            </a:lnTo>
                            <a:lnTo>
                              <a:pt x="5" y="61"/>
                            </a:lnTo>
                            <a:lnTo>
                              <a:pt x="2" y="54"/>
                            </a:lnTo>
                            <a:lnTo>
                              <a:pt x="0" y="41"/>
                            </a:lnTo>
                            <a:lnTo>
                              <a:pt x="4" y="39"/>
                            </a:lnTo>
                            <a:lnTo>
                              <a:pt x="3" y="35"/>
                            </a:lnTo>
                            <a:lnTo>
                              <a:pt x="3" y="26"/>
                            </a:lnTo>
                            <a:lnTo>
                              <a:pt x="4" y="20"/>
                            </a:lnTo>
                            <a:lnTo>
                              <a:pt x="7" y="13"/>
                            </a:lnTo>
                            <a:lnTo>
                              <a:pt x="10" y="8"/>
                            </a:lnTo>
                            <a:lnTo>
                              <a:pt x="17" y="3"/>
                            </a:lnTo>
                            <a:lnTo>
                              <a:pt x="24" y="1"/>
                            </a:lnTo>
                            <a:lnTo>
                              <a:pt x="31" y="0"/>
                            </a:lnTo>
                            <a:lnTo>
                              <a:pt x="39" y="0"/>
                            </a:lnTo>
                            <a:lnTo>
                              <a:pt x="46" y="1"/>
                            </a:lnTo>
                            <a:lnTo>
                              <a:pt x="52" y="2"/>
                            </a:lnTo>
                            <a:lnTo>
                              <a:pt x="59" y="5"/>
                            </a:lnTo>
                            <a:lnTo>
                              <a:pt x="62" y="9"/>
                            </a:lnTo>
                            <a:lnTo>
                              <a:pt x="64" y="12"/>
                            </a:lnTo>
                            <a:lnTo>
                              <a:pt x="66" y="19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2" name="Google Shape;802;p8"/>
                      <p:cNvSpPr/>
                      <p:nvPr/>
                    </p:nvSpPr>
                    <p:spPr>
                      <a:xfrm>
                        <a:off x="3312" y="922"/>
                        <a:ext cx="38" cy="29"/>
                      </a:xfrm>
                      <a:custGeom>
                        <a:rect b="b" l="l" r="r" t="t"/>
                        <a:pathLst>
                          <a:path extrusionOk="0" h="29" w="38">
                            <a:moveTo>
                              <a:pt x="3" y="3"/>
                            </a:moveTo>
                            <a:lnTo>
                              <a:pt x="7" y="2"/>
                            </a:lnTo>
                            <a:lnTo>
                              <a:pt x="16" y="18"/>
                            </a:lnTo>
                            <a:lnTo>
                              <a:pt x="37" y="28"/>
                            </a:lnTo>
                            <a:lnTo>
                              <a:pt x="15" y="21"/>
                            </a:lnTo>
                            <a:lnTo>
                              <a:pt x="7" y="12"/>
                            </a:lnTo>
                            <a:lnTo>
                              <a:pt x="2" y="16"/>
                            </a:lnTo>
                            <a:lnTo>
                              <a:pt x="0" y="0"/>
                            </a:lnTo>
                            <a:lnTo>
                              <a:pt x="3" y="3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3" name="Google Shape;803;p8"/>
                      <p:cNvSpPr/>
                      <p:nvPr/>
                    </p:nvSpPr>
                    <p:spPr>
                      <a:xfrm>
                        <a:off x="3303" y="858"/>
                        <a:ext cx="76" cy="72"/>
                      </a:xfrm>
                      <a:custGeom>
                        <a:rect b="b" l="l" r="r" t="t"/>
                        <a:pathLst>
                          <a:path extrusionOk="0" h="72" w="76">
                            <a:moveTo>
                              <a:pt x="11" y="71"/>
                            </a:moveTo>
                            <a:lnTo>
                              <a:pt x="5" y="63"/>
                            </a:lnTo>
                            <a:lnTo>
                              <a:pt x="2" y="52"/>
                            </a:lnTo>
                            <a:lnTo>
                              <a:pt x="0" y="37"/>
                            </a:lnTo>
                            <a:lnTo>
                              <a:pt x="0" y="23"/>
                            </a:lnTo>
                            <a:lnTo>
                              <a:pt x="2" y="12"/>
                            </a:lnTo>
                            <a:lnTo>
                              <a:pt x="10" y="5"/>
                            </a:lnTo>
                            <a:lnTo>
                              <a:pt x="18" y="1"/>
                            </a:lnTo>
                            <a:lnTo>
                              <a:pt x="33" y="0"/>
                            </a:lnTo>
                            <a:lnTo>
                              <a:pt x="52" y="1"/>
                            </a:lnTo>
                            <a:lnTo>
                              <a:pt x="64" y="5"/>
                            </a:lnTo>
                            <a:lnTo>
                              <a:pt x="72" y="6"/>
                            </a:lnTo>
                            <a:lnTo>
                              <a:pt x="75" y="6"/>
                            </a:lnTo>
                            <a:lnTo>
                              <a:pt x="71" y="11"/>
                            </a:lnTo>
                            <a:lnTo>
                              <a:pt x="68" y="18"/>
                            </a:lnTo>
                            <a:lnTo>
                              <a:pt x="68" y="21"/>
                            </a:lnTo>
                            <a:lnTo>
                              <a:pt x="61" y="17"/>
                            </a:lnTo>
                            <a:lnTo>
                              <a:pt x="52" y="16"/>
                            </a:lnTo>
                            <a:lnTo>
                              <a:pt x="41" y="15"/>
                            </a:lnTo>
                            <a:lnTo>
                              <a:pt x="34" y="15"/>
                            </a:lnTo>
                            <a:lnTo>
                              <a:pt x="25" y="15"/>
                            </a:lnTo>
                            <a:lnTo>
                              <a:pt x="29" y="17"/>
                            </a:lnTo>
                            <a:lnTo>
                              <a:pt x="29" y="22"/>
                            </a:lnTo>
                            <a:lnTo>
                              <a:pt x="27" y="27"/>
                            </a:lnTo>
                            <a:lnTo>
                              <a:pt x="22" y="34"/>
                            </a:lnTo>
                            <a:lnTo>
                              <a:pt x="20" y="42"/>
                            </a:lnTo>
                            <a:lnTo>
                              <a:pt x="20" y="52"/>
                            </a:lnTo>
                            <a:lnTo>
                              <a:pt x="13" y="46"/>
                            </a:lnTo>
                            <a:lnTo>
                              <a:pt x="13" y="42"/>
                            </a:lnTo>
                            <a:lnTo>
                              <a:pt x="9" y="40"/>
                            </a:lnTo>
                            <a:lnTo>
                              <a:pt x="4" y="41"/>
                            </a:lnTo>
                            <a:lnTo>
                              <a:pt x="3" y="43"/>
                            </a:lnTo>
                            <a:lnTo>
                              <a:pt x="5" y="57"/>
                            </a:lnTo>
                            <a:lnTo>
                              <a:pt x="8" y="63"/>
                            </a:lnTo>
                            <a:lnTo>
                              <a:pt x="11" y="71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04" name="Google Shape;804;p8"/>
                    <p:cNvSpPr/>
                    <p:nvPr/>
                  </p:nvSpPr>
                  <p:spPr>
                    <a:xfrm>
                      <a:off x="3365" y="1111"/>
                      <a:ext cx="66" cy="37"/>
                    </a:xfrm>
                    <a:custGeom>
                      <a:rect b="b" l="l" r="r" t="t"/>
                      <a:pathLst>
                        <a:path extrusionOk="0" h="37" w="66">
                          <a:moveTo>
                            <a:pt x="65" y="32"/>
                          </a:moveTo>
                          <a:lnTo>
                            <a:pt x="50" y="36"/>
                          </a:lnTo>
                          <a:lnTo>
                            <a:pt x="28" y="33"/>
                          </a:lnTo>
                          <a:lnTo>
                            <a:pt x="11" y="27"/>
                          </a:lnTo>
                          <a:lnTo>
                            <a:pt x="0" y="6"/>
                          </a:lnTo>
                          <a:lnTo>
                            <a:pt x="30" y="9"/>
                          </a:lnTo>
                          <a:lnTo>
                            <a:pt x="27" y="0"/>
                          </a:lnTo>
                          <a:lnTo>
                            <a:pt x="41" y="2"/>
                          </a:lnTo>
                          <a:lnTo>
                            <a:pt x="54" y="9"/>
                          </a:lnTo>
                          <a:lnTo>
                            <a:pt x="60" y="12"/>
                          </a:lnTo>
                          <a:lnTo>
                            <a:pt x="65" y="32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05" name="Google Shape;805;p8"/>
                  <p:cNvGrpSpPr/>
                  <p:nvPr/>
                </p:nvGrpSpPr>
                <p:grpSpPr>
                  <a:xfrm>
                    <a:off x="2872" y="830"/>
                    <a:ext cx="186" cy="767"/>
                    <a:chOff x="2872" y="830"/>
                    <a:chExt cx="186" cy="767"/>
                  </a:xfrm>
                </p:grpSpPr>
                <p:grpSp>
                  <p:nvGrpSpPr>
                    <p:cNvPr id="806" name="Google Shape;806;p8"/>
                    <p:cNvGrpSpPr/>
                    <p:nvPr/>
                  </p:nvGrpSpPr>
                  <p:grpSpPr>
                    <a:xfrm>
                      <a:off x="2872" y="1521"/>
                      <a:ext cx="183" cy="76"/>
                      <a:chOff x="2872" y="1521"/>
                      <a:chExt cx="183" cy="76"/>
                    </a:xfrm>
                  </p:grpSpPr>
                  <p:sp>
                    <p:nvSpPr>
                      <p:cNvPr id="807" name="Google Shape;807;p8"/>
                      <p:cNvSpPr/>
                      <p:nvPr/>
                    </p:nvSpPr>
                    <p:spPr>
                      <a:xfrm>
                        <a:off x="2872" y="1521"/>
                        <a:ext cx="76" cy="47"/>
                      </a:xfrm>
                      <a:custGeom>
                        <a:rect b="b" l="l" r="r" t="t"/>
                        <a:pathLst>
                          <a:path extrusionOk="0" h="47" w="76">
                            <a:moveTo>
                              <a:pt x="38" y="0"/>
                            </a:moveTo>
                            <a:lnTo>
                              <a:pt x="26" y="12"/>
                            </a:lnTo>
                            <a:lnTo>
                              <a:pt x="15" y="25"/>
                            </a:lnTo>
                            <a:lnTo>
                              <a:pt x="1" y="36"/>
                            </a:lnTo>
                            <a:lnTo>
                              <a:pt x="0" y="42"/>
                            </a:lnTo>
                            <a:lnTo>
                              <a:pt x="13" y="46"/>
                            </a:lnTo>
                            <a:lnTo>
                              <a:pt x="27" y="44"/>
                            </a:lnTo>
                            <a:lnTo>
                              <a:pt x="45" y="36"/>
                            </a:lnTo>
                            <a:lnTo>
                              <a:pt x="57" y="29"/>
                            </a:lnTo>
                            <a:lnTo>
                              <a:pt x="71" y="27"/>
                            </a:lnTo>
                            <a:lnTo>
                              <a:pt x="75" y="24"/>
                            </a:lnTo>
                            <a:lnTo>
                              <a:pt x="74" y="2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8" name="Google Shape;808;p8"/>
                      <p:cNvSpPr/>
                      <p:nvPr/>
                    </p:nvSpPr>
                    <p:spPr>
                      <a:xfrm>
                        <a:off x="3007" y="1545"/>
                        <a:ext cx="48" cy="52"/>
                      </a:xfrm>
                      <a:custGeom>
                        <a:rect b="b" l="l" r="r" t="t"/>
                        <a:pathLst>
                          <a:path extrusionOk="0" h="52" w="48">
                            <a:moveTo>
                              <a:pt x="0" y="1"/>
                            </a:moveTo>
                            <a:lnTo>
                              <a:pt x="0" y="14"/>
                            </a:lnTo>
                            <a:lnTo>
                              <a:pt x="6" y="21"/>
                            </a:lnTo>
                            <a:lnTo>
                              <a:pt x="8" y="32"/>
                            </a:lnTo>
                            <a:lnTo>
                              <a:pt x="18" y="43"/>
                            </a:lnTo>
                            <a:lnTo>
                              <a:pt x="27" y="49"/>
                            </a:lnTo>
                            <a:lnTo>
                              <a:pt x="35" y="51"/>
                            </a:lnTo>
                            <a:lnTo>
                              <a:pt x="43" y="50"/>
                            </a:lnTo>
                            <a:lnTo>
                              <a:pt x="47" y="42"/>
                            </a:lnTo>
                            <a:lnTo>
                              <a:pt x="46" y="31"/>
                            </a:lnTo>
                            <a:lnTo>
                              <a:pt x="38" y="18"/>
                            </a:lnTo>
                            <a:lnTo>
                              <a:pt x="26" y="4"/>
                            </a:lnTo>
                            <a:lnTo>
                              <a:pt x="26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09" name="Google Shape;809;p8"/>
                    <p:cNvGrpSpPr/>
                    <p:nvPr/>
                  </p:nvGrpSpPr>
                  <p:grpSpPr>
                    <a:xfrm>
                      <a:off x="2890" y="927"/>
                      <a:ext cx="168" cy="620"/>
                      <a:chOff x="2890" y="927"/>
                      <a:chExt cx="168" cy="620"/>
                    </a:xfrm>
                  </p:grpSpPr>
                  <p:sp>
                    <p:nvSpPr>
                      <p:cNvPr id="810" name="Google Shape;810;p8"/>
                      <p:cNvSpPr/>
                      <p:nvPr/>
                    </p:nvSpPr>
                    <p:spPr>
                      <a:xfrm>
                        <a:off x="2894" y="1247"/>
                        <a:ext cx="24" cy="58"/>
                      </a:xfrm>
                      <a:custGeom>
                        <a:rect b="b" l="l" r="r" t="t"/>
                        <a:pathLst>
                          <a:path extrusionOk="0" h="58" w="24">
                            <a:moveTo>
                              <a:pt x="1" y="0"/>
                            </a:moveTo>
                            <a:lnTo>
                              <a:pt x="0" y="32"/>
                            </a:lnTo>
                            <a:lnTo>
                              <a:pt x="12" y="51"/>
                            </a:lnTo>
                            <a:lnTo>
                              <a:pt x="18" y="57"/>
                            </a:lnTo>
                            <a:lnTo>
                              <a:pt x="17" y="30"/>
                            </a:lnTo>
                            <a:lnTo>
                              <a:pt x="19" y="33"/>
                            </a:lnTo>
                            <a:lnTo>
                              <a:pt x="22" y="41"/>
                            </a:lnTo>
                            <a:lnTo>
                              <a:pt x="23" y="32"/>
                            </a:lnTo>
                            <a:lnTo>
                              <a:pt x="20" y="15"/>
                            </a:lnTo>
                            <a:lnTo>
                              <a:pt x="12" y="0"/>
                            </a:lnTo>
                            <a:lnTo>
                              <a:pt x="1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1" name="Google Shape;811;p8"/>
                      <p:cNvSpPr/>
                      <p:nvPr/>
                    </p:nvSpPr>
                    <p:spPr>
                      <a:xfrm>
                        <a:off x="2905" y="1122"/>
                        <a:ext cx="132" cy="425"/>
                      </a:xfrm>
                      <a:custGeom>
                        <a:rect b="b" l="l" r="r" t="t"/>
                        <a:pathLst>
                          <a:path extrusionOk="0" h="425" w="132">
                            <a:moveTo>
                              <a:pt x="2" y="0"/>
                            </a:moveTo>
                            <a:lnTo>
                              <a:pt x="0" y="230"/>
                            </a:lnTo>
                            <a:lnTo>
                              <a:pt x="2" y="401"/>
                            </a:lnTo>
                            <a:lnTo>
                              <a:pt x="41" y="409"/>
                            </a:lnTo>
                            <a:lnTo>
                              <a:pt x="47" y="269"/>
                            </a:lnTo>
                            <a:lnTo>
                              <a:pt x="42" y="255"/>
                            </a:lnTo>
                            <a:lnTo>
                              <a:pt x="47" y="248"/>
                            </a:lnTo>
                            <a:lnTo>
                              <a:pt x="47" y="162"/>
                            </a:lnTo>
                            <a:lnTo>
                              <a:pt x="56" y="189"/>
                            </a:lnTo>
                            <a:lnTo>
                              <a:pt x="78" y="305"/>
                            </a:lnTo>
                            <a:lnTo>
                              <a:pt x="98" y="424"/>
                            </a:lnTo>
                            <a:lnTo>
                              <a:pt x="131" y="424"/>
                            </a:lnTo>
                            <a:lnTo>
                              <a:pt x="116" y="264"/>
                            </a:lnTo>
                            <a:lnTo>
                              <a:pt x="110" y="130"/>
                            </a:lnTo>
                            <a:lnTo>
                              <a:pt x="113" y="3"/>
                            </a:lnTo>
                            <a:lnTo>
                              <a:pt x="2" y="0"/>
                            </a:lnTo>
                          </a:path>
                        </a:pathLst>
                      </a:custGeom>
                      <a:blipFill rotWithShape="1">
                        <a:blip r:embed="rId9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2" name="Google Shape;812;p8"/>
                      <p:cNvSpPr/>
                      <p:nvPr/>
                    </p:nvSpPr>
                    <p:spPr>
                      <a:xfrm>
                        <a:off x="2890" y="927"/>
                        <a:ext cx="168" cy="325"/>
                      </a:xfrm>
                      <a:custGeom>
                        <a:rect b="b" l="l" r="r" t="t"/>
                        <a:pathLst>
                          <a:path extrusionOk="0" h="325" w="168">
                            <a:moveTo>
                              <a:pt x="55" y="4"/>
                            </a:moveTo>
                            <a:lnTo>
                              <a:pt x="5" y="43"/>
                            </a:lnTo>
                            <a:lnTo>
                              <a:pt x="1" y="147"/>
                            </a:lnTo>
                            <a:lnTo>
                              <a:pt x="0" y="200"/>
                            </a:lnTo>
                            <a:lnTo>
                              <a:pt x="3" y="324"/>
                            </a:lnTo>
                            <a:lnTo>
                              <a:pt x="15" y="324"/>
                            </a:lnTo>
                            <a:lnTo>
                              <a:pt x="20" y="197"/>
                            </a:lnTo>
                            <a:lnTo>
                              <a:pt x="127" y="197"/>
                            </a:lnTo>
                            <a:lnTo>
                              <a:pt x="130" y="165"/>
                            </a:lnTo>
                            <a:lnTo>
                              <a:pt x="133" y="187"/>
                            </a:lnTo>
                            <a:lnTo>
                              <a:pt x="126" y="235"/>
                            </a:lnTo>
                            <a:lnTo>
                              <a:pt x="119" y="307"/>
                            </a:lnTo>
                            <a:lnTo>
                              <a:pt x="137" y="312"/>
                            </a:lnTo>
                            <a:lnTo>
                              <a:pt x="167" y="185"/>
                            </a:lnTo>
                            <a:lnTo>
                              <a:pt x="148" y="36"/>
                            </a:lnTo>
                            <a:lnTo>
                              <a:pt x="91" y="0"/>
                            </a:lnTo>
                            <a:lnTo>
                              <a:pt x="66" y="16"/>
                            </a:lnTo>
                            <a:lnTo>
                              <a:pt x="55" y="4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3" name="Google Shape;813;p8"/>
                      <p:cNvSpPr/>
                      <p:nvPr/>
                    </p:nvSpPr>
                    <p:spPr>
                      <a:xfrm>
                        <a:off x="3004" y="1232"/>
                        <a:ext cx="26" cy="55"/>
                      </a:xfrm>
                      <a:custGeom>
                        <a:rect b="b" l="l" r="r" t="t"/>
                        <a:pathLst>
                          <a:path extrusionOk="0" h="55" w="26">
                            <a:moveTo>
                              <a:pt x="7" y="0"/>
                            </a:moveTo>
                            <a:lnTo>
                              <a:pt x="0" y="28"/>
                            </a:lnTo>
                            <a:lnTo>
                              <a:pt x="13" y="54"/>
                            </a:lnTo>
                            <a:lnTo>
                              <a:pt x="17" y="51"/>
                            </a:lnTo>
                            <a:lnTo>
                              <a:pt x="25" y="48"/>
                            </a:lnTo>
                            <a:lnTo>
                              <a:pt x="22" y="40"/>
                            </a:lnTo>
                            <a:lnTo>
                              <a:pt x="21" y="30"/>
                            </a:lnTo>
                            <a:lnTo>
                              <a:pt x="25" y="20"/>
                            </a:lnTo>
                            <a:lnTo>
                              <a:pt x="22" y="2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814" name="Google Shape;814;p8"/>
                      <p:cNvGrpSpPr/>
                      <p:nvPr/>
                    </p:nvGrpSpPr>
                    <p:grpSpPr>
                      <a:xfrm>
                        <a:off x="2911" y="933"/>
                        <a:ext cx="107" cy="202"/>
                        <a:chOff x="2911" y="933"/>
                        <a:chExt cx="107" cy="202"/>
                      </a:xfrm>
                    </p:grpSpPr>
                    <p:grpSp>
                      <p:nvGrpSpPr>
                        <p:cNvPr id="815" name="Google Shape;815;p8"/>
                        <p:cNvGrpSpPr/>
                        <p:nvPr/>
                      </p:nvGrpSpPr>
                      <p:grpSpPr>
                        <a:xfrm>
                          <a:off x="2911" y="933"/>
                          <a:ext cx="107" cy="202"/>
                          <a:chOff x="2911" y="933"/>
                          <a:chExt cx="107" cy="202"/>
                        </a:xfrm>
                      </p:grpSpPr>
                      <p:grpSp>
                        <p:nvGrpSpPr>
                          <p:cNvPr id="816" name="Google Shape;816;p8"/>
                          <p:cNvGrpSpPr/>
                          <p:nvPr/>
                        </p:nvGrpSpPr>
                        <p:grpSpPr>
                          <a:xfrm>
                            <a:off x="2911" y="1124"/>
                            <a:ext cx="107" cy="11"/>
                            <a:chOff x="2911" y="1124"/>
                            <a:chExt cx="107" cy="11"/>
                          </a:xfrm>
                        </p:grpSpPr>
                        <p:cxnSp>
                          <p:nvCxnSpPr>
                            <p:cNvPr id="817" name="Google Shape;817;p8"/>
                            <p:cNvCxnSpPr/>
                            <p:nvPr/>
                          </p:nvCxnSpPr>
                          <p:spPr>
                            <a:xfrm>
                              <a:off x="2911" y="113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cap="flat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</p:cxnSp>
                        <p:cxnSp>
                          <p:nvCxnSpPr>
                            <p:cNvPr id="818" name="Google Shape;818;p8"/>
                            <p:cNvCxnSpPr/>
                            <p:nvPr/>
                          </p:nvCxnSpPr>
                          <p:spPr>
                            <a:xfrm>
                              <a:off x="2911" y="112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cap="flat" cmpd="sng" w="127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</p:cxnSp>
                      </p:grpSp>
                      <p:sp>
                        <p:nvSpPr>
                          <p:cNvPr id="819" name="Google Shape;819;p8"/>
                          <p:cNvSpPr/>
                          <p:nvPr/>
                        </p:nvSpPr>
                        <p:spPr>
                          <a:xfrm>
                            <a:off x="2940" y="933"/>
                            <a:ext cx="50" cy="30"/>
                          </a:xfrm>
                          <a:custGeom>
                            <a:rect b="b" l="l" r="r" t="t"/>
                            <a:pathLst>
                              <a:path extrusionOk="0" h="30" w="50">
                                <a:moveTo>
                                  <a:pt x="0" y="3"/>
                                </a:moveTo>
                                <a:lnTo>
                                  <a:pt x="2" y="29"/>
                                </a:lnTo>
                                <a:lnTo>
                                  <a:pt x="15" y="10"/>
                                </a:lnTo>
                                <a:lnTo>
                                  <a:pt x="25" y="28"/>
                                </a:lnTo>
                                <a:lnTo>
                                  <a:pt x="49" y="0"/>
                                </a:lnTo>
                              </a:path>
                            </a:pathLst>
                          </a:custGeom>
                          <a:noFill/>
                          <a:ln cap="rnd" cmpd="sng" w="12700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820" name="Google Shape;820;p8"/>
                        <p:cNvCxnSpPr/>
                        <p:nvPr/>
                      </p:nvCxnSpPr>
                      <p:spPr>
                        <a:xfrm>
                          <a:off x="2955" y="948"/>
                          <a:ext cx="1" cy="186"/>
                        </a:xfrm>
                        <a:prstGeom prst="straightConnector1">
                          <a:avLst/>
                        </a:prstGeom>
                        <a:noFill/>
                        <a:ln cap="flat" cmpd="sng" w="12700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</p:grpSp>
                </p:grpSp>
                <p:grpSp>
                  <p:nvGrpSpPr>
                    <p:cNvPr id="821" name="Google Shape;821;p8"/>
                    <p:cNvGrpSpPr/>
                    <p:nvPr/>
                  </p:nvGrpSpPr>
                  <p:grpSpPr>
                    <a:xfrm>
                      <a:off x="2924" y="830"/>
                      <a:ext cx="71" cy="115"/>
                      <a:chOff x="2924" y="830"/>
                      <a:chExt cx="71" cy="115"/>
                    </a:xfrm>
                  </p:grpSpPr>
                  <p:sp>
                    <p:nvSpPr>
                      <p:cNvPr id="822" name="Google Shape;822;p8"/>
                      <p:cNvSpPr/>
                      <p:nvPr/>
                    </p:nvSpPr>
                    <p:spPr>
                      <a:xfrm>
                        <a:off x="2926" y="836"/>
                        <a:ext cx="66" cy="109"/>
                      </a:xfrm>
                      <a:custGeom>
                        <a:rect b="b" l="l" r="r" t="t"/>
                        <a:pathLst>
                          <a:path extrusionOk="0" h="109" w="66">
                            <a:moveTo>
                              <a:pt x="3" y="19"/>
                            </a:moveTo>
                            <a:lnTo>
                              <a:pt x="1" y="30"/>
                            </a:lnTo>
                            <a:lnTo>
                              <a:pt x="1" y="34"/>
                            </a:lnTo>
                            <a:lnTo>
                              <a:pt x="3" y="38"/>
                            </a:lnTo>
                            <a:lnTo>
                              <a:pt x="0" y="46"/>
                            </a:lnTo>
                            <a:lnTo>
                              <a:pt x="2" y="59"/>
                            </a:lnTo>
                            <a:lnTo>
                              <a:pt x="3" y="65"/>
                            </a:lnTo>
                            <a:lnTo>
                              <a:pt x="5" y="71"/>
                            </a:lnTo>
                            <a:lnTo>
                              <a:pt x="7" y="77"/>
                            </a:lnTo>
                            <a:lnTo>
                              <a:pt x="9" y="84"/>
                            </a:lnTo>
                            <a:lnTo>
                              <a:pt x="14" y="85"/>
                            </a:lnTo>
                            <a:lnTo>
                              <a:pt x="19" y="87"/>
                            </a:lnTo>
                            <a:lnTo>
                              <a:pt x="19" y="92"/>
                            </a:lnTo>
                            <a:lnTo>
                              <a:pt x="19" y="95"/>
                            </a:lnTo>
                            <a:lnTo>
                              <a:pt x="29" y="108"/>
                            </a:lnTo>
                            <a:lnTo>
                              <a:pt x="55" y="92"/>
                            </a:lnTo>
                            <a:lnTo>
                              <a:pt x="56" y="62"/>
                            </a:lnTo>
                            <a:lnTo>
                              <a:pt x="60" y="53"/>
                            </a:lnTo>
                            <a:lnTo>
                              <a:pt x="62" y="47"/>
                            </a:lnTo>
                            <a:lnTo>
                              <a:pt x="64" y="39"/>
                            </a:lnTo>
                            <a:lnTo>
                              <a:pt x="65" y="32"/>
                            </a:lnTo>
                            <a:lnTo>
                              <a:pt x="64" y="25"/>
                            </a:lnTo>
                            <a:lnTo>
                              <a:pt x="63" y="18"/>
                            </a:lnTo>
                            <a:lnTo>
                              <a:pt x="62" y="13"/>
                            </a:lnTo>
                            <a:lnTo>
                              <a:pt x="59" y="8"/>
                            </a:lnTo>
                            <a:lnTo>
                              <a:pt x="55" y="5"/>
                            </a:lnTo>
                            <a:lnTo>
                              <a:pt x="51" y="3"/>
                            </a:lnTo>
                            <a:lnTo>
                              <a:pt x="45" y="1"/>
                            </a:lnTo>
                            <a:lnTo>
                              <a:pt x="39" y="0"/>
                            </a:lnTo>
                            <a:lnTo>
                              <a:pt x="32" y="0"/>
                            </a:lnTo>
                            <a:lnTo>
                              <a:pt x="25" y="0"/>
                            </a:lnTo>
                            <a:lnTo>
                              <a:pt x="17" y="2"/>
                            </a:lnTo>
                            <a:lnTo>
                              <a:pt x="12" y="5"/>
                            </a:lnTo>
                            <a:lnTo>
                              <a:pt x="8" y="8"/>
                            </a:lnTo>
                            <a:lnTo>
                              <a:pt x="5" y="13"/>
                            </a:lnTo>
                            <a:lnTo>
                              <a:pt x="3" y="19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3" name="Google Shape;823;p8"/>
                      <p:cNvSpPr/>
                      <p:nvPr/>
                    </p:nvSpPr>
                    <p:spPr>
                      <a:xfrm>
                        <a:off x="2949" y="894"/>
                        <a:ext cx="34" cy="35"/>
                      </a:xfrm>
                      <a:custGeom>
                        <a:rect b="b" l="l" r="r" t="t"/>
                        <a:pathLst>
                          <a:path extrusionOk="0" h="35" w="34">
                            <a:moveTo>
                              <a:pt x="27" y="9"/>
                            </a:moveTo>
                            <a:lnTo>
                              <a:pt x="24" y="17"/>
                            </a:lnTo>
                            <a:lnTo>
                              <a:pt x="0" y="29"/>
                            </a:lnTo>
                            <a:lnTo>
                              <a:pt x="13" y="26"/>
                            </a:lnTo>
                            <a:lnTo>
                              <a:pt x="18" y="25"/>
                            </a:lnTo>
                            <a:lnTo>
                              <a:pt x="25" y="26"/>
                            </a:lnTo>
                            <a:lnTo>
                              <a:pt x="30" y="28"/>
                            </a:lnTo>
                            <a:lnTo>
                              <a:pt x="32" y="34"/>
                            </a:lnTo>
                            <a:lnTo>
                              <a:pt x="33" y="10"/>
                            </a:lnTo>
                            <a:lnTo>
                              <a:pt x="32" y="5"/>
                            </a:lnTo>
                            <a:lnTo>
                              <a:pt x="28" y="0"/>
                            </a:lnTo>
                            <a:lnTo>
                              <a:pt x="27" y="9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4" name="Google Shape;824;p8"/>
                      <p:cNvSpPr/>
                      <p:nvPr/>
                    </p:nvSpPr>
                    <p:spPr>
                      <a:xfrm>
                        <a:off x="2924" y="830"/>
                        <a:ext cx="71" cy="79"/>
                      </a:xfrm>
                      <a:custGeom>
                        <a:rect b="b" l="l" r="r" t="t"/>
                        <a:pathLst>
                          <a:path extrusionOk="0" h="79" w="71">
                            <a:moveTo>
                              <a:pt x="13" y="6"/>
                            </a:moveTo>
                            <a:lnTo>
                              <a:pt x="19" y="3"/>
                            </a:lnTo>
                            <a:lnTo>
                              <a:pt x="24" y="2"/>
                            </a:lnTo>
                            <a:lnTo>
                              <a:pt x="32" y="0"/>
                            </a:lnTo>
                            <a:lnTo>
                              <a:pt x="38" y="0"/>
                            </a:lnTo>
                            <a:lnTo>
                              <a:pt x="45" y="0"/>
                            </a:lnTo>
                            <a:lnTo>
                              <a:pt x="51" y="1"/>
                            </a:lnTo>
                            <a:lnTo>
                              <a:pt x="56" y="1"/>
                            </a:lnTo>
                            <a:lnTo>
                              <a:pt x="60" y="3"/>
                            </a:lnTo>
                            <a:lnTo>
                              <a:pt x="64" y="6"/>
                            </a:lnTo>
                            <a:lnTo>
                              <a:pt x="67" y="10"/>
                            </a:lnTo>
                            <a:lnTo>
                              <a:pt x="68" y="16"/>
                            </a:lnTo>
                            <a:lnTo>
                              <a:pt x="69" y="24"/>
                            </a:lnTo>
                            <a:lnTo>
                              <a:pt x="70" y="34"/>
                            </a:lnTo>
                            <a:lnTo>
                              <a:pt x="69" y="43"/>
                            </a:lnTo>
                            <a:lnTo>
                              <a:pt x="67" y="51"/>
                            </a:lnTo>
                            <a:lnTo>
                              <a:pt x="66" y="58"/>
                            </a:lnTo>
                            <a:lnTo>
                              <a:pt x="64" y="63"/>
                            </a:lnTo>
                            <a:lnTo>
                              <a:pt x="62" y="68"/>
                            </a:lnTo>
                            <a:lnTo>
                              <a:pt x="60" y="73"/>
                            </a:lnTo>
                            <a:lnTo>
                              <a:pt x="57" y="78"/>
                            </a:lnTo>
                            <a:lnTo>
                              <a:pt x="55" y="78"/>
                            </a:lnTo>
                            <a:lnTo>
                              <a:pt x="56" y="71"/>
                            </a:lnTo>
                            <a:lnTo>
                              <a:pt x="54" y="66"/>
                            </a:lnTo>
                            <a:lnTo>
                              <a:pt x="53" y="63"/>
                            </a:lnTo>
                            <a:lnTo>
                              <a:pt x="55" y="59"/>
                            </a:lnTo>
                            <a:lnTo>
                              <a:pt x="56" y="51"/>
                            </a:lnTo>
                            <a:lnTo>
                              <a:pt x="54" y="49"/>
                            </a:lnTo>
                            <a:lnTo>
                              <a:pt x="51" y="53"/>
                            </a:lnTo>
                            <a:lnTo>
                              <a:pt x="48" y="57"/>
                            </a:lnTo>
                            <a:lnTo>
                              <a:pt x="49" y="49"/>
                            </a:lnTo>
                            <a:lnTo>
                              <a:pt x="47" y="40"/>
                            </a:lnTo>
                            <a:lnTo>
                              <a:pt x="47" y="30"/>
                            </a:lnTo>
                            <a:lnTo>
                              <a:pt x="47" y="24"/>
                            </a:lnTo>
                            <a:lnTo>
                              <a:pt x="49" y="22"/>
                            </a:lnTo>
                            <a:lnTo>
                              <a:pt x="44" y="23"/>
                            </a:lnTo>
                            <a:lnTo>
                              <a:pt x="40" y="25"/>
                            </a:lnTo>
                            <a:lnTo>
                              <a:pt x="37" y="25"/>
                            </a:lnTo>
                            <a:lnTo>
                              <a:pt x="30" y="26"/>
                            </a:lnTo>
                            <a:lnTo>
                              <a:pt x="26" y="28"/>
                            </a:lnTo>
                            <a:lnTo>
                              <a:pt x="32" y="25"/>
                            </a:lnTo>
                            <a:lnTo>
                              <a:pt x="28" y="25"/>
                            </a:lnTo>
                            <a:lnTo>
                              <a:pt x="20" y="25"/>
                            </a:lnTo>
                            <a:lnTo>
                              <a:pt x="14" y="24"/>
                            </a:lnTo>
                            <a:lnTo>
                              <a:pt x="7" y="24"/>
                            </a:lnTo>
                            <a:lnTo>
                              <a:pt x="5" y="29"/>
                            </a:lnTo>
                            <a:lnTo>
                              <a:pt x="4" y="35"/>
                            </a:lnTo>
                            <a:lnTo>
                              <a:pt x="2" y="28"/>
                            </a:lnTo>
                            <a:lnTo>
                              <a:pt x="0" y="19"/>
                            </a:lnTo>
                            <a:lnTo>
                              <a:pt x="4" y="13"/>
                            </a:lnTo>
                            <a:lnTo>
                              <a:pt x="8" y="9"/>
                            </a:lnTo>
                            <a:lnTo>
                              <a:pt x="13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825" name="Google Shape;825;p8"/>
                  <p:cNvGrpSpPr/>
                  <p:nvPr/>
                </p:nvGrpSpPr>
                <p:grpSpPr>
                  <a:xfrm>
                    <a:off x="3650" y="875"/>
                    <a:ext cx="160" cy="739"/>
                    <a:chOff x="3650" y="875"/>
                    <a:chExt cx="160" cy="739"/>
                  </a:xfrm>
                </p:grpSpPr>
                <p:grpSp>
                  <p:nvGrpSpPr>
                    <p:cNvPr id="826" name="Google Shape;826;p8"/>
                    <p:cNvGrpSpPr/>
                    <p:nvPr/>
                  </p:nvGrpSpPr>
                  <p:grpSpPr>
                    <a:xfrm>
                      <a:off x="3691" y="875"/>
                      <a:ext cx="85" cy="178"/>
                      <a:chOff x="3691" y="875"/>
                      <a:chExt cx="85" cy="178"/>
                    </a:xfrm>
                  </p:grpSpPr>
                  <p:sp>
                    <p:nvSpPr>
                      <p:cNvPr id="827" name="Google Shape;827;p8"/>
                      <p:cNvSpPr/>
                      <p:nvPr/>
                    </p:nvSpPr>
                    <p:spPr>
                      <a:xfrm>
                        <a:off x="3691" y="875"/>
                        <a:ext cx="85" cy="101"/>
                      </a:xfrm>
                      <a:custGeom>
                        <a:rect b="b" l="l" r="r" t="t"/>
                        <a:pathLst>
                          <a:path extrusionOk="0" h="101" w="85">
                            <a:moveTo>
                              <a:pt x="48" y="2"/>
                            </a:moveTo>
                            <a:lnTo>
                              <a:pt x="60" y="6"/>
                            </a:lnTo>
                            <a:lnTo>
                              <a:pt x="67" y="11"/>
                            </a:lnTo>
                            <a:lnTo>
                              <a:pt x="72" y="18"/>
                            </a:lnTo>
                            <a:lnTo>
                              <a:pt x="76" y="32"/>
                            </a:lnTo>
                            <a:lnTo>
                              <a:pt x="81" y="52"/>
                            </a:lnTo>
                            <a:lnTo>
                              <a:pt x="84" y="70"/>
                            </a:lnTo>
                            <a:lnTo>
                              <a:pt x="84" y="78"/>
                            </a:lnTo>
                            <a:lnTo>
                              <a:pt x="82" y="86"/>
                            </a:lnTo>
                            <a:lnTo>
                              <a:pt x="81" y="98"/>
                            </a:lnTo>
                            <a:lnTo>
                              <a:pt x="78" y="98"/>
                            </a:lnTo>
                            <a:lnTo>
                              <a:pt x="73" y="96"/>
                            </a:lnTo>
                            <a:lnTo>
                              <a:pt x="67" y="97"/>
                            </a:lnTo>
                            <a:lnTo>
                              <a:pt x="59" y="99"/>
                            </a:lnTo>
                            <a:lnTo>
                              <a:pt x="55" y="99"/>
                            </a:lnTo>
                            <a:lnTo>
                              <a:pt x="55" y="93"/>
                            </a:lnTo>
                            <a:lnTo>
                              <a:pt x="61" y="79"/>
                            </a:lnTo>
                            <a:lnTo>
                              <a:pt x="63" y="57"/>
                            </a:lnTo>
                            <a:lnTo>
                              <a:pt x="61" y="37"/>
                            </a:lnTo>
                            <a:lnTo>
                              <a:pt x="49" y="24"/>
                            </a:lnTo>
                            <a:lnTo>
                              <a:pt x="29" y="22"/>
                            </a:lnTo>
                            <a:lnTo>
                              <a:pt x="20" y="35"/>
                            </a:lnTo>
                            <a:lnTo>
                              <a:pt x="21" y="77"/>
                            </a:lnTo>
                            <a:lnTo>
                              <a:pt x="29" y="93"/>
                            </a:lnTo>
                            <a:lnTo>
                              <a:pt x="29" y="99"/>
                            </a:lnTo>
                            <a:lnTo>
                              <a:pt x="24" y="99"/>
                            </a:lnTo>
                            <a:lnTo>
                              <a:pt x="18" y="98"/>
                            </a:lnTo>
                            <a:lnTo>
                              <a:pt x="13" y="97"/>
                            </a:lnTo>
                            <a:lnTo>
                              <a:pt x="6" y="100"/>
                            </a:lnTo>
                            <a:lnTo>
                              <a:pt x="5" y="93"/>
                            </a:lnTo>
                            <a:lnTo>
                              <a:pt x="2" y="83"/>
                            </a:lnTo>
                            <a:lnTo>
                              <a:pt x="0" y="73"/>
                            </a:lnTo>
                            <a:lnTo>
                              <a:pt x="0" y="66"/>
                            </a:lnTo>
                            <a:lnTo>
                              <a:pt x="0" y="57"/>
                            </a:lnTo>
                            <a:lnTo>
                              <a:pt x="2" y="50"/>
                            </a:lnTo>
                            <a:lnTo>
                              <a:pt x="4" y="43"/>
                            </a:lnTo>
                            <a:lnTo>
                              <a:pt x="5" y="36"/>
                            </a:lnTo>
                            <a:lnTo>
                              <a:pt x="5" y="31"/>
                            </a:lnTo>
                            <a:lnTo>
                              <a:pt x="7" y="24"/>
                            </a:lnTo>
                            <a:lnTo>
                              <a:pt x="9" y="15"/>
                            </a:lnTo>
                            <a:lnTo>
                              <a:pt x="17" y="7"/>
                            </a:lnTo>
                            <a:lnTo>
                              <a:pt x="23" y="2"/>
                            </a:lnTo>
                            <a:lnTo>
                              <a:pt x="32" y="0"/>
                            </a:lnTo>
                            <a:lnTo>
                              <a:pt x="40" y="0"/>
                            </a:lnTo>
                            <a:lnTo>
                              <a:pt x="48" y="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8" name="Google Shape;828;p8"/>
                      <p:cNvSpPr/>
                      <p:nvPr/>
                    </p:nvSpPr>
                    <p:spPr>
                      <a:xfrm>
                        <a:off x="3697" y="893"/>
                        <a:ext cx="70" cy="160"/>
                      </a:xfrm>
                      <a:custGeom>
                        <a:rect b="b" l="l" r="r" t="t"/>
                        <a:pathLst>
                          <a:path extrusionOk="0" h="160" w="70">
                            <a:moveTo>
                              <a:pt x="42" y="1"/>
                            </a:moveTo>
                            <a:lnTo>
                              <a:pt x="47" y="4"/>
                            </a:lnTo>
                            <a:lnTo>
                              <a:pt x="52" y="7"/>
                            </a:lnTo>
                            <a:lnTo>
                              <a:pt x="55" y="13"/>
                            </a:lnTo>
                            <a:lnTo>
                              <a:pt x="57" y="19"/>
                            </a:lnTo>
                            <a:lnTo>
                              <a:pt x="58" y="38"/>
                            </a:lnTo>
                            <a:lnTo>
                              <a:pt x="58" y="46"/>
                            </a:lnTo>
                            <a:lnTo>
                              <a:pt x="56" y="59"/>
                            </a:lnTo>
                            <a:lnTo>
                              <a:pt x="53" y="66"/>
                            </a:lnTo>
                            <a:lnTo>
                              <a:pt x="49" y="75"/>
                            </a:lnTo>
                            <a:lnTo>
                              <a:pt x="49" y="99"/>
                            </a:lnTo>
                            <a:lnTo>
                              <a:pt x="69" y="112"/>
                            </a:lnTo>
                            <a:lnTo>
                              <a:pt x="33" y="159"/>
                            </a:lnTo>
                            <a:lnTo>
                              <a:pt x="0" y="109"/>
                            </a:lnTo>
                            <a:lnTo>
                              <a:pt x="23" y="94"/>
                            </a:lnTo>
                            <a:lnTo>
                              <a:pt x="23" y="76"/>
                            </a:lnTo>
                            <a:lnTo>
                              <a:pt x="17" y="66"/>
                            </a:lnTo>
                            <a:lnTo>
                              <a:pt x="14" y="60"/>
                            </a:lnTo>
                            <a:lnTo>
                              <a:pt x="13" y="52"/>
                            </a:lnTo>
                            <a:lnTo>
                              <a:pt x="12" y="42"/>
                            </a:lnTo>
                            <a:lnTo>
                              <a:pt x="12" y="36"/>
                            </a:lnTo>
                            <a:lnTo>
                              <a:pt x="12" y="26"/>
                            </a:lnTo>
                            <a:lnTo>
                              <a:pt x="12" y="19"/>
                            </a:lnTo>
                            <a:lnTo>
                              <a:pt x="14" y="12"/>
                            </a:lnTo>
                            <a:lnTo>
                              <a:pt x="18" y="6"/>
                            </a:lnTo>
                            <a:lnTo>
                              <a:pt x="23" y="2"/>
                            </a:lnTo>
                            <a:lnTo>
                              <a:pt x="28" y="0"/>
                            </a:lnTo>
                            <a:lnTo>
                              <a:pt x="35" y="0"/>
                            </a:lnTo>
                            <a:lnTo>
                              <a:pt x="42" y="1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29" name="Google Shape;829;p8"/>
                    <p:cNvGrpSpPr/>
                    <p:nvPr/>
                  </p:nvGrpSpPr>
                  <p:grpSpPr>
                    <a:xfrm>
                      <a:off x="3653" y="1231"/>
                      <a:ext cx="132" cy="351"/>
                      <a:chOff x="3653" y="1231"/>
                      <a:chExt cx="132" cy="351"/>
                    </a:xfrm>
                  </p:grpSpPr>
                  <p:grpSp>
                    <p:nvGrpSpPr>
                      <p:cNvPr id="830" name="Google Shape;830;p8"/>
                      <p:cNvGrpSpPr/>
                      <p:nvPr/>
                    </p:nvGrpSpPr>
                    <p:grpSpPr>
                      <a:xfrm>
                        <a:off x="3653" y="1231"/>
                        <a:ext cx="132" cy="351"/>
                        <a:chOff x="3653" y="1231"/>
                        <a:chExt cx="132" cy="351"/>
                      </a:xfrm>
                    </p:grpSpPr>
                    <p:sp>
                      <p:nvSpPr>
                        <p:cNvPr id="831" name="Google Shape;831;p8"/>
                        <p:cNvSpPr/>
                        <p:nvPr/>
                      </p:nvSpPr>
                      <p:spPr>
                        <a:xfrm>
                          <a:off x="3690" y="1307"/>
                          <a:ext cx="95" cy="275"/>
                        </a:xfrm>
                        <a:custGeom>
                          <a:rect b="b" l="l" r="r" t="t"/>
                          <a:pathLst>
                            <a:path extrusionOk="0" h="275" w="95">
                              <a:moveTo>
                                <a:pt x="77" y="6"/>
                              </a:moveTo>
                              <a:lnTo>
                                <a:pt x="76" y="85"/>
                              </a:lnTo>
                              <a:lnTo>
                                <a:pt x="76" y="152"/>
                              </a:lnTo>
                              <a:lnTo>
                                <a:pt x="72" y="216"/>
                              </a:lnTo>
                              <a:lnTo>
                                <a:pt x="83" y="244"/>
                              </a:lnTo>
                              <a:lnTo>
                                <a:pt x="91" y="262"/>
                              </a:lnTo>
                              <a:lnTo>
                                <a:pt x="94" y="268"/>
                              </a:lnTo>
                              <a:lnTo>
                                <a:pt x="90" y="274"/>
                              </a:lnTo>
                              <a:lnTo>
                                <a:pt x="73" y="273"/>
                              </a:lnTo>
                              <a:lnTo>
                                <a:pt x="58" y="237"/>
                              </a:lnTo>
                              <a:lnTo>
                                <a:pt x="57" y="214"/>
                              </a:lnTo>
                              <a:lnTo>
                                <a:pt x="46" y="138"/>
                              </a:lnTo>
                              <a:lnTo>
                                <a:pt x="44" y="121"/>
                              </a:lnTo>
                              <a:lnTo>
                                <a:pt x="45" y="156"/>
                              </a:lnTo>
                              <a:lnTo>
                                <a:pt x="40" y="207"/>
                              </a:lnTo>
                              <a:lnTo>
                                <a:pt x="41" y="230"/>
                              </a:lnTo>
                              <a:lnTo>
                                <a:pt x="34" y="253"/>
                              </a:lnTo>
                              <a:lnTo>
                                <a:pt x="24" y="270"/>
                              </a:lnTo>
                              <a:lnTo>
                                <a:pt x="9" y="271"/>
                              </a:lnTo>
                              <a:lnTo>
                                <a:pt x="4" y="265"/>
                              </a:lnTo>
                              <a:lnTo>
                                <a:pt x="20" y="229"/>
                              </a:lnTo>
                              <a:lnTo>
                                <a:pt x="22" y="212"/>
                              </a:lnTo>
                              <a:lnTo>
                                <a:pt x="19" y="176"/>
                              </a:lnTo>
                              <a:lnTo>
                                <a:pt x="13" y="116"/>
                              </a:lnTo>
                              <a:lnTo>
                                <a:pt x="0" y="0"/>
                              </a:lnTo>
                              <a:lnTo>
                                <a:pt x="77" y="6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32" name="Google Shape;832;p8"/>
                        <p:cNvSpPr/>
                        <p:nvPr/>
                      </p:nvSpPr>
                      <p:spPr>
                        <a:xfrm>
                          <a:off x="3653" y="1231"/>
                          <a:ext cx="23" cy="36"/>
                        </a:xfrm>
                        <a:custGeom>
                          <a:rect b="b" l="l" r="r" t="t"/>
                          <a:pathLst>
                            <a:path extrusionOk="0" h="36" w="23">
                              <a:moveTo>
                                <a:pt x="0" y="0"/>
                              </a:moveTo>
                              <a:lnTo>
                                <a:pt x="0" y="18"/>
                              </a:lnTo>
                              <a:lnTo>
                                <a:pt x="22" y="35"/>
                              </a:lnTo>
                              <a:lnTo>
                                <a:pt x="12" y="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algn="tl" flip="none" tx="0" sx="100000" ty="0" sy="100000"/>
                        </a:blipFill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833" name="Google Shape;833;p8"/>
                      <p:cNvSpPr/>
                      <p:nvPr/>
                    </p:nvSpPr>
                    <p:spPr>
                      <a:xfrm>
                        <a:off x="3728" y="1309"/>
                        <a:ext cx="9" cy="123"/>
                      </a:xfrm>
                      <a:custGeom>
                        <a:rect b="b" l="l" r="r" t="t"/>
                        <a:pathLst>
                          <a:path extrusionOk="0" h="123" w="9">
                            <a:moveTo>
                              <a:pt x="0" y="0"/>
                            </a:moveTo>
                            <a:lnTo>
                              <a:pt x="0" y="40"/>
                            </a:lnTo>
                            <a:lnTo>
                              <a:pt x="1" y="64"/>
                            </a:lnTo>
                            <a:lnTo>
                              <a:pt x="3" y="90"/>
                            </a:lnTo>
                            <a:lnTo>
                              <a:pt x="8" y="116"/>
                            </a:lnTo>
                            <a:lnTo>
                              <a:pt x="7" y="1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algn="tl" flip="none" tx="0" sx="100000" ty="0" sy="100000"/>
                      </a:blipFill>
                      <a:ln cap="rnd" cmpd="sng" w="12700">
                        <a:solidFill>
                          <a:srgbClr val="FF5F1F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34" name="Google Shape;834;p8"/>
                    <p:cNvGrpSpPr/>
                    <p:nvPr/>
                  </p:nvGrpSpPr>
                  <p:grpSpPr>
                    <a:xfrm>
                      <a:off x="3689" y="1536"/>
                      <a:ext cx="101" cy="78"/>
                      <a:chOff x="3689" y="1536"/>
                      <a:chExt cx="101" cy="78"/>
                    </a:xfrm>
                  </p:grpSpPr>
                  <p:sp>
                    <p:nvSpPr>
                      <p:cNvPr id="835" name="Google Shape;835;p8"/>
                      <p:cNvSpPr/>
                      <p:nvPr/>
                    </p:nvSpPr>
                    <p:spPr>
                      <a:xfrm>
                        <a:off x="3689" y="1536"/>
                        <a:ext cx="46" cy="74"/>
                      </a:xfrm>
                      <a:custGeom>
                        <a:rect b="b" l="l" r="r" t="t"/>
                        <a:pathLst>
                          <a:path extrusionOk="0" h="74" w="46">
                            <a:moveTo>
                              <a:pt x="42" y="0"/>
                            </a:moveTo>
                            <a:lnTo>
                              <a:pt x="45" y="11"/>
                            </a:lnTo>
                            <a:lnTo>
                              <a:pt x="45" y="32"/>
                            </a:lnTo>
                            <a:lnTo>
                              <a:pt x="40" y="24"/>
                            </a:lnTo>
                            <a:lnTo>
                              <a:pt x="35" y="35"/>
                            </a:lnTo>
                            <a:lnTo>
                              <a:pt x="34" y="50"/>
                            </a:lnTo>
                            <a:lnTo>
                              <a:pt x="27" y="63"/>
                            </a:lnTo>
                            <a:lnTo>
                              <a:pt x="16" y="71"/>
                            </a:lnTo>
                            <a:lnTo>
                              <a:pt x="7" y="73"/>
                            </a:lnTo>
                            <a:lnTo>
                              <a:pt x="0" y="71"/>
                            </a:lnTo>
                            <a:lnTo>
                              <a:pt x="0" y="57"/>
                            </a:lnTo>
                            <a:lnTo>
                              <a:pt x="6" y="35"/>
                            </a:lnTo>
                            <a:lnTo>
                              <a:pt x="9" y="41"/>
                            </a:lnTo>
                            <a:lnTo>
                              <a:pt x="16" y="41"/>
                            </a:lnTo>
                            <a:lnTo>
                              <a:pt x="25" y="40"/>
                            </a:lnTo>
                            <a:lnTo>
                              <a:pt x="31" y="30"/>
                            </a:lnTo>
                            <a:lnTo>
                              <a:pt x="36" y="19"/>
                            </a:lnTo>
                            <a:lnTo>
                              <a:pt x="42" y="0"/>
                            </a:lnTo>
                          </a:path>
                        </a:pathLst>
                      </a:custGeom>
                      <a:blipFill rotWithShape="1">
                        <a:blip r:embed="rId14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6" name="Google Shape;836;p8"/>
                      <p:cNvSpPr/>
                      <p:nvPr/>
                    </p:nvSpPr>
                    <p:spPr>
                      <a:xfrm>
                        <a:off x="3747" y="1538"/>
                        <a:ext cx="43" cy="76"/>
                      </a:xfrm>
                      <a:custGeom>
                        <a:rect b="b" l="l" r="r" t="t"/>
                        <a:pathLst>
                          <a:path extrusionOk="0" h="76" w="43">
                            <a:moveTo>
                              <a:pt x="0" y="0"/>
                            </a:moveTo>
                            <a:lnTo>
                              <a:pt x="0" y="29"/>
                            </a:lnTo>
                            <a:lnTo>
                              <a:pt x="2" y="22"/>
                            </a:lnTo>
                            <a:lnTo>
                              <a:pt x="6" y="31"/>
                            </a:lnTo>
                            <a:lnTo>
                              <a:pt x="9" y="46"/>
                            </a:lnTo>
                            <a:lnTo>
                              <a:pt x="13" y="58"/>
                            </a:lnTo>
                            <a:lnTo>
                              <a:pt x="21" y="67"/>
                            </a:lnTo>
                            <a:lnTo>
                              <a:pt x="29" y="73"/>
                            </a:lnTo>
                            <a:lnTo>
                              <a:pt x="36" y="75"/>
                            </a:lnTo>
                            <a:lnTo>
                              <a:pt x="39" y="71"/>
                            </a:lnTo>
                            <a:lnTo>
                              <a:pt x="41" y="64"/>
                            </a:lnTo>
                            <a:lnTo>
                              <a:pt x="42" y="57"/>
                            </a:lnTo>
                            <a:lnTo>
                              <a:pt x="41" y="49"/>
                            </a:lnTo>
                            <a:lnTo>
                              <a:pt x="37" y="36"/>
                            </a:lnTo>
                            <a:lnTo>
                              <a:pt x="31" y="41"/>
                            </a:lnTo>
                            <a:lnTo>
                              <a:pt x="22" y="41"/>
                            </a:lnTo>
                            <a:lnTo>
                              <a:pt x="16" y="40"/>
                            </a:lnTo>
                            <a:lnTo>
                              <a:pt x="5" y="1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14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37" name="Google Shape;837;p8"/>
                    <p:cNvSpPr/>
                    <p:nvPr/>
                  </p:nvSpPr>
                  <p:spPr>
                    <a:xfrm>
                      <a:off x="3650" y="997"/>
                      <a:ext cx="160" cy="537"/>
                    </a:xfrm>
                    <a:custGeom>
                      <a:rect b="b" l="l" r="r" t="t"/>
                      <a:pathLst>
                        <a:path extrusionOk="0" h="537" w="160">
                          <a:moveTo>
                            <a:pt x="114" y="5"/>
                          </a:moveTo>
                          <a:lnTo>
                            <a:pt x="145" y="23"/>
                          </a:lnTo>
                          <a:lnTo>
                            <a:pt x="153" y="38"/>
                          </a:lnTo>
                          <a:lnTo>
                            <a:pt x="159" y="161"/>
                          </a:lnTo>
                          <a:lnTo>
                            <a:pt x="156" y="190"/>
                          </a:lnTo>
                          <a:lnTo>
                            <a:pt x="138" y="188"/>
                          </a:lnTo>
                          <a:lnTo>
                            <a:pt x="139" y="261"/>
                          </a:lnTo>
                          <a:lnTo>
                            <a:pt x="130" y="261"/>
                          </a:lnTo>
                          <a:lnTo>
                            <a:pt x="119" y="412"/>
                          </a:lnTo>
                          <a:lnTo>
                            <a:pt x="118" y="493"/>
                          </a:lnTo>
                          <a:lnTo>
                            <a:pt x="116" y="529"/>
                          </a:lnTo>
                          <a:lnTo>
                            <a:pt x="108" y="536"/>
                          </a:lnTo>
                          <a:lnTo>
                            <a:pt x="94" y="530"/>
                          </a:lnTo>
                          <a:lnTo>
                            <a:pt x="87" y="468"/>
                          </a:lnTo>
                          <a:lnTo>
                            <a:pt x="81" y="533"/>
                          </a:lnTo>
                          <a:lnTo>
                            <a:pt x="70" y="536"/>
                          </a:lnTo>
                          <a:lnTo>
                            <a:pt x="59" y="531"/>
                          </a:lnTo>
                          <a:lnTo>
                            <a:pt x="48" y="409"/>
                          </a:lnTo>
                          <a:lnTo>
                            <a:pt x="34" y="320"/>
                          </a:lnTo>
                          <a:lnTo>
                            <a:pt x="12" y="237"/>
                          </a:lnTo>
                          <a:lnTo>
                            <a:pt x="0" y="236"/>
                          </a:lnTo>
                          <a:lnTo>
                            <a:pt x="11" y="122"/>
                          </a:lnTo>
                          <a:lnTo>
                            <a:pt x="12" y="32"/>
                          </a:lnTo>
                          <a:lnTo>
                            <a:pt x="19" y="22"/>
                          </a:lnTo>
                          <a:lnTo>
                            <a:pt x="52" y="0"/>
                          </a:lnTo>
                          <a:lnTo>
                            <a:pt x="80" y="48"/>
                          </a:lnTo>
                          <a:lnTo>
                            <a:pt x="114" y="5"/>
                          </a:lnTo>
                        </a:path>
                      </a:pathLst>
                    </a:custGeom>
                    <a:blipFill rotWithShape="1">
                      <a:blip r:embed="rId30">
                        <a:alphaModFix/>
                      </a:blip>
                      <a:tile algn="tl" flip="none" tx="0" sx="100000" ty="0" sy="100000"/>
                    </a:blip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38" name="Google Shape;838;p8"/>
                    <p:cNvGrpSpPr/>
                    <p:nvPr/>
                  </p:nvGrpSpPr>
                  <p:grpSpPr>
                    <a:xfrm>
                      <a:off x="3690" y="1053"/>
                      <a:ext cx="99" cy="133"/>
                      <a:chOff x="3690" y="1053"/>
                      <a:chExt cx="99" cy="133"/>
                    </a:xfrm>
                  </p:grpSpPr>
                  <p:sp>
                    <p:nvSpPr>
                      <p:cNvPr id="839" name="Google Shape;839;p8"/>
                      <p:cNvSpPr/>
                      <p:nvPr/>
                    </p:nvSpPr>
                    <p:spPr>
                      <a:xfrm>
                        <a:off x="3697" y="1053"/>
                        <a:ext cx="85" cy="101"/>
                      </a:xfrm>
                      <a:custGeom>
                        <a:rect b="b" l="l" r="r" t="t"/>
                        <a:pathLst>
                          <a:path extrusionOk="0" h="101" w="85">
                            <a:moveTo>
                              <a:pt x="84" y="35"/>
                            </a:moveTo>
                            <a:lnTo>
                              <a:pt x="30" y="0"/>
                            </a:lnTo>
                            <a:lnTo>
                              <a:pt x="0" y="67"/>
                            </a:lnTo>
                            <a:lnTo>
                              <a:pt x="54" y="100"/>
                            </a:lnTo>
                            <a:lnTo>
                              <a:pt x="84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0" name="Google Shape;840;p8"/>
                      <p:cNvSpPr/>
                      <p:nvPr/>
                    </p:nvSpPr>
                    <p:spPr>
                      <a:xfrm>
                        <a:off x="3690" y="1095"/>
                        <a:ext cx="38" cy="54"/>
                      </a:xfrm>
                      <a:custGeom>
                        <a:rect b="b" l="l" r="r" t="t"/>
                        <a:pathLst>
                          <a:path extrusionOk="0" h="54" w="38">
                            <a:moveTo>
                              <a:pt x="37" y="33"/>
                            </a:moveTo>
                            <a:lnTo>
                              <a:pt x="28" y="25"/>
                            </a:lnTo>
                            <a:lnTo>
                              <a:pt x="23" y="9"/>
                            </a:lnTo>
                            <a:lnTo>
                              <a:pt x="16" y="4"/>
                            </a:lnTo>
                            <a:lnTo>
                              <a:pt x="12" y="0"/>
                            </a:lnTo>
                            <a:lnTo>
                              <a:pt x="10" y="1"/>
                            </a:lnTo>
                            <a:lnTo>
                              <a:pt x="9" y="5"/>
                            </a:lnTo>
                            <a:lnTo>
                              <a:pt x="2" y="13"/>
                            </a:lnTo>
                            <a:lnTo>
                              <a:pt x="0" y="26"/>
                            </a:lnTo>
                            <a:lnTo>
                              <a:pt x="2" y="36"/>
                            </a:lnTo>
                            <a:lnTo>
                              <a:pt x="13" y="46"/>
                            </a:lnTo>
                            <a:lnTo>
                              <a:pt x="33" y="53"/>
                            </a:lnTo>
                            <a:lnTo>
                              <a:pt x="37" y="33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1" name="Google Shape;841;p8"/>
                      <p:cNvSpPr/>
                      <p:nvPr/>
                    </p:nvSpPr>
                    <p:spPr>
                      <a:xfrm>
                        <a:off x="3720" y="1126"/>
                        <a:ext cx="69" cy="60"/>
                      </a:xfrm>
                      <a:custGeom>
                        <a:rect b="b" l="l" r="r" t="t"/>
                        <a:pathLst>
                          <a:path extrusionOk="0" h="60" w="69">
                            <a:moveTo>
                              <a:pt x="68" y="59"/>
                            </a:moveTo>
                            <a:lnTo>
                              <a:pt x="41" y="49"/>
                            </a:lnTo>
                            <a:lnTo>
                              <a:pt x="19" y="37"/>
                            </a:lnTo>
                            <a:lnTo>
                              <a:pt x="0" y="25"/>
                            </a:lnTo>
                            <a:lnTo>
                              <a:pt x="7" y="0"/>
                            </a:lnTo>
                            <a:lnTo>
                              <a:pt x="44" y="16"/>
                            </a:lnTo>
                            <a:lnTo>
                              <a:pt x="65" y="24"/>
                            </a:lnTo>
                            <a:lnTo>
                              <a:pt x="66" y="20"/>
                            </a:lnTo>
                            <a:lnTo>
                              <a:pt x="68" y="59"/>
                            </a:lnTo>
                          </a:path>
                        </a:pathLst>
                      </a:custGeom>
                      <a:blipFill rotWithShape="1">
                        <a:blip r:embed="rId30">
                          <a:alphaModFix/>
                        </a:blip>
                        <a:tile algn="tl" flip="none" tx="0" sx="100000" ty="0" sy="100000"/>
                      </a:blipFill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42" name="Google Shape;842;p8"/>
                    <p:cNvGrpSpPr/>
                    <p:nvPr/>
                  </p:nvGrpSpPr>
                  <p:grpSpPr>
                    <a:xfrm>
                      <a:off x="3716" y="1145"/>
                      <a:ext cx="70" cy="325"/>
                      <a:chOff x="3716" y="1145"/>
                      <a:chExt cx="70" cy="325"/>
                    </a:xfrm>
                  </p:grpSpPr>
                  <p:grpSp>
                    <p:nvGrpSpPr>
                      <p:cNvPr id="843" name="Google Shape;843;p8"/>
                      <p:cNvGrpSpPr/>
                      <p:nvPr/>
                    </p:nvGrpSpPr>
                    <p:grpSpPr>
                      <a:xfrm>
                        <a:off x="3716" y="1145"/>
                        <a:ext cx="70" cy="114"/>
                        <a:chOff x="3716" y="1145"/>
                        <a:chExt cx="70" cy="114"/>
                      </a:xfrm>
                    </p:grpSpPr>
                    <p:sp>
                      <p:nvSpPr>
                        <p:cNvPr id="844" name="Google Shape;844;p8"/>
                        <p:cNvSpPr/>
                        <p:nvPr/>
                      </p:nvSpPr>
                      <p:spPr>
                        <a:xfrm>
                          <a:off x="3716" y="1145"/>
                          <a:ext cx="61" cy="114"/>
                        </a:xfrm>
                        <a:custGeom>
                          <a:rect b="b" l="l" r="r" t="t"/>
                          <a:pathLst>
                            <a:path extrusionOk="0" h="114" w="61">
                              <a:moveTo>
                                <a:pt x="60" y="113"/>
                              </a:moveTo>
                              <a:lnTo>
                                <a:pt x="1" y="10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45" name="Google Shape;845;p8"/>
                        <p:cNvSpPr/>
                        <p:nvPr/>
                      </p:nvSpPr>
                      <p:spPr>
                        <a:xfrm>
                          <a:off x="3717" y="1158"/>
                          <a:ext cx="69" cy="30"/>
                        </a:xfrm>
                        <a:custGeom>
                          <a:rect b="b" l="l" r="r" t="t"/>
                          <a:pathLst>
                            <a:path extrusionOk="0" h="30" w="69">
                              <a:moveTo>
                                <a:pt x="68" y="29"/>
                              </a:moveTo>
                              <a:lnTo>
                                <a:pt x="44" y="2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cap="rnd" cmpd="sng" w="12700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846" name="Google Shape;846;p8"/>
                      <p:cNvSpPr/>
                      <p:nvPr/>
                    </p:nvSpPr>
                    <p:spPr>
                      <a:xfrm>
                        <a:off x="3728" y="1275"/>
                        <a:ext cx="10" cy="195"/>
                      </a:xfrm>
                      <a:custGeom>
                        <a:rect b="b" l="l" r="r" t="t"/>
                        <a:pathLst>
                          <a:path extrusionOk="0" h="195" w="10">
                            <a:moveTo>
                              <a:pt x="0" y="0"/>
                            </a:moveTo>
                            <a:lnTo>
                              <a:pt x="3" y="104"/>
                            </a:lnTo>
                            <a:lnTo>
                              <a:pt x="9" y="194"/>
                            </a:lnTo>
                          </a:path>
                        </a:pathLst>
                      </a:custGeom>
                      <a:noFill/>
                      <a:ln cap="rnd" cmpd="sng" w="12700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847" name="Google Shape;847;p8"/>
          <p:cNvSpPr/>
          <p:nvPr/>
        </p:nvSpPr>
        <p:spPr>
          <a:xfrm>
            <a:off x="5000416" y="3309868"/>
            <a:ext cx="2648057" cy="397549"/>
          </a:xfrm>
          <a:prstGeom prst="curvedDownArrow">
            <a:avLst>
              <a:gd fmla="val 102500" name="adj1"/>
              <a:gd fmla="val 205000" name="adj2"/>
              <a:gd fmla="val 33333" name="adj3"/>
            </a:avLst>
          </a:prstGeom>
          <a:solidFill>
            <a:srgbClr val="E5B8B7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8"/>
          <p:cNvGrpSpPr/>
          <p:nvPr/>
        </p:nvGrpSpPr>
        <p:grpSpPr>
          <a:xfrm>
            <a:off x="1029812" y="3462675"/>
            <a:ext cx="2749086" cy="1422954"/>
            <a:chOff x="1600201" y="3028951"/>
            <a:chExt cx="2089769" cy="1031466"/>
          </a:xfrm>
        </p:grpSpPr>
        <p:pic>
          <p:nvPicPr>
            <p:cNvPr descr="C:\Documents and Settings\Lyn\Local Settings\Temporary Internet Files\Content.IE5\0HGJK3SV\MCj04315840000[1].png" id="849" name="Google Shape;849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600201" y="3028951"/>
              <a:ext cx="1029890" cy="102989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descr="C:\Documents and Settings\Lyn\Local Settings\Temporary Internet Files\Content.IE5\O7HXM29P\MCj02331070000[1].wmf" id="850" name="Google Shape;850;p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732436" y="3028951"/>
              <a:ext cx="957534" cy="103146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sp>
        <p:nvSpPr>
          <p:cNvPr id="851" name="Google Shape;851;p8"/>
          <p:cNvSpPr txBox="1"/>
          <p:nvPr/>
        </p:nvSpPr>
        <p:spPr>
          <a:xfrm>
            <a:off x="4934775" y="102636"/>
            <a:ext cx="4209225" cy="10356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 of Statistics or </a:t>
            </a:r>
            <a:b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Statistics</a:t>
            </a:r>
            <a:endParaRPr/>
          </a:p>
        </p:txBody>
      </p:sp>
      <p:sp>
        <p:nvSpPr>
          <p:cNvPr id="852" name="Google Shape;852;p8"/>
          <p:cNvSpPr/>
          <p:nvPr/>
        </p:nvSpPr>
        <p:spPr>
          <a:xfrm>
            <a:off x="2008043" y="2711940"/>
            <a:ext cx="320683" cy="63705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8"/>
          <p:cNvSpPr/>
          <p:nvPr/>
        </p:nvSpPr>
        <p:spPr>
          <a:xfrm>
            <a:off x="6649338" y="2651170"/>
            <a:ext cx="320683" cy="63705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9" name="Google Shape;859;p9"/>
          <p:cNvGraphicFramePr/>
          <p:nvPr/>
        </p:nvGraphicFramePr>
        <p:xfrm>
          <a:off x="1822835" y="1137002"/>
          <a:ext cx="6643687" cy="3675062"/>
        </p:xfrm>
        <a:graphic>
          <a:graphicData uri="http://schemas.openxmlformats.org/presentationml/2006/ole">
            <mc:AlternateContent>
              <mc:Choice Requires="v">
                <p:oleObj r:id="rId4" imgH="3675062" imgW="6643687" progId="MSGraph.Chart.8" spid="_x0000_s1">
                  <p:embed/>
                </p:oleObj>
              </mc:Choice>
              <mc:Fallback>
                <p:oleObj r:id="rId5" imgH="3675062" imgW="6643687" progId="MSGraph.Chart.8">
                  <p:embed/>
                  <p:pic>
                    <p:nvPicPr>
                      <p:cNvPr id="859" name="Google Shape;859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22835" y="1137002"/>
                        <a:ext cx="6643687" cy="367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" name="Google Shape;860;p9"/>
          <p:cNvSpPr/>
          <p:nvPr/>
        </p:nvSpPr>
        <p:spPr>
          <a:xfrm>
            <a:off x="1143001" y="0"/>
            <a:ext cx="18473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1" name="Google Shape;861;p9"/>
          <p:cNvSpPr/>
          <p:nvPr/>
        </p:nvSpPr>
        <p:spPr>
          <a:xfrm>
            <a:off x="727788" y="3988658"/>
            <a:ext cx="78283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Pie Chart For showing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favorite type of running shoes of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200 runners.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9"/>
          <p:cNvSpPr txBox="1"/>
          <p:nvPr/>
        </p:nvSpPr>
        <p:spPr>
          <a:xfrm>
            <a:off x="5001208" y="253916"/>
            <a:ext cx="4142792" cy="88441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</p:txBody>
      </p:sp>
    </p:spTree>
  </p:cSld>
  <p:clrMapOvr>
    <a:masterClrMapping/>
  </p:clrMapOvr>
  <p:transition spd="med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