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88163" cy="100203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2526-DE54-46A5-97D2-FEB100A4078E}" type="datetimeFigureOut">
              <a:rPr lang="es-MX" smtClean="0"/>
              <a:pPr/>
              <a:t>04/12/2009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90C9-F201-45F3-8DF9-782EDBB5ED7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2526-DE54-46A5-97D2-FEB100A4078E}" type="datetimeFigureOut">
              <a:rPr lang="es-MX" smtClean="0"/>
              <a:pPr/>
              <a:t>04/12/2009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90C9-F201-45F3-8DF9-782EDBB5ED7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2526-DE54-46A5-97D2-FEB100A4078E}" type="datetimeFigureOut">
              <a:rPr lang="es-MX" smtClean="0"/>
              <a:pPr/>
              <a:t>04/12/2009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90C9-F201-45F3-8DF9-782EDBB5ED7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2526-DE54-46A5-97D2-FEB100A4078E}" type="datetimeFigureOut">
              <a:rPr lang="es-MX" smtClean="0"/>
              <a:pPr/>
              <a:t>04/12/2009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90C9-F201-45F3-8DF9-782EDBB5ED7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2526-DE54-46A5-97D2-FEB100A4078E}" type="datetimeFigureOut">
              <a:rPr lang="es-MX" smtClean="0"/>
              <a:pPr/>
              <a:t>04/12/2009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90C9-F201-45F3-8DF9-782EDBB5ED7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2526-DE54-46A5-97D2-FEB100A4078E}" type="datetimeFigureOut">
              <a:rPr lang="es-MX" smtClean="0"/>
              <a:pPr/>
              <a:t>04/12/2009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90C9-F201-45F3-8DF9-782EDBB5ED7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2526-DE54-46A5-97D2-FEB100A4078E}" type="datetimeFigureOut">
              <a:rPr lang="es-MX" smtClean="0"/>
              <a:pPr/>
              <a:t>04/12/2009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90C9-F201-45F3-8DF9-782EDBB5ED7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2526-DE54-46A5-97D2-FEB100A4078E}" type="datetimeFigureOut">
              <a:rPr lang="es-MX" smtClean="0"/>
              <a:pPr/>
              <a:t>04/12/2009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90C9-F201-45F3-8DF9-782EDBB5ED7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2526-DE54-46A5-97D2-FEB100A4078E}" type="datetimeFigureOut">
              <a:rPr lang="es-MX" smtClean="0"/>
              <a:pPr/>
              <a:t>04/12/2009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90C9-F201-45F3-8DF9-782EDBB5ED7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2526-DE54-46A5-97D2-FEB100A4078E}" type="datetimeFigureOut">
              <a:rPr lang="es-MX" smtClean="0"/>
              <a:pPr/>
              <a:t>04/12/2009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90C9-F201-45F3-8DF9-782EDBB5ED7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2526-DE54-46A5-97D2-FEB100A4078E}" type="datetimeFigureOut">
              <a:rPr lang="es-MX" smtClean="0"/>
              <a:pPr/>
              <a:t>04/12/2009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90C9-F201-45F3-8DF9-782EDBB5ED7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62526-DE54-46A5-97D2-FEB100A4078E}" type="datetimeFigureOut">
              <a:rPr lang="es-MX" smtClean="0"/>
              <a:pPr/>
              <a:t>04/12/2009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690C9-F201-45F3-8DF9-782EDBB5ED7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 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3 Imagen" descr="imagesofnature44sun1280ka8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428596" y="642918"/>
            <a:ext cx="52149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atin typeface="Harrington" pitchFamily="82" charset="0"/>
              </a:rPr>
              <a:t>El espíritu navideño no esta en tiendas departamentales ni en costosas cenas.</a:t>
            </a:r>
          </a:p>
          <a:p>
            <a:endParaRPr lang="es-MX" sz="2000" dirty="0"/>
          </a:p>
          <a:p>
            <a:endParaRPr lang="es-MX" sz="2000" dirty="0" smtClean="0"/>
          </a:p>
          <a:p>
            <a:endParaRPr lang="es-MX" sz="2000" dirty="0"/>
          </a:p>
          <a:p>
            <a:endParaRPr lang="es-MX" sz="2000" dirty="0" smtClean="0">
              <a:latin typeface="Harrington" pitchFamily="82" charset="0"/>
            </a:endParaRPr>
          </a:p>
          <a:p>
            <a:r>
              <a:rPr lang="es-MX" sz="2000" dirty="0" smtClean="0">
                <a:latin typeface="Harrington" pitchFamily="82" charset="0"/>
              </a:rPr>
              <a:t>Esta en donde sabemos que esta el verdadero significado de la navidad….. </a:t>
            </a:r>
            <a:endParaRPr lang="es-MX" sz="2000" dirty="0">
              <a:latin typeface="Harrington" pitchFamily="82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572264" y="6072206"/>
            <a:ext cx="2286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Harrington" pitchFamily="82" charset="0"/>
              </a:rPr>
              <a:t>Elías Alonso</a:t>
            </a:r>
          </a:p>
          <a:p>
            <a:r>
              <a:rPr lang="es-MX" dirty="0" smtClean="0">
                <a:latin typeface="Harrington" pitchFamily="82" charset="0"/>
              </a:rPr>
              <a:t>Luis García</a:t>
            </a:r>
          </a:p>
          <a:p>
            <a:r>
              <a:rPr lang="es-MX" dirty="0" smtClean="0">
                <a:latin typeface="Harrington" pitchFamily="82" charset="0"/>
              </a:rPr>
              <a:t>Marco Piero</a:t>
            </a:r>
            <a:endParaRPr lang="es-MX" dirty="0">
              <a:latin typeface="Harringto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 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MX" dirty="0" smtClean="0"/>
          </a:p>
          <a:p>
            <a:pPr>
              <a:buNone/>
            </a:pPr>
            <a:endParaRPr lang="es-MX" dirty="0"/>
          </a:p>
        </p:txBody>
      </p:sp>
      <p:pic>
        <p:nvPicPr>
          <p:cNvPr id="4" name="3 Imagen" descr="http://navidad.es/wp-content/uploads/2008/11/christmas-wallpaper-fondos-navidad-0022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285720" y="285728"/>
            <a:ext cx="45005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Harrington" pitchFamily="82" charset="0"/>
              </a:rPr>
              <a:t>El espíritu navideño no esta en tiendas departamentales ni en costosas cenas.</a:t>
            </a:r>
          </a:p>
          <a:p>
            <a:endParaRPr lang="es-MX" sz="2400" dirty="0">
              <a:latin typeface="Harrington" pitchFamily="82" charset="0"/>
            </a:endParaRPr>
          </a:p>
          <a:p>
            <a:endParaRPr lang="es-MX" sz="2400" dirty="0" smtClean="0">
              <a:latin typeface="Harrington" pitchFamily="82" charset="0"/>
            </a:endParaRPr>
          </a:p>
          <a:p>
            <a:endParaRPr lang="es-MX" sz="2400" dirty="0">
              <a:latin typeface="Harrington" pitchFamily="82" charset="0"/>
            </a:endParaRPr>
          </a:p>
          <a:p>
            <a:endParaRPr lang="es-MX" sz="2400" dirty="0" smtClean="0">
              <a:latin typeface="Harrington" pitchFamily="82" charset="0"/>
            </a:endParaRPr>
          </a:p>
          <a:p>
            <a:r>
              <a:rPr lang="es-MX" sz="2400" dirty="0" smtClean="0">
                <a:latin typeface="Harrington" pitchFamily="82" charset="0"/>
              </a:rPr>
              <a:t>Esta en donde  sabemos que esta el verdadero significado de la navidad….</a:t>
            </a:r>
            <a:endParaRPr lang="es-MX" sz="2400" dirty="0">
              <a:latin typeface="Harrington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 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MX" dirty="0" smtClean="0"/>
          </a:p>
          <a:p>
            <a:pPr>
              <a:buNone/>
            </a:pPr>
            <a:endParaRPr lang="es-MX" dirty="0"/>
          </a:p>
          <a:p>
            <a:pPr>
              <a:buNone/>
            </a:pPr>
            <a:endParaRPr lang="es-MX" dirty="0" smtClean="0"/>
          </a:p>
          <a:p>
            <a:pPr>
              <a:buNone/>
            </a:pPr>
            <a:endParaRPr lang="es-MX" dirty="0"/>
          </a:p>
          <a:p>
            <a:pPr>
              <a:buNone/>
            </a:pPr>
            <a:endParaRPr lang="es-MX" dirty="0"/>
          </a:p>
        </p:txBody>
      </p:sp>
      <p:pic>
        <p:nvPicPr>
          <p:cNvPr id="4" name="3 Imagen" descr="http://www.fondos10.net/wp-content/uploads/2009/11/Navidad-Christmas-Room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929058" y="1571612"/>
            <a:ext cx="42148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 </a:t>
            </a:r>
          </a:p>
          <a:p>
            <a:endParaRPr lang="es-MX" dirty="0">
              <a:solidFill>
                <a:schemeClr val="bg1"/>
              </a:solidFill>
              <a:latin typeface="Harrington" pitchFamily="82" charset="0"/>
            </a:endParaRPr>
          </a:p>
          <a:p>
            <a:endParaRPr lang="es-MX" dirty="0" smtClean="0">
              <a:solidFill>
                <a:schemeClr val="bg1"/>
              </a:solidFill>
              <a:latin typeface="Harrington" pitchFamily="82" charset="0"/>
            </a:endParaRPr>
          </a:p>
          <a:p>
            <a:endParaRPr lang="es-MX" dirty="0">
              <a:solidFill>
                <a:schemeClr val="bg1"/>
              </a:solidFill>
              <a:latin typeface="Harrington" pitchFamily="82" charset="0"/>
            </a:endParaRPr>
          </a:p>
          <a:p>
            <a:endParaRPr lang="es-MX" dirty="0" smtClean="0">
              <a:solidFill>
                <a:schemeClr val="bg1"/>
              </a:solidFill>
              <a:latin typeface="Harrington" pitchFamily="82" charset="0"/>
            </a:endParaRPr>
          </a:p>
          <a:p>
            <a:endParaRPr lang="es-MX" dirty="0">
              <a:solidFill>
                <a:schemeClr val="bg1"/>
              </a:solidFill>
              <a:latin typeface="Harrington" pitchFamily="82" charset="0"/>
            </a:endParaRPr>
          </a:p>
          <a:p>
            <a:endParaRPr lang="es-MX" dirty="0" smtClean="0">
              <a:solidFill>
                <a:schemeClr val="bg1"/>
              </a:solidFill>
              <a:latin typeface="Harrington" pitchFamily="82" charset="0"/>
            </a:endParaRPr>
          </a:p>
          <a:p>
            <a:endParaRPr lang="es-MX" dirty="0">
              <a:solidFill>
                <a:schemeClr val="bg1"/>
              </a:solidFill>
              <a:latin typeface="Harrington" pitchFamily="82" charset="0"/>
            </a:endParaRPr>
          </a:p>
          <a:p>
            <a:endParaRPr lang="es-MX" dirty="0" smtClean="0">
              <a:solidFill>
                <a:schemeClr val="bg1"/>
              </a:solidFill>
              <a:latin typeface="Harrington" pitchFamily="82" charset="0"/>
            </a:endParaRPr>
          </a:p>
          <a:p>
            <a:r>
              <a:rPr lang="es-MX" dirty="0">
                <a:solidFill>
                  <a:schemeClr val="bg1"/>
                </a:solidFill>
                <a:latin typeface="Harrington" pitchFamily="82" charset="0"/>
              </a:rPr>
              <a:t> </a:t>
            </a:r>
            <a:r>
              <a:rPr lang="es-MX" dirty="0" smtClean="0">
                <a:solidFill>
                  <a:schemeClr val="bg1"/>
                </a:solidFill>
                <a:latin typeface="Harrington" pitchFamily="82" charset="0"/>
              </a:rPr>
              <a:t>El espíritu navideño no esta en tiendas departamentales ni en costosas cenas.</a:t>
            </a:r>
          </a:p>
          <a:p>
            <a:endParaRPr lang="es-MX" dirty="0" smtClean="0">
              <a:solidFill>
                <a:schemeClr val="bg1"/>
              </a:solidFill>
              <a:latin typeface="Harrington" pitchFamily="82" charset="0"/>
            </a:endParaRPr>
          </a:p>
          <a:p>
            <a:endParaRPr lang="es-MX" dirty="0" smtClean="0">
              <a:solidFill>
                <a:schemeClr val="bg1"/>
              </a:solidFill>
              <a:latin typeface="Harrington" pitchFamily="82" charset="0"/>
            </a:endParaRPr>
          </a:p>
          <a:p>
            <a:endParaRPr lang="es-MX" dirty="0" smtClean="0">
              <a:solidFill>
                <a:schemeClr val="bg1"/>
              </a:solidFill>
              <a:latin typeface="Harrington" pitchFamily="82" charset="0"/>
            </a:endParaRPr>
          </a:p>
          <a:p>
            <a:endParaRPr lang="es-MX" dirty="0" smtClean="0">
              <a:solidFill>
                <a:schemeClr val="bg1"/>
              </a:solidFill>
              <a:latin typeface="Harrington" pitchFamily="82" charset="0"/>
            </a:endParaRPr>
          </a:p>
          <a:p>
            <a:r>
              <a:rPr lang="es-MX" dirty="0" smtClean="0">
                <a:solidFill>
                  <a:schemeClr val="bg1"/>
                </a:solidFill>
                <a:latin typeface="Harrington" pitchFamily="82" charset="0"/>
              </a:rPr>
              <a:t>Esta en donde  sabemos que esta el verdadero significado de la navidad….</a:t>
            </a:r>
          </a:p>
          <a:p>
            <a:r>
              <a:rPr lang="es-MX" dirty="0" smtClean="0"/>
              <a:t>Lo </a:t>
            </a:r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 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0 Imagen" descr="vladstudio_snowmansnowchild_1440x900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500034" y="785794"/>
            <a:ext cx="507209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bg1"/>
                </a:solidFill>
                <a:latin typeface="Harrington" pitchFamily="82" charset="0"/>
              </a:rPr>
              <a:t>El espíritu navideño no esta en tiendas departamentales ni en costosas cenas.</a:t>
            </a:r>
          </a:p>
          <a:p>
            <a:endParaRPr lang="es-MX" sz="2800" dirty="0" smtClean="0">
              <a:solidFill>
                <a:schemeClr val="bg1"/>
              </a:solidFill>
              <a:latin typeface="Harrington" pitchFamily="82" charset="0"/>
            </a:endParaRPr>
          </a:p>
          <a:p>
            <a:endParaRPr lang="es-MX" sz="2800" dirty="0" smtClean="0">
              <a:solidFill>
                <a:schemeClr val="bg1"/>
              </a:solidFill>
              <a:latin typeface="Harrington" pitchFamily="82" charset="0"/>
            </a:endParaRPr>
          </a:p>
          <a:p>
            <a:endParaRPr lang="es-MX" sz="2800" dirty="0" smtClean="0">
              <a:solidFill>
                <a:schemeClr val="bg1"/>
              </a:solidFill>
              <a:latin typeface="Harrington" pitchFamily="82" charset="0"/>
            </a:endParaRPr>
          </a:p>
          <a:p>
            <a:endParaRPr lang="es-MX" sz="2800" dirty="0" smtClean="0">
              <a:solidFill>
                <a:schemeClr val="bg1"/>
              </a:solidFill>
              <a:latin typeface="Harrington" pitchFamily="82" charset="0"/>
            </a:endParaRPr>
          </a:p>
          <a:p>
            <a:r>
              <a:rPr lang="es-MX" sz="2800" dirty="0" smtClean="0">
                <a:solidFill>
                  <a:schemeClr val="bg1"/>
                </a:solidFill>
                <a:latin typeface="Harrington" pitchFamily="82" charset="0"/>
              </a:rPr>
              <a:t>Esta en donde  sabemos que esta el verdadero significado de la navidad….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118</Words>
  <Application>Microsoft Office PowerPoint</Application>
  <PresentationFormat>Presentación en pantalla 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 </vt:lpstr>
      <vt:lpstr>  </vt:lpstr>
      <vt:lpstr>  </vt:lpstr>
      <vt:lpstr>  </vt:lpstr>
      <vt:lpstr>Diapositiva 5</vt:lpstr>
    </vt:vector>
  </TitlesOfParts>
  <Company>Sony Electronics,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NORMA</dc:creator>
  <cp:lastModifiedBy>USUARIO FINAL</cp:lastModifiedBy>
  <cp:revision>9</cp:revision>
  <dcterms:created xsi:type="dcterms:W3CDTF">2009-12-04T04:07:24Z</dcterms:created>
  <dcterms:modified xsi:type="dcterms:W3CDTF">2009-12-04T13:39:16Z</dcterms:modified>
</cp:coreProperties>
</file>