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200900" cy="9361488"/>
  <p:notesSz cx="6858000" cy="9144000"/>
  <p:defaultTextStyle>
    <a:defPPr>
      <a:defRPr lang="es-MX"/>
    </a:defPPr>
    <a:lvl1pPr algn="l" defTabSz="94615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73075" indent="-15875" algn="l" defTabSz="94615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46150" indent="-31750" algn="l" defTabSz="94615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419225" indent="-47625" algn="l" defTabSz="94615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92300" indent="-63500" algn="l" defTabSz="946150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56" y="-96"/>
      </p:cViewPr>
      <p:guideLst>
        <p:guide orient="horz" pos="2949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0068" y="2908131"/>
            <a:ext cx="6120765" cy="20066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80135" y="5304843"/>
            <a:ext cx="5040630" cy="2392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5898-2F60-406C-A801-47128EE4C87C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AC43A-89F4-42F8-AFA9-A2DFEC6F4D5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88F1-0740-4376-9389-8335FE8DD276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A46C6-A3B5-4E5D-99D6-3FA29BBF9EF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915489" y="500580"/>
            <a:ext cx="1215152" cy="1064869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70034" y="500580"/>
            <a:ext cx="3525441" cy="106486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5328-EE7C-45B1-9005-6DD436980139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97420-5252-49C7-A319-9BF5951CC2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9E96-0927-4F41-AB7A-FDFEE1474FE1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47DA-3B63-4C61-847F-EBE24C429F4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8822" y="6015623"/>
            <a:ext cx="6120765" cy="185929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8822" y="3967799"/>
            <a:ext cx="6120765" cy="2047824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2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A70B-88B3-4845-B743-DA4D65B6B2A6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EC43-0E42-4683-AF2B-B447696EF26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0034" y="2912464"/>
            <a:ext cx="2370296" cy="82368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60346" y="2912464"/>
            <a:ext cx="2370296" cy="82368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F68B-6C62-465A-B254-8EA59F5C8901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11CC1-80E3-4B08-945A-623D312904B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0045" y="374894"/>
            <a:ext cx="6480810" cy="15602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0046" y="2095500"/>
            <a:ext cx="3181648" cy="87330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0046" y="2968805"/>
            <a:ext cx="3181648" cy="539369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657958" y="2095500"/>
            <a:ext cx="3182898" cy="87330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202" indent="0">
              <a:buNone/>
              <a:defRPr sz="2100" b="1"/>
            </a:lvl2pPr>
            <a:lvl3pPr marL="946404" indent="0">
              <a:buNone/>
              <a:defRPr sz="1900" b="1"/>
            </a:lvl3pPr>
            <a:lvl4pPr marL="1419606" indent="0">
              <a:buNone/>
              <a:defRPr sz="1700" b="1"/>
            </a:lvl4pPr>
            <a:lvl5pPr marL="1892808" indent="0">
              <a:buNone/>
              <a:defRPr sz="1700" b="1"/>
            </a:lvl5pPr>
            <a:lvl6pPr marL="2366010" indent="0">
              <a:buNone/>
              <a:defRPr sz="1700" b="1"/>
            </a:lvl6pPr>
            <a:lvl7pPr marL="2839212" indent="0">
              <a:buNone/>
              <a:defRPr sz="1700" b="1"/>
            </a:lvl7pPr>
            <a:lvl8pPr marL="3312414" indent="0">
              <a:buNone/>
              <a:defRPr sz="1700" b="1"/>
            </a:lvl8pPr>
            <a:lvl9pPr marL="378561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657958" y="2968805"/>
            <a:ext cx="3182898" cy="5393691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BA034-CC47-45BA-89CE-82D6448E3CFC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7525D-F649-4674-9C3B-D8B4B2AB559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E4491-64D2-42D4-BE93-5ADC41F3A309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9B86A-7214-45C5-AD83-889F363F83A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A160-7258-42A2-932D-E468B570522F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69BB2-E57C-486F-B001-C86106FFCF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0045" y="372726"/>
            <a:ext cx="2369047" cy="158625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15352" y="372727"/>
            <a:ext cx="4025504" cy="798977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60045" y="1958979"/>
            <a:ext cx="2369047" cy="6403519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7DAAA-6A14-4029-B2C9-E2851361F328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B37E-F8B5-4102-AC7F-3253A70EB1F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1427" y="6553042"/>
            <a:ext cx="4320540" cy="77362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11427" y="836466"/>
            <a:ext cx="4320540" cy="5616893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73202" indent="0">
              <a:buNone/>
              <a:defRPr sz="2900"/>
            </a:lvl2pPr>
            <a:lvl3pPr marL="946404" indent="0">
              <a:buNone/>
              <a:defRPr sz="2500"/>
            </a:lvl3pPr>
            <a:lvl4pPr marL="1419606" indent="0">
              <a:buNone/>
              <a:defRPr sz="2100"/>
            </a:lvl4pPr>
            <a:lvl5pPr marL="1892808" indent="0">
              <a:buNone/>
              <a:defRPr sz="2100"/>
            </a:lvl5pPr>
            <a:lvl6pPr marL="2366010" indent="0">
              <a:buNone/>
              <a:defRPr sz="2100"/>
            </a:lvl6pPr>
            <a:lvl7pPr marL="2839212" indent="0">
              <a:buNone/>
              <a:defRPr sz="2100"/>
            </a:lvl7pPr>
            <a:lvl8pPr marL="3312414" indent="0">
              <a:buNone/>
              <a:defRPr sz="2100"/>
            </a:lvl8pPr>
            <a:lvl9pPr marL="3785616" indent="0">
              <a:buNone/>
              <a:defRPr sz="21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11427" y="7326666"/>
            <a:ext cx="4320540" cy="1098674"/>
          </a:xfrm>
        </p:spPr>
        <p:txBody>
          <a:bodyPr/>
          <a:lstStyle>
            <a:lvl1pPr marL="0" indent="0">
              <a:buNone/>
              <a:defRPr sz="1400"/>
            </a:lvl1pPr>
            <a:lvl2pPr marL="473202" indent="0">
              <a:buNone/>
              <a:defRPr sz="1200"/>
            </a:lvl2pPr>
            <a:lvl3pPr marL="946404" indent="0">
              <a:buNone/>
              <a:defRPr sz="1000"/>
            </a:lvl3pPr>
            <a:lvl4pPr marL="1419606" indent="0">
              <a:buNone/>
              <a:defRPr sz="900"/>
            </a:lvl4pPr>
            <a:lvl5pPr marL="1892808" indent="0">
              <a:buNone/>
              <a:defRPr sz="900"/>
            </a:lvl5pPr>
            <a:lvl6pPr marL="2366010" indent="0">
              <a:buNone/>
              <a:defRPr sz="900"/>
            </a:lvl6pPr>
            <a:lvl7pPr marL="2839212" indent="0">
              <a:buNone/>
              <a:defRPr sz="900"/>
            </a:lvl7pPr>
            <a:lvl8pPr marL="3312414" indent="0">
              <a:buNone/>
              <a:defRPr sz="900"/>
            </a:lvl8pPr>
            <a:lvl9pPr marL="3785616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812D-B3B6-4600-B895-D59518FB0602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176E-1A92-431F-8B7A-BAA30E910C9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360363" y="374650"/>
            <a:ext cx="64801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40" tIns="47320" rIns="94640" bIns="47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60363" y="2184400"/>
            <a:ext cx="6480175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60363" y="8677275"/>
            <a:ext cx="1679575" cy="498475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l" defTabSz="94640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064F3-3F07-4F02-9D7D-76D51A192C24}" type="datetimeFigureOut">
              <a:rPr lang="es-MX"/>
              <a:pPr>
                <a:defRPr/>
              </a:pPr>
              <a:t>18/05/2011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460625" y="8677275"/>
            <a:ext cx="2279650" cy="498475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ctr" defTabSz="94640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160963" y="8677275"/>
            <a:ext cx="1679575" cy="498475"/>
          </a:xfrm>
          <a:prstGeom prst="rect">
            <a:avLst/>
          </a:prstGeom>
        </p:spPr>
        <p:txBody>
          <a:bodyPr vert="horz" lIns="94640" tIns="47320" rIns="94640" bIns="47320" rtlCol="0" anchor="ctr"/>
          <a:lstStyle>
            <a:lvl1pPr algn="r" defTabSz="946404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2F14F0-8DBD-418C-A4FB-F8674544307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6150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2pPr>
      <a:lvl3pPr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3pPr>
      <a:lvl4pPr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4pPr>
      <a:lvl5pPr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5pPr>
      <a:lvl6pPr marL="457200"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6pPr>
      <a:lvl7pPr marL="914400"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7pPr>
      <a:lvl8pPr marL="1371600"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8pPr>
      <a:lvl9pPr marL="1828800" algn="ctr" defTabSz="946150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9pPr>
    </p:titleStyle>
    <p:bodyStyle>
      <a:lvl1pPr marL="354013" indent="-354013" algn="l" defTabSz="946150" rtl="0" fontAlgn="base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95275" algn="l" defTabSz="946150" rtl="0" fontAlgn="base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688" indent="-236538" algn="l" defTabSz="946150" rtl="0" fontAlgn="base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763" indent="-236538" algn="l" defTabSz="946150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8838" indent="-236538" algn="l" defTabSz="946150" rtl="0" fontAlgn="base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611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813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9015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17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 descr="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3 Imagen" descr="1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3 Imagen" descr="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3 Imagen" descr="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3 Imagen" descr="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3 Imagen" descr="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3 Imagen" descr="1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 Imagen" descr="1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3 Imagen" descr="1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3 Imagen" descr="1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3 Imagen" descr="1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7 Imagen" descr="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3 Imagen" descr="2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3 Imagen" descr="2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3 Imagen" descr="2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3 Imagen" descr="2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3 Imagen" descr="2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3 Imagen" descr="2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3 Imagen" descr="2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3 Imagen" descr="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3 Imagen" descr="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3 Imagen" descr="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3 Marcador de contenido" descr="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3600" y="1296988"/>
            <a:ext cx="5457825" cy="61785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3 Imagen" descr="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31913"/>
            <a:ext cx="5915025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3 Imagen" descr="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3 Imagen" descr="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60363"/>
            <a:ext cx="6838950" cy="863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Personalizado</PresentationFormat>
  <Paragraphs>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Calibri</vt:lpstr>
      <vt:lpstr>Arial</vt:lpstr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Eugenia Puerto</dc:creator>
  <cp:lastModifiedBy>cic</cp:lastModifiedBy>
  <cp:revision>1</cp:revision>
  <dcterms:created xsi:type="dcterms:W3CDTF">2011-03-15T19:10:02Z</dcterms:created>
  <dcterms:modified xsi:type="dcterms:W3CDTF">2011-05-18T15:25:11Z</dcterms:modified>
</cp:coreProperties>
</file>