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C436-A522-BB41-A19A-0C9BF6BC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B6E25-23C0-774E-9C52-4AED18B8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A5A9-0455-804C-ABE4-365B85B6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6E69-0135-7B41-905C-E66B6C21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8F16-7B54-1841-A573-5AC84877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6754-DB69-BA46-8A61-4EDB8954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CD267-0A65-844D-AEEA-87C50250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45D8-751C-A842-A905-0CBF39C6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588-455B-FF45-8502-1A8BD14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B407-1AA2-054E-8033-058942EC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B079A-9A9A-3143-A0BF-F8BE7DED0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94A5-D0D3-E84A-BD7F-EF781B4B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401F-5DD6-474E-BD37-B72EE11E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4A06-83F4-6047-B2CA-7DCE79F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0054-1AF3-C641-AD0B-A24A9631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4416-B35D-1043-9A2E-C09C15E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A4AF-FE2A-704F-8ABD-DA47A2D7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08AC-58BB-844F-B2FE-00EDBA4D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AB67-00BC-A84D-B54D-3C0B682F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5C4D-5E26-9F4E-9302-F8DFA94D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D95A-1663-FD43-BEC1-91E244EB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E0A9-D6E7-9A49-87C7-4662B5D0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945D-CB6F-084A-88FE-70F33B16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8C4E-0566-2D40-A09C-A4AD5DE9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9DAD-22EF-AB4F-8807-EC8524D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0FD-C556-3348-BD9E-E8B05FF1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4BC4-0DA3-8C47-9132-9A6598A44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922A-A9F9-2541-9A59-CCB67A22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22B1-4085-594F-8318-FE96FBEF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67609-8302-E640-940D-19E9EA2E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9C4A-8868-B441-9443-B9DC1D1E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6F5-EE64-4C40-B4ED-EA5B9C9F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745E-B315-CD4B-BAF7-4983665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F4AC-EAFF-F64F-9A8F-BCF275A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BAB5-B0CD-0042-9DDF-3E6B19D6F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079C8-43D2-1542-9361-A264B068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727D4-D2BD-9545-8C9E-10AAF81D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D7414-C3CE-A748-8407-37C350EF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B3DC3-D5EB-1747-96A0-4ADFEE1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94E-EE30-974E-8764-DB2FC753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757BD-8A21-B141-BB44-C26BE96D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5B8F8-F020-4642-A0FD-CA89E27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D0F2-1323-B342-9492-26F4C0A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44AA1-BD4D-1044-AF83-FD64887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7B259-186A-6049-A0F9-C06F074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4D750-028A-DB4D-B8A6-BACDCCE6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C9C-0097-D246-9878-31E7E22C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F5BF-59A2-9048-B098-BC1E05EC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BC3CC-3801-754D-91E6-CE76DF83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6CDAE-D00F-BE42-B28E-A41A201E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D3F2-A16E-784B-9351-26BDD0E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752C0-2558-B24D-A63F-A6A08C68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78CA-193E-2147-A2A8-50E44822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96262-3E51-5742-A069-D5EB86CA4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3FE4-1B47-D04C-9ED3-201B15F7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2174-8A5F-5942-921F-AE7DEDC5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F5CCE-7FF6-7044-AE6E-58EF2059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2680-5E69-9F43-A54D-B246FF8D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7A545-7CE0-8E42-936D-1FD7C011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8997-63F4-AB46-B902-AE39FAF4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7F9F-4D74-474D-9E52-1E48EB2F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818E-0101-5144-9DFD-F03C2412B933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E4A6-471D-0441-A63C-236767E40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2941-8281-BB44-8E5D-ABE9ACAEF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26FA-01B4-B045-8DB9-8E7C9F2D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D3C2-25DF-5444-9C6F-FB70942D9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Expectancy and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FC189-DA78-8042-9A73-0E3CFE003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2000 –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4578-B6D8-A146-9D5E-444340C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 Expectancy at Birth Has Increased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2A7548-D6C0-4140-B69E-7BED5C960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3" y="2043113"/>
            <a:ext cx="5486400" cy="3657600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3EF7982-0BD2-D342-BF16-5B624498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04311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76F4-CF8A-0A43-9CED-648FBDB3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GDP Increases with Life Expectancy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7A80BA5-550F-0146-85FA-5B89137A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3" y="1343819"/>
            <a:ext cx="4048125" cy="269875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13B362-8040-0A47-8BCA-626298AC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41" y="1343819"/>
            <a:ext cx="4048125" cy="269875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4711414-BF9E-3545-845B-3A47E82AA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6" y="1343819"/>
            <a:ext cx="4048125" cy="26987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76C87BA-7DDE-4E40-8101-392BF785E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3" y="4013200"/>
            <a:ext cx="4048125" cy="269875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9A56D8B-D776-2442-BC68-4E4EFEDE5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716" y="4013200"/>
            <a:ext cx="4048125" cy="269875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F7DB1D1-B5F1-C044-AD63-90B92B16B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457" y="4013200"/>
            <a:ext cx="4048125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Life Expectancy and GDP</vt:lpstr>
      <vt:lpstr>Life Expectancy at Birth Has Increased</vt:lpstr>
      <vt:lpstr>GDP Increases with Life Expectancy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and GDP</dc:title>
  <dc:creator>Marie Routledge</dc:creator>
  <cp:lastModifiedBy>Marie Routledge</cp:lastModifiedBy>
  <cp:revision>1</cp:revision>
  <dcterms:created xsi:type="dcterms:W3CDTF">2021-09-28T13:57:58Z</dcterms:created>
  <dcterms:modified xsi:type="dcterms:W3CDTF">2021-09-28T14:22:04Z</dcterms:modified>
</cp:coreProperties>
</file>