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7" r:id="rId4"/>
    <p:sldId id="260" r:id="rId5"/>
    <p:sldId id="261" r:id="rId6"/>
    <p:sldId id="268" r:id="rId7"/>
    <p:sldId id="264" r:id="rId8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5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pPr/>
              <a:t>7/15/2022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pPr/>
              <a:t>7/15/2022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pPr/>
              <a:t>7/15/2022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pPr/>
              <a:t>7/15/2022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pPr/>
              <a:t>7/15/2022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pPr/>
              <a:t>7/15/2022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pPr/>
              <a:t>7/15/2022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pPr/>
              <a:t>7/15/2022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pPr/>
              <a:t>7/15/2022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pPr/>
              <a:t>7/15/2022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pPr/>
              <a:t>7/15/2022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pPr/>
              <a:t>7/15/2022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xhslsmsdl.wixsite.com/my-site-1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4521" y="3347880"/>
            <a:ext cx="16376673" cy="264687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6600" smtClean="0"/>
              <a:t>루트다이어리</a:t>
            </a:r>
            <a:endParaRPr lang="en-US" sz="16600" dirty="0"/>
          </a:p>
        </p:txBody>
      </p:sp>
      <p:sp>
        <p:nvSpPr>
          <p:cNvPr id="4" name="Object 4"/>
          <p:cNvSpPr txBox="1"/>
          <p:nvPr/>
        </p:nvSpPr>
        <p:spPr>
          <a:xfrm>
            <a:off x="5744472" y="8017984"/>
            <a:ext cx="6796770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dirty="0" smtClean="0"/>
              <a:t>강용호   </a:t>
            </a:r>
            <a:r>
              <a:rPr lang="en-US" altLang="ko-KR" dirty="0" smtClean="0"/>
              <a:t>:   </a:t>
            </a:r>
            <a:r>
              <a:rPr lang="ko-KR" altLang="en-US" dirty="0" smtClean="0"/>
              <a:t>권민석   </a:t>
            </a:r>
            <a:r>
              <a:rPr lang="en-US" altLang="ko-KR" dirty="0" smtClean="0"/>
              <a:t>:   </a:t>
            </a:r>
            <a:r>
              <a:rPr lang="ko-KR" altLang="en-US" dirty="0" smtClean="0"/>
              <a:t>권민호   </a:t>
            </a:r>
            <a:r>
              <a:rPr lang="en-US" altLang="ko-KR" dirty="0" smtClean="0"/>
              <a:t>:   </a:t>
            </a:r>
            <a:r>
              <a:rPr lang="ko-KR" altLang="en-US" dirty="0" smtClean="0"/>
              <a:t>김민성   </a:t>
            </a:r>
            <a:r>
              <a:rPr lang="en-US" altLang="ko-KR" dirty="0" smtClean="0"/>
              <a:t>:   </a:t>
            </a:r>
            <a:r>
              <a:rPr lang="ko-KR" altLang="en-US" dirty="0" smtClean="0"/>
              <a:t>김준용   </a:t>
            </a:r>
            <a:r>
              <a:rPr lang="en-US" altLang="ko-KR" dirty="0" smtClean="0"/>
              <a:t>:   </a:t>
            </a:r>
            <a:r>
              <a:rPr lang="ko-KR" altLang="en-US" dirty="0" smtClean="0"/>
              <a:t>이희은</a:t>
            </a:r>
            <a:endParaRPr lang="en-US" dirty="0"/>
          </a:p>
        </p:txBody>
      </p:sp>
      <p:grpSp>
        <p:nvGrpSpPr>
          <p:cNvPr id="5" name="그룹 1002"/>
          <p:cNvGrpSpPr/>
          <p:nvPr/>
        </p:nvGrpSpPr>
        <p:grpSpPr>
          <a:xfrm>
            <a:off x="3205962" y="2628900"/>
            <a:ext cx="11873789" cy="313458"/>
            <a:chOff x="3205962" y="3261690"/>
            <a:chExt cx="11873789" cy="313458"/>
          </a:xfrm>
        </p:grpSpPr>
        <p:pic>
          <p:nvPicPr>
            <p:cNvPr id="6" name="Object 7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05962" y="3261690"/>
              <a:ext cx="11873789" cy="313458"/>
            </a:xfrm>
            <a:prstGeom prst="rect">
              <a:avLst/>
            </a:prstGeom>
          </p:spPr>
        </p:pic>
      </p:grpSp>
      <p:grpSp>
        <p:nvGrpSpPr>
          <p:cNvPr id="7" name="그룹 1002"/>
          <p:cNvGrpSpPr/>
          <p:nvPr/>
        </p:nvGrpSpPr>
        <p:grpSpPr>
          <a:xfrm>
            <a:off x="3200400" y="6491910"/>
            <a:ext cx="11873789" cy="313458"/>
            <a:chOff x="3205962" y="3261690"/>
            <a:chExt cx="11873789" cy="31345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05962" y="3261690"/>
              <a:ext cx="11873789" cy="313458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056397" y="2282923"/>
            <a:ext cx="1072174" cy="344709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000" dirty="0" smtClean="0">
                <a:solidFill>
                  <a:srgbClr val="000000"/>
                </a:solidFill>
                <a:latin typeface="Bebas Neue" pitchFamily="34" charset="0"/>
                <a:cs typeface="Bebas Neue" pitchFamily="34" charset="0"/>
              </a:rPr>
              <a:t>01</a:t>
            </a:r>
          </a:p>
          <a:p>
            <a:r>
              <a:rPr lang="en-US" sz="5000" dirty="0" smtClean="0">
                <a:solidFill>
                  <a:srgbClr val="000000"/>
                </a:solidFill>
                <a:latin typeface="Bebas Neue" pitchFamily="34" charset="0"/>
                <a:cs typeface="Bebas Neue" pitchFamily="34" charset="0"/>
              </a:rPr>
              <a:t>02</a:t>
            </a:r>
          </a:p>
          <a:p>
            <a:r>
              <a:rPr lang="en-US" sz="5000" dirty="0" smtClean="0">
                <a:solidFill>
                  <a:srgbClr val="000000"/>
                </a:solidFill>
                <a:latin typeface="Bebas Neue" pitchFamily="34" charset="0"/>
                <a:cs typeface="Bebas Neue" pitchFamily="34" charset="0"/>
              </a:rPr>
              <a:t>03</a:t>
            </a:r>
          </a:p>
          <a:p>
            <a:r>
              <a:rPr lang="en-US" sz="5000" dirty="0" smtClean="0">
                <a:solidFill>
                  <a:srgbClr val="000000"/>
                </a:solidFill>
                <a:latin typeface="Bebas Neue" pitchFamily="34" charset="0"/>
                <a:cs typeface="Bebas Neue" pitchFamily="34" charset="0"/>
              </a:rPr>
              <a:t>04</a:t>
            </a:r>
            <a:endParaRPr lang="en-US" sz="5000" dirty="0" smtClean="0">
              <a:solidFill>
                <a:srgbClr val="000000"/>
              </a:solidFill>
              <a:latin typeface="Bebas Neue" pitchFamily="34" charset="0"/>
              <a:cs typeface="Bebas Neue" pitchFamily="34" charset="0"/>
            </a:endParaRPr>
          </a:p>
          <a:p>
            <a:endParaRPr 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1600200" y="2095500"/>
            <a:ext cx="6481248" cy="110799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6600" kern="0" spc="300" dirty="0" smtClean="0">
                <a:solidFill>
                  <a:srgbClr val="000000"/>
                </a:solidFill>
                <a:latin typeface="Bebas Neue" pitchFamily="34" charset="0"/>
                <a:cs typeface="Bebas Neue" pitchFamily="34" charset="0"/>
              </a:rPr>
              <a:t>CONTENTS</a:t>
            </a:r>
            <a:endParaRPr lang="en-US" sz="1100" dirty="0"/>
          </a:p>
        </p:txBody>
      </p:sp>
      <p:sp>
        <p:nvSpPr>
          <p:cNvPr id="4" name="Object 4"/>
          <p:cNvSpPr txBox="1"/>
          <p:nvPr/>
        </p:nvSpPr>
        <p:spPr>
          <a:xfrm>
            <a:off x="8839200" y="2552700"/>
            <a:ext cx="6796770" cy="43088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200" kern="0" spc="-200" dirty="0" smtClean="0">
                <a:solidFill>
                  <a:srgbClr val="000000"/>
                </a:solidFill>
                <a:latin typeface="S-Core Dream 4 Regular" pitchFamily="34" charset="0"/>
              </a:rPr>
              <a:t>서비스 취지와 목적</a:t>
            </a:r>
            <a:endParaRPr lang="en-US" sz="2200" dirty="0"/>
          </a:p>
        </p:txBody>
      </p:sp>
      <p:sp>
        <p:nvSpPr>
          <p:cNvPr id="5" name="Object 5"/>
          <p:cNvSpPr txBox="1"/>
          <p:nvPr/>
        </p:nvSpPr>
        <p:spPr>
          <a:xfrm>
            <a:off x="8839200" y="3314700"/>
            <a:ext cx="8654906" cy="43088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200" dirty="0" smtClean="0"/>
              <a:t>레이아웃</a:t>
            </a:r>
            <a:endParaRPr lang="en-US" sz="2200" dirty="0"/>
          </a:p>
        </p:txBody>
      </p:sp>
      <p:sp>
        <p:nvSpPr>
          <p:cNvPr id="7" name="Object 7"/>
          <p:cNvSpPr txBox="1"/>
          <p:nvPr/>
        </p:nvSpPr>
        <p:spPr>
          <a:xfrm>
            <a:off x="8915400" y="4768122"/>
            <a:ext cx="8654906" cy="7694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2200" dirty="0" smtClean="0"/>
              <a:t>Q &amp; A</a:t>
            </a:r>
          </a:p>
          <a:p>
            <a:endParaRPr lang="en-US" sz="2200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2362200" y="3619500"/>
            <a:ext cx="3826087" cy="313458"/>
            <a:chOff x="2522541" y="3605104"/>
            <a:chExt cx="3826087" cy="313458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22541" y="3605104"/>
              <a:ext cx="3826087" cy="31345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694224" y="5222544"/>
            <a:ext cx="9271840" cy="43148"/>
            <a:chOff x="2694224" y="5222544"/>
            <a:chExt cx="9271840" cy="43148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6200000">
              <a:off x="2694224" y="5222544"/>
              <a:ext cx="9271840" cy="43148"/>
            </a:xfrm>
            <a:prstGeom prst="rect">
              <a:avLst/>
            </a:prstGeom>
          </p:spPr>
        </p:pic>
      </p:grpSp>
      <p:sp>
        <p:nvSpPr>
          <p:cNvPr id="16" name="Object 5"/>
          <p:cNvSpPr txBox="1"/>
          <p:nvPr/>
        </p:nvSpPr>
        <p:spPr>
          <a:xfrm>
            <a:off x="8876211" y="4000500"/>
            <a:ext cx="8654906" cy="43088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200" dirty="0" smtClean="0"/>
              <a:t>주요 기능</a:t>
            </a:r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9215" y="3054554"/>
            <a:ext cx="4898413" cy="1708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514350" indent="-514350"/>
            <a:r>
              <a:rPr lang="en-US" altLang="ko-KR" sz="3500" kern="0" spc="-400" dirty="0" smtClean="0">
                <a:solidFill>
                  <a:srgbClr val="3F5FFF"/>
                </a:solidFill>
                <a:latin typeface="S-Core Dream 8 Heavy" pitchFamily="34" charset="0"/>
                <a:cs typeface="S-Core Dream 8 Heavy" pitchFamily="34" charset="0"/>
              </a:rPr>
              <a:t>01 </a:t>
            </a:r>
            <a:r>
              <a:rPr lang="ko-KR" altLang="en-US" sz="3500" kern="0" spc="-400" dirty="0" smtClean="0">
                <a:solidFill>
                  <a:srgbClr val="3F5FFF"/>
                </a:solidFill>
                <a:latin typeface="S-Core Dream 8 Heavy" pitchFamily="34" charset="0"/>
                <a:cs typeface="S-Core Dream 8 Heavy" pitchFamily="34" charset="0"/>
              </a:rPr>
              <a:t>개발환경 및 </a:t>
            </a:r>
            <a:r>
              <a:rPr lang="ko-KR" altLang="en-US" sz="3500" dirty="0" smtClean="0"/>
              <a:t>서비스 </a:t>
            </a:r>
            <a:endParaRPr lang="en-US" altLang="ko-KR" sz="3500" dirty="0" smtClean="0"/>
          </a:p>
          <a:p>
            <a:pPr marL="514350" indent="-514350"/>
            <a:r>
              <a:rPr lang="ko-KR" altLang="en-US" sz="3500" dirty="0" smtClean="0"/>
              <a:t>취지와 </a:t>
            </a:r>
            <a:r>
              <a:rPr lang="ko-KR" altLang="en-US" sz="3500" dirty="0" smtClean="0"/>
              <a:t>목적</a:t>
            </a:r>
            <a:endParaRPr lang="en-US" altLang="ko-KR" sz="3500" dirty="0" smtClean="0"/>
          </a:p>
          <a:p>
            <a:endParaRPr lang="en-US" sz="3500" dirty="0"/>
          </a:p>
        </p:txBody>
      </p:sp>
      <p:sp>
        <p:nvSpPr>
          <p:cNvPr id="4" name="Object 4"/>
          <p:cNvSpPr txBox="1"/>
          <p:nvPr/>
        </p:nvSpPr>
        <p:spPr>
          <a:xfrm>
            <a:off x="5500456" y="1073609"/>
            <a:ext cx="11796943" cy="86177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5000" dirty="0" smtClean="0"/>
              <a:t>개발환경 및 서비스 취지와 목적</a:t>
            </a:r>
            <a:endParaRPr lang="en-US" sz="5000" dirty="0"/>
          </a:p>
        </p:txBody>
      </p:sp>
      <p:sp>
        <p:nvSpPr>
          <p:cNvPr id="6" name="Object 6"/>
          <p:cNvSpPr txBox="1"/>
          <p:nvPr/>
        </p:nvSpPr>
        <p:spPr>
          <a:xfrm>
            <a:off x="560644" y="779471"/>
            <a:ext cx="2000276" cy="22439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8400" kern="0" spc="-1000" dirty="0" smtClean="0">
                <a:solidFill>
                  <a:srgbClr val="000000"/>
                </a:solidFill>
                <a:latin typeface="S-Core Dream 8 Heavy" pitchFamily="34" charset="0"/>
                <a:cs typeface="S-Core Dream 8 Heavy" pitchFamily="34" charset="0"/>
              </a:rPr>
              <a:t>01</a:t>
            </a:r>
            <a:endParaRPr lang="en-US" dirty="0"/>
          </a:p>
        </p:txBody>
      </p:sp>
      <p:sp>
        <p:nvSpPr>
          <p:cNvPr id="7" name="Object 7"/>
          <p:cNvSpPr txBox="1"/>
          <p:nvPr/>
        </p:nvSpPr>
        <p:spPr>
          <a:xfrm>
            <a:off x="572589" y="4229100"/>
            <a:ext cx="5285962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2800" kern="0" spc="-400" dirty="0" smtClean="0">
                <a:latin typeface="S-Core Dream 8 Heavy" pitchFamily="34" charset="0"/>
                <a:cs typeface="S-Core Dream 8 Heavy" pitchFamily="34" charset="0"/>
              </a:rPr>
              <a:t>02 </a:t>
            </a:r>
            <a:r>
              <a:rPr lang="ko-KR" altLang="en-US" sz="2800" kern="0" spc="-400" dirty="0" smtClean="0">
                <a:latin typeface="S-Core Dream 8 Heavy" pitchFamily="34" charset="0"/>
                <a:cs typeface="S-Core Dream 8 Heavy" pitchFamily="34" charset="0"/>
              </a:rPr>
              <a:t>개발 구상 레이아웃</a:t>
            </a:r>
            <a:endParaRPr lang="en-US" altLang="ko-KR" sz="2800" dirty="0"/>
          </a:p>
        </p:txBody>
      </p:sp>
      <p:sp>
        <p:nvSpPr>
          <p:cNvPr id="8" name="Object 8"/>
          <p:cNvSpPr txBox="1"/>
          <p:nvPr/>
        </p:nvSpPr>
        <p:spPr>
          <a:xfrm>
            <a:off x="589215" y="4941637"/>
            <a:ext cx="5285962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kern="0" spc="-300" dirty="0" smtClean="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03 </a:t>
            </a:r>
            <a:r>
              <a:rPr lang="ko-KR" altLang="en-US" sz="2800" kern="0" spc="-300" dirty="0" smtClean="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주요기</a:t>
            </a:r>
            <a:r>
              <a:rPr lang="ko-KR" altLang="en-US" sz="2800" kern="0" spc="-300" dirty="0" smtClean="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능</a:t>
            </a:r>
            <a:endParaRPr lang="en-US" sz="2800" dirty="0"/>
          </a:p>
        </p:txBody>
      </p:sp>
      <p:sp>
        <p:nvSpPr>
          <p:cNvPr id="9" name="Object 9"/>
          <p:cNvSpPr txBox="1"/>
          <p:nvPr/>
        </p:nvSpPr>
        <p:spPr>
          <a:xfrm>
            <a:off x="615341" y="5719901"/>
            <a:ext cx="5285962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kern="0" spc="-300" dirty="0" smtClean="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04 Q &amp; A</a:t>
            </a:r>
            <a:endParaRPr lang="en-US" sz="2800" dirty="0"/>
          </a:p>
        </p:txBody>
      </p:sp>
      <p:grpSp>
        <p:nvGrpSpPr>
          <p:cNvPr id="3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1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3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sp>
        <p:nvSpPr>
          <p:cNvPr id="28" name="Object 28"/>
          <p:cNvSpPr txBox="1"/>
          <p:nvPr/>
        </p:nvSpPr>
        <p:spPr>
          <a:xfrm>
            <a:off x="12870420" y="6887415"/>
            <a:ext cx="4032368" cy="1022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kern="0" spc="-200" dirty="0" smtClean="0">
                <a:solidFill>
                  <a:srgbClr val="FFFFFF"/>
                </a:solidFill>
                <a:latin typeface="S-Core Dream 4 Regular" pitchFamily="34" charset="0"/>
                <a:cs typeface="S-Core Dream 4 Regular" pitchFamily="34" charset="0"/>
              </a:rPr>
              <a:t>이곳에 텍스트를 입력해주세요. 내용을 이곳에 입력하여 주세요. </a:t>
            </a:r>
            <a:endParaRPr lang="en-US" dirty="0"/>
          </a:p>
        </p:txBody>
      </p:sp>
      <p:sp>
        <p:nvSpPr>
          <p:cNvPr id="29" name="Object 29"/>
          <p:cNvSpPr txBox="1"/>
          <p:nvPr/>
        </p:nvSpPr>
        <p:spPr>
          <a:xfrm>
            <a:off x="13829472" y="8251922"/>
            <a:ext cx="2891925" cy="16068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kern="0" spc="-200" dirty="0" smtClean="0">
                <a:solidFill>
                  <a:srgbClr val="FFFFFF"/>
                </a:solidFill>
                <a:latin typeface="S-Core Dream 4 Regular" pitchFamily="34" charset="0"/>
                <a:cs typeface="S-Core Dream 4 Regular" pitchFamily="34" charset="0"/>
              </a:rPr>
              <a:t>이곳에 텍스트를 입력해주세요. 내용을 이곳에 입력하여 주세요. </a:t>
            </a:r>
            <a:endParaRPr lang="en-US" dirty="0"/>
          </a:p>
        </p:txBody>
      </p:sp>
      <p:sp>
        <p:nvSpPr>
          <p:cNvPr id="30" name="Object 10"/>
          <p:cNvSpPr txBox="1"/>
          <p:nvPr/>
        </p:nvSpPr>
        <p:spPr>
          <a:xfrm>
            <a:off x="5715000" y="7734300"/>
            <a:ext cx="10668000" cy="4770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500" dirty="0" smtClean="0"/>
              <a:t>사용자들이 여행정보를 공유하고 기록 할 수 있는 플랫폼을 제공 한다</a:t>
            </a:r>
            <a:r>
              <a:rPr lang="en-US" altLang="ko-KR" sz="2500" dirty="0" smtClean="0"/>
              <a:t>.</a:t>
            </a:r>
            <a:endParaRPr lang="en-US" sz="2500" dirty="0"/>
          </a:p>
        </p:txBody>
      </p:sp>
      <p:sp>
        <p:nvSpPr>
          <p:cNvPr id="22" name="Object 10"/>
          <p:cNvSpPr txBox="1"/>
          <p:nvPr/>
        </p:nvSpPr>
        <p:spPr>
          <a:xfrm>
            <a:off x="5791200" y="3009900"/>
            <a:ext cx="10668000" cy="86177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500" dirty="0" smtClean="0"/>
              <a:t>Back-End :</a:t>
            </a:r>
          </a:p>
          <a:p>
            <a:endParaRPr lang="en-US" sz="2500" dirty="0"/>
          </a:p>
        </p:txBody>
      </p:sp>
      <p:sp>
        <p:nvSpPr>
          <p:cNvPr id="24" name="Object 10"/>
          <p:cNvSpPr txBox="1"/>
          <p:nvPr/>
        </p:nvSpPr>
        <p:spPr>
          <a:xfrm>
            <a:off x="7162800" y="3009900"/>
            <a:ext cx="10668000" cy="163121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500" dirty="0" smtClean="0"/>
              <a:t>Java JDK 1.8</a:t>
            </a:r>
          </a:p>
          <a:p>
            <a:r>
              <a:rPr lang="en-US" sz="2500" dirty="0" smtClean="0"/>
              <a:t>Oracle11g(Oracle cloud)</a:t>
            </a:r>
          </a:p>
          <a:p>
            <a:endParaRPr lang="en-US" sz="2500" dirty="0" smtClean="0"/>
          </a:p>
          <a:p>
            <a:endParaRPr lang="en-US" sz="2500" dirty="0"/>
          </a:p>
        </p:txBody>
      </p:sp>
      <p:sp>
        <p:nvSpPr>
          <p:cNvPr id="25" name="Object 10"/>
          <p:cNvSpPr txBox="1"/>
          <p:nvPr/>
        </p:nvSpPr>
        <p:spPr>
          <a:xfrm>
            <a:off x="5867400" y="4076700"/>
            <a:ext cx="10668000" cy="86177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500" dirty="0" smtClean="0"/>
              <a:t>Front-End :</a:t>
            </a:r>
          </a:p>
          <a:p>
            <a:endParaRPr lang="en-US" sz="2500" dirty="0"/>
          </a:p>
        </p:txBody>
      </p:sp>
      <p:sp>
        <p:nvSpPr>
          <p:cNvPr id="26" name="Object 10"/>
          <p:cNvSpPr txBox="1"/>
          <p:nvPr/>
        </p:nvSpPr>
        <p:spPr>
          <a:xfrm>
            <a:off x="7315200" y="4076700"/>
            <a:ext cx="10668000" cy="278537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500" dirty="0" err="1" smtClean="0"/>
              <a:t>Eslint</a:t>
            </a:r>
            <a:r>
              <a:rPr lang="en-US" sz="2500" dirty="0" smtClean="0"/>
              <a:t> Prettier</a:t>
            </a:r>
          </a:p>
          <a:p>
            <a:r>
              <a:rPr lang="en-US" sz="2500" dirty="0" smtClean="0"/>
              <a:t>HTML5</a:t>
            </a:r>
          </a:p>
          <a:p>
            <a:r>
              <a:rPr lang="en-US" sz="2500" dirty="0" smtClean="0"/>
              <a:t>CSS3</a:t>
            </a:r>
          </a:p>
          <a:p>
            <a:r>
              <a:rPr lang="en-US" altLang="ko-KR" sz="2500" dirty="0" err="1" smtClean="0"/>
              <a:t>Jquery</a:t>
            </a:r>
            <a:r>
              <a:rPr lang="en-US" altLang="ko-KR" sz="2500" dirty="0" smtClean="0"/>
              <a:t> 3.6</a:t>
            </a:r>
          </a:p>
          <a:p>
            <a:endParaRPr lang="en-US" sz="2500" dirty="0" smtClean="0"/>
          </a:p>
          <a:p>
            <a:endParaRPr lang="en-US" sz="2500" dirty="0" smtClean="0"/>
          </a:p>
          <a:p>
            <a:endParaRPr lang="en-US" sz="2500" dirty="0"/>
          </a:p>
        </p:txBody>
      </p:sp>
      <p:sp>
        <p:nvSpPr>
          <p:cNvPr id="31" name="Object 10"/>
          <p:cNvSpPr txBox="1"/>
          <p:nvPr/>
        </p:nvSpPr>
        <p:spPr>
          <a:xfrm>
            <a:off x="5815148" y="6134100"/>
            <a:ext cx="10668000" cy="86177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500" dirty="0" smtClean="0"/>
              <a:t>개발 </a:t>
            </a:r>
            <a:r>
              <a:rPr lang="en-US" altLang="ko-KR" sz="2500" dirty="0" smtClean="0"/>
              <a:t>Tool</a:t>
            </a:r>
            <a:r>
              <a:rPr lang="en-US" sz="2500" dirty="0" smtClean="0"/>
              <a:t> :</a:t>
            </a:r>
          </a:p>
          <a:p>
            <a:endParaRPr lang="en-US" sz="2500" dirty="0"/>
          </a:p>
        </p:txBody>
      </p:sp>
      <p:sp>
        <p:nvSpPr>
          <p:cNvPr id="32" name="Object 10"/>
          <p:cNvSpPr txBox="1"/>
          <p:nvPr/>
        </p:nvSpPr>
        <p:spPr>
          <a:xfrm>
            <a:off x="7339148" y="6135464"/>
            <a:ext cx="10668000" cy="278537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500" dirty="0" smtClean="0"/>
              <a:t>Visual Studio Code</a:t>
            </a:r>
          </a:p>
          <a:p>
            <a:r>
              <a:rPr lang="en-US" sz="2500" dirty="0" smtClean="0"/>
              <a:t>Eclipse</a:t>
            </a:r>
          </a:p>
          <a:p>
            <a:r>
              <a:rPr lang="en-US" sz="2500" dirty="0" err="1" smtClean="0"/>
              <a:t>Git</a:t>
            </a:r>
            <a:r>
              <a:rPr lang="en-US" sz="2500" dirty="0" smtClean="0"/>
              <a:t> / </a:t>
            </a:r>
            <a:r>
              <a:rPr lang="en-US" sz="2500" dirty="0" err="1" smtClean="0"/>
              <a:t>Github</a:t>
            </a:r>
            <a:endParaRPr lang="en-US" sz="2500" dirty="0" smtClean="0"/>
          </a:p>
          <a:p>
            <a:endParaRPr lang="en-US" sz="2500" dirty="0" smtClean="0"/>
          </a:p>
          <a:p>
            <a:endParaRPr lang="en-US" sz="2500" dirty="0" smtClean="0"/>
          </a:p>
          <a:p>
            <a:endParaRPr lang="en-US" sz="2500" dirty="0" smtClean="0"/>
          </a:p>
          <a:p>
            <a:endParaRPr lang="en-US" sz="25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500456" y="1073609"/>
            <a:ext cx="12177943" cy="9233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5000" dirty="0" smtClean="0"/>
              <a:t>개발 구상 레이아웃 </a:t>
            </a:r>
            <a:r>
              <a:rPr lang="en-US" altLang="ko-KR" sz="5000" dirty="0" smtClean="0"/>
              <a:t>(</a:t>
            </a:r>
            <a:r>
              <a:rPr lang="en-US" altLang="ko-KR" sz="2000" dirty="0" smtClean="0">
                <a:hlinkClick r:id="rId2"/>
              </a:rPr>
              <a:t>https://</a:t>
            </a:r>
            <a:r>
              <a:rPr lang="en-US" altLang="ko-KR" sz="2000" dirty="0" smtClean="0">
                <a:hlinkClick r:id="rId2"/>
              </a:rPr>
              <a:t>xhslsmsdl.wixsite.com/my-site-1</a:t>
            </a:r>
            <a:r>
              <a:rPr lang="en-US" altLang="ko-KR" sz="5400" dirty="0" smtClean="0"/>
              <a:t>)</a:t>
            </a:r>
            <a:endParaRPr lang="en-US" sz="5000" dirty="0"/>
          </a:p>
        </p:txBody>
      </p:sp>
      <p:sp>
        <p:nvSpPr>
          <p:cNvPr id="26" name="Object 26"/>
          <p:cNvSpPr txBox="1"/>
          <p:nvPr/>
        </p:nvSpPr>
        <p:spPr>
          <a:xfrm>
            <a:off x="15162710" y="6103828"/>
            <a:ext cx="2588418" cy="11929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300" kern="0" spc="-100" dirty="0" smtClean="0">
                <a:solidFill>
                  <a:srgbClr val="FFFFFF"/>
                </a:solidFill>
                <a:latin typeface="S-Core Dream 4 Regular" pitchFamily="34" charset="0"/>
                <a:cs typeface="S-Core Dream 4 Regular" pitchFamily="34" charset="0"/>
              </a:rPr>
              <a:t>남성의</a:t>
            </a:r>
          </a:p>
          <a:p>
            <a:pPr algn="ctr"/>
            <a:r>
              <a:rPr lang="en-US" sz="2300" kern="0" spc="-100" dirty="0" smtClean="0">
                <a:solidFill>
                  <a:srgbClr val="FFFFFF"/>
                </a:solidFill>
                <a:latin typeface="S-Core Dream 4 Regular" pitchFamily="34" charset="0"/>
                <a:cs typeface="S-Core Dream 4 Regular" pitchFamily="34" charset="0"/>
              </a:rPr>
              <a:t>뚜렷한 증가</a:t>
            </a:r>
            <a:endParaRPr lang="en-US" dirty="0"/>
          </a:p>
        </p:txBody>
      </p:sp>
      <p:sp>
        <p:nvSpPr>
          <p:cNvPr id="31" name="Object 31"/>
          <p:cNvSpPr txBox="1"/>
          <p:nvPr/>
        </p:nvSpPr>
        <p:spPr>
          <a:xfrm>
            <a:off x="560644" y="779471"/>
            <a:ext cx="2000276" cy="22439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8400" kern="0" spc="-1000" dirty="0" smtClean="0">
                <a:solidFill>
                  <a:srgbClr val="000000"/>
                </a:solidFill>
                <a:latin typeface="S-Core Dream 8 Heavy" pitchFamily="34" charset="0"/>
                <a:cs typeface="S-Core Dream 8 Heavy" pitchFamily="34" charset="0"/>
              </a:rPr>
              <a:t>02</a:t>
            </a:r>
            <a:endParaRPr lang="en-US" dirty="0"/>
          </a:p>
        </p:txBody>
      </p:sp>
      <p:sp>
        <p:nvSpPr>
          <p:cNvPr id="32" name="Object 32"/>
          <p:cNvSpPr txBox="1"/>
          <p:nvPr/>
        </p:nvSpPr>
        <p:spPr>
          <a:xfrm>
            <a:off x="589215" y="3122991"/>
            <a:ext cx="5285962" cy="13849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514350" indent="-514350"/>
            <a:r>
              <a:rPr lang="en-US" sz="2800" kern="0" spc="-300" dirty="0" smtClean="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01. </a:t>
            </a:r>
            <a:r>
              <a:rPr lang="en-US" altLang="ko-KR" sz="2800" kern="0" spc="-400" dirty="0" smtClean="0">
                <a:solidFill>
                  <a:srgbClr val="3F5FFF"/>
                </a:solidFill>
                <a:latin typeface="S-Core Dream 8 Heavy" pitchFamily="34" charset="0"/>
                <a:cs typeface="S-Core Dream 8 Heavy" pitchFamily="34" charset="0"/>
              </a:rPr>
              <a:t> </a:t>
            </a:r>
            <a:r>
              <a:rPr lang="ko-KR" altLang="en-US" sz="2800" kern="0" spc="-400" dirty="0" smtClean="0">
                <a:solidFill>
                  <a:srgbClr val="3F5FFF"/>
                </a:solidFill>
                <a:latin typeface="S-Core Dream 8 Heavy" pitchFamily="34" charset="0"/>
                <a:cs typeface="S-Core Dream 8 Heavy" pitchFamily="34" charset="0"/>
              </a:rPr>
              <a:t>개발환경 및 </a:t>
            </a:r>
            <a:r>
              <a:rPr lang="ko-KR" altLang="en-US" sz="2800" dirty="0" smtClean="0"/>
              <a:t>서비스 </a:t>
            </a:r>
            <a:endParaRPr lang="en-US" altLang="ko-KR" sz="2800" dirty="0" smtClean="0"/>
          </a:p>
          <a:p>
            <a:pPr marL="514350" indent="-514350"/>
            <a:r>
              <a:rPr lang="ko-KR" altLang="en-US" sz="2800" dirty="0" smtClean="0"/>
              <a:t>취지와 목적</a:t>
            </a:r>
            <a:endParaRPr lang="en-US" altLang="ko-KR" sz="2800" dirty="0" smtClean="0"/>
          </a:p>
          <a:p>
            <a:endParaRPr lang="en-US" sz="2800" dirty="0"/>
          </a:p>
        </p:txBody>
      </p:sp>
      <p:sp>
        <p:nvSpPr>
          <p:cNvPr id="33" name="Object 33"/>
          <p:cNvSpPr txBox="1"/>
          <p:nvPr/>
        </p:nvSpPr>
        <p:spPr>
          <a:xfrm>
            <a:off x="589215" y="4941637"/>
            <a:ext cx="5285962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kern="0" spc="-300" dirty="0" smtClean="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03. </a:t>
            </a:r>
            <a:r>
              <a:rPr lang="ko-KR" altLang="en-US" sz="2800" kern="0" spc="-300" dirty="0" smtClean="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주요기능</a:t>
            </a:r>
            <a:endParaRPr lang="en-US" sz="2800" dirty="0"/>
          </a:p>
        </p:txBody>
      </p:sp>
      <p:sp>
        <p:nvSpPr>
          <p:cNvPr id="34" name="Object 34"/>
          <p:cNvSpPr txBox="1"/>
          <p:nvPr/>
        </p:nvSpPr>
        <p:spPr>
          <a:xfrm>
            <a:off x="589215" y="5798279"/>
            <a:ext cx="5285962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kern="0" spc="-300" dirty="0" smtClean="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04. </a:t>
            </a:r>
            <a:r>
              <a:rPr lang="en-US" sz="2800" kern="0" spc="-300" dirty="0" smtClean="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Q &amp; A</a:t>
            </a:r>
            <a:endParaRPr lang="en-US" sz="2800" dirty="0"/>
          </a:p>
        </p:txBody>
      </p:sp>
      <p:sp>
        <p:nvSpPr>
          <p:cNvPr id="35" name="Object 35"/>
          <p:cNvSpPr txBox="1"/>
          <p:nvPr/>
        </p:nvSpPr>
        <p:spPr>
          <a:xfrm>
            <a:off x="533400" y="4152900"/>
            <a:ext cx="4898413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500" kern="0" spc="-400" dirty="0" smtClean="0">
                <a:solidFill>
                  <a:srgbClr val="3F5FFF"/>
                </a:solidFill>
                <a:latin typeface="S-Core Dream 8 Heavy" pitchFamily="34" charset="0"/>
                <a:cs typeface="S-Core Dream 8 Heavy" pitchFamily="34" charset="0"/>
              </a:rPr>
              <a:t>02 </a:t>
            </a:r>
            <a:r>
              <a:rPr lang="ko-KR" altLang="en-US" sz="3500" kern="0" spc="-400" dirty="0" smtClean="0">
                <a:solidFill>
                  <a:srgbClr val="3F5FFF"/>
                </a:solidFill>
                <a:latin typeface="S-Core Dream 8 Heavy" pitchFamily="34" charset="0"/>
                <a:cs typeface="S-Core Dream 8 Heavy" pitchFamily="34" charset="0"/>
              </a:rPr>
              <a:t>개발 구상 </a:t>
            </a:r>
            <a:r>
              <a:rPr lang="ko-KR" altLang="en-US" sz="3500" kern="0" spc="-400" dirty="0" smtClean="0">
                <a:solidFill>
                  <a:srgbClr val="3F5FFF"/>
                </a:solidFill>
                <a:latin typeface="S-Core Dream 8 Heavy" pitchFamily="34" charset="0"/>
                <a:cs typeface="S-Core Dream 8 Heavy" pitchFamily="34" charset="0"/>
              </a:rPr>
              <a:t>레이아웃</a:t>
            </a:r>
            <a:endParaRPr lang="en-US" sz="3500" dirty="0"/>
          </a:p>
        </p:txBody>
      </p:sp>
      <p:grpSp>
        <p:nvGrpSpPr>
          <p:cNvPr id="1007" name="그룹 1007"/>
          <p:cNvGrpSpPr/>
          <p:nvPr/>
        </p:nvGrpSpPr>
        <p:grpSpPr>
          <a:xfrm>
            <a:off x="5378219" y="2357152"/>
            <a:ext cx="12450332" cy="43148"/>
            <a:chOff x="5378219" y="2356674"/>
            <a:chExt cx="12450332" cy="43148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sp>
        <p:nvSpPr>
          <p:cNvPr id="40" name="TextBox 39"/>
          <p:cNvSpPr txBox="1"/>
          <p:nvPr/>
        </p:nvSpPr>
        <p:spPr>
          <a:xfrm>
            <a:off x="5410200" y="2476500"/>
            <a:ext cx="12268200" cy="8586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300" dirty="0" smtClean="0"/>
              <a:t>추천화면</a:t>
            </a:r>
            <a:r>
              <a:rPr lang="en-US" altLang="ko-KR" sz="2300" dirty="0" smtClean="0"/>
              <a:t>(</a:t>
            </a:r>
            <a:r>
              <a:rPr lang="ko-KR" altLang="en-US" sz="2300" dirty="0" err="1" smtClean="0"/>
              <a:t>메인페이지</a:t>
            </a:r>
            <a:r>
              <a:rPr lang="en-US" altLang="ko-KR" sz="2300" dirty="0" smtClean="0"/>
              <a:t>) : </a:t>
            </a:r>
            <a:r>
              <a:rPr lang="ko-KR" altLang="en-US" sz="2300" dirty="0" smtClean="0"/>
              <a:t>좋아요 순 상위 </a:t>
            </a:r>
            <a:r>
              <a:rPr lang="en-US" altLang="ko-KR" sz="2300" dirty="0" smtClean="0"/>
              <a:t>5</a:t>
            </a:r>
            <a:r>
              <a:rPr lang="ko-KR" altLang="en-US" sz="2300" dirty="0" smtClean="0"/>
              <a:t>개 페이지</a:t>
            </a:r>
            <a:r>
              <a:rPr lang="en-US" altLang="ko-KR" sz="2300" dirty="0" smtClean="0"/>
              <a:t>, </a:t>
            </a:r>
            <a:r>
              <a:rPr lang="ko-KR" altLang="en-US" sz="2300" dirty="0" err="1" smtClean="0"/>
              <a:t>최신순</a:t>
            </a:r>
            <a:r>
              <a:rPr lang="ko-KR" altLang="en-US" sz="2300" dirty="0" smtClean="0"/>
              <a:t> 상위 </a:t>
            </a:r>
            <a:r>
              <a:rPr lang="en-US" altLang="ko-KR" sz="2300" dirty="0" smtClean="0"/>
              <a:t>5</a:t>
            </a:r>
            <a:r>
              <a:rPr lang="ko-KR" altLang="en-US" sz="2300" dirty="0" smtClean="0"/>
              <a:t>개 페이지 제공</a:t>
            </a:r>
            <a:endParaRPr lang="en-US" altLang="ko-KR" sz="2300" dirty="0" smtClean="0"/>
          </a:p>
          <a:p>
            <a:pPr marL="342900" indent="-342900"/>
            <a:endParaRPr lang="en-US" altLang="ko-KR" sz="2300" dirty="0" smtClean="0"/>
          </a:p>
          <a:p>
            <a:pPr marL="342900" indent="-342900">
              <a:buAutoNum type="arabicPeriod"/>
            </a:pPr>
            <a:r>
              <a:rPr lang="ko-KR" altLang="en-US" sz="2300" dirty="0" smtClean="0"/>
              <a:t>로그인 화면 </a:t>
            </a:r>
            <a:r>
              <a:rPr lang="en-US" altLang="ko-KR" sz="2300" dirty="0" smtClean="0"/>
              <a:t>: ID, PASSWORD </a:t>
            </a:r>
            <a:r>
              <a:rPr lang="ko-KR" altLang="en-US" sz="2300" dirty="0" smtClean="0"/>
              <a:t>입력</a:t>
            </a:r>
            <a:r>
              <a:rPr lang="en-US" altLang="ko-KR" sz="2300" dirty="0" smtClean="0"/>
              <a:t>, </a:t>
            </a:r>
            <a:r>
              <a:rPr lang="en-US" altLang="ko-KR" sz="2300" dirty="0" err="1" smtClean="0"/>
              <a:t>Kakao</a:t>
            </a:r>
            <a:r>
              <a:rPr lang="ko-KR" altLang="en-US" sz="2300" dirty="0" smtClean="0"/>
              <a:t>로그인</a:t>
            </a:r>
            <a:endParaRPr lang="en-US" altLang="ko-KR" sz="2300" dirty="0" smtClean="0"/>
          </a:p>
          <a:p>
            <a:pPr marL="342900" indent="-342900">
              <a:buAutoNum type="arabicPeriod"/>
            </a:pPr>
            <a:endParaRPr lang="en-US" altLang="ko-KR" sz="2300" dirty="0" smtClean="0"/>
          </a:p>
          <a:p>
            <a:pPr marL="342900" indent="-342900">
              <a:buAutoNum type="arabicPeriod"/>
            </a:pPr>
            <a:r>
              <a:rPr lang="ko-KR" altLang="en-US" sz="2300" dirty="0" smtClean="0"/>
              <a:t>회원가입 화면 </a:t>
            </a:r>
            <a:r>
              <a:rPr lang="en-US" altLang="ko-KR" sz="2300" dirty="0" smtClean="0"/>
              <a:t>: ID(</a:t>
            </a:r>
            <a:r>
              <a:rPr lang="ko-KR" altLang="en-US" sz="2300" dirty="0" smtClean="0"/>
              <a:t>중복체크</a:t>
            </a:r>
            <a:r>
              <a:rPr lang="en-US" altLang="ko-KR" sz="2300" dirty="0" smtClean="0"/>
              <a:t>), PASSWORD(</a:t>
            </a:r>
            <a:r>
              <a:rPr lang="ko-KR" altLang="en-US" sz="2300" dirty="0" err="1" smtClean="0"/>
              <a:t>일치여부</a:t>
            </a:r>
            <a:r>
              <a:rPr lang="ko-KR" altLang="en-US" sz="2300" dirty="0" smtClean="0"/>
              <a:t> 확인</a:t>
            </a:r>
            <a:r>
              <a:rPr lang="en-US" altLang="ko-KR" sz="2300" dirty="0" smtClean="0"/>
              <a:t>), </a:t>
            </a:r>
            <a:r>
              <a:rPr lang="ko-KR" altLang="en-US" sz="2300" dirty="0" smtClean="0"/>
              <a:t>닉네임</a:t>
            </a:r>
            <a:r>
              <a:rPr lang="en-US" altLang="ko-KR" sz="2300" dirty="0" smtClean="0"/>
              <a:t>(</a:t>
            </a:r>
            <a:r>
              <a:rPr lang="ko-KR" altLang="en-US" sz="2300" dirty="0" smtClean="0"/>
              <a:t>중복체크</a:t>
            </a:r>
            <a:r>
              <a:rPr lang="en-US" altLang="ko-KR" sz="2300" dirty="0" smtClean="0"/>
              <a:t>), </a:t>
            </a:r>
            <a:r>
              <a:rPr lang="ko-KR" altLang="en-US" sz="2300" dirty="0" smtClean="0"/>
              <a:t>전화번호입력</a:t>
            </a:r>
            <a:r>
              <a:rPr lang="en-US" altLang="ko-KR" sz="2300" dirty="0" smtClean="0"/>
              <a:t>, </a:t>
            </a:r>
            <a:r>
              <a:rPr lang="en-US" altLang="ko-KR" sz="2300" dirty="0" err="1" smtClean="0"/>
              <a:t>Kakao</a:t>
            </a:r>
            <a:r>
              <a:rPr lang="ko-KR" altLang="en-US" sz="2300" dirty="0" smtClean="0"/>
              <a:t>로 가입</a:t>
            </a:r>
            <a:r>
              <a:rPr lang="en-US" altLang="ko-KR" sz="2300" dirty="0" smtClean="0"/>
              <a:t> </a:t>
            </a:r>
          </a:p>
          <a:p>
            <a:pPr marL="342900" indent="-342900">
              <a:buAutoNum type="arabicPeriod"/>
            </a:pPr>
            <a:endParaRPr lang="en-US" altLang="ko-KR" sz="2300" dirty="0" smtClean="0"/>
          </a:p>
          <a:p>
            <a:pPr marL="342900" indent="-342900">
              <a:buAutoNum type="arabicPeriod"/>
            </a:pPr>
            <a:r>
              <a:rPr lang="ko-KR" altLang="en-US" sz="2300" dirty="0" smtClean="0"/>
              <a:t>정보수정 및 탈퇴 화면 </a:t>
            </a:r>
            <a:r>
              <a:rPr lang="en-US" altLang="ko-KR" sz="2300" dirty="0" smtClean="0"/>
              <a:t>: PASSWORD, </a:t>
            </a:r>
            <a:r>
              <a:rPr lang="ko-KR" altLang="en-US" sz="2300" dirty="0" smtClean="0"/>
              <a:t>닉네임</a:t>
            </a:r>
            <a:r>
              <a:rPr lang="en-US" altLang="ko-KR" sz="2300" dirty="0" smtClean="0"/>
              <a:t>(</a:t>
            </a:r>
            <a:r>
              <a:rPr lang="ko-KR" altLang="en-US" sz="2300" dirty="0" smtClean="0"/>
              <a:t>중복체크</a:t>
            </a:r>
            <a:r>
              <a:rPr lang="en-US" altLang="ko-KR" sz="2300" dirty="0" smtClean="0"/>
              <a:t>), </a:t>
            </a:r>
            <a:r>
              <a:rPr lang="ko-KR" altLang="en-US" sz="2300" dirty="0" smtClean="0"/>
              <a:t>전화번호</a:t>
            </a:r>
            <a:r>
              <a:rPr lang="en-US" altLang="ko-KR" sz="2300" dirty="0" smtClean="0"/>
              <a:t> </a:t>
            </a:r>
            <a:r>
              <a:rPr lang="ko-KR" altLang="en-US" sz="2300" dirty="0" smtClean="0"/>
              <a:t>수정</a:t>
            </a:r>
            <a:r>
              <a:rPr lang="en-US" altLang="ko-KR" sz="2300" dirty="0" smtClean="0"/>
              <a:t> / </a:t>
            </a:r>
            <a:r>
              <a:rPr lang="ko-KR" altLang="en-US" sz="2300" dirty="0" smtClean="0"/>
              <a:t>회원탈퇴</a:t>
            </a:r>
            <a:endParaRPr lang="en-US" altLang="ko-KR" sz="2300" dirty="0" smtClean="0"/>
          </a:p>
          <a:p>
            <a:pPr marL="342900" indent="-342900">
              <a:buAutoNum type="arabicPeriod"/>
            </a:pPr>
            <a:endParaRPr lang="en-US" altLang="ko-KR" sz="2300" dirty="0" smtClean="0"/>
          </a:p>
          <a:p>
            <a:pPr marL="342900" indent="-342900">
              <a:buAutoNum type="arabicPeriod"/>
            </a:pPr>
            <a:r>
              <a:rPr lang="en-US" altLang="ko-KR" sz="2300" dirty="0" smtClean="0"/>
              <a:t> </a:t>
            </a:r>
            <a:r>
              <a:rPr lang="ko-KR" altLang="en-US" sz="2300" dirty="0" smtClean="0"/>
              <a:t>다이어리 게시판 보기 </a:t>
            </a:r>
            <a:r>
              <a:rPr lang="en-US" altLang="ko-KR" sz="2300" dirty="0" smtClean="0"/>
              <a:t>: </a:t>
            </a:r>
            <a:r>
              <a:rPr lang="ko-KR" altLang="en-US" sz="2300" dirty="0" smtClean="0"/>
              <a:t>조회순</a:t>
            </a:r>
            <a:r>
              <a:rPr lang="en-US" altLang="ko-KR" sz="2300" dirty="0" smtClean="0"/>
              <a:t>, </a:t>
            </a:r>
            <a:r>
              <a:rPr lang="ko-KR" altLang="en-US" sz="2300" dirty="0" err="1" smtClean="0"/>
              <a:t>추천순</a:t>
            </a:r>
            <a:r>
              <a:rPr lang="en-US" altLang="ko-KR" sz="2300" dirty="0" smtClean="0"/>
              <a:t>, </a:t>
            </a:r>
            <a:r>
              <a:rPr lang="ko-KR" altLang="en-US" sz="2300" dirty="0" err="1" smtClean="0"/>
              <a:t>최신순</a:t>
            </a:r>
            <a:r>
              <a:rPr lang="en-US" altLang="ko-KR" sz="2300" dirty="0" smtClean="0"/>
              <a:t>, </a:t>
            </a:r>
            <a:r>
              <a:rPr lang="ko-KR" altLang="en-US" sz="2300" dirty="0" err="1" smtClean="0"/>
              <a:t>검색어별로</a:t>
            </a:r>
            <a:r>
              <a:rPr lang="ko-KR" altLang="en-US" sz="2300" dirty="0" smtClean="0"/>
              <a:t> </a:t>
            </a:r>
            <a:r>
              <a:rPr lang="ko-KR" altLang="en-US" sz="2300" dirty="0" smtClean="0"/>
              <a:t>조회 가능</a:t>
            </a:r>
            <a:r>
              <a:rPr lang="en-US" altLang="ko-KR" sz="2300" dirty="0" smtClean="0"/>
              <a:t>, </a:t>
            </a:r>
            <a:r>
              <a:rPr lang="ko-KR" altLang="en-US" sz="2300" dirty="0" err="1" smtClean="0"/>
              <a:t>페이징처리</a:t>
            </a:r>
            <a:r>
              <a:rPr lang="en-US" altLang="ko-KR" sz="2300" dirty="0" smtClean="0"/>
              <a:t>(</a:t>
            </a:r>
            <a:r>
              <a:rPr lang="ko-KR" altLang="en-US" sz="2300" dirty="0" smtClean="0"/>
              <a:t>페이지당 게시물 </a:t>
            </a:r>
            <a:r>
              <a:rPr lang="en-US" altLang="ko-KR" sz="2300" dirty="0" smtClean="0"/>
              <a:t>10</a:t>
            </a:r>
            <a:r>
              <a:rPr lang="ko-KR" altLang="en-US" sz="2300" dirty="0" smtClean="0"/>
              <a:t>개씩 조회</a:t>
            </a:r>
            <a:r>
              <a:rPr lang="en-US" altLang="ko-KR" sz="2300" dirty="0" smtClean="0"/>
              <a:t>), </a:t>
            </a:r>
            <a:r>
              <a:rPr lang="ko-KR" altLang="en-US" sz="2300" dirty="0" smtClean="0"/>
              <a:t>다이어리 </a:t>
            </a:r>
            <a:r>
              <a:rPr lang="ko-KR" altLang="en-US" sz="2300" dirty="0" err="1" smtClean="0"/>
              <a:t>썸네일</a:t>
            </a:r>
            <a:r>
              <a:rPr lang="en-US" altLang="ko-KR" sz="2300" dirty="0" smtClean="0"/>
              <a:t>(</a:t>
            </a:r>
            <a:r>
              <a:rPr lang="ko-KR" altLang="en-US" sz="2300" dirty="0" smtClean="0"/>
              <a:t>대표이미지</a:t>
            </a:r>
            <a:r>
              <a:rPr lang="en-US" altLang="ko-KR" sz="2300" dirty="0" smtClean="0"/>
              <a:t>)</a:t>
            </a:r>
            <a:endParaRPr lang="en-US" altLang="ko-KR" sz="2300" dirty="0" smtClean="0"/>
          </a:p>
          <a:p>
            <a:pPr marL="342900" indent="-342900">
              <a:buAutoNum type="arabicPeriod"/>
            </a:pPr>
            <a:endParaRPr lang="en-US" altLang="ko-KR" sz="2300" dirty="0" smtClean="0"/>
          </a:p>
          <a:p>
            <a:pPr marL="342900" indent="-342900">
              <a:buAutoNum type="arabicPeriod"/>
            </a:pPr>
            <a:r>
              <a:rPr lang="en-US" altLang="ko-KR" sz="2300" dirty="0" smtClean="0"/>
              <a:t> </a:t>
            </a:r>
            <a:r>
              <a:rPr lang="ko-KR" altLang="en-US" sz="2300" dirty="0" smtClean="0"/>
              <a:t>다이어리 자세히 보기 </a:t>
            </a:r>
            <a:r>
              <a:rPr lang="en-US" altLang="ko-KR" sz="2300" dirty="0" smtClean="0"/>
              <a:t>: </a:t>
            </a:r>
            <a:r>
              <a:rPr lang="ko-KR" altLang="en-US" sz="2300" dirty="0" smtClean="0"/>
              <a:t>제목</a:t>
            </a:r>
            <a:r>
              <a:rPr lang="en-US" altLang="ko-KR" sz="2300" dirty="0" smtClean="0"/>
              <a:t>, </a:t>
            </a:r>
            <a:r>
              <a:rPr lang="ko-KR" altLang="en-US" sz="2300" dirty="0" smtClean="0"/>
              <a:t>작성자</a:t>
            </a:r>
            <a:r>
              <a:rPr lang="en-US" altLang="ko-KR" sz="2300" dirty="0" smtClean="0"/>
              <a:t>, </a:t>
            </a:r>
            <a:r>
              <a:rPr lang="ko-KR" altLang="en-US" sz="2300" dirty="0" smtClean="0"/>
              <a:t>작성날짜</a:t>
            </a:r>
            <a:r>
              <a:rPr lang="en-US" altLang="ko-KR" sz="2300" dirty="0" smtClean="0"/>
              <a:t>, </a:t>
            </a:r>
            <a:r>
              <a:rPr lang="ko-KR" altLang="en-US" sz="2300" dirty="0" smtClean="0"/>
              <a:t>조회수</a:t>
            </a:r>
            <a:r>
              <a:rPr lang="en-US" altLang="ko-KR" sz="2300" dirty="0" smtClean="0"/>
              <a:t>, </a:t>
            </a:r>
            <a:r>
              <a:rPr lang="ko-KR" altLang="en-US" sz="2300" dirty="0" err="1" smtClean="0"/>
              <a:t>좋아요수</a:t>
            </a:r>
            <a:r>
              <a:rPr lang="en-US" altLang="ko-KR" sz="2300" dirty="0" smtClean="0"/>
              <a:t>, </a:t>
            </a:r>
            <a:r>
              <a:rPr lang="ko-KR" altLang="en-US" sz="2300" dirty="0" smtClean="0"/>
              <a:t>여행시작날짜</a:t>
            </a:r>
            <a:r>
              <a:rPr lang="en-US" altLang="ko-KR" sz="2300" dirty="0" smtClean="0"/>
              <a:t>, </a:t>
            </a:r>
            <a:r>
              <a:rPr lang="ko-KR" altLang="en-US" sz="2300" dirty="0" smtClean="0"/>
              <a:t>다이어리 이미지</a:t>
            </a:r>
            <a:r>
              <a:rPr lang="en-US" altLang="ko-KR" sz="2300" dirty="0" smtClean="0"/>
              <a:t>, </a:t>
            </a:r>
            <a:r>
              <a:rPr lang="ko-KR" altLang="en-US" sz="2300" dirty="0" smtClean="0"/>
              <a:t>다이어리 기록</a:t>
            </a:r>
            <a:r>
              <a:rPr lang="en-US" altLang="ko-KR" sz="2300" dirty="0" smtClean="0"/>
              <a:t>, </a:t>
            </a:r>
            <a:r>
              <a:rPr lang="ko-KR" altLang="en-US" sz="2300" dirty="0" err="1" smtClean="0"/>
              <a:t>댓글</a:t>
            </a:r>
            <a:r>
              <a:rPr lang="en-US" altLang="ko-KR" sz="2300" dirty="0" smtClean="0"/>
              <a:t>(</a:t>
            </a:r>
            <a:r>
              <a:rPr lang="ko-KR" altLang="en-US" sz="2300" dirty="0" smtClean="0"/>
              <a:t>등록</a:t>
            </a:r>
            <a:r>
              <a:rPr lang="en-US" altLang="ko-KR" sz="2300" dirty="0" smtClean="0"/>
              <a:t>, </a:t>
            </a:r>
            <a:r>
              <a:rPr lang="ko-KR" altLang="en-US" sz="2300" dirty="0" smtClean="0"/>
              <a:t>수정</a:t>
            </a:r>
            <a:r>
              <a:rPr lang="en-US" altLang="ko-KR" sz="2300" dirty="0" smtClean="0"/>
              <a:t>, </a:t>
            </a:r>
            <a:r>
              <a:rPr lang="ko-KR" altLang="en-US" sz="2300" dirty="0" smtClean="0"/>
              <a:t>삭제</a:t>
            </a:r>
            <a:r>
              <a:rPr lang="en-US" altLang="ko-KR" sz="2300" dirty="0" smtClean="0"/>
              <a:t>), </a:t>
            </a:r>
            <a:r>
              <a:rPr lang="ko-KR" altLang="en-US" sz="2300" dirty="0" err="1" smtClean="0"/>
              <a:t>댓글작성날짜</a:t>
            </a:r>
            <a:endParaRPr lang="en-US" altLang="ko-KR" sz="2300" dirty="0" smtClean="0"/>
          </a:p>
          <a:p>
            <a:pPr marL="342900" indent="-342900">
              <a:buAutoNum type="arabicPeriod"/>
            </a:pPr>
            <a:endParaRPr lang="en-US" altLang="ko-KR" sz="2300" dirty="0" smtClean="0"/>
          </a:p>
          <a:p>
            <a:pPr marL="342900" indent="-342900">
              <a:buAutoNum type="arabicPeriod"/>
            </a:pPr>
            <a:r>
              <a:rPr lang="en-US" altLang="ko-KR" sz="2300" dirty="0" smtClean="0"/>
              <a:t> </a:t>
            </a:r>
            <a:r>
              <a:rPr lang="ko-KR" altLang="en-US" sz="2300" dirty="0" smtClean="0"/>
              <a:t>다이어리 작성 및 수정 </a:t>
            </a:r>
            <a:r>
              <a:rPr lang="en-US" altLang="ko-KR" sz="2300" dirty="0" smtClean="0"/>
              <a:t>: </a:t>
            </a:r>
            <a:r>
              <a:rPr lang="ko-KR" altLang="en-US" sz="2300" dirty="0" smtClean="0"/>
              <a:t>관광</a:t>
            </a:r>
            <a:r>
              <a:rPr lang="ko-KR" altLang="en-US" sz="2300" dirty="0" smtClean="0"/>
              <a:t>지</a:t>
            </a:r>
            <a:r>
              <a:rPr lang="ko-KR" altLang="en-US" sz="2300" dirty="0" smtClean="0"/>
              <a:t>검색</a:t>
            </a:r>
            <a:r>
              <a:rPr lang="en-US" altLang="ko-KR" sz="2300" dirty="0" smtClean="0"/>
              <a:t>(</a:t>
            </a:r>
            <a:r>
              <a:rPr lang="en-US" altLang="ko-KR" sz="2300" dirty="0" err="1" smtClean="0"/>
              <a:t>KakaoMap</a:t>
            </a:r>
            <a:r>
              <a:rPr lang="en-US" altLang="ko-KR" sz="2300" dirty="0" smtClean="0"/>
              <a:t> </a:t>
            </a:r>
            <a:r>
              <a:rPr lang="en-US" altLang="ko-KR" sz="2300" dirty="0" err="1" smtClean="0"/>
              <a:t>api</a:t>
            </a:r>
            <a:r>
              <a:rPr lang="en-US" altLang="ko-KR" sz="2300" dirty="0" smtClean="0"/>
              <a:t>), </a:t>
            </a:r>
            <a:r>
              <a:rPr lang="ko-KR" altLang="en-US" sz="2300" dirty="0" smtClean="0"/>
              <a:t>여행시작날짜</a:t>
            </a:r>
            <a:r>
              <a:rPr lang="en-US" altLang="ko-KR" sz="2300" dirty="0" smtClean="0"/>
              <a:t>, </a:t>
            </a:r>
            <a:r>
              <a:rPr lang="ko-KR" altLang="en-US" sz="2300" dirty="0" smtClean="0"/>
              <a:t>여행종료날짜</a:t>
            </a:r>
            <a:r>
              <a:rPr lang="en-US" altLang="ko-KR" sz="2300" dirty="0" smtClean="0"/>
              <a:t>, </a:t>
            </a:r>
            <a:r>
              <a:rPr lang="ko-KR" altLang="en-US" sz="2300" dirty="0" smtClean="0"/>
              <a:t>일정 및 루트추가</a:t>
            </a:r>
            <a:r>
              <a:rPr lang="en-US" altLang="ko-KR" sz="2300" dirty="0" smtClean="0"/>
              <a:t>(</a:t>
            </a:r>
            <a:r>
              <a:rPr lang="ko-KR" altLang="en-US" sz="2300" dirty="0" err="1" smtClean="0"/>
              <a:t>칸반보드</a:t>
            </a:r>
            <a:r>
              <a:rPr lang="ko-KR" altLang="en-US" sz="2300" dirty="0" smtClean="0"/>
              <a:t> 사용</a:t>
            </a:r>
            <a:r>
              <a:rPr lang="en-US" altLang="ko-KR" sz="2300" dirty="0" smtClean="0"/>
              <a:t>), </a:t>
            </a:r>
            <a:r>
              <a:rPr lang="ko-KR" altLang="en-US" sz="2300" dirty="0" err="1" smtClean="0"/>
              <a:t>칸반보드</a:t>
            </a:r>
            <a:r>
              <a:rPr lang="ko-KR" altLang="en-US" sz="2300" dirty="0" smtClean="0"/>
              <a:t> 내 루트 </a:t>
            </a:r>
            <a:r>
              <a:rPr lang="ko-KR" altLang="en-US" sz="2300" dirty="0" err="1" smtClean="0"/>
              <a:t>클릭시</a:t>
            </a:r>
            <a:r>
              <a:rPr lang="ko-KR" altLang="en-US" sz="2300" dirty="0" smtClean="0"/>
              <a:t> 이미지 및 상세내용 작성 및 수정</a:t>
            </a:r>
            <a:r>
              <a:rPr lang="en-US" altLang="ko-KR" sz="2300" dirty="0" smtClean="0"/>
              <a:t>, </a:t>
            </a:r>
            <a:r>
              <a:rPr lang="ko-KR" altLang="en-US" sz="2300" dirty="0" smtClean="0"/>
              <a:t>공개 및 비공개 여부</a:t>
            </a:r>
            <a:endParaRPr lang="en-US" altLang="ko-KR" sz="2300" dirty="0" smtClean="0"/>
          </a:p>
          <a:p>
            <a:pPr marL="342900" indent="-342900">
              <a:buAutoNum type="arabicPeriod"/>
            </a:pPr>
            <a:endParaRPr lang="en-US" altLang="ko-KR" sz="2300" dirty="0" smtClean="0"/>
          </a:p>
          <a:p>
            <a:pPr marL="342900" indent="-342900">
              <a:buAutoNum type="arabicPeriod"/>
            </a:pPr>
            <a:r>
              <a:rPr lang="ko-KR" altLang="en-US" sz="2300" dirty="0" smtClean="0"/>
              <a:t>내 다이어리 게시판 보기 </a:t>
            </a:r>
            <a:r>
              <a:rPr lang="en-US" altLang="ko-KR" sz="2300" dirty="0" smtClean="0"/>
              <a:t>: </a:t>
            </a:r>
            <a:r>
              <a:rPr lang="ko-KR" altLang="en-US" sz="2300" dirty="0" smtClean="0"/>
              <a:t>내가 쓴 다이어리 목록 보기</a:t>
            </a:r>
            <a:endParaRPr lang="en-US" altLang="ko-KR" sz="2300" dirty="0" smtClean="0"/>
          </a:p>
          <a:p>
            <a:pPr marL="342900" indent="-342900">
              <a:buAutoNum type="arabicPeriod"/>
            </a:pPr>
            <a:endParaRPr lang="en-US" altLang="ko-KR" sz="2300" dirty="0" smtClean="0"/>
          </a:p>
          <a:p>
            <a:pPr marL="342900" indent="-342900"/>
            <a:endParaRPr lang="en-US" altLang="ko-KR" sz="2300" dirty="0" smtClean="0"/>
          </a:p>
          <a:p>
            <a:pPr marL="342900" indent="-342900">
              <a:buAutoNum type="arabicPeriod"/>
            </a:pPr>
            <a:endParaRPr lang="en-US" altLang="ko-KR" sz="2300" dirty="0" smtClean="0"/>
          </a:p>
          <a:p>
            <a:pPr marL="342900" indent="-342900">
              <a:buAutoNum type="arabicPeriod"/>
            </a:pPr>
            <a:endParaRPr lang="ko-KR" altLang="en-US" sz="23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500457" y="1073609"/>
            <a:ext cx="8394284" cy="86177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5000" dirty="0" smtClean="0"/>
              <a:t>주요기</a:t>
            </a:r>
            <a:r>
              <a:rPr lang="ko-KR" altLang="en-US" sz="5000" dirty="0" smtClean="0"/>
              <a:t>능</a:t>
            </a:r>
            <a:endParaRPr lang="en-US" sz="5000" dirty="0"/>
          </a:p>
        </p:txBody>
      </p:sp>
      <p:sp>
        <p:nvSpPr>
          <p:cNvPr id="4" name="Object 4"/>
          <p:cNvSpPr txBox="1"/>
          <p:nvPr/>
        </p:nvSpPr>
        <p:spPr>
          <a:xfrm>
            <a:off x="560644" y="779471"/>
            <a:ext cx="2000276" cy="22439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8400" kern="0" spc="-1000" dirty="0" smtClean="0">
                <a:solidFill>
                  <a:srgbClr val="000000"/>
                </a:solidFill>
                <a:latin typeface="S-Core Dream 8 Heavy" pitchFamily="34" charset="0"/>
                <a:cs typeface="S-Core Dream 8 Heavy" pitchFamily="34" charset="0"/>
              </a:rPr>
              <a:t>03</a:t>
            </a:r>
            <a:endParaRPr lang="en-US" dirty="0"/>
          </a:p>
        </p:txBody>
      </p:sp>
      <p:sp>
        <p:nvSpPr>
          <p:cNvPr id="5" name="Object 5"/>
          <p:cNvSpPr txBox="1"/>
          <p:nvPr/>
        </p:nvSpPr>
        <p:spPr>
          <a:xfrm>
            <a:off x="609600" y="3162300"/>
            <a:ext cx="5285962" cy="115416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514350" indent="-514350"/>
            <a:r>
              <a:rPr lang="en-US" sz="2700" kern="0" spc="-300" dirty="0" smtClean="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01. </a:t>
            </a:r>
            <a:r>
              <a:rPr lang="ko-KR" altLang="en-US" sz="2400" kern="0" spc="-400" dirty="0" smtClean="0">
                <a:solidFill>
                  <a:srgbClr val="3F5FFF"/>
                </a:solidFill>
                <a:latin typeface="S-Core Dream 8 Heavy" pitchFamily="34" charset="0"/>
                <a:cs typeface="S-Core Dream 8 Heavy" pitchFamily="34" charset="0"/>
              </a:rPr>
              <a:t>개발환경 및 </a:t>
            </a:r>
            <a:r>
              <a:rPr lang="ko-KR" altLang="en-US" sz="2400" dirty="0" smtClean="0"/>
              <a:t>서비스 </a:t>
            </a:r>
            <a:endParaRPr lang="en-US" altLang="ko-KR" sz="2400" dirty="0" smtClean="0"/>
          </a:p>
          <a:p>
            <a:pPr marL="514350" indent="-514350"/>
            <a:r>
              <a:rPr lang="ko-KR" altLang="en-US" sz="2400" dirty="0" smtClean="0"/>
              <a:t>취지와 목적</a:t>
            </a:r>
            <a:endParaRPr lang="en-US" altLang="ko-KR" sz="2400" dirty="0" smtClean="0"/>
          </a:p>
          <a:p>
            <a:endParaRPr lang="en-US" dirty="0"/>
          </a:p>
        </p:txBody>
      </p:sp>
      <p:sp>
        <p:nvSpPr>
          <p:cNvPr id="6" name="Object 6"/>
          <p:cNvSpPr txBox="1"/>
          <p:nvPr/>
        </p:nvSpPr>
        <p:spPr>
          <a:xfrm>
            <a:off x="609600" y="4076700"/>
            <a:ext cx="5285962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300" dirty="0" smtClean="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02 </a:t>
            </a:r>
            <a:r>
              <a:rPr lang="ko-KR" altLang="en-US" sz="2700" kern="0" spc="-300" dirty="0" smtClean="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개발구상 레이아웃</a:t>
            </a:r>
            <a:endParaRPr lang="en-US" dirty="0"/>
          </a:p>
        </p:txBody>
      </p:sp>
      <p:sp>
        <p:nvSpPr>
          <p:cNvPr id="7" name="Object 7"/>
          <p:cNvSpPr txBox="1"/>
          <p:nvPr/>
        </p:nvSpPr>
        <p:spPr>
          <a:xfrm>
            <a:off x="609600" y="5829300"/>
            <a:ext cx="5285962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300" dirty="0" smtClean="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04. </a:t>
            </a:r>
            <a:r>
              <a:rPr lang="en-US" sz="2700" kern="0" spc="-300" dirty="0" smtClean="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Q &amp; A</a:t>
            </a:r>
            <a:endParaRPr lang="en-US" dirty="0"/>
          </a:p>
        </p:txBody>
      </p:sp>
      <p:sp>
        <p:nvSpPr>
          <p:cNvPr id="8" name="Object 8"/>
          <p:cNvSpPr txBox="1"/>
          <p:nvPr/>
        </p:nvSpPr>
        <p:spPr>
          <a:xfrm>
            <a:off x="589215" y="4820520"/>
            <a:ext cx="4898413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500" kern="0" spc="-400" dirty="0" smtClean="0">
                <a:solidFill>
                  <a:srgbClr val="3F5FFF"/>
                </a:solidFill>
                <a:latin typeface="S-Core Dream 8 Heavy" pitchFamily="34" charset="0"/>
                <a:cs typeface="S-Core Dream 8 Heavy" pitchFamily="34" charset="0"/>
              </a:rPr>
              <a:t>03 </a:t>
            </a:r>
            <a:r>
              <a:rPr lang="ko-KR" altLang="en-US" sz="3500" kern="0" spc="-400" dirty="0" smtClean="0">
                <a:solidFill>
                  <a:srgbClr val="3F5FFF"/>
                </a:solidFill>
                <a:latin typeface="S-Core Dream 8 Heavy" pitchFamily="34" charset="0"/>
                <a:cs typeface="S-Core Dream 8 Heavy" pitchFamily="34" charset="0"/>
              </a:rPr>
              <a:t>주요기</a:t>
            </a:r>
            <a:r>
              <a:rPr lang="ko-KR" altLang="en-US" sz="3500" kern="0" spc="-400" dirty="0" smtClean="0">
                <a:solidFill>
                  <a:srgbClr val="3F5FFF"/>
                </a:solidFill>
                <a:latin typeface="S-Core Dream 8 Heavy" pitchFamily="34" charset="0"/>
                <a:cs typeface="S-Core Dream 8 Heavy" pitchFamily="34" charset="0"/>
              </a:rPr>
              <a:t>능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sp>
        <p:nvSpPr>
          <p:cNvPr id="45" name="TextBox 44"/>
          <p:cNvSpPr txBox="1"/>
          <p:nvPr/>
        </p:nvSpPr>
        <p:spPr>
          <a:xfrm>
            <a:off x="5410200" y="2552700"/>
            <a:ext cx="12268200" cy="7402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500" dirty="0" smtClean="0"/>
              <a:t>추천화면</a:t>
            </a:r>
            <a:r>
              <a:rPr lang="en-US" altLang="ko-KR" sz="2500" dirty="0" smtClean="0"/>
              <a:t>(</a:t>
            </a:r>
            <a:r>
              <a:rPr lang="ko-KR" altLang="en-US" sz="2500" dirty="0" err="1" smtClean="0"/>
              <a:t>메인페이지</a:t>
            </a:r>
            <a:r>
              <a:rPr lang="en-US" altLang="ko-KR" sz="2500" dirty="0" smtClean="0"/>
              <a:t>) : index(x) </a:t>
            </a:r>
          </a:p>
          <a:p>
            <a:pPr marL="342900" indent="-342900"/>
            <a:endParaRPr lang="en-US" altLang="ko-KR" sz="2500" dirty="0" smtClean="0"/>
          </a:p>
          <a:p>
            <a:pPr marL="342900" indent="-342900">
              <a:buAutoNum type="arabicPeriod"/>
            </a:pPr>
            <a:r>
              <a:rPr lang="ko-KR" altLang="en-US" sz="2500" dirty="0" smtClean="0"/>
              <a:t>로그인 화면 </a:t>
            </a:r>
            <a:r>
              <a:rPr lang="en-US" altLang="ko-KR" sz="2500" dirty="0" smtClean="0"/>
              <a:t>: login(o)</a:t>
            </a:r>
          </a:p>
          <a:p>
            <a:pPr marL="342900" indent="-342900">
              <a:buAutoNum type="arabicPeriod"/>
            </a:pPr>
            <a:endParaRPr lang="en-US" altLang="ko-KR" sz="2500" dirty="0" smtClean="0"/>
          </a:p>
          <a:p>
            <a:pPr marL="342900" indent="-342900">
              <a:buAutoNum type="arabicPeriod"/>
            </a:pPr>
            <a:r>
              <a:rPr lang="ko-KR" altLang="en-US" sz="2500" dirty="0" smtClean="0"/>
              <a:t>회원가입 화면 </a:t>
            </a:r>
            <a:r>
              <a:rPr lang="en-US" altLang="ko-KR" sz="2500" dirty="0" smtClean="0"/>
              <a:t>: signup(o)</a:t>
            </a:r>
          </a:p>
          <a:p>
            <a:pPr marL="342900" indent="-342900">
              <a:buAutoNum type="arabicPeriod"/>
            </a:pPr>
            <a:endParaRPr lang="en-US" altLang="ko-KR" sz="2500" dirty="0" smtClean="0"/>
          </a:p>
          <a:p>
            <a:pPr marL="342900" indent="-342900">
              <a:buAutoNum type="arabicPeriod"/>
            </a:pPr>
            <a:r>
              <a:rPr lang="ko-KR" altLang="en-US" sz="2500" dirty="0" smtClean="0"/>
              <a:t>정보수정 및 탈퇴 화면 </a:t>
            </a:r>
            <a:r>
              <a:rPr lang="en-US" altLang="ko-KR" sz="2500" dirty="0" smtClean="0"/>
              <a:t>: </a:t>
            </a:r>
            <a:r>
              <a:rPr lang="en-US" altLang="ko-KR" sz="2500" dirty="0" err="1" smtClean="0"/>
              <a:t>clientupdate</a:t>
            </a:r>
            <a:r>
              <a:rPr lang="en-US" altLang="ko-KR" sz="2500" dirty="0" smtClean="0"/>
              <a:t>(x)</a:t>
            </a:r>
          </a:p>
          <a:p>
            <a:pPr marL="342900" indent="-342900">
              <a:buAutoNum type="arabicPeriod"/>
            </a:pPr>
            <a:endParaRPr lang="en-US" altLang="ko-KR" sz="2500" dirty="0" smtClean="0"/>
          </a:p>
          <a:p>
            <a:pPr marL="342900" indent="-342900">
              <a:buAutoNum type="arabicPeriod"/>
            </a:pPr>
            <a:r>
              <a:rPr lang="en-US" altLang="ko-KR" sz="2500" dirty="0" smtClean="0"/>
              <a:t> </a:t>
            </a:r>
            <a:r>
              <a:rPr lang="ko-KR" altLang="en-US" sz="2500" dirty="0" smtClean="0"/>
              <a:t>다이어리 게시판 보기 </a:t>
            </a:r>
            <a:r>
              <a:rPr lang="en-US" altLang="ko-KR" sz="2500" dirty="0" smtClean="0"/>
              <a:t>: </a:t>
            </a:r>
            <a:r>
              <a:rPr lang="en-US" altLang="ko-KR" sz="2500" dirty="0" err="1" smtClean="0"/>
              <a:t>diaryboard</a:t>
            </a:r>
            <a:r>
              <a:rPr lang="en-US" altLang="ko-KR" sz="2500" dirty="0" smtClean="0"/>
              <a:t>(o)</a:t>
            </a:r>
            <a:endParaRPr lang="en-US" altLang="ko-KR" sz="2500" dirty="0" smtClean="0"/>
          </a:p>
          <a:p>
            <a:pPr marL="342900" indent="-342900">
              <a:buAutoNum type="arabicPeriod"/>
            </a:pPr>
            <a:endParaRPr lang="en-US" altLang="ko-KR" sz="2500" dirty="0" smtClean="0"/>
          </a:p>
          <a:p>
            <a:pPr marL="342900" indent="-342900">
              <a:buAutoNum type="arabicPeriod"/>
            </a:pPr>
            <a:r>
              <a:rPr lang="en-US" altLang="ko-KR" sz="2500" dirty="0" smtClean="0"/>
              <a:t> </a:t>
            </a:r>
            <a:r>
              <a:rPr lang="ko-KR" altLang="en-US" sz="2500" dirty="0" smtClean="0"/>
              <a:t>다이어리 자세히 보기 </a:t>
            </a:r>
            <a:r>
              <a:rPr lang="en-US" altLang="ko-KR" sz="2500" dirty="0" smtClean="0"/>
              <a:t>: </a:t>
            </a:r>
            <a:r>
              <a:rPr lang="en-US" altLang="ko-KR" sz="2500" dirty="0" err="1" smtClean="0"/>
              <a:t>viewdiary</a:t>
            </a:r>
            <a:r>
              <a:rPr lang="en-US" altLang="ko-KR" sz="2500" dirty="0" smtClean="0"/>
              <a:t>(o)</a:t>
            </a:r>
          </a:p>
          <a:p>
            <a:pPr marL="342900" indent="-342900">
              <a:buAutoNum type="arabicPeriod"/>
            </a:pPr>
            <a:endParaRPr lang="en-US" altLang="ko-KR" sz="2500" dirty="0" smtClean="0"/>
          </a:p>
          <a:p>
            <a:pPr marL="342900" indent="-342900">
              <a:buAutoNum type="arabicPeriod"/>
            </a:pPr>
            <a:r>
              <a:rPr lang="en-US" altLang="ko-KR" sz="2500" dirty="0" smtClean="0"/>
              <a:t> </a:t>
            </a:r>
            <a:r>
              <a:rPr lang="ko-KR" altLang="en-US" sz="2500" dirty="0" smtClean="0"/>
              <a:t>다이어리 작성 및 수정 </a:t>
            </a:r>
            <a:r>
              <a:rPr lang="en-US" altLang="ko-KR" sz="2500" dirty="0" smtClean="0"/>
              <a:t>: </a:t>
            </a:r>
            <a:r>
              <a:rPr lang="en-US" altLang="ko-KR" sz="2500" dirty="0" err="1" smtClean="0"/>
              <a:t>diarywriting</a:t>
            </a:r>
            <a:r>
              <a:rPr lang="en-US" altLang="ko-KR" sz="2500" dirty="0" smtClean="0"/>
              <a:t>(x)</a:t>
            </a:r>
            <a:r>
              <a:rPr lang="ko-KR" altLang="en-US" sz="2500" dirty="0" smtClean="0"/>
              <a:t> </a:t>
            </a:r>
            <a:endParaRPr lang="en-US" altLang="ko-KR" sz="2500" dirty="0" smtClean="0"/>
          </a:p>
          <a:p>
            <a:pPr marL="342900" indent="-342900">
              <a:buAutoNum type="arabicPeriod"/>
            </a:pPr>
            <a:endParaRPr lang="en-US" altLang="ko-KR" sz="2500" dirty="0" smtClean="0"/>
          </a:p>
          <a:p>
            <a:pPr marL="342900" indent="-342900">
              <a:buAutoNum type="arabicPeriod"/>
            </a:pPr>
            <a:r>
              <a:rPr lang="ko-KR" altLang="en-US" sz="2500" dirty="0" smtClean="0"/>
              <a:t>내 다이어리 게시판 보기 </a:t>
            </a:r>
            <a:r>
              <a:rPr lang="en-US" altLang="ko-KR" sz="2500" dirty="0" smtClean="0"/>
              <a:t>: </a:t>
            </a:r>
            <a:r>
              <a:rPr lang="en-US" altLang="ko-KR" sz="2500" dirty="0" err="1" smtClean="0"/>
              <a:t>mydiaries</a:t>
            </a:r>
            <a:r>
              <a:rPr lang="en-US" altLang="ko-KR" sz="2500" dirty="0" smtClean="0"/>
              <a:t>(x)</a:t>
            </a:r>
          </a:p>
          <a:p>
            <a:pPr marL="342900" indent="-342900">
              <a:buAutoNum type="arabicPeriod"/>
            </a:pPr>
            <a:endParaRPr lang="en-US" altLang="ko-KR" sz="2500" dirty="0" smtClean="0"/>
          </a:p>
          <a:p>
            <a:pPr marL="342900" indent="-342900"/>
            <a:endParaRPr lang="en-US" altLang="ko-KR" sz="2500" dirty="0" smtClean="0"/>
          </a:p>
          <a:p>
            <a:pPr marL="342900" indent="-342900">
              <a:buAutoNum type="arabicPeriod"/>
            </a:pPr>
            <a:endParaRPr lang="en-US" altLang="ko-KR" sz="2500" dirty="0" smtClean="0"/>
          </a:p>
          <a:p>
            <a:pPr marL="342900" indent="-342900">
              <a:buAutoNum type="arabicPeriod"/>
            </a:pPr>
            <a:endParaRPr lang="ko-KR" altLang="en-US" sz="25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560644" y="779471"/>
            <a:ext cx="2000276" cy="13849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8400" kern="0" spc="-1000" dirty="0" smtClean="0">
                <a:solidFill>
                  <a:srgbClr val="000000"/>
                </a:solidFill>
                <a:latin typeface="S-Core Dream 8 Heavy" pitchFamily="34" charset="0"/>
                <a:cs typeface="S-Core Dream 8 Heavy" pitchFamily="34" charset="0"/>
              </a:rPr>
              <a:t>04</a:t>
            </a:r>
            <a:endParaRPr lang="en-US" dirty="0"/>
          </a:p>
        </p:txBody>
      </p:sp>
      <p:sp>
        <p:nvSpPr>
          <p:cNvPr id="5" name="Object 5"/>
          <p:cNvSpPr txBox="1"/>
          <p:nvPr/>
        </p:nvSpPr>
        <p:spPr>
          <a:xfrm>
            <a:off x="609600" y="3162300"/>
            <a:ext cx="5285962" cy="115416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514350" indent="-514350"/>
            <a:r>
              <a:rPr lang="en-US" sz="2700" kern="0" spc="-300" dirty="0" smtClean="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01. </a:t>
            </a:r>
            <a:r>
              <a:rPr lang="ko-KR" altLang="en-US" sz="2400" kern="0" spc="-400" dirty="0" smtClean="0">
                <a:solidFill>
                  <a:srgbClr val="3F5FFF"/>
                </a:solidFill>
                <a:latin typeface="S-Core Dream 8 Heavy" pitchFamily="34" charset="0"/>
                <a:cs typeface="S-Core Dream 8 Heavy" pitchFamily="34" charset="0"/>
              </a:rPr>
              <a:t>개발환경 및 </a:t>
            </a:r>
            <a:r>
              <a:rPr lang="ko-KR" altLang="en-US" sz="2400" dirty="0" smtClean="0"/>
              <a:t>서비스 </a:t>
            </a:r>
            <a:endParaRPr lang="en-US" altLang="ko-KR" sz="2400" dirty="0" smtClean="0"/>
          </a:p>
          <a:p>
            <a:pPr marL="514350" indent="-514350"/>
            <a:r>
              <a:rPr lang="ko-KR" altLang="en-US" sz="2400" dirty="0" smtClean="0"/>
              <a:t>취지와 목적</a:t>
            </a:r>
            <a:endParaRPr lang="en-US" altLang="ko-KR" sz="2400" dirty="0" smtClean="0"/>
          </a:p>
          <a:p>
            <a:endParaRPr lang="en-US" dirty="0"/>
          </a:p>
        </p:txBody>
      </p:sp>
      <p:sp>
        <p:nvSpPr>
          <p:cNvPr id="6" name="Object 6"/>
          <p:cNvSpPr txBox="1"/>
          <p:nvPr/>
        </p:nvSpPr>
        <p:spPr>
          <a:xfrm>
            <a:off x="609600" y="4076700"/>
            <a:ext cx="5285962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300" dirty="0" smtClean="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02 </a:t>
            </a:r>
            <a:r>
              <a:rPr lang="ko-KR" altLang="en-US" sz="2700" kern="0" spc="-300" dirty="0" smtClean="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개발구상 레이아웃</a:t>
            </a:r>
            <a:endParaRPr lang="en-US" dirty="0"/>
          </a:p>
        </p:txBody>
      </p:sp>
      <p:sp>
        <p:nvSpPr>
          <p:cNvPr id="7" name="Object 7"/>
          <p:cNvSpPr txBox="1"/>
          <p:nvPr/>
        </p:nvSpPr>
        <p:spPr>
          <a:xfrm>
            <a:off x="609600" y="5600700"/>
            <a:ext cx="5285962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3500" kern="0" spc="-400" dirty="0" smtClean="0">
                <a:solidFill>
                  <a:srgbClr val="3F5FFF"/>
                </a:solidFill>
                <a:latin typeface="S-Core Dream 8 Heavy" pitchFamily="34" charset="0"/>
                <a:cs typeface="S-Core Dream 8 Heavy" pitchFamily="34" charset="0"/>
              </a:rPr>
              <a:t>04 Q &amp; A</a:t>
            </a:r>
            <a:endParaRPr lang="en-US" altLang="ko-KR" sz="3500" dirty="0"/>
          </a:p>
        </p:txBody>
      </p:sp>
      <p:sp>
        <p:nvSpPr>
          <p:cNvPr id="8" name="Object 8"/>
          <p:cNvSpPr txBox="1"/>
          <p:nvPr/>
        </p:nvSpPr>
        <p:spPr>
          <a:xfrm>
            <a:off x="589215" y="4820520"/>
            <a:ext cx="4898413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2800" kern="0" spc="-300" dirty="0" smtClean="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03 </a:t>
            </a:r>
            <a:r>
              <a:rPr lang="ko-KR" altLang="en-US" sz="2800" kern="0" spc="-300" dirty="0" smtClean="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주요기능</a:t>
            </a:r>
            <a:endParaRPr lang="en-US" altLang="ko-KR" sz="2800" dirty="0"/>
          </a:p>
        </p:txBody>
      </p:sp>
      <p:grpSp>
        <p:nvGrpSpPr>
          <p:cNvPr id="9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2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3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sp>
        <p:nvSpPr>
          <p:cNvPr id="45" name="TextBox 44"/>
          <p:cNvSpPr txBox="1"/>
          <p:nvPr/>
        </p:nvSpPr>
        <p:spPr>
          <a:xfrm>
            <a:off x="9144000" y="4305300"/>
            <a:ext cx="8610600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ko-KR" sz="15000" dirty="0" smtClean="0"/>
              <a:t>Q &amp; A</a:t>
            </a:r>
            <a:endParaRPr lang="en-US" altLang="ko-KR" sz="15000" dirty="0" smtClean="0"/>
          </a:p>
          <a:p>
            <a:pPr marL="342900" indent="-342900"/>
            <a:endParaRPr lang="en-US" altLang="ko-KR" sz="2500" dirty="0" smtClean="0"/>
          </a:p>
          <a:p>
            <a:pPr marL="342900" indent="-342900">
              <a:buAutoNum type="arabicPeriod"/>
            </a:pPr>
            <a:endParaRPr lang="en-US" altLang="ko-KR" sz="2500" dirty="0" smtClean="0"/>
          </a:p>
          <a:p>
            <a:pPr marL="342900" indent="-342900">
              <a:buAutoNum type="arabicPeriod"/>
            </a:pPr>
            <a:endParaRPr lang="ko-KR" altLang="en-US" sz="25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205962" y="6918536"/>
            <a:ext cx="11873789" cy="313458"/>
            <a:chOff x="3205962" y="6918536"/>
            <a:chExt cx="11873789" cy="31345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05962" y="6918536"/>
              <a:ext cx="11873789" cy="313458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0" y="4152900"/>
            <a:ext cx="18199752" cy="163121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0000" dirty="0" smtClean="0"/>
              <a:t>THANK YOU</a:t>
            </a:r>
            <a:endParaRPr lang="en-US" sz="10000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3205962" y="3261690"/>
            <a:ext cx="11873789" cy="313458"/>
            <a:chOff x="3205962" y="3261690"/>
            <a:chExt cx="11873789" cy="31345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05962" y="3261690"/>
              <a:ext cx="11873789" cy="313458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399</Words>
  <Application>Microsoft Office PowerPoint</Application>
  <PresentationFormat>사용자 지정</PresentationFormat>
  <Paragraphs>95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Office Theme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officegen</dc:creator>
  <cp:lastModifiedBy>junnn lemon</cp:lastModifiedBy>
  <cp:revision>30</cp:revision>
  <dcterms:created xsi:type="dcterms:W3CDTF">2022-07-15T08:30:10Z</dcterms:created>
  <dcterms:modified xsi:type="dcterms:W3CDTF">2022-07-15T02:24:04Z</dcterms:modified>
</cp:coreProperties>
</file>