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0" r:id="rId5"/>
    <p:sldMasterId id="2147483674" r:id="rId6"/>
  </p:sldMasterIdLst>
  <p:notesMasterIdLst>
    <p:notesMasterId r:id="rId12"/>
  </p:notesMasterIdLst>
  <p:handoutMasterIdLst>
    <p:handoutMasterId r:id="rId13"/>
  </p:handoutMasterIdLst>
  <p:sldIdLst>
    <p:sldId id="313" r:id="rId7"/>
    <p:sldId id="314" r:id="rId8"/>
    <p:sldId id="315" r:id="rId9"/>
    <p:sldId id="316" r:id="rId10"/>
    <p:sldId id="317" r:id="rId11"/>
  </p:sldIdLst>
  <p:sldSz cx="9906000" cy="6858000" type="A4"/>
  <p:notesSz cx="6797675" cy="9926638"/>
  <p:defaultTextStyle>
    <a:defPPr>
      <a:defRPr lang="ru-RU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0E5D30-DEFE-4E45-A9E3-ED69414739E1}">
          <p14:sldIdLst>
            <p14:sldId id="313"/>
            <p14:sldId id="314"/>
            <p14:sldId id="315"/>
          </p14:sldIdLst>
        </p14:section>
        <p14:section name="Раздел без заголовка" id="{16FEB874-5793-4DCA-8B52-EB7B6DEFDD73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дмин" initials="А" lastIdx="1" clrIdx="0">
    <p:extLst>
      <p:ext uri="{19B8F6BF-5375-455C-9EA6-DF929625EA0E}">
        <p15:presenceInfo xmlns:p15="http://schemas.microsoft.com/office/powerpoint/2012/main" userId="Адм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5B"/>
    <a:srgbClr val="6DA3C0"/>
    <a:srgbClr val="D1E2EB"/>
    <a:srgbClr val="FFFFFF"/>
    <a:srgbClr val="F75931"/>
    <a:srgbClr val="68BBCB"/>
    <a:srgbClr val="FFC072"/>
    <a:srgbClr val="F7593B"/>
    <a:srgbClr val="B3CFDE"/>
    <a:srgbClr val="87A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271"/>
  </p:normalViewPr>
  <p:slideViewPr>
    <p:cSldViewPr snapToGrid="0">
      <p:cViewPr varScale="1">
        <p:scale>
          <a:sx n="56" d="100"/>
          <a:sy n="56" d="100"/>
        </p:scale>
        <p:origin x="571" y="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6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4BAA-E369-44AD-87C0-64F34E7C73DA}" type="datetimeFigureOut">
              <a:rPr lang="ru-RU" smtClean="0"/>
              <a:pPr/>
              <a:t>ср 10.08.22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E880-491A-4E3B-8D0D-90D32A0718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23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BA728-D73C-E140-8099-AC13A4281303}" type="datetimeFigureOut">
              <a:rPr lang="ru-RU" smtClean="0"/>
              <a:pPr/>
              <a:t>ср 10.08.22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A862-1F40-B349-91D5-3B9B128B79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9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martDesign\YandexDisk\!NTI\DOCS\Presentation template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518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47" y="2847060"/>
            <a:ext cx="5785759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0" i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847" y="4429134"/>
            <a:ext cx="5785759" cy="1314450"/>
          </a:xfrm>
          <a:prstGeom prst="rect">
            <a:avLst/>
          </a:prstGeom>
        </p:spPr>
        <p:txBody>
          <a:bodyPr lIns="91433" tIns="45716" rIns="91433" bIns="45716">
            <a:normAutofit/>
          </a:bodyPr>
          <a:lstStyle>
            <a:lvl1pPr marL="0" indent="0" algn="l">
              <a:buNone/>
              <a:defRPr sz="1800" b="0" i="0">
                <a:solidFill>
                  <a:schemeClr val="bg2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57159" indent="0" algn="ctr">
              <a:buNone/>
              <a:defRPr sz="2000"/>
            </a:lvl2pPr>
            <a:lvl3pPr marL="914321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1" indent="0" algn="ctr">
              <a:buNone/>
              <a:defRPr sz="1600"/>
            </a:lvl5pPr>
            <a:lvl6pPr marL="2285799" indent="0" algn="ctr">
              <a:buNone/>
              <a:defRPr sz="1600"/>
            </a:lvl6pPr>
            <a:lvl7pPr marL="2742962" indent="0" algn="ctr">
              <a:buNone/>
              <a:defRPr sz="1600"/>
            </a:lvl7pPr>
            <a:lvl8pPr marL="3200121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7252" y="6416684"/>
            <a:ext cx="3688983" cy="365125"/>
          </a:xfrm>
        </p:spPr>
        <p:txBody>
          <a:bodyPr/>
          <a:lstStyle>
            <a:lvl1pPr algn="l">
              <a:defRPr b="0" i="0">
                <a:solidFill>
                  <a:schemeClr val="bg2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grpSp>
        <p:nvGrpSpPr>
          <p:cNvPr id="17" name="Группа 16"/>
          <p:cNvGrpSpPr/>
          <p:nvPr userDrawn="1"/>
        </p:nvGrpSpPr>
        <p:grpSpPr>
          <a:xfrm>
            <a:off x="234664" y="6416678"/>
            <a:ext cx="2709082" cy="8"/>
            <a:chOff x="658813" y="800103"/>
            <a:chExt cx="3334254" cy="8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658814" y="800110"/>
              <a:ext cx="3334253" cy="1"/>
            </a:xfrm>
            <a:prstGeom prst="line">
              <a:avLst/>
            </a:prstGeom>
            <a:ln>
              <a:solidFill>
                <a:srgbClr val="FFFFFF">
                  <a:alpha val="29804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658813" y="800103"/>
              <a:ext cx="648204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 userDrawn="1"/>
        </p:nvGrpSpPr>
        <p:grpSpPr>
          <a:xfrm>
            <a:off x="242487" y="4303832"/>
            <a:ext cx="2709082" cy="8"/>
            <a:chOff x="658813" y="800103"/>
            <a:chExt cx="3334254" cy="8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658814" y="800110"/>
              <a:ext cx="3334253" cy="1"/>
            </a:xfrm>
            <a:prstGeom prst="line">
              <a:avLst/>
            </a:prstGeom>
            <a:ln>
              <a:solidFill>
                <a:srgbClr val="FFFFFF">
                  <a:alpha val="29804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658813" y="800103"/>
              <a:ext cx="648204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99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51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orient="horz" pos="25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156156"/>
            <a:ext cx="8721437" cy="5041446"/>
          </a:xfrm>
        </p:spPr>
        <p:txBody>
          <a:bodyPr/>
          <a:lstStyle>
            <a:lvl1pPr marL="330642" indent="-330642">
              <a:lnSpc>
                <a:spcPct val="100000"/>
              </a:lnSpc>
              <a:spcBef>
                <a:spcPts val="0"/>
              </a:spcBef>
              <a:spcAft>
                <a:spcPts val="1109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charset="0"/>
                <a:cs typeface="Calibri" charset="0"/>
              </a:defRPr>
            </a:lvl1pPr>
            <a:lvl2pPr marL="714184" indent="-274432">
              <a:lnSpc>
                <a:spcPct val="100000"/>
              </a:lnSpc>
              <a:spcBef>
                <a:spcPts val="0"/>
              </a:spcBef>
              <a:spcAft>
                <a:spcPts val="924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charset="0"/>
                <a:cs typeface="Calibri" charset="0"/>
              </a:defRPr>
            </a:lvl2pPr>
            <a:lvl3pPr marL="1101034" indent="-221529">
              <a:spcBef>
                <a:spcPts val="0"/>
              </a:spcBef>
              <a:spcAft>
                <a:spcPts val="831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charset="0"/>
                <a:cs typeface="Calibri" charset="0"/>
              </a:defRPr>
            </a:lvl3pPr>
            <a:lvl4pPr marL="1469698" indent="-209957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charset="0"/>
                <a:cs typeface="Calibri" charset="0"/>
              </a:defRPr>
            </a:lvl4pPr>
            <a:lvl5pPr marL="1889612" indent="-209957">
              <a:buFont typeface="Arial" panose="020B0604020202020204" pitchFamily="34" charset="0"/>
              <a:buChar char="•"/>
              <a:defRPr sz="1300" b="0" i="0">
                <a:latin typeface="+mj-lt"/>
                <a:ea typeface="Calibri" charset="0"/>
                <a:cs typeface="Calibri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9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4042" userDrawn="1">
          <p15:clr>
            <a:srgbClr val="FBAE40"/>
          </p15:clr>
        </p15:guide>
        <p15:guide id="3" pos="715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938" indent="0" algn="ctr">
              <a:buNone/>
              <a:defRPr sz="1800"/>
            </a:lvl2pPr>
            <a:lvl3pPr marL="839876" indent="0" algn="ctr">
              <a:buNone/>
              <a:defRPr sz="1700"/>
            </a:lvl3pPr>
            <a:lvl4pPr marL="1259815" indent="0" algn="ctr">
              <a:buNone/>
              <a:defRPr sz="1500"/>
            </a:lvl4pPr>
            <a:lvl5pPr marL="1679753" indent="0" algn="ctr">
              <a:buNone/>
              <a:defRPr sz="1500"/>
            </a:lvl5pPr>
            <a:lvl6pPr marL="2099691" indent="0" algn="ctr">
              <a:buNone/>
              <a:defRPr sz="1500"/>
            </a:lvl6pPr>
            <a:lvl7pPr marL="2519629" indent="0" algn="ctr">
              <a:buNone/>
              <a:defRPr sz="1500"/>
            </a:lvl7pPr>
            <a:lvl8pPr marL="2939567" indent="0" algn="ctr">
              <a:buNone/>
              <a:defRPr sz="1500"/>
            </a:lvl8pPr>
            <a:lvl9pPr marL="3359506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1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/>
        </p:blipFill>
        <p:spPr>
          <a:xfrm>
            <a:off x="680631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5950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51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736727"/>
            <a:ext cx="8721437" cy="4351338"/>
          </a:xfrm>
        </p:spPr>
        <p:txBody>
          <a:bodyPr/>
          <a:lstStyle>
            <a:lvl1pPr marL="330660" indent="-330660">
              <a:lnSpc>
                <a:spcPct val="100000"/>
              </a:lnSpc>
              <a:spcBef>
                <a:spcPts val="0"/>
              </a:spcBef>
              <a:spcAft>
                <a:spcPts val="1109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charset="0"/>
                <a:cs typeface="Calibri" charset="0"/>
              </a:defRPr>
            </a:lvl1pPr>
            <a:lvl2pPr marL="714226" indent="-274448">
              <a:lnSpc>
                <a:spcPct val="100000"/>
              </a:lnSpc>
              <a:spcBef>
                <a:spcPts val="0"/>
              </a:spcBef>
              <a:spcAft>
                <a:spcPts val="924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charset="0"/>
                <a:cs typeface="Calibri" charset="0"/>
              </a:defRPr>
            </a:lvl2pPr>
            <a:lvl3pPr marL="1101098" indent="-221542">
              <a:spcBef>
                <a:spcPts val="0"/>
              </a:spcBef>
              <a:spcAft>
                <a:spcPts val="831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charset="0"/>
                <a:cs typeface="Calibri" charset="0"/>
              </a:defRPr>
            </a:lvl3pPr>
            <a:lvl4pPr marL="1469784" indent="-209969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charset="0"/>
                <a:cs typeface="Calibri" charset="0"/>
              </a:defRPr>
            </a:lvl4pPr>
            <a:lvl5pPr>
              <a:defRPr sz="1300" b="0" i="0">
                <a:latin typeface="+mj-lt"/>
                <a:ea typeface="Calibri" charset="0"/>
                <a:cs typeface="Calibri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1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66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Подзаголовок слайда (опционально)</a:t>
            </a:r>
          </a:p>
        </p:txBody>
      </p:sp>
    </p:spTree>
    <p:extLst>
      <p:ext uri="{BB962C8B-B14F-4D97-AF65-F5344CB8AC3E}">
        <p14:creationId xmlns:p14="http://schemas.microsoft.com/office/powerpoint/2010/main" val="979317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4042" userDrawn="1">
          <p15:clr>
            <a:srgbClr val="FBAE40"/>
          </p15:clr>
        </p15:guide>
        <p15:guide id="3" pos="715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156156"/>
            <a:ext cx="8721437" cy="5041446"/>
          </a:xfrm>
        </p:spPr>
        <p:txBody>
          <a:bodyPr/>
          <a:lstStyle>
            <a:lvl1pPr marL="330660" indent="-330660">
              <a:lnSpc>
                <a:spcPct val="100000"/>
              </a:lnSpc>
              <a:spcBef>
                <a:spcPts val="0"/>
              </a:spcBef>
              <a:spcAft>
                <a:spcPts val="1109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charset="0"/>
                <a:cs typeface="Calibri" charset="0"/>
              </a:defRPr>
            </a:lvl1pPr>
            <a:lvl2pPr marL="714226" indent="-274448">
              <a:lnSpc>
                <a:spcPct val="100000"/>
              </a:lnSpc>
              <a:spcBef>
                <a:spcPts val="0"/>
              </a:spcBef>
              <a:spcAft>
                <a:spcPts val="924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charset="0"/>
                <a:cs typeface="Calibri" charset="0"/>
              </a:defRPr>
            </a:lvl2pPr>
            <a:lvl3pPr marL="1101098" indent="-221542">
              <a:spcBef>
                <a:spcPts val="0"/>
              </a:spcBef>
              <a:spcAft>
                <a:spcPts val="831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charset="0"/>
                <a:cs typeface="Calibri" charset="0"/>
              </a:defRPr>
            </a:lvl3pPr>
            <a:lvl4pPr marL="1469784" indent="-209969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charset="0"/>
                <a:cs typeface="Calibri" charset="0"/>
              </a:defRPr>
            </a:lvl4pPr>
            <a:lvl5pPr marL="1889722" indent="-209969">
              <a:buFont typeface="Arial" panose="020B0604020202020204" pitchFamily="34" charset="0"/>
              <a:buChar char="•"/>
              <a:defRPr sz="1300" b="0" i="0">
                <a:latin typeface="+mj-lt"/>
                <a:ea typeface="Calibri" charset="0"/>
                <a:cs typeface="Calibri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9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4042" userDrawn="1">
          <p15:clr>
            <a:srgbClr val="FBAE40"/>
          </p15:clr>
        </p15:guide>
        <p15:guide id="3" pos="71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martDesign\YandexDisk\!NTI\DOCS\Presentation template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5180" cy="6858000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5" y="575135"/>
            <a:ext cx="3460022" cy="10034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47" y="2847060"/>
            <a:ext cx="5785759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0" i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847" y="4429134"/>
            <a:ext cx="5785759" cy="1314450"/>
          </a:xfrm>
          <a:prstGeom prst="rect">
            <a:avLst/>
          </a:prstGeom>
        </p:spPr>
        <p:txBody>
          <a:bodyPr lIns="91433" tIns="45716" rIns="91433" bIns="45716">
            <a:normAutofit/>
          </a:bodyPr>
          <a:lstStyle>
            <a:lvl1pPr marL="0" indent="0" algn="l">
              <a:buNone/>
              <a:defRPr sz="1800" b="0" i="0">
                <a:solidFill>
                  <a:schemeClr val="bg2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57159" indent="0" algn="ctr">
              <a:buNone/>
              <a:defRPr sz="2000"/>
            </a:lvl2pPr>
            <a:lvl3pPr marL="914321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1" indent="0" algn="ctr">
              <a:buNone/>
              <a:defRPr sz="1600"/>
            </a:lvl5pPr>
            <a:lvl6pPr marL="2285799" indent="0" algn="ctr">
              <a:buNone/>
              <a:defRPr sz="1600"/>
            </a:lvl6pPr>
            <a:lvl7pPr marL="2742962" indent="0" algn="ctr">
              <a:buNone/>
              <a:defRPr sz="1600"/>
            </a:lvl7pPr>
            <a:lvl8pPr marL="3200121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7252" y="6416684"/>
            <a:ext cx="3688983" cy="365125"/>
          </a:xfrm>
        </p:spPr>
        <p:txBody>
          <a:bodyPr/>
          <a:lstStyle>
            <a:lvl1pPr algn="l">
              <a:defRPr b="0" i="0">
                <a:solidFill>
                  <a:schemeClr val="bg2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grpSp>
        <p:nvGrpSpPr>
          <p:cNvPr id="17" name="Группа 16"/>
          <p:cNvGrpSpPr/>
          <p:nvPr userDrawn="1"/>
        </p:nvGrpSpPr>
        <p:grpSpPr>
          <a:xfrm>
            <a:off x="234664" y="6416678"/>
            <a:ext cx="2709082" cy="8"/>
            <a:chOff x="658813" y="800103"/>
            <a:chExt cx="3334254" cy="8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658814" y="800110"/>
              <a:ext cx="3334253" cy="1"/>
            </a:xfrm>
            <a:prstGeom prst="line">
              <a:avLst/>
            </a:prstGeom>
            <a:ln>
              <a:solidFill>
                <a:srgbClr val="FFFFFF">
                  <a:alpha val="29804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658813" y="800103"/>
              <a:ext cx="648204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 userDrawn="1"/>
        </p:nvGrpSpPr>
        <p:grpSpPr>
          <a:xfrm>
            <a:off x="242487" y="4303832"/>
            <a:ext cx="2709082" cy="8"/>
            <a:chOff x="658813" y="800103"/>
            <a:chExt cx="3334254" cy="8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658814" y="800110"/>
              <a:ext cx="3334253" cy="1"/>
            </a:xfrm>
            <a:prstGeom prst="line">
              <a:avLst/>
            </a:prstGeom>
            <a:ln>
              <a:solidFill>
                <a:srgbClr val="FFFFFF">
                  <a:alpha val="29804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658813" y="800103"/>
              <a:ext cx="648204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06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51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orient="horz" pos="2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martDesign\YandexDisk\!NTI\DOCS\Presentation template\cov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518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6504" y="2292517"/>
            <a:ext cx="5785759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0" i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6504" y="3874586"/>
            <a:ext cx="5785759" cy="1314450"/>
          </a:xfrm>
          <a:prstGeom prst="rect">
            <a:avLst/>
          </a:prstGeom>
        </p:spPr>
        <p:txBody>
          <a:bodyPr lIns="91433" tIns="45716" rIns="91433" bIns="45716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="0" i="0">
                <a:solidFill>
                  <a:schemeClr val="bg2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57159" indent="0" algn="ctr">
              <a:buNone/>
              <a:defRPr sz="2000"/>
            </a:lvl2pPr>
            <a:lvl3pPr marL="914321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1" indent="0" algn="ctr">
              <a:buNone/>
              <a:defRPr sz="1600"/>
            </a:lvl5pPr>
            <a:lvl6pPr marL="2285799" indent="0" algn="ctr">
              <a:buNone/>
              <a:defRPr sz="1600"/>
            </a:lvl6pPr>
            <a:lvl7pPr marL="2742962" indent="0" algn="ctr">
              <a:buNone/>
              <a:defRPr sz="1600"/>
            </a:lvl7pPr>
            <a:lvl8pPr marL="3200121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7252" y="6416684"/>
            <a:ext cx="3688983" cy="365125"/>
          </a:xfrm>
        </p:spPr>
        <p:txBody>
          <a:bodyPr/>
          <a:lstStyle>
            <a:lvl1pPr algn="l">
              <a:defRPr b="0" i="0">
                <a:solidFill>
                  <a:schemeClr val="bg2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grpSp>
        <p:nvGrpSpPr>
          <p:cNvPr id="17" name="Группа 16"/>
          <p:cNvGrpSpPr/>
          <p:nvPr userDrawn="1"/>
        </p:nvGrpSpPr>
        <p:grpSpPr>
          <a:xfrm>
            <a:off x="234664" y="6416678"/>
            <a:ext cx="2709082" cy="8"/>
            <a:chOff x="658813" y="800103"/>
            <a:chExt cx="3334254" cy="8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658814" y="800110"/>
              <a:ext cx="3334253" cy="1"/>
            </a:xfrm>
            <a:prstGeom prst="line">
              <a:avLst/>
            </a:prstGeom>
            <a:ln>
              <a:solidFill>
                <a:srgbClr val="FFFFFF">
                  <a:alpha val="29804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658813" y="800103"/>
              <a:ext cx="648204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Рисунок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5" y="575135"/>
            <a:ext cx="3460022" cy="10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92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491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orient="horz" pos="2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58421" y="222474"/>
            <a:ext cx="2205226" cy="4070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718" y="81662"/>
            <a:ext cx="7243148" cy="662780"/>
          </a:xfrm>
        </p:spPr>
        <p:txBody>
          <a:bodyPr>
            <a:normAutofit/>
          </a:bodyPr>
          <a:lstStyle>
            <a:lvl1pPr>
              <a:defRPr sz="2400" b="1" cap="all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3152" y="6387859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64C4C8B2-C7A6-0847-A9D3-11E90A4CEB8E}" type="datetime3">
              <a:rPr lang="ru-RU" smtClean="0"/>
              <a:pPr/>
              <a:t>ср/10/08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2026" y="6412492"/>
            <a:ext cx="36619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8034" y="6412492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43786" y="744448"/>
            <a:ext cx="9418439" cy="5"/>
            <a:chOff x="658813" y="800101"/>
            <a:chExt cx="11591925" cy="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1"/>
              <a:ext cx="11591924" cy="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9" y="6426965"/>
            <a:ext cx="677582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Группа 66"/>
          <p:cNvGrpSpPr/>
          <p:nvPr userDrawn="1"/>
        </p:nvGrpSpPr>
        <p:grpSpPr>
          <a:xfrm>
            <a:off x="8999098" y="6426965"/>
            <a:ext cx="677582" cy="4"/>
            <a:chOff x="658813" y="800103"/>
            <a:chExt cx="833946" cy="4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 userDrawn="1"/>
        </p:nvGrpSpPr>
        <p:grpSpPr>
          <a:xfrm>
            <a:off x="238413" y="6336256"/>
            <a:ext cx="144523" cy="177875"/>
            <a:chOff x="8326225" y="81662"/>
            <a:chExt cx="334824" cy="334824"/>
          </a:xfrm>
        </p:grpSpPr>
        <p:cxnSp>
          <p:nvCxnSpPr>
            <p:cNvPr id="33" name="Прямая соединительная линия 32"/>
            <p:cNvCxnSpPr/>
            <p:nvPr userDrawn="1"/>
          </p:nvCxnSpPr>
          <p:spPr>
            <a:xfrm>
              <a:off x="8493637" y="81662"/>
              <a:ext cx="0" cy="334824"/>
            </a:xfrm>
            <a:prstGeom prst="line">
              <a:avLst/>
            </a:prstGeom>
            <a:ln>
              <a:solidFill>
                <a:srgbClr val="F759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 userDrawn="1"/>
          </p:nvCxnSpPr>
          <p:spPr>
            <a:xfrm rot="5400000" flipV="1">
              <a:off x="8493637" y="81662"/>
              <a:ext cx="0" cy="334824"/>
            </a:xfrm>
            <a:prstGeom prst="line">
              <a:avLst/>
            </a:prstGeom>
            <a:ln>
              <a:solidFill>
                <a:srgbClr val="F759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Объект 2"/>
          <p:cNvSpPr>
            <a:spLocks noGrp="1"/>
          </p:cNvSpPr>
          <p:nvPr>
            <p:ph idx="13"/>
          </p:nvPr>
        </p:nvSpPr>
        <p:spPr>
          <a:xfrm>
            <a:off x="595285" y="1003854"/>
            <a:ext cx="9071231" cy="5179235"/>
          </a:xfrm>
          <a:prstGeom prst="rect">
            <a:avLst/>
          </a:prstGeom>
        </p:spPr>
        <p:txBody>
          <a:bodyPr lIns="91433" tIns="45716" rIns="91433" bIns="45716"/>
          <a:lstStyle>
            <a:lvl1pPr marL="359968" indent="-359968">
              <a:lnSpc>
                <a:spcPct val="100000"/>
              </a:lnSpc>
              <a:spcBef>
                <a:spcPts val="0"/>
              </a:spcBef>
              <a:spcAft>
                <a:spcPts val="1207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1pPr>
            <a:lvl2pPr marL="777531" indent="-298774">
              <a:lnSpc>
                <a:spcPct val="100000"/>
              </a:lnSpc>
              <a:spcBef>
                <a:spcPts val="0"/>
              </a:spcBef>
              <a:spcAft>
                <a:spcPts val="1006"/>
              </a:spcAft>
              <a:buSzPct val="100000"/>
              <a:buFont typeface="Calibri Light" panose="020F0302020204030204" pitchFamily="34" charset="0"/>
              <a:buChar char="-"/>
              <a:defRPr sz="1800" b="0" i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2pPr>
            <a:lvl3pPr marL="1198698" indent="-241179">
              <a:spcBef>
                <a:spcPts val="0"/>
              </a:spcBef>
              <a:spcAft>
                <a:spcPts val="905"/>
              </a:spcAft>
              <a:buSzPct val="85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3pPr>
            <a:lvl4pPr marL="1600062" indent="-2285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b="0" i="0" baseline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4pPr>
            <a:lvl5pPr>
              <a:defRPr sz="1400" b="0" i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327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pos="7491">
          <p15:clr>
            <a:srgbClr val="FBAE40"/>
          </p15:clr>
        </p15:guide>
        <p15:guide id="6" orient="horz" pos="3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717" y="81662"/>
            <a:ext cx="6758866" cy="662780"/>
          </a:xfrm>
        </p:spPr>
        <p:txBody>
          <a:bodyPr>
            <a:normAutofit/>
          </a:bodyPr>
          <a:lstStyle>
            <a:lvl1pPr>
              <a:defRPr sz="18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92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F2C1B029-9E10-C346-9A1F-18C74CB5FF55}" type="datetime3">
              <a:rPr lang="ru-RU" smtClean="0"/>
              <a:pPr/>
              <a:t>ср/10/08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999176" y="6412492"/>
            <a:ext cx="39076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43786" y="744448"/>
            <a:ext cx="9418439" cy="5"/>
            <a:chOff x="658813" y="800101"/>
            <a:chExt cx="11591925" cy="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1"/>
              <a:ext cx="11591924" cy="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31" y="6426965"/>
            <a:ext cx="677582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 userDrawn="1"/>
        </p:nvGrpSpPr>
        <p:grpSpPr>
          <a:xfrm>
            <a:off x="238418" y="6336256"/>
            <a:ext cx="144523" cy="177875"/>
            <a:chOff x="8326225" y="81662"/>
            <a:chExt cx="334824" cy="334824"/>
          </a:xfrm>
        </p:grpSpPr>
        <p:cxnSp>
          <p:nvCxnSpPr>
            <p:cNvPr id="65" name="Прямая соединительная линия 64"/>
            <p:cNvCxnSpPr/>
            <p:nvPr userDrawn="1"/>
          </p:nvCxnSpPr>
          <p:spPr>
            <a:xfrm>
              <a:off x="8493637" y="81662"/>
              <a:ext cx="0" cy="334824"/>
            </a:xfrm>
            <a:prstGeom prst="line">
              <a:avLst/>
            </a:prstGeom>
            <a:ln w="6350">
              <a:solidFill>
                <a:srgbClr val="F759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 userDrawn="1"/>
          </p:nvCxnSpPr>
          <p:spPr>
            <a:xfrm rot="5400000" flipV="1">
              <a:off x="8493637" y="81662"/>
              <a:ext cx="0" cy="334824"/>
            </a:xfrm>
            <a:prstGeom prst="line">
              <a:avLst/>
            </a:prstGeom>
            <a:ln w="6350">
              <a:solidFill>
                <a:srgbClr val="F759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8034" y="6412492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33" name="Группа 32"/>
          <p:cNvGrpSpPr/>
          <p:nvPr userDrawn="1"/>
        </p:nvGrpSpPr>
        <p:grpSpPr>
          <a:xfrm>
            <a:off x="8999098" y="6426965"/>
            <a:ext cx="677582" cy="4"/>
            <a:chOff x="658813" y="800103"/>
            <a:chExt cx="833946" cy="4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 userDrawn="1"/>
        </p:nvGrpSpPr>
        <p:grpSpPr>
          <a:xfrm rot="16200000">
            <a:off x="-1052421" y="4651835"/>
            <a:ext cx="3587342" cy="3546706"/>
            <a:chOff x="8460884" y="1554870"/>
            <a:chExt cx="2927825" cy="2924363"/>
          </a:xfrm>
        </p:grpSpPr>
        <p:grpSp>
          <p:nvGrpSpPr>
            <p:cNvPr id="21" name="Группа 20"/>
            <p:cNvGrpSpPr/>
            <p:nvPr/>
          </p:nvGrpSpPr>
          <p:grpSpPr>
            <a:xfrm rot="16200000">
              <a:off x="8466345" y="1556869"/>
              <a:ext cx="2922367" cy="2922361"/>
              <a:chOff x="7863929" y="3622127"/>
              <a:chExt cx="2046266" cy="2046262"/>
            </a:xfrm>
          </p:grpSpPr>
          <p:sp>
            <p:nvSpPr>
              <p:cNvPr id="23" name="Дуга 22"/>
              <p:cNvSpPr/>
              <p:nvPr/>
            </p:nvSpPr>
            <p:spPr>
              <a:xfrm rot="16200000">
                <a:off x="7977159" y="3733956"/>
                <a:ext cx="1821325" cy="1821323"/>
              </a:xfrm>
              <a:prstGeom prst="arc">
                <a:avLst>
                  <a:gd name="adj1" fmla="val 16200000"/>
                  <a:gd name="adj2" fmla="val 1315504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Дуга 23"/>
              <p:cNvSpPr/>
              <p:nvPr/>
            </p:nvSpPr>
            <p:spPr>
              <a:xfrm>
                <a:off x="7863929" y="3622127"/>
                <a:ext cx="2046266" cy="2046262"/>
              </a:xfrm>
              <a:prstGeom prst="arc">
                <a:avLst>
                  <a:gd name="adj1" fmla="val 187966"/>
                  <a:gd name="adj2" fmla="val 5413874"/>
                </a:avLst>
              </a:prstGeom>
              <a:ln w="19050">
                <a:solidFill>
                  <a:srgbClr val="F759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Дуга 21"/>
            <p:cNvSpPr/>
            <p:nvPr/>
          </p:nvSpPr>
          <p:spPr>
            <a:xfrm rot="16200000">
              <a:off x="8460881" y="1554873"/>
              <a:ext cx="2922367" cy="2922361"/>
            </a:xfrm>
            <a:prstGeom prst="arc">
              <a:avLst>
                <a:gd name="adj1" fmla="val 10333065"/>
                <a:gd name="adj2" fmla="val 11778475"/>
              </a:avLst>
            </a:prstGeom>
            <a:ln w="19050">
              <a:solidFill>
                <a:srgbClr val="F759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/>
          <p:cNvGrpSpPr/>
          <p:nvPr userDrawn="1"/>
        </p:nvGrpSpPr>
        <p:grpSpPr>
          <a:xfrm rot="3669653">
            <a:off x="6967762" y="-1621987"/>
            <a:ext cx="3983556" cy="3904761"/>
            <a:chOff x="8441527" y="1532044"/>
            <a:chExt cx="2972003" cy="2972008"/>
          </a:xfrm>
        </p:grpSpPr>
        <p:grpSp>
          <p:nvGrpSpPr>
            <p:cNvPr id="36" name="Группа 35"/>
            <p:cNvGrpSpPr/>
            <p:nvPr/>
          </p:nvGrpSpPr>
          <p:grpSpPr>
            <a:xfrm rot="16200000">
              <a:off x="8441525" y="1532046"/>
              <a:ext cx="2972008" cy="2972003"/>
              <a:chOff x="7846550" y="3604748"/>
              <a:chExt cx="2081025" cy="2081022"/>
            </a:xfrm>
          </p:grpSpPr>
          <p:sp>
            <p:nvSpPr>
              <p:cNvPr id="38" name="Дуга 37"/>
              <p:cNvSpPr/>
              <p:nvPr/>
            </p:nvSpPr>
            <p:spPr>
              <a:xfrm rot="16200000">
                <a:off x="7977159" y="3733956"/>
                <a:ext cx="1821325" cy="1821323"/>
              </a:xfrm>
              <a:prstGeom prst="arc">
                <a:avLst>
                  <a:gd name="adj1" fmla="val 15511543"/>
                  <a:gd name="adj2" fmla="val 7948573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7846550" y="3604748"/>
                <a:ext cx="2081025" cy="2081022"/>
              </a:xfrm>
              <a:prstGeom prst="arc">
                <a:avLst>
                  <a:gd name="adj1" fmla="val 11539827"/>
                  <a:gd name="adj2" fmla="val 2979785"/>
                </a:avLst>
              </a:prstGeom>
              <a:ln w="19050">
                <a:solidFill>
                  <a:srgbClr val="F759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Дуга 36"/>
            <p:cNvSpPr/>
            <p:nvPr/>
          </p:nvSpPr>
          <p:spPr>
            <a:xfrm rot="16200000">
              <a:off x="8535410" y="1629401"/>
              <a:ext cx="2773306" cy="2773305"/>
            </a:xfrm>
            <a:prstGeom prst="arc">
              <a:avLst>
                <a:gd name="adj1" fmla="val 7125492"/>
                <a:gd name="adj2" fmla="val 12995242"/>
              </a:avLst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" name="Дуга 39"/>
          <p:cNvSpPr/>
          <p:nvPr userDrawn="1"/>
        </p:nvSpPr>
        <p:spPr>
          <a:xfrm rot="14469653">
            <a:off x="7147272" y="-1247555"/>
            <a:ext cx="3450432" cy="3275760"/>
          </a:xfrm>
          <a:prstGeom prst="arc">
            <a:avLst>
              <a:gd name="adj1" fmla="val 7994092"/>
              <a:gd name="adj2" fmla="val 1084609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3" tIns="45716" rIns="91433" bIns="45716" rtlCol="0" anchor="ctr"/>
          <a:lstStyle/>
          <a:p>
            <a:pPr algn="ctr"/>
            <a:endParaRPr lang="ru-RU"/>
          </a:p>
        </p:txBody>
      </p:sp>
      <p:pic>
        <p:nvPicPr>
          <p:cNvPr id="44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58421" y="222474"/>
            <a:ext cx="2205226" cy="407095"/>
          </a:xfrm>
          <a:prstGeom prst="rect">
            <a:avLst/>
          </a:prstGeom>
        </p:spPr>
      </p:pic>
      <p:sp>
        <p:nvSpPr>
          <p:cNvPr id="41" name="Объект 2"/>
          <p:cNvSpPr>
            <a:spLocks noGrp="1"/>
          </p:cNvSpPr>
          <p:nvPr>
            <p:ph idx="13"/>
          </p:nvPr>
        </p:nvSpPr>
        <p:spPr>
          <a:xfrm>
            <a:off x="595285" y="1003854"/>
            <a:ext cx="9071231" cy="5179235"/>
          </a:xfrm>
          <a:prstGeom prst="rect">
            <a:avLst/>
          </a:prstGeom>
        </p:spPr>
        <p:txBody>
          <a:bodyPr lIns="91433" tIns="45716" rIns="91433" bIns="45716"/>
          <a:lstStyle>
            <a:lvl1pPr marL="359968" indent="-359968">
              <a:lnSpc>
                <a:spcPct val="100000"/>
              </a:lnSpc>
              <a:spcBef>
                <a:spcPts val="0"/>
              </a:spcBef>
              <a:spcAft>
                <a:spcPts val="1207"/>
              </a:spcAft>
              <a:buFont typeface="Arial" panose="020B0604020202020204" pitchFamily="34" charset="0"/>
              <a:buChar char="•"/>
              <a:defRPr sz="2000" b="0" i="0"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1pPr>
            <a:lvl2pPr marL="777531" indent="-298774">
              <a:lnSpc>
                <a:spcPct val="100000"/>
              </a:lnSpc>
              <a:spcBef>
                <a:spcPts val="0"/>
              </a:spcBef>
              <a:spcAft>
                <a:spcPts val="1006"/>
              </a:spcAft>
              <a:buSzPct val="100000"/>
              <a:buFont typeface="Calibri Light" panose="020F0302020204030204" pitchFamily="34" charset="0"/>
              <a:buChar char="-"/>
              <a:defRPr sz="1800" b="0" i="0"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2pPr>
            <a:lvl3pPr marL="1198698" indent="-241179">
              <a:spcBef>
                <a:spcPts val="0"/>
              </a:spcBef>
              <a:spcAft>
                <a:spcPts val="905"/>
              </a:spcAft>
              <a:buSzPct val="85000"/>
              <a:buFont typeface="Wingdings" panose="05000000000000000000" pitchFamily="2" charset="2"/>
              <a:buChar char="§"/>
              <a:defRPr sz="1600" b="0" i="0"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3pPr>
            <a:lvl4pPr marL="1600062" indent="-2285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b="0" i="0" baseline="0"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4pPr>
            <a:lvl5pPr>
              <a:defRPr sz="1400" b="0" i="0"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7371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pos="7491">
          <p15:clr>
            <a:srgbClr val="FBAE40"/>
          </p15:clr>
        </p15:guide>
        <p15:guide id="6" orient="horz" pos="300" userDrawn="1">
          <p15:clr>
            <a:srgbClr val="FBAE40"/>
          </p15:clr>
        </p15:guide>
        <p15:guide id="7" orient="horz" pos="164" userDrawn="1">
          <p15:clr>
            <a:srgbClr val="FBAE40"/>
          </p15:clr>
        </p15:guide>
        <p15:guide id="8" orient="horz" pos="2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5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4042">
          <p15:clr>
            <a:srgbClr val="FBAE40"/>
          </p15:clr>
        </p15:guide>
        <p15:guide id="4" pos="189">
          <p15:clr>
            <a:srgbClr val="FBAE40"/>
          </p15:clr>
        </p15:guide>
        <p15:guide id="5" pos="7491">
          <p15:clr>
            <a:srgbClr val="FBAE40"/>
          </p15:clr>
        </p15:guide>
        <p15:guide id="6" orient="horz" pos="300" userDrawn="1">
          <p15:clr>
            <a:srgbClr val="FBAE40"/>
          </p15:clr>
        </p15:guide>
        <p15:guide id="7" orient="horz" pos="164" userDrawn="1">
          <p15:clr>
            <a:srgbClr val="FBAE40"/>
          </p15:clr>
        </p15:guide>
        <p15:guide id="8" orient="horz" pos="2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martDesign\YandexDisk\!NTI\DOCS\Presentation template\cover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5180" cy="6858000"/>
          </a:xfrm>
          <a:prstGeom prst="rect">
            <a:avLst/>
          </a:prstGeom>
          <a:noFill/>
        </p:spPr>
      </p:pic>
      <p:pic>
        <p:nvPicPr>
          <p:cNvPr id="27" name="Picture 2" descr="C:\Users\SmartDesign\YandexDisk\!NTI\brand\Logo_NTI_main_horiz_white.png"/>
          <p:cNvPicPr>
            <a:picLocks noChangeAspect="1" noChangeArrowheads="1"/>
          </p:cNvPicPr>
          <p:nvPr userDrawn="1"/>
        </p:nvPicPr>
        <p:blipFill>
          <a:blip r:embed="rId3" cstate="print"/>
          <a:srcRect b="38506"/>
          <a:stretch>
            <a:fillRect/>
          </a:stretch>
        </p:blipFill>
        <p:spPr bwMode="auto">
          <a:xfrm>
            <a:off x="7466015" y="219077"/>
            <a:ext cx="2198759" cy="39211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718" y="81662"/>
            <a:ext cx="7243148" cy="66278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92"/>
            <a:ext cx="222885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61A240FD-504F-2D42-9CC6-D4BE4AAAA351}" type="datetime3">
              <a:rPr lang="ru-RU" smtClean="0"/>
              <a:pPr/>
              <a:t>ср/10/08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00109" y="6412492"/>
            <a:ext cx="39057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2016 © Национальная технологическая инициатива</a:t>
            </a:r>
          </a:p>
        </p:txBody>
      </p:sp>
      <p:grpSp>
        <p:nvGrpSpPr>
          <p:cNvPr id="6" name="Группа 6"/>
          <p:cNvGrpSpPr/>
          <p:nvPr userDrawn="1"/>
        </p:nvGrpSpPr>
        <p:grpSpPr>
          <a:xfrm>
            <a:off x="243786" y="744448"/>
            <a:ext cx="9418439" cy="5"/>
            <a:chOff x="658813" y="800101"/>
            <a:chExt cx="11591925" cy="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1"/>
              <a:ext cx="11591924" cy="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13"/>
          <p:cNvGrpSpPr/>
          <p:nvPr userDrawn="1"/>
        </p:nvGrpSpPr>
        <p:grpSpPr>
          <a:xfrm>
            <a:off x="687131" y="6426965"/>
            <a:ext cx="677582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60"/>
          <p:cNvGrpSpPr/>
          <p:nvPr userDrawn="1"/>
        </p:nvGrpSpPr>
        <p:grpSpPr>
          <a:xfrm>
            <a:off x="9663840" y="192739"/>
            <a:ext cx="144523" cy="177875"/>
            <a:chOff x="8326225" y="81662"/>
            <a:chExt cx="334824" cy="334824"/>
          </a:xfrm>
        </p:grpSpPr>
        <p:cxnSp>
          <p:nvCxnSpPr>
            <p:cNvPr id="62" name="Прямая соединительная линия 61"/>
            <p:cNvCxnSpPr/>
            <p:nvPr userDrawn="1"/>
          </p:nvCxnSpPr>
          <p:spPr>
            <a:xfrm>
              <a:off x="8493637" y="81662"/>
              <a:ext cx="0" cy="334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 userDrawn="1"/>
          </p:nvCxnSpPr>
          <p:spPr>
            <a:xfrm rot="5400000" flipV="1">
              <a:off x="8493637" y="81662"/>
              <a:ext cx="0" cy="334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63"/>
          <p:cNvGrpSpPr/>
          <p:nvPr userDrawn="1"/>
        </p:nvGrpSpPr>
        <p:grpSpPr>
          <a:xfrm>
            <a:off x="238413" y="6323556"/>
            <a:ext cx="144523" cy="177875"/>
            <a:chOff x="8326225" y="81662"/>
            <a:chExt cx="334824" cy="334824"/>
          </a:xfrm>
        </p:grpSpPr>
        <p:cxnSp>
          <p:nvCxnSpPr>
            <p:cNvPr id="65" name="Прямая соединительная линия 64"/>
            <p:cNvCxnSpPr/>
            <p:nvPr userDrawn="1"/>
          </p:nvCxnSpPr>
          <p:spPr>
            <a:xfrm>
              <a:off x="8493637" y="81662"/>
              <a:ext cx="0" cy="334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 userDrawn="1"/>
          </p:nvCxnSpPr>
          <p:spPr>
            <a:xfrm rot="5400000" flipV="1">
              <a:off x="8493637" y="81662"/>
              <a:ext cx="0" cy="334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8034" y="6412492"/>
            <a:ext cx="222885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2" name="Группа 36"/>
          <p:cNvGrpSpPr/>
          <p:nvPr userDrawn="1"/>
        </p:nvGrpSpPr>
        <p:grpSpPr>
          <a:xfrm>
            <a:off x="8999098" y="6426965"/>
            <a:ext cx="677582" cy="4"/>
            <a:chOff x="658813" y="800103"/>
            <a:chExt cx="833946" cy="4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rgbClr val="FFFFFF">
                  <a:alpha val="6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rgbClr val="FFFF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бъект 2"/>
          <p:cNvSpPr>
            <a:spLocks noGrp="1"/>
          </p:cNvSpPr>
          <p:nvPr>
            <p:ph idx="13"/>
          </p:nvPr>
        </p:nvSpPr>
        <p:spPr>
          <a:xfrm>
            <a:off x="595285" y="1831237"/>
            <a:ext cx="9071231" cy="4351849"/>
          </a:xfrm>
          <a:prstGeom prst="rect">
            <a:avLst/>
          </a:prstGeom>
        </p:spPr>
        <p:txBody>
          <a:bodyPr lIns="91433" tIns="45716" rIns="91433" bIns="45716"/>
          <a:lstStyle>
            <a:lvl1pPr marL="359968" indent="-359968">
              <a:lnSpc>
                <a:spcPct val="100000"/>
              </a:lnSpc>
              <a:spcBef>
                <a:spcPts val="0"/>
              </a:spcBef>
              <a:spcAft>
                <a:spcPts val="1207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1pPr>
            <a:lvl2pPr marL="777531" indent="-298774">
              <a:lnSpc>
                <a:spcPct val="100000"/>
              </a:lnSpc>
              <a:spcBef>
                <a:spcPts val="0"/>
              </a:spcBef>
              <a:spcAft>
                <a:spcPts val="1006"/>
              </a:spcAft>
              <a:buSzPct val="100000"/>
              <a:buFont typeface="Calibri Light" panose="020F0302020204030204" pitchFamily="34" charset="0"/>
              <a:buChar char="-"/>
              <a:defRPr sz="1800" b="0" i="0">
                <a:solidFill>
                  <a:schemeClr val="bg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2pPr>
            <a:lvl3pPr marL="1198698" indent="-241179">
              <a:spcBef>
                <a:spcPts val="0"/>
              </a:spcBef>
              <a:spcAft>
                <a:spcPts val="905"/>
              </a:spcAft>
              <a:buSzPct val="85000"/>
              <a:buFont typeface="Wingdings" panose="05000000000000000000" pitchFamily="2" charset="2"/>
              <a:buChar char="§"/>
              <a:defRPr sz="1600" b="0" i="0">
                <a:solidFill>
                  <a:schemeClr val="bg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3pPr>
            <a:lvl4pPr marL="1600062" indent="-2285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b="0" i="0" baseline="0">
                <a:solidFill>
                  <a:schemeClr val="bg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4pPr>
            <a:lvl5pPr>
              <a:defRPr sz="1400" b="0" i="0">
                <a:solidFill>
                  <a:schemeClr val="bg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88067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4042">
          <p15:clr>
            <a:srgbClr val="FBAE40"/>
          </p15:clr>
        </p15:guide>
        <p15:guide id="3" pos="7151">
          <p15:clr>
            <a:srgbClr val="FBAE40"/>
          </p15:clr>
        </p15:guide>
        <p15:guide id="4" pos="189">
          <p15:clr>
            <a:srgbClr val="FBAE40"/>
          </p15:clr>
        </p15:guide>
        <p15:guide id="5" pos="7491">
          <p15:clr>
            <a:srgbClr val="FBAE40"/>
          </p15:clr>
        </p15:guide>
        <p15:guide id="6" orient="horz" pos="3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913" indent="0" algn="ctr">
              <a:buNone/>
              <a:defRPr sz="1800"/>
            </a:lvl2pPr>
            <a:lvl3pPr marL="839828" indent="0" algn="ctr">
              <a:buNone/>
              <a:defRPr sz="1700"/>
            </a:lvl3pPr>
            <a:lvl4pPr marL="1259742" indent="0" algn="ctr">
              <a:buNone/>
              <a:defRPr sz="1500"/>
            </a:lvl4pPr>
            <a:lvl5pPr marL="1679655" indent="0" algn="ctr">
              <a:buNone/>
              <a:defRPr sz="1500"/>
            </a:lvl5pPr>
            <a:lvl6pPr marL="2099569" indent="0" algn="ctr">
              <a:buNone/>
              <a:defRPr sz="1500"/>
            </a:lvl6pPr>
            <a:lvl7pPr marL="2519483" indent="0" algn="ctr">
              <a:buNone/>
              <a:defRPr sz="1500"/>
            </a:lvl7pPr>
            <a:lvl8pPr marL="2939397" indent="0" algn="ctr">
              <a:buNone/>
              <a:defRPr sz="1500"/>
            </a:lvl8pPr>
            <a:lvl9pPr marL="335931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3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/>
        </p:blipFill>
        <p:spPr>
          <a:xfrm>
            <a:off x="680633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628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51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736728"/>
            <a:ext cx="8721437" cy="4351338"/>
          </a:xfrm>
        </p:spPr>
        <p:txBody>
          <a:bodyPr/>
          <a:lstStyle>
            <a:lvl1pPr marL="330642" indent="-330642">
              <a:lnSpc>
                <a:spcPct val="100000"/>
              </a:lnSpc>
              <a:spcBef>
                <a:spcPts val="0"/>
              </a:spcBef>
              <a:spcAft>
                <a:spcPts val="1109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charset="0"/>
                <a:cs typeface="Calibri" charset="0"/>
              </a:defRPr>
            </a:lvl1pPr>
            <a:lvl2pPr marL="714184" indent="-274432">
              <a:lnSpc>
                <a:spcPct val="100000"/>
              </a:lnSpc>
              <a:spcBef>
                <a:spcPts val="0"/>
              </a:spcBef>
              <a:spcAft>
                <a:spcPts val="924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charset="0"/>
                <a:cs typeface="Calibri" charset="0"/>
              </a:defRPr>
            </a:lvl2pPr>
            <a:lvl3pPr marL="1101034" indent="-221529">
              <a:spcBef>
                <a:spcPts val="0"/>
              </a:spcBef>
              <a:spcAft>
                <a:spcPts val="831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charset="0"/>
                <a:cs typeface="Calibri" charset="0"/>
              </a:defRPr>
            </a:lvl3pPr>
            <a:lvl4pPr marL="1469698" indent="-209957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charset="0"/>
                <a:cs typeface="Calibri" charset="0"/>
              </a:defRPr>
            </a:lvl4pPr>
            <a:lvl5pPr>
              <a:defRPr sz="1300" b="0" i="0">
                <a:latin typeface="+mj-lt"/>
                <a:ea typeface="Calibri" charset="0"/>
                <a:cs typeface="Calibri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/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3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64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Подзаголовок слайда (опционально)</a:t>
            </a:r>
          </a:p>
        </p:txBody>
      </p:sp>
    </p:spTree>
    <p:extLst>
      <p:ext uri="{BB962C8B-B14F-4D97-AF65-F5344CB8AC3E}">
        <p14:creationId xmlns:p14="http://schemas.microsoft.com/office/powerpoint/2010/main" val="1136535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4042" userDrawn="1">
          <p15:clr>
            <a:srgbClr val="FBAE40"/>
          </p15:clr>
        </p15:guide>
        <p15:guide id="3" pos="715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9" y="365132"/>
            <a:ext cx="8543925" cy="1325563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9"/>
            <a:ext cx="222885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F694-B8EB-EF40-A549-05FDAE4460FC}" type="datetime3">
              <a:rPr lang="ru-RU" smtClean="0"/>
              <a:pPr/>
              <a:t>ср/10/08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7" y="6356359"/>
            <a:ext cx="3343275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2016 © 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9"/>
            <a:ext cx="222885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60E9-E116-4F2D-91B7-27BAC0D3A9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8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6" r:id="rId3"/>
    <p:sldLayoutId id="2147483650" r:id="rId4"/>
    <p:sldLayoutId id="2147483664" r:id="rId5"/>
    <p:sldLayoutId id="2147483668" r:id="rId6"/>
    <p:sldLayoutId id="2147483667" r:id="rId7"/>
  </p:sldLayoutIdLst>
  <p:hf hdr="0" ftr="0"/>
  <p:txStyles>
    <p:titleStyle>
      <a:lvl1pPr algn="l" defTabSz="91432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1" indent="-228581" algn="l" defTabSz="91432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0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1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2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0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1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1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1" indent="-228581" algn="l" defTabSz="9143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9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83984" tIns="41992" rIns="83984" bIns="41992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8"/>
            <a:ext cx="8543925" cy="4351338"/>
          </a:xfrm>
          <a:prstGeom prst="rect">
            <a:avLst/>
          </a:prstGeom>
        </p:spPr>
        <p:txBody>
          <a:bodyPr vert="horz" lIns="83984" tIns="41992" rIns="83984" bIns="41992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59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159"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5" y="6356351"/>
            <a:ext cx="3343275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59"/>
            <a:r>
              <a:rPr lang="ru-RU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59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159"/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/>
  <p:txStyles>
    <p:titleStyle>
      <a:lvl1pPr algn="l" defTabSz="83982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957" indent="-209957" algn="l" defTabSz="839828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871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785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698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612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526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438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355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267" indent="-209957" algn="l" defTabSz="83982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913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828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742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655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569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483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397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310" algn="l" defTabSz="8398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6"/>
            <a:ext cx="8543925" cy="4351338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7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187"/>
              <a:t>ср 10.08.22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7"/>
            <a:r>
              <a:rPr lang="ru-RU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7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187"/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4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/>
  <p:txStyles>
    <p:titleStyle>
      <a:lvl1pPr algn="l" defTabSz="83987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969" indent="-209969" algn="l" defTabSz="839876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07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846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784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722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660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598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537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475" indent="-209969" algn="l" defTabSz="839876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938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876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15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753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691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29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567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506" algn="l" defTabSz="839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8942" y="3156077"/>
            <a:ext cx="8447642" cy="1158881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3214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Kameshki</a:t>
            </a:r>
            <a:r>
              <a:rPr lang="en-US" sz="3214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ru-RU" sz="3214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214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Web-</a:t>
            </a:r>
            <a:r>
              <a:rPr lang="ru-RU" sz="3214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сервер для просмотра  камней.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1667" y="6104424"/>
            <a:ext cx="813043" cy="466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29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2022</a:t>
            </a:r>
            <a:endParaRPr lang="ru-RU" sz="2429" b="1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1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hape 185" descr="C:\Users\pankratov.in\YandexDisk\!NTI\DOCS\ProjectPresentation\icons\PNG\256\1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217" y="840843"/>
            <a:ext cx="430058" cy="41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4720" y="860130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Цель проекта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381000" y="3017526"/>
            <a:ext cx="518921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162" y="3132163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 проекта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375349" y="5229200"/>
            <a:ext cx="914965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Диаграмма 31"/>
          <p:cNvGraphicFramePr/>
          <p:nvPr>
            <p:extLst>
              <p:ext uri="{D42A27DB-BD31-4B8C-83A1-F6EECF244321}">
                <p14:modId xmlns:p14="http://schemas.microsoft.com/office/powerpoint/2010/main" val="2368484924"/>
              </p:ext>
            </p:extLst>
          </p:nvPr>
        </p:nvGraphicFramePr>
        <p:xfrm>
          <a:off x="3170395" y="5753834"/>
          <a:ext cx="965142" cy="91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Shape 208"/>
          <p:cNvSpPr/>
          <p:nvPr/>
        </p:nvSpPr>
        <p:spPr>
          <a:xfrm>
            <a:off x="478217" y="1271022"/>
            <a:ext cx="4989126" cy="5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-сайта для общего пользователя и адаптация его под мобильные устройства.</a:t>
            </a:r>
          </a:p>
        </p:txBody>
      </p:sp>
      <p:sp>
        <p:nvSpPr>
          <p:cNvPr id="37" name="Shape 208"/>
          <p:cNvSpPr/>
          <p:nvPr/>
        </p:nvSpPr>
        <p:spPr>
          <a:xfrm>
            <a:off x="581086" y="3551774"/>
            <a:ext cx="4989126" cy="5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Готовый к использованию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сайт.</a:t>
            </a:r>
          </a:p>
        </p:txBody>
      </p:sp>
      <p:pic>
        <p:nvPicPr>
          <p:cNvPr id="39" name="Shape 177" descr="C:\Users\pankratov.in\YandexDisk\!NTI\DOCS\ProjectPresentation\icons\PNG\256\33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49" y="3120394"/>
            <a:ext cx="411831" cy="40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179"/>
          <p:cNvSpPr/>
          <p:nvPr/>
        </p:nvSpPr>
        <p:spPr>
          <a:xfrm>
            <a:off x="6669906" y="4329022"/>
            <a:ext cx="1755399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2022-2022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12 августа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64" name="Shape 191" descr="C:\Users\pankratov.in\YandexDisk\!NTI\DOCS\ProjectPresentation\icons\PNG\256\37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5509" y="4250595"/>
            <a:ext cx="352459" cy="361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Shape 203"/>
          <p:cNvGrpSpPr/>
          <p:nvPr/>
        </p:nvGrpSpPr>
        <p:grpSpPr>
          <a:xfrm>
            <a:off x="6238857" y="4171603"/>
            <a:ext cx="215490" cy="263809"/>
            <a:chOff x="8202534" y="1348519"/>
            <a:chExt cx="301686" cy="369332"/>
          </a:xfrm>
        </p:grpSpPr>
        <p:sp>
          <p:nvSpPr>
            <p:cNvPr id="67" name="Shape 204"/>
            <p:cNvSpPr/>
            <p:nvPr/>
          </p:nvSpPr>
          <p:spPr>
            <a:xfrm>
              <a:off x="8262938" y="1447963"/>
              <a:ext cx="173414" cy="173414"/>
            </a:xfrm>
            <a:prstGeom prst="roundRect">
              <a:avLst>
                <a:gd name="adj" fmla="val 50000"/>
              </a:avLst>
            </a:prstGeom>
            <a:solidFill>
              <a:srgbClr val="FFD05B"/>
            </a:solidFill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205"/>
            <p:cNvSpPr txBox="1"/>
            <p:nvPr/>
          </p:nvSpPr>
          <p:spPr>
            <a:xfrm>
              <a:off x="8202534" y="134851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noAutofit/>
            </a:bodyPr>
            <a:lstStyle/>
            <a:p>
              <a:r>
                <a:rPr lang="ru-RU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</a:t>
              </a:r>
              <a:endParaRPr/>
            </a:p>
          </p:txBody>
        </p:sp>
        <p:cxnSp>
          <p:nvCxnSpPr>
            <p:cNvPr id="69" name="Shape 206"/>
            <p:cNvCxnSpPr/>
            <p:nvPr/>
          </p:nvCxnSpPr>
          <p:spPr>
            <a:xfrm>
              <a:off x="8299637" y="1568905"/>
              <a:ext cx="89926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" name="Прямоугольник 69"/>
          <p:cNvSpPr/>
          <p:nvPr/>
        </p:nvSpPr>
        <p:spPr>
          <a:xfrm>
            <a:off x="6664228" y="412990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ym typeface="Calibri"/>
              </a:rPr>
              <a:t>Сроки проекта</a:t>
            </a:r>
            <a:endParaRPr lang="ru-RU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5564560" y="4149080"/>
            <a:ext cx="39604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5570211" y="754417"/>
            <a:ext cx="0" cy="44747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1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88423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6" b="1" dirty="0"/>
              <a:t>Опыт команды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75"/>
          <p:cNvSpPr/>
          <p:nvPr/>
        </p:nvSpPr>
        <p:spPr>
          <a:xfrm>
            <a:off x="1063577" y="842001"/>
            <a:ext cx="2760798" cy="20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lvl="0"/>
            <a:r>
              <a:rPr lang="ru-RU" sz="1600" b="1" dirty="0">
                <a:solidFill>
                  <a:srgbClr val="003462"/>
                </a:solidFill>
                <a:sym typeface="Calibri"/>
              </a:rPr>
              <a:t>Аксютин Никита </a:t>
            </a:r>
            <a:endParaRPr sz="1600" dirty="0"/>
          </a:p>
        </p:txBody>
      </p:sp>
      <p:sp>
        <p:nvSpPr>
          <p:cNvPr id="11" name="Shape 280"/>
          <p:cNvSpPr/>
          <p:nvPr/>
        </p:nvSpPr>
        <p:spPr>
          <a:xfrm>
            <a:off x="886055" y="1099229"/>
            <a:ext cx="9019944" cy="145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Ген. Директор</a:t>
            </a:r>
          </a:p>
          <a:p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Разработчик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Дизайнер</a:t>
            </a:r>
          </a:p>
          <a:p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8 класс гимназия 24 </a:t>
            </a:r>
            <a:endParaRPr sz="2400" dirty="0"/>
          </a:p>
        </p:txBody>
      </p:sp>
      <p:pic>
        <p:nvPicPr>
          <p:cNvPr id="1026" name="Picture 2" descr="Думающий человек с загадочной ухмылкой и рукой за подбородок | Премиум  векторы">
            <a:extLst>
              <a:ext uri="{FF2B5EF4-FFF2-40B4-BE49-F238E27FC236}">
                <a16:creationId xmlns:a16="http://schemas.microsoft.com/office/drawing/2014/main" id="{0CF0A82A-ACDF-421F-9E3E-2EE7F0F3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" y="801518"/>
            <a:ext cx="814214" cy="8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1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893" y="207927"/>
            <a:ext cx="2564676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6" b="1" dirty="0"/>
              <a:t>Описание продукта и технологии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816076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30796" y="825139"/>
            <a:ext cx="1555682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6" dirty="0"/>
              <a:t>Описание продукта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901566" y="754417"/>
            <a:ext cx="0" cy="61035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9882" y="826672"/>
            <a:ext cx="156857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6" dirty="0"/>
              <a:t>Технология проекта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73509" y="1165892"/>
            <a:ext cx="4225230" cy="349753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86" dirty="0">
                <a:solidFill>
                  <a:schemeClr val="accent1">
                    <a:lumMod val="50000"/>
                  </a:schemeClr>
                </a:solidFill>
              </a:rPr>
              <a:t>Описание технологий, применяемых в проекте </a:t>
            </a:r>
            <a:r>
              <a:rPr lang="en-US" sz="1286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286" dirty="0">
                <a:solidFill>
                  <a:schemeClr val="accent1">
                    <a:lumMod val="50000"/>
                  </a:schemeClr>
                </a:solidFill>
              </a:rPr>
              <a:t>JavaScript, HTML, CSS, </a:t>
            </a:r>
            <a:r>
              <a:rPr lang="ru-RU" sz="1286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286" dirty="0">
                <a:solidFill>
                  <a:schemeClr val="accent1">
                    <a:lumMod val="50000"/>
                  </a:schemeClr>
                </a:solidFill>
              </a:rPr>
              <a:t>web-</a:t>
            </a:r>
            <a:r>
              <a:rPr lang="ru-RU" sz="1286" dirty="0">
                <a:solidFill>
                  <a:schemeClr val="accent1">
                    <a:lumMod val="50000"/>
                  </a:schemeClr>
                </a:solidFill>
              </a:rPr>
              <a:t>сервер </a:t>
            </a:r>
            <a:r>
              <a:rPr lang="en-US" sz="1286" dirty="0">
                <a:solidFill>
                  <a:schemeClr val="accent1">
                    <a:lumMod val="50000"/>
                  </a:schemeClr>
                </a:solidFill>
              </a:rPr>
              <a:t>Node JS</a:t>
            </a:r>
            <a:r>
              <a:rPr lang="ru-RU" sz="1286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50" name="Picture 2" descr="اچ‌تی‌ام‌ال۵ - ویکی‌پدیا، دانشنامهٔ آزاد">
            <a:extLst>
              <a:ext uri="{FF2B5EF4-FFF2-40B4-BE49-F238E27FC236}">
                <a16:creationId xmlns:a16="http://schemas.microsoft.com/office/drawing/2014/main" id="{0C434EF6-D53B-4BAC-BF86-9C4DB9E4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41" y="1917583"/>
            <a:ext cx="1398312" cy="13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- Wikipedia">
            <a:extLst>
              <a:ext uri="{FF2B5EF4-FFF2-40B4-BE49-F238E27FC236}">
                <a16:creationId xmlns:a16="http://schemas.microsoft.com/office/drawing/2014/main" id="{02A416DC-D96E-4623-ABF2-97FD87059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95" y="1917583"/>
            <a:ext cx="1040523" cy="146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Javascript-shield.png - Wikimedia Commons">
            <a:extLst>
              <a:ext uri="{FF2B5EF4-FFF2-40B4-BE49-F238E27FC236}">
                <a16:creationId xmlns:a16="http://schemas.microsoft.com/office/drawing/2014/main" id="{738C7B05-625F-41B6-B3A0-E708A1F5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32" y="1846788"/>
            <a:ext cx="1469107" cy="146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D4C41A-B091-42FA-BF1B-1EE91D28B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66" y="1091463"/>
            <a:ext cx="3421677" cy="53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4819B40-B733-4229-AA39-718D7EC0D9D9}"/>
              </a:ext>
            </a:extLst>
          </p:cNvPr>
          <p:cNvSpPr txBox="1">
            <a:spLocks/>
          </p:cNvSpPr>
          <p:nvPr/>
        </p:nvSpPr>
        <p:spPr>
          <a:xfrm>
            <a:off x="613134" y="1783087"/>
            <a:ext cx="10768037" cy="6464269"/>
          </a:xfrm>
          <a:prstGeom prst="rect">
            <a:avLst/>
          </a:prstGeom>
        </p:spPr>
        <p:txBody>
          <a:bodyPr/>
          <a:lstStyle>
            <a:lvl1pPr marL="228581" indent="-228581" algn="l" defTabSz="91432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40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1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2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0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1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1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1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1" indent="-228581" algn="l" defTabSz="9143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301122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НТИ 2">
      <a:dk1>
        <a:srgbClr val="0C0C0C"/>
      </a:dk1>
      <a:lt1>
        <a:srgbClr val="FFFFFF"/>
      </a:lt1>
      <a:dk2>
        <a:srgbClr val="003462"/>
      </a:dk2>
      <a:lt2>
        <a:srgbClr val="FFFFFF"/>
      </a:lt2>
      <a:accent1>
        <a:srgbClr val="87A1B2"/>
      </a:accent1>
      <a:accent2>
        <a:srgbClr val="B3CFDE"/>
      </a:accent2>
      <a:accent3>
        <a:srgbClr val="C8B1AC"/>
      </a:accent3>
      <a:accent4>
        <a:srgbClr val="F7593B"/>
      </a:accent4>
      <a:accent5>
        <a:srgbClr val="FFC072"/>
      </a:accent5>
      <a:accent6>
        <a:srgbClr val="D9D9D9"/>
      </a:accent6>
      <a:hlink>
        <a:srgbClr val="8E708F"/>
      </a:hlink>
      <a:folHlink>
        <a:srgbClr val="68BBC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60778A680BE145B3E171F8BCE5FCC2" ma:contentTypeVersion="10" ma:contentTypeDescription="Создание документа." ma:contentTypeScope="" ma:versionID="48cf80f593d2d0fa224fb36be141b76a">
  <xsd:schema xmlns:xsd="http://www.w3.org/2001/XMLSchema" xmlns:xs="http://www.w3.org/2001/XMLSchema" xmlns:p="http://schemas.microsoft.com/office/2006/metadata/properties" xmlns:ns2="69cc3dea-af89-41ea-b8da-7ab11462d30a" xmlns:ns3="d8b453d6-be7a-4931-bedf-235701e60354" targetNamespace="http://schemas.microsoft.com/office/2006/metadata/properties" ma:root="true" ma:fieldsID="5a12abfc72ef197ef8bcff461a1448d9" ns2:_="" ns3:_="">
    <xsd:import namespace="69cc3dea-af89-41ea-b8da-7ab11462d30a"/>
    <xsd:import namespace="d8b453d6-be7a-4931-bedf-235701e603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c3dea-af89-41ea-b8da-7ab11462d3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453d6-be7a-4931-bedf-235701e60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F2574-6B2D-4151-B4E6-5F2B862C21E6}">
  <ds:schemaRefs>
    <ds:schemaRef ds:uri="http://purl.org/dc/elements/1.1/"/>
    <ds:schemaRef ds:uri="http://schemas.microsoft.com/office/2006/metadata/properties"/>
    <ds:schemaRef ds:uri="http://purl.org/dc/terms/"/>
    <ds:schemaRef ds:uri="69cc3dea-af89-41ea-b8da-7ab11462d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8b453d6-be7a-4931-bedf-235701e6035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0319F3-832D-4CD2-8CE3-1288F9B2F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80CA30-6DA9-45CC-B03D-6C7DFE62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cc3dea-af89-41ea-b8da-7ab11462d30a"/>
    <ds:schemaRef ds:uri="d8b453d6-be7a-4931-bedf-235701e603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15113</TotalTime>
  <Words>77</Words>
  <Application>Microsoft Office PowerPoint</Application>
  <PresentationFormat>Лист A4 (210x297 мм)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Chevin Pro Light</vt:lpstr>
      <vt:lpstr>Chevin Pro Thin</vt:lpstr>
      <vt:lpstr>Wingdings</vt:lpstr>
      <vt:lpstr>Тема Office</vt:lpstr>
      <vt:lpstr>1_Тема Office</vt:lpstr>
      <vt:lpstr>2_Тема Office</vt:lpstr>
      <vt:lpstr>Kameshki  Web-сервер для просмотра  камней.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Буассонад Георгий Владимирович</dc:creator>
  <cp:lastModifiedBy>Админ</cp:lastModifiedBy>
  <cp:revision>367</cp:revision>
  <cp:lastPrinted>2017-09-07T15:28:26Z</cp:lastPrinted>
  <dcterms:created xsi:type="dcterms:W3CDTF">2016-03-23T11:46:06Z</dcterms:created>
  <dcterms:modified xsi:type="dcterms:W3CDTF">2022-08-10T12:39:46Z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0x0101004060778A680BE145B3E171F8BCE5FCC2</vt:lpwstr>
  </property>
</Properties>
</file>