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7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3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53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1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5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1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62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13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1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3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BA8BCF-FE75-47E7-818F-F613FE143BA4}" type="datetimeFigureOut">
              <a:rPr lang="en-IN" smtClean="0"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838646-2000-4D2E-8297-EA8B5605D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8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2" y="630193"/>
            <a:ext cx="8676222" cy="1857633"/>
          </a:xfrm>
        </p:spPr>
        <p:txBody>
          <a:bodyPr/>
          <a:lstStyle/>
          <a:p>
            <a:r>
              <a:rPr lang="en-IN" dirty="0" smtClean="0"/>
              <a:t>Object(s) in Video capturing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1332" y="4491990"/>
            <a:ext cx="3887788" cy="1950720"/>
          </a:xfrm>
        </p:spPr>
        <p:txBody>
          <a:bodyPr/>
          <a:lstStyle/>
          <a:p>
            <a:pPr algn="l"/>
            <a:r>
              <a:rPr lang="en-IN" dirty="0" smtClean="0"/>
              <a:t>By:</a:t>
            </a:r>
          </a:p>
          <a:p>
            <a:pPr algn="l"/>
            <a:r>
              <a:rPr lang="en-IN" dirty="0" err="1" smtClean="0"/>
              <a:t>Routh.Kiran</a:t>
            </a:r>
            <a:r>
              <a:rPr lang="en-IN" dirty="0" smtClean="0"/>
              <a:t> </a:t>
            </a:r>
            <a:r>
              <a:rPr lang="en-IN" dirty="0" err="1" smtClean="0"/>
              <a:t>babu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" y="343620"/>
            <a:ext cx="1920316" cy="243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668083"/>
            <a:ext cx="1502764" cy="15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4" y="4575394"/>
            <a:ext cx="2257425" cy="1014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2" y="3208323"/>
            <a:ext cx="1455315" cy="982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848" y="4491990"/>
            <a:ext cx="3352864" cy="15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Image result for ppt end sl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Requirements:</a:t>
            </a:r>
            <a:br>
              <a:rPr lang="en-IN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</a:br>
            <a:endParaRPr lang="en-IN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3561"/>
            <a:ext cx="9905998" cy="3355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opencv-4.0.1-vc14_vc15.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Python (Above 3.7 Version).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Scientific XML files.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77" y="2499360"/>
            <a:ext cx="3191934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Video is subdivided or sampled by photos and filtered out to get the required component with help of xml scientific files.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While click on keyboards it has some delay.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Some coordinates must be placed for text and rectangle 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1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Used in high security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Object detection allows AI and robotics to pick and allow to machine learning(not absolutely).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And can be updated in next generations.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8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part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49" y="2910840"/>
            <a:ext cx="9686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part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49" y="2823210"/>
            <a:ext cx="6867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part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2956560"/>
            <a:ext cx="7962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part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82" y="2916555"/>
            <a:ext cx="3876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Knows importance of </a:t>
            </a:r>
            <a:r>
              <a:rPr lang="en-IN" dirty="0" err="1" smtClean="0"/>
              <a:t>harcascade</a:t>
            </a:r>
            <a:r>
              <a:rPr lang="en-IN" dirty="0" smtClean="0"/>
              <a:t> XML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Open cv application helps the interaction between XML files and human demands for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</TotalTime>
  <Words>129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Mesh</vt:lpstr>
      <vt:lpstr>Object(s) in Video capturing</vt:lpstr>
      <vt:lpstr>Requirements: </vt:lpstr>
      <vt:lpstr>Behind works</vt:lpstr>
      <vt:lpstr>Application</vt:lpstr>
      <vt:lpstr>Coding part</vt:lpstr>
      <vt:lpstr>Coding part</vt:lpstr>
      <vt:lpstr>Coding part</vt:lpstr>
      <vt:lpstr>Coding part</vt:lpstr>
      <vt:lpstr>outcome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in Video capturing</dc:title>
  <dc:creator>Microsoft</dc:creator>
  <cp:lastModifiedBy>Microsoft</cp:lastModifiedBy>
  <cp:revision>7</cp:revision>
  <dcterms:created xsi:type="dcterms:W3CDTF">2019-09-06T13:49:25Z</dcterms:created>
  <dcterms:modified xsi:type="dcterms:W3CDTF">2019-09-06T14:49:16Z</dcterms:modified>
</cp:coreProperties>
</file>