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4" r:id="rId3"/>
    <p:sldId id="284" r:id="rId4"/>
    <p:sldId id="285" r:id="rId5"/>
    <p:sldId id="286" r:id="rId6"/>
    <p:sldId id="28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00" y="120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927802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4294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5493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861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主页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D5BE9D-733A-49C2-F123-01A16D47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1069733"/>
            <a:ext cx="7451387" cy="36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用户注册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2C8A13-355B-7331-0B69-EF6412B9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4" y="1019817"/>
            <a:ext cx="7710791" cy="38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6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887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各种用户登录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20E0A-FB90-BFC1-5E74-1620FDC5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2" y="1100872"/>
            <a:ext cx="3374110" cy="1674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F1315-BB73-B41C-C2F3-5973219B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22" y="1100872"/>
            <a:ext cx="4053191" cy="2011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83EB52-C60D-5486-19D9-4EEBA910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71" y="2571750"/>
            <a:ext cx="4161252" cy="20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63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商家页面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商品搜索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6ADD60-C94A-894C-F227-75A54269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3" y="1142928"/>
            <a:ext cx="5392922" cy="2676800"/>
          </a:xfrm>
          <a:prstGeom prst="rect">
            <a:avLst/>
          </a:prstGeom>
        </p:spPr>
      </p:pic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6C38AF88-634E-0243-291A-707959BAF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5"/>
          <a:stretch/>
        </p:blipFill>
        <p:spPr>
          <a:xfrm>
            <a:off x="6374233" y="1521806"/>
            <a:ext cx="1649873" cy="19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购买页面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469A092F-FAD5-D4E9-89FA-44635D85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" y="1142928"/>
            <a:ext cx="4293140" cy="1816419"/>
          </a:xfrm>
          <a:prstGeom prst="rect">
            <a:avLst/>
          </a:prstGeom>
        </p:spPr>
      </p:pic>
      <p:pic>
        <p:nvPicPr>
          <p:cNvPr id="7" name="图片 6" descr="图形用户界面, 应用程序, 表格&#10;&#10;描述已自动生成">
            <a:extLst>
              <a:ext uri="{FF2B5EF4-FFF2-40B4-BE49-F238E27FC236}">
                <a16:creationId xmlns:a16="http://schemas.microsoft.com/office/drawing/2014/main" id="{5E47FDE6-3ACD-2E92-C9FC-4DF97B258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/>
          <a:stretch/>
        </p:blipFill>
        <p:spPr>
          <a:xfrm>
            <a:off x="4572000" y="1142928"/>
            <a:ext cx="3490443" cy="1875378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6AA6CF1-2780-FD95-181C-DAC5CCC48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3" y="2959347"/>
            <a:ext cx="3739819" cy="16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80</Words>
  <Application>Microsoft Office PowerPoint</Application>
  <PresentationFormat>全屏显示(16:9)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Gill Sans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He Routhleck</cp:lastModifiedBy>
  <cp:revision>118</cp:revision>
  <dcterms:created xsi:type="dcterms:W3CDTF">2017-10-30T02:36:03Z</dcterms:created>
  <dcterms:modified xsi:type="dcterms:W3CDTF">2022-06-09T12:08:13Z</dcterms:modified>
</cp:coreProperties>
</file>